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326" r:id="rId4"/>
    <p:sldId id="325" r:id="rId5"/>
    <p:sldId id="371" r:id="rId6"/>
    <p:sldId id="329" r:id="rId7"/>
    <p:sldId id="331" r:id="rId8"/>
    <p:sldId id="358" r:id="rId9"/>
    <p:sldId id="337" r:id="rId10"/>
    <p:sldId id="346" r:id="rId11"/>
    <p:sldId id="347" r:id="rId12"/>
    <p:sldId id="332" r:id="rId13"/>
    <p:sldId id="372" r:id="rId14"/>
    <p:sldId id="334" r:id="rId15"/>
    <p:sldId id="328" r:id="rId16"/>
    <p:sldId id="327" r:id="rId17"/>
    <p:sldId id="257" r:id="rId18"/>
    <p:sldId id="333" r:id="rId19"/>
    <p:sldId id="373" r:id="rId20"/>
    <p:sldId id="330" r:id="rId21"/>
    <p:sldId id="348" r:id="rId22"/>
    <p:sldId id="258" r:id="rId23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D91985F3-7D9B-4243-88C8-FE55A6DEB4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B16C6E65-7139-43D0-883F-988FFEFB42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85F3-7D9B-4243-88C8-FE55A6DEB4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E65-7139-43D0-883F-988FFEFB42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microsoft.com/office/2007/relationships/media" Target="/Users/shimuyu/Desktop/&#34560;&#32483;&#29305;&#28857;.mp4" TargetMode="External"/><Relationship Id="rId2" Type="http://schemas.openxmlformats.org/officeDocument/2006/relationships/video" Target="/Users/shimuyu/Desktop/&#34560;&#32483;&#29305;&#28857;.mp4" TargetMode="Externa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tags" Target="../tags/tag12.xml"/><Relationship Id="rId3" Type="http://schemas.microsoft.com/office/2007/relationships/media" Target="/Users/shimuyu/Desktop/&#34560;&#32483;&#20256;&#25215;.mp4" TargetMode="External"/><Relationship Id="rId2" Type="http://schemas.openxmlformats.org/officeDocument/2006/relationships/video" Target="/Users/shimuyu/Desktop/&#34560;&#32483;&#20256;&#25215;.mp4" TargetMode="Externa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microsoft.com/office/2007/relationships/media" Target="/Users/shimuyu/Desktop/&#34560;&#32483;&#23459;&#20256;&#29255;.mp4" TargetMode="External"/><Relationship Id="rId2" Type="http://schemas.openxmlformats.org/officeDocument/2006/relationships/video" Target="/Users/shimuyu/Desktop/&#34560;&#32483;&#23459;&#20256;&#29255;.mp4" TargetMode="Externa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27766" r="33463" b="277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3024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4" name="佳佳PP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b="50000"/>
          <a:stretch>
            <a:fillRect/>
          </a:stretch>
        </p:blipFill>
        <p:spPr>
          <a:xfrm rot="12880485">
            <a:off x="9268445" y="1119001"/>
            <a:ext cx="2474961" cy="23491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93875" y="1102995"/>
            <a:ext cx="8057515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汉仪尚巍手书简" pitchFamily="18" charset="-122"/>
                <a:ea typeface="汉仪尚巍手书简" pitchFamily="18" charset="-122"/>
              </a:rPr>
              <a:t>Shu Embroidery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汉仪尚巍手书简" pitchFamily="18" charset="-122"/>
              <a:ea typeface="汉仪尚巍手书简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17050" y="5911215"/>
            <a:ext cx="249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汉仪尚巍手书简" pitchFamily="18" charset="-122"/>
                <a:ea typeface="汉仪尚巍手书简" pitchFamily="18" charset="-122"/>
              </a:rPr>
              <a:t>Shi Muyu</a:t>
            </a:r>
            <a:endParaRPr lang="en-US" altLang="zh-CN" sz="40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汉仪尚巍手书简" pitchFamily="18" charset="-122"/>
              <a:ea typeface="汉仪尚巍手书简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31022" r="2176" b="24981"/>
          <a:stretch>
            <a:fillRect/>
          </a:stretch>
        </p:blipFill>
        <p:spPr>
          <a:xfrm>
            <a:off x="0" y="-1"/>
            <a:ext cx="12192000" cy="3211551"/>
          </a:xfrm>
          <a:custGeom>
            <a:avLst/>
            <a:gdLst>
              <a:gd name="connsiteX0" fmla="*/ 0 w 12192000"/>
              <a:gd name="connsiteY0" fmla="*/ 0 h 3211551"/>
              <a:gd name="connsiteX1" fmla="*/ 12192000 w 12192000"/>
              <a:gd name="connsiteY1" fmla="*/ 0 h 3211551"/>
              <a:gd name="connsiteX2" fmla="*/ 12192000 w 12192000"/>
              <a:gd name="connsiteY2" fmla="*/ 3211551 h 3211551"/>
              <a:gd name="connsiteX3" fmla="*/ 0 w 12192000"/>
              <a:gd name="connsiteY3" fmla="*/ 3211551 h 32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11551">
                <a:moveTo>
                  <a:pt x="0" y="0"/>
                </a:moveTo>
                <a:lnTo>
                  <a:pt x="12192000" y="0"/>
                </a:lnTo>
                <a:lnTo>
                  <a:pt x="12192000" y="3211551"/>
                </a:lnTo>
                <a:lnTo>
                  <a:pt x="0" y="3211551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2849245"/>
            <a:ext cx="12192000" cy="1297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7475" y="3211521"/>
            <a:ext cx="2322830" cy="1363345"/>
            <a:chOff x="1140355" y="2564745"/>
            <a:chExt cx="2322830" cy="1363345"/>
          </a:xfrm>
        </p:grpSpPr>
        <p:grpSp>
          <p:nvGrpSpPr>
            <p:cNvPr id="5" name="组合 4"/>
            <p:cNvGrpSpPr/>
            <p:nvPr/>
          </p:nvGrpSpPr>
          <p:grpSpPr>
            <a:xfrm>
              <a:off x="1140355" y="2564745"/>
              <a:ext cx="2322830" cy="1363345"/>
              <a:chOff x="1140355" y="2564745"/>
              <a:chExt cx="2322830" cy="136334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40355" y="2564745"/>
                <a:ext cx="232283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Modern Times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006495" y="3738225"/>
                <a:ext cx="189865" cy="1898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2101018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4460875" y="3296285"/>
            <a:ext cx="2373630" cy="1449070"/>
            <a:chOff x="1237750" y="2627608"/>
            <a:chExt cx="2719936" cy="1448952"/>
          </a:xfrm>
        </p:grpSpPr>
        <p:grpSp>
          <p:nvGrpSpPr>
            <p:cNvPr id="11" name="组合 10"/>
            <p:cNvGrpSpPr/>
            <p:nvPr/>
          </p:nvGrpSpPr>
          <p:grpSpPr>
            <a:xfrm>
              <a:off x="1237750" y="2627608"/>
              <a:ext cx="2719936" cy="1448952"/>
              <a:chOff x="1237750" y="2627608"/>
              <a:chExt cx="2719936" cy="1448952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37750" y="2627608"/>
                <a:ext cx="2719936" cy="5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New China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179568" y="3886990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12" name="直接连接符 11"/>
            <p:cNvCxnSpPr>
              <a:endCxn id="14" idx="0"/>
            </p:cNvCxnSpPr>
            <p:nvPr/>
          </p:nvCxnSpPr>
          <p:spPr>
            <a:xfrm flipH="1">
              <a:off x="2275008" y="3258185"/>
              <a:ext cx="635" cy="6286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9316454" y="3340426"/>
            <a:ext cx="2097405" cy="1404500"/>
            <a:chOff x="1182900" y="2445365"/>
            <a:chExt cx="2097405" cy="14045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182900" y="2445365"/>
              <a:ext cx="2097405" cy="1404500"/>
              <a:chOff x="1182900" y="2445365"/>
              <a:chExt cx="2097405" cy="140450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182900" y="2445365"/>
                <a:ext cx="209740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Nowadays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07153" y="3660295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014023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04495" y="4826635"/>
            <a:ext cx="2769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/>
              <a:t>on the verge of extinction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3473450" y="4826635"/>
            <a:ext cx="456565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/>
              <a:t>construction of technical centers and cultu</a:t>
            </a:r>
            <a:r>
              <a:rPr lang="en-US" altLang="zh-CN" sz="2800"/>
              <a:t>ral bases</a:t>
            </a:r>
            <a:endParaRPr lang="en-US" altLang="zh-CN" sz="2800"/>
          </a:p>
          <a:p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7900670" y="4815840"/>
            <a:ext cx="4290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/>
              <a:t>shine home and abroad</a:t>
            </a:r>
            <a:endParaRPr lang="en-US" altLang="zh-CN" sz="2800"/>
          </a:p>
          <a:p>
            <a:pPr algn="l">
              <a:buClrTx/>
              <a:buSzTx/>
              <a:buFontTx/>
            </a:pPr>
            <a:r>
              <a:rPr lang="en-US" altLang="zh-CN" sz="2800"/>
              <a:t>return to glory and prosperity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佳佳PPT"/>
          <p:cNvSpPr/>
          <p:nvPr/>
        </p:nvSpPr>
        <p:spPr>
          <a:xfrm>
            <a:off x="1544078" y="2143639"/>
            <a:ext cx="2570721" cy="2570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419362" y="2284316"/>
            <a:ext cx="1438598" cy="1438598"/>
          </a:xfrm>
          <a:prstGeom prst="ellipse">
            <a:avLst/>
          </a:prstGeom>
        </p:spPr>
      </p:pic>
      <p:sp>
        <p:nvSpPr>
          <p:cNvPr id="4" name="佳佳PPT"/>
          <p:cNvSpPr txBox="1"/>
          <p:nvPr/>
        </p:nvSpPr>
        <p:spPr>
          <a:xfrm>
            <a:off x="1080135" y="2870835"/>
            <a:ext cx="34220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Three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佳佳PPT"/>
          <p:cNvSpPr txBox="1"/>
          <p:nvPr/>
        </p:nvSpPr>
        <p:spPr>
          <a:xfrm>
            <a:off x="5964044" y="3013501"/>
            <a:ext cx="41851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Characteristics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7368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43665" y="0"/>
            <a:ext cx="6483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6483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3" name="蜀绣特点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285" y="0"/>
            <a:ext cx="106908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佳佳PPT"/>
          <p:cNvSpPr/>
          <p:nvPr/>
        </p:nvSpPr>
        <p:spPr>
          <a:xfrm>
            <a:off x="1024890" y="283210"/>
            <a:ext cx="4649470" cy="1198880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6865" y="541020"/>
            <a:ext cx="34747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Material Selection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04772" y="1733540"/>
            <a:ext cx="5255668" cy="1198880"/>
            <a:chOff x="5642257" y="1671618"/>
            <a:chExt cx="5255668" cy="1198880"/>
          </a:xfrm>
        </p:grpSpPr>
        <p:sp>
          <p:nvSpPr>
            <p:cNvPr id="7" name="椭圆 6"/>
            <p:cNvSpPr/>
            <p:nvPr/>
          </p:nvSpPr>
          <p:spPr>
            <a:xfrm>
              <a:off x="5642257" y="1933227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47757" y="1671618"/>
              <a:ext cx="4650168" cy="11988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>
                  <a:cs typeface="+mn-cs"/>
                </a:rPr>
                <a:t>base material: silk soft satin</a:t>
              </a:r>
              <a:endParaRPr kumimoji="0" lang="en-US" altLang="zh-CN" sz="2400" b="0" i="0" u="none" strike="noStrike" kern="1200" cap="none" spc="0" normalizeH="0" baseline="0"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>
                  <a:cs typeface="+mn-cs"/>
                </a:rPr>
                <a:t>embroidery thread: silk thread</a:t>
              </a:r>
              <a:endParaRPr kumimoji="0" lang="en-US" altLang="zh-CN" sz="2400" b="0" i="0" u="none" strike="noStrike" kern="1200" cap="none" spc="0" normalizeH="0" baseline="0"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4956" y="3365953"/>
            <a:ext cx="5535484" cy="1198880"/>
            <a:chOff x="5361171" y="1644948"/>
            <a:chExt cx="5535484" cy="1198880"/>
          </a:xfrm>
        </p:grpSpPr>
        <p:grpSp>
          <p:nvGrpSpPr>
            <p:cNvPr id="10" name="组合 9"/>
            <p:cNvGrpSpPr/>
            <p:nvPr/>
          </p:nvGrpSpPr>
          <p:grpSpPr>
            <a:xfrm>
              <a:off x="5361171" y="1933227"/>
              <a:ext cx="672971" cy="645160"/>
              <a:chOff x="1025200" y="1996751"/>
              <a:chExt cx="672971" cy="64516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306286" y="1996751"/>
                <a:ext cx="391885" cy="3918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  <p:sp>
            <p:nvSpPr>
              <p:cNvPr id="13" name="佳佳PPT"/>
              <p:cNvSpPr txBox="1"/>
              <p:nvPr/>
            </p:nvSpPr>
            <p:spPr>
              <a:xfrm>
                <a:off x="1025200" y="1996751"/>
                <a:ext cx="56217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2608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246487" y="1644948"/>
              <a:ext cx="4650168" cy="11988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>
                  <a:cs typeface="+mn-cs"/>
                </a:rPr>
                <a:t>two strands in one thread,</a:t>
              </a:r>
              <a:endParaRPr kumimoji="0" lang="en-US" altLang="zh-CN" sz="2400" b="0" i="0" u="none" strike="noStrike" kern="1200" cap="none" spc="0" normalizeH="0" baseline="0"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>
                  <a:cs typeface="+mn-cs"/>
                </a:rPr>
                <a:t>eight silk threads in one velvet</a:t>
              </a:r>
              <a:endParaRPr kumimoji="0" lang="en-US" altLang="zh-CN" sz="2400" b="0" i="0" u="none" strike="noStrike" kern="1200" cap="none" spc="0" normalizeH="0" baseline="0"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25591" y="4999001"/>
            <a:ext cx="6910705" cy="772149"/>
            <a:chOff x="5361171" y="1806238"/>
            <a:chExt cx="6910705" cy="772149"/>
          </a:xfrm>
        </p:grpSpPr>
        <p:grpSp>
          <p:nvGrpSpPr>
            <p:cNvPr id="15" name="组合 14"/>
            <p:cNvGrpSpPr/>
            <p:nvPr/>
          </p:nvGrpSpPr>
          <p:grpSpPr>
            <a:xfrm>
              <a:off x="5361171" y="1933227"/>
              <a:ext cx="672971" cy="645160"/>
              <a:chOff x="1025200" y="1996751"/>
              <a:chExt cx="672971" cy="64516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306286" y="1996751"/>
                <a:ext cx="391885" cy="3918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  <p:sp>
            <p:nvSpPr>
              <p:cNvPr id="18" name="佳佳PPT"/>
              <p:cNvSpPr txBox="1"/>
              <p:nvPr/>
            </p:nvSpPr>
            <p:spPr>
              <a:xfrm>
                <a:off x="1025200" y="1996751"/>
                <a:ext cx="56217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2608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267316" y="1806238"/>
              <a:ext cx="6004560" cy="6451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>
                  <a:cs typeface="+mn-cs"/>
                </a:rPr>
                <a:t>made of silk, satin, spun silk, yarn and crepe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rPr>
                <a:t> 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</p:grpSp>
      <p:sp>
        <p:nvSpPr>
          <p:cNvPr id="19" name="任意多边形: 形状 18"/>
          <p:cNvSpPr/>
          <p:nvPr/>
        </p:nvSpPr>
        <p:spPr bwMode="auto">
          <a:xfrm>
            <a:off x="7688580" y="1291590"/>
            <a:ext cx="4423410" cy="5117465"/>
          </a:xfrm>
          <a:custGeom>
            <a:avLst/>
            <a:gdLst>
              <a:gd name="connsiteX0" fmla="*/ 3723850 w 4774447"/>
              <a:gd name="connsiteY0" fmla="*/ 4824199 h 4837662"/>
              <a:gd name="connsiteX1" fmla="*/ 3723850 w 4774447"/>
              <a:gd name="connsiteY1" fmla="*/ 4828686 h 4837662"/>
              <a:gd name="connsiteX2" fmla="*/ 3723425 w 4774447"/>
              <a:gd name="connsiteY2" fmla="*/ 4827564 h 4837662"/>
              <a:gd name="connsiteX3" fmla="*/ 3722718 w 4774447"/>
              <a:gd name="connsiteY3" fmla="*/ 4825695 h 4837662"/>
              <a:gd name="connsiteX4" fmla="*/ 3720454 w 4774447"/>
              <a:gd name="connsiteY4" fmla="*/ 4819711 h 4837662"/>
              <a:gd name="connsiteX5" fmla="*/ 3722718 w 4774447"/>
              <a:gd name="connsiteY5" fmla="*/ 4825695 h 4837662"/>
              <a:gd name="connsiteX6" fmla="*/ 3714936 w 4774447"/>
              <a:gd name="connsiteY6" fmla="*/ 4835979 h 4837662"/>
              <a:gd name="connsiteX7" fmla="*/ 3713663 w 4774447"/>
              <a:gd name="connsiteY7" fmla="*/ 4837662 h 4837662"/>
              <a:gd name="connsiteX8" fmla="*/ 3700081 w 4774447"/>
              <a:gd name="connsiteY8" fmla="*/ 4837662 h 4837662"/>
              <a:gd name="connsiteX9" fmla="*/ 3706872 w 4774447"/>
              <a:gd name="connsiteY9" fmla="*/ 4824199 h 4837662"/>
              <a:gd name="connsiteX10" fmla="*/ 3720454 w 4774447"/>
              <a:gd name="connsiteY10" fmla="*/ 4819711 h 4837662"/>
              <a:gd name="connsiteX11" fmla="*/ 3505205 w 4774447"/>
              <a:gd name="connsiteY11" fmla="*/ 4784721 h 4837662"/>
              <a:gd name="connsiteX12" fmla="*/ 3505683 w 4774447"/>
              <a:gd name="connsiteY12" fmla="*/ 4784932 h 4837662"/>
              <a:gd name="connsiteX13" fmla="*/ 3513323 w 4774447"/>
              <a:gd name="connsiteY13" fmla="*/ 4792785 h 4837662"/>
              <a:gd name="connsiteX14" fmla="*/ 3492950 w 4774447"/>
              <a:gd name="connsiteY14" fmla="*/ 4806248 h 4837662"/>
              <a:gd name="connsiteX15" fmla="*/ 3489554 w 4774447"/>
              <a:gd name="connsiteY15" fmla="*/ 4819711 h 4837662"/>
              <a:gd name="connsiteX16" fmla="*/ 3486159 w 4774447"/>
              <a:gd name="connsiteY16" fmla="*/ 4819711 h 4837662"/>
              <a:gd name="connsiteX17" fmla="*/ 3499741 w 4774447"/>
              <a:gd name="connsiteY17" fmla="*/ 4794468 h 4837662"/>
              <a:gd name="connsiteX18" fmla="*/ 3503137 w 4774447"/>
              <a:gd name="connsiteY18" fmla="*/ 4783810 h 4837662"/>
              <a:gd name="connsiteX19" fmla="*/ 3504835 w 4774447"/>
              <a:gd name="connsiteY19" fmla="*/ 4783810 h 4837662"/>
              <a:gd name="connsiteX20" fmla="*/ 3505715 w 4774447"/>
              <a:gd name="connsiteY20" fmla="*/ 4783810 h 4837662"/>
              <a:gd name="connsiteX21" fmla="*/ 3505205 w 4774447"/>
              <a:gd name="connsiteY21" fmla="*/ 4784721 h 4837662"/>
              <a:gd name="connsiteX22" fmla="*/ 4067463 w 4774447"/>
              <a:gd name="connsiteY22" fmla="*/ 4755076 h 4837662"/>
              <a:gd name="connsiteX23" fmla="*/ 4070200 w 4774447"/>
              <a:gd name="connsiteY23" fmla="*/ 4756884 h 4837662"/>
              <a:gd name="connsiteX24" fmla="*/ 4069192 w 4774447"/>
              <a:gd name="connsiteY24" fmla="*/ 4758287 h 4837662"/>
              <a:gd name="connsiteX25" fmla="*/ 4066605 w 4774447"/>
              <a:gd name="connsiteY25" fmla="*/ 4754509 h 4837662"/>
              <a:gd name="connsiteX26" fmla="*/ 4067229 w 4774447"/>
              <a:gd name="connsiteY26" fmla="*/ 4754641 h 4837662"/>
              <a:gd name="connsiteX27" fmla="*/ 4067463 w 4774447"/>
              <a:gd name="connsiteY27" fmla="*/ 4755076 h 4837662"/>
              <a:gd name="connsiteX28" fmla="*/ 1316378 w 4774447"/>
              <a:gd name="connsiteY28" fmla="*/ 4415825 h 4837662"/>
              <a:gd name="connsiteX29" fmla="*/ 1319774 w 4774447"/>
              <a:gd name="connsiteY29" fmla="*/ 4415825 h 4837662"/>
              <a:gd name="connsiteX30" fmla="*/ 1327583 w 4774447"/>
              <a:gd name="connsiteY30" fmla="*/ 4415825 h 4837662"/>
              <a:gd name="connsiteX31" fmla="*/ 1326140 w 4774447"/>
              <a:gd name="connsiteY31" fmla="*/ 4416947 h 4837662"/>
              <a:gd name="connsiteX32" fmla="*/ 1316378 w 4774447"/>
              <a:gd name="connsiteY32" fmla="*/ 4415825 h 4837662"/>
              <a:gd name="connsiteX33" fmla="*/ 1323169 w 4774447"/>
              <a:gd name="connsiteY33" fmla="*/ 4402362 h 4837662"/>
              <a:gd name="connsiteX34" fmla="*/ 1325583 w 4774447"/>
              <a:gd name="connsiteY34" fmla="*/ 4402499 h 4837662"/>
              <a:gd name="connsiteX35" fmla="*/ 1323169 w 4774447"/>
              <a:gd name="connsiteY35" fmla="*/ 4406849 h 4837662"/>
              <a:gd name="connsiteX36" fmla="*/ 1323169 w 4774447"/>
              <a:gd name="connsiteY36" fmla="*/ 4402362 h 4837662"/>
              <a:gd name="connsiteX37" fmla="*/ 1558442 w 4774447"/>
              <a:gd name="connsiteY37" fmla="*/ 4399133 h 4837662"/>
              <a:gd name="connsiteX38" fmla="*/ 1558314 w 4774447"/>
              <a:gd name="connsiteY38" fmla="*/ 4399557 h 4837662"/>
              <a:gd name="connsiteX39" fmla="*/ 1557465 w 4774447"/>
              <a:gd name="connsiteY39" fmla="*/ 4402362 h 4837662"/>
              <a:gd name="connsiteX40" fmla="*/ 1555569 w 4774447"/>
              <a:gd name="connsiteY40" fmla="*/ 4399508 h 4837662"/>
              <a:gd name="connsiteX41" fmla="*/ 1562133 w 4774447"/>
              <a:gd name="connsiteY41" fmla="*/ 4395630 h 4837662"/>
              <a:gd name="connsiteX42" fmla="*/ 1562717 w 4774447"/>
              <a:gd name="connsiteY42" fmla="*/ 4398575 h 4837662"/>
              <a:gd name="connsiteX43" fmla="*/ 1558442 w 4774447"/>
              <a:gd name="connsiteY43" fmla="*/ 4399133 h 4837662"/>
              <a:gd name="connsiteX44" fmla="*/ 1559464 w 4774447"/>
              <a:gd name="connsiteY44" fmla="*/ 4395757 h 4837662"/>
              <a:gd name="connsiteX45" fmla="*/ 1693288 w 4774447"/>
              <a:gd name="connsiteY45" fmla="*/ 4373753 h 4837662"/>
              <a:gd name="connsiteX46" fmla="*/ 1691845 w 4774447"/>
              <a:gd name="connsiteY46" fmla="*/ 4374469 h 4837662"/>
              <a:gd name="connsiteX47" fmla="*/ 1691590 w 4774447"/>
              <a:gd name="connsiteY47" fmla="*/ 4374174 h 4837662"/>
              <a:gd name="connsiteX48" fmla="*/ 1690317 w 4774447"/>
              <a:gd name="connsiteY48" fmla="*/ 4372702 h 4837662"/>
              <a:gd name="connsiteX49" fmla="*/ 1691590 w 4774447"/>
              <a:gd name="connsiteY49" fmla="*/ 4374174 h 4837662"/>
              <a:gd name="connsiteX50" fmla="*/ 1686497 w 4774447"/>
              <a:gd name="connsiteY50" fmla="*/ 4375436 h 4837662"/>
              <a:gd name="connsiteX51" fmla="*/ 1690317 w 4774447"/>
              <a:gd name="connsiteY51" fmla="*/ 4372702 h 4837662"/>
              <a:gd name="connsiteX52" fmla="*/ 1095926 w 4774447"/>
              <a:gd name="connsiteY52" fmla="*/ 4364390 h 4837662"/>
              <a:gd name="connsiteX53" fmla="*/ 1099060 w 4774447"/>
              <a:gd name="connsiteY53" fmla="*/ 4366461 h 4837662"/>
              <a:gd name="connsiteX54" fmla="*/ 1099060 w 4774447"/>
              <a:gd name="connsiteY54" fmla="*/ 4367583 h 4837662"/>
              <a:gd name="connsiteX55" fmla="*/ 1099060 w 4774447"/>
              <a:gd name="connsiteY55" fmla="*/ 4368256 h 4837662"/>
              <a:gd name="connsiteX56" fmla="*/ 1093966 w 4774447"/>
              <a:gd name="connsiteY56" fmla="*/ 4368705 h 4837662"/>
              <a:gd name="connsiteX57" fmla="*/ 1686363 w 4774447"/>
              <a:gd name="connsiteY57" fmla="*/ 4342997 h 4837662"/>
              <a:gd name="connsiteX58" fmla="*/ 1682306 w 4774447"/>
              <a:gd name="connsiteY58" fmla="*/ 4346196 h 4837662"/>
              <a:gd name="connsiteX59" fmla="*/ 1678503 w 4774447"/>
              <a:gd name="connsiteY59" fmla="*/ 4343615 h 4837662"/>
              <a:gd name="connsiteX60" fmla="*/ 1679600 w 4774447"/>
              <a:gd name="connsiteY60" fmla="*/ 4343181 h 4837662"/>
              <a:gd name="connsiteX61" fmla="*/ 1852881 w 4774447"/>
              <a:gd name="connsiteY61" fmla="*/ 4339535 h 4837662"/>
              <a:gd name="connsiteX62" fmla="*/ 1846090 w 4774447"/>
              <a:gd name="connsiteY62" fmla="*/ 4348510 h 4837662"/>
              <a:gd name="connsiteX63" fmla="*/ 1846090 w 4774447"/>
              <a:gd name="connsiteY63" fmla="*/ 4340706 h 4837662"/>
              <a:gd name="connsiteX64" fmla="*/ 1846090 w 4774447"/>
              <a:gd name="connsiteY64" fmla="*/ 4339535 h 4837662"/>
              <a:gd name="connsiteX65" fmla="*/ 1846090 w 4774447"/>
              <a:gd name="connsiteY65" fmla="*/ 4340657 h 4837662"/>
              <a:gd name="connsiteX66" fmla="*/ 1846090 w 4774447"/>
              <a:gd name="connsiteY66" fmla="*/ 4340706 h 4837662"/>
              <a:gd name="connsiteX67" fmla="*/ 1843119 w 4774447"/>
              <a:gd name="connsiteY67" fmla="*/ 4341218 h 4837662"/>
              <a:gd name="connsiteX68" fmla="*/ 1846090 w 4774447"/>
              <a:gd name="connsiteY68" fmla="*/ 4339535 h 4837662"/>
              <a:gd name="connsiteX69" fmla="*/ 1071895 w 4774447"/>
              <a:gd name="connsiteY69" fmla="*/ 4339535 h 4837662"/>
              <a:gd name="connsiteX70" fmla="*/ 1071895 w 4774447"/>
              <a:gd name="connsiteY70" fmla="*/ 4348510 h 4837662"/>
              <a:gd name="connsiteX71" fmla="*/ 1085478 w 4774447"/>
              <a:gd name="connsiteY71" fmla="*/ 4339535 h 4837662"/>
              <a:gd name="connsiteX72" fmla="*/ 1071895 w 4774447"/>
              <a:gd name="connsiteY72" fmla="*/ 4357486 h 4837662"/>
              <a:gd name="connsiteX73" fmla="*/ 1099060 w 4774447"/>
              <a:gd name="connsiteY73" fmla="*/ 4357486 h 4837662"/>
              <a:gd name="connsiteX74" fmla="*/ 1095926 w 4774447"/>
              <a:gd name="connsiteY74" fmla="*/ 4364390 h 4837662"/>
              <a:gd name="connsiteX75" fmla="*/ 1092269 w 4774447"/>
              <a:gd name="connsiteY75" fmla="*/ 4361973 h 4837662"/>
              <a:gd name="connsiteX76" fmla="*/ 1078687 w 4774447"/>
              <a:gd name="connsiteY76" fmla="*/ 4375436 h 4837662"/>
              <a:gd name="connsiteX77" fmla="*/ 1061709 w 4774447"/>
              <a:gd name="connsiteY77" fmla="*/ 4379924 h 4837662"/>
              <a:gd name="connsiteX78" fmla="*/ 1061709 w 4774447"/>
              <a:gd name="connsiteY78" fmla="*/ 4366461 h 4837662"/>
              <a:gd name="connsiteX79" fmla="*/ 1054917 w 4774447"/>
              <a:gd name="connsiteY79" fmla="*/ 4352998 h 4837662"/>
              <a:gd name="connsiteX80" fmla="*/ 1058313 w 4774447"/>
              <a:gd name="connsiteY80" fmla="*/ 4344023 h 4837662"/>
              <a:gd name="connsiteX81" fmla="*/ 1071895 w 4774447"/>
              <a:gd name="connsiteY81" fmla="*/ 4339535 h 4837662"/>
              <a:gd name="connsiteX82" fmla="*/ 2012473 w 4774447"/>
              <a:gd name="connsiteY82" fmla="*/ 4335047 h 4837662"/>
              <a:gd name="connsiteX83" fmla="*/ 2012473 w 4774447"/>
              <a:gd name="connsiteY83" fmla="*/ 4339535 h 4837662"/>
              <a:gd name="connsiteX84" fmla="*/ 2009078 w 4774447"/>
              <a:gd name="connsiteY84" fmla="*/ 4339535 h 4837662"/>
              <a:gd name="connsiteX85" fmla="*/ 2012473 w 4774447"/>
              <a:gd name="connsiteY85" fmla="*/ 4335047 h 4837662"/>
              <a:gd name="connsiteX86" fmla="*/ 1703475 w 4774447"/>
              <a:gd name="connsiteY86" fmla="*/ 4330560 h 4837662"/>
              <a:gd name="connsiteX87" fmla="*/ 1689893 w 4774447"/>
              <a:gd name="connsiteY87" fmla="*/ 4342901 h 4837662"/>
              <a:gd name="connsiteX88" fmla="*/ 1686363 w 4774447"/>
              <a:gd name="connsiteY88" fmla="*/ 4342997 h 4837662"/>
              <a:gd name="connsiteX89" fmla="*/ 1688619 w 4774447"/>
              <a:gd name="connsiteY89" fmla="*/ 4341218 h 4837662"/>
              <a:gd name="connsiteX90" fmla="*/ 1689656 w 4774447"/>
              <a:gd name="connsiteY90" fmla="*/ 4334213 h 4837662"/>
              <a:gd name="connsiteX91" fmla="*/ 1699231 w 4774447"/>
              <a:gd name="connsiteY91" fmla="*/ 4331682 h 4837662"/>
              <a:gd name="connsiteX92" fmla="*/ 1703475 w 4774447"/>
              <a:gd name="connsiteY92" fmla="*/ 4330560 h 4837662"/>
              <a:gd name="connsiteX93" fmla="*/ 1065104 w 4774447"/>
              <a:gd name="connsiteY93" fmla="*/ 4330560 h 4837662"/>
              <a:gd name="connsiteX94" fmla="*/ 1065953 w 4774447"/>
              <a:gd name="connsiteY94" fmla="*/ 4331682 h 4837662"/>
              <a:gd name="connsiteX95" fmla="*/ 1068972 w 4774447"/>
              <a:gd name="connsiteY95" fmla="*/ 4335672 h 4837662"/>
              <a:gd name="connsiteX96" fmla="*/ 1068500 w 4774447"/>
              <a:gd name="connsiteY96" fmla="*/ 4335608 h 4837662"/>
              <a:gd name="connsiteX97" fmla="*/ 1064484 w 4774447"/>
              <a:gd name="connsiteY97" fmla="*/ 4331380 h 4837662"/>
              <a:gd name="connsiteX98" fmla="*/ 1061709 w 4774447"/>
              <a:gd name="connsiteY98" fmla="*/ 4328458 h 4837662"/>
              <a:gd name="connsiteX99" fmla="*/ 1064484 w 4774447"/>
              <a:gd name="connsiteY99" fmla="*/ 4331380 h 4837662"/>
              <a:gd name="connsiteX100" fmla="*/ 1061709 w 4774447"/>
              <a:gd name="connsiteY100" fmla="*/ 4335047 h 4837662"/>
              <a:gd name="connsiteX101" fmla="*/ 1920209 w 4774447"/>
              <a:gd name="connsiteY101" fmla="*/ 4326773 h 4837662"/>
              <a:gd name="connsiteX102" fmla="*/ 1914001 w 4774447"/>
              <a:gd name="connsiteY102" fmla="*/ 4330560 h 4837662"/>
              <a:gd name="connsiteX103" fmla="*/ 1914425 w 4774447"/>
              <a:gd name="connsiteY103" fmla="*/ 4329438 h 4837662"/>
              <a:gd name="connsiteX104" fmla="*/ 1915162 w 4774447"/>
              <a:gd name="connsiteY104" fmla="*/ 4327492 h 4837662"/>
              <a:gd name="connsiteX105" fmla="*/ 2002287 w 4774447"/>
              <a:gd name="connsiteY105" fmla="*/ 4321585 h 4837662"/>
              <a:gd name="connsiteX106" fmla="*/ 2009078 w 4774447"/>
              <a:gd name="connsiteY106" fmla="*/ 4339535 h 4837662"/>
              <a:gd name="connsiteX107" fmla="*/ 2003560 w 4774447"/>
              <a:gd name="connsiteY107" fmla="*/ 4339535 h 4837662"/>
              <a:gd name="connsiteX108" fmla="*/ 2002287 w 4774447"/>
              <a:gd name="connsiteY108" fmla="*/ 4339535 h 4837662"/>
              <a:gd name="connsiteX109" fmla="*/ 1998891 w 4774447"/>
              <a:gd name="connsiteY109" fmla="*/ 4335047 h 4837662"/>
              <a:gd name="connsiteX110" fmla="*/ 1988704 w 4774447"/>
              <a:gd name="connsiteY110" fmla="*/ 4339535 h 4837662"/>
              <a:gd name="connsiteX111" fmla="*/ 1998891 w 4774447"/>
              <a:gd name="connsiteY111" fmla="*/ 4348510 h 4837662"/>
              <a:gd name="connsiteX112" fmla="*/ 1995495 w 4774447"/>
              <a:gd name="connsiteY112" fmla="*/ 4352998 h 4837662"/>
              <a:gd name="connsiteX113" fmla="*/ 1978518 w 4774447"/>
              <a:gd name="connsiteY113" fmla="*/ 4348510 h 4837662"/>
              <a:gd name="connsiteX114" fmla="*/ 1985309 w 4774447"/>
              <a:gd name="connsiteY114" fmla="*/ 4339535 h 4837662"/>
              <a:gd name="connsiteX115" fmla="*/ 1975122 w 4774447"/>
              <a:gd name="connsiteY115" fmla="*/ 4330560 h 4837662"/>
              <a:gd name="connsiteX116" fmla="*/ 1998891 w 4774447"/>
              <a:gd name="connsiteY116" fmla="*/ 4330560 h 4837662"/>
              <a:gd name="connsiteX117" fmla="*/ 2002287 w 4774447"/>
              <a:gd name="connsiteY117" fmla="*/ 4321585 h 4837662"/>
              <a:gd name="connsiteX118" fmla="*/ 1061709 w 4774447"/>
              <a:gd name="connsiteY118" fmla="*/ 4317097 h 4837662"/>
              <a:gd name="connsiteX119" fmla="*/ 1061709 w 4774447"/>
              <a:gd name="connsiteY119" fmla="*/ 4319341 h 4837662"/>
              <a:gd name="connsiteX120" fmla="*/ 1061709 w 4774447"/>
              <a:gd name="connsiteY120" fmla="*/ 4328458 h 4837662"/>
              <a:gd name="connsiteX121" fmla="*/ 1058844 w 4774447"/>
              <a:gd name="connsiteY121" fmla="*/ 4325441 h 4837662"/>
              <a:gd name="connsiteX122" fmla="*/ 1054917 w 4774447"/>
              <a:gd name="connsiteY122" fmla="*/ 4321585 h 4837662"/>
              <a:gd name="connsiteX123" fmla="*/ 1061709 w 4774447"/>
              <a:gd name="connsiteY123" fmla="*/ 4317097 h 4837662"/>
              <a:gd name="connsiteX124" fmla="*/ 2084667 w 4774447"/>
              <a:gd name="connsiteY124" fmla="*/ 4298561 h 4837662"/>
              <a:gd name="connsiteX125" fmla="*/ 2085054 w 4774447"/>
              <a:gd name="connsiteY125" fmla="*/ 4300268 h 4837662"/>
              <a:gd name="connsiteX126" fmla="*/ 2083781 w 4774447"/>
              <a:gd name="connsiteY126" fmla="*/ 4299146 h 4837662"/>
              <a:gd name="connsiteX127" fmla="*/ 2106569 w 4774447"/>
              <a:gd name="connsiteY127" fmla="*/ 4295954 h 4837662"/>
              <a:gd name="connsiteX128" fmla="*/ 2111317 w 4774447"/>
              <a:gd name="connsiteY128" fmla="*/ 4296622 h 4837662"/>
              <a:gd name="connsiteX129" fmla="*/ 2104154 w 4774447"/>
              <a:gd name="connsiteY129" fmla="*/ 4299146 h 4837662"/>
              <a:gd name="connsiteX130" fmla="*/ 2105003 w 4774447"/>
              <a:gd name="connsiteY130" fmla="*/ 4298024 h 4837662"/>
              <a:gd name="connsiteX131" fmla="*/ 2083781 w 4774447"/>
              <a:gd name="connsiteY131" fmla="*/ 4294659 h 4837662"/>
              <a:gd name="connsiteX132" fmla="*/ 2087437 w 4774447"/>
              <a:gd name="connsiteY132" fmla="*/ 4296730 h 4837662"/>
              <a:gd name="connsiteX133" fmla="*/ 2085479 w 4774447"/>
              <a:gd name="connsiteY133" fmla="*/ 4298024 h 4837662"/>
              <a:gd name="connsiteX134" fmla="*/ 2084667 w 4774447"/>
              <a:gd name="connsiteY134" fmla="*/ 4298561 h 4837662"/>
              <a:gd name="connsiteX135" fmla="*/ 2093813 w 4774447"/>
              <a:gd name="connsiteY135" fmla="*/ 4292517 h 4837662"/>
              <a:gd name="connsiteX136" fmla="*/ 2096514 w 4774447"/>
              <a:gd name="connsiteY136" fmla="*/ 4294659 h 4837662"/>
              <a:gd name="connsiteX137" fmla="*/ 2088237 w 4774447"/>
              <a:gd name="connsiteY137" fmla="*/ 4297183 h 4837662"/>
              <a:gd name="connsiteX138" fmla="*/ 2087437 w 4774447"/>
              <a:gd name="connsiteY138" fmla="*/ 4296730 h 4837662"/>
              <a:gd name="connsiteX139" fmla="*/ 1998891 w 4774447"/>
              <a:gd name="connsiteY139" fmla="*/ 4290171 h 4837662"/>
              <a:gd name="connsiteX140" fmla="*/ 1995495 w 4774447"/>
              <a:gd name="connsiteY140" fmla="*/ 4299146 h 4837662"/>
              <a:gd name="connsiteX141" fmla="*/ 1992403 w 4774447"/>
              <a:gd name="connsiteY141" fmla="*/ 4299827 h 4837662"/>
              <a:gd name="connsiteX142" fmla="*/ 1994487 w 4774447"/>
              <a:gd name="connsiteY142" fmla="*/ 4293747 h 4837662"/>
              <a:gd name="connsiteX143" fmla="*/ 1998891 w 4774447"/>
              <a:gd name="connsiteY143" fmla="*/ 4290171 h 4837662"/>
              <a:gd name="connsiteX144" fmla="*/ 1951035 w 4774447"/>
              <a:gd name="connsiteY144" fmla="*/ 4282598 h 4837662"/>
              <a:gd name="connsiteX145" fmla="*/ 1954748 w 4774447"/>
              <a:gd name="connsiteY145" fmla="*/ 4284562 h 4837662"/>
              <a:gd name="connsiteX146" fmla="*/ 1956735 w 4774447"/>
              <a:gd name="connsiteY146" fmla="*/ 4286202 h 4837662"/>
              <a:gd name="connsiteX147" fmla="*/ 1955173 w 4774447"/>
              <a:gd name="connsiteY147" fmla="*/ 4286805 h 4837662"/>
              <a:gd name="connsiteX148" fmla="*/ 1950478 w 4774447"/>
              <a:gd name="connsiteY148" fmla="*/ 4283156 h 4837662"/>
              <a:gd name="connsiteX149" fmla="*/ 1964935 w 4774447"/>
              <a:gd name="connsiteY149" fmla="*/ 4272221 h 4837662"/>
              <a:gd name="connsiteX150" fmla="*/ 1961540 w 4774447"/>
              <a:gd name="connsiteY150" fmla="*/ 4281196 h 4837662"/>
              <a:gd name="connsiteX151" fmla="*/ 1968331 w 4774447"/>
              <a:gd name="connsiteY151" fmla="*/ 4281196 h 4837662"/>
              <a:gd name="connsiteX152" fmla="*/ 1971726 w 4774447"/>
              <a:gd name="connsiteY152" fmla="*/ 4272221 h 4837662"/>
              <a:gd name="connsiteX153" fmla="*/ 1975122 w 4774447"/>
              <a:gd name="connsiteY153" fmla="*/ 4276708 h 4837662"/>
              <a:gd name="connsiteX154" fmla="*/ 1961540 w 4774447"/>
              <a:gd name="connsiteY154" fmla="*/ 4290171 h 4837662"/>
              <a:gd name="connsiteX155" fmla="*/ 1956735 w 4774447"/>
              <a:gd name="connsiteY155" fmla="*/ 4286202 h 4837662"/>
              <a:gd name="connsiteX156" fmla="*/ 1959895 w 4774447"/>
              <a:gd name="connsiteY156" fmla="*/ 4284982 h 4837662"/>
              <a:gd name="connsiteX157" fmla="*/ 1964935 w 4774447"/>
              <a:gd name="connsiteY157" fmla="*/ 4272221 h 4837662"/>
              <a:gd name="connsiteX158" fmla="*/ 972787 w 4774447"/>
              <a:gd name="connsiteY158" fmla="*/ 4271590 h 4837662"/>
              <a:gd name="connsiteX159" fmla="*/ 976819 w 4774447"/>
              <a:gd name="connsiteY159" fmla="*/ 4272221 h 4837662"/>
              <a:gd name="connsiteX160" fmla="*/ 975970 w 4774447"/>
              <a:gd name="connsiteY160" fmla="*/ 4273343 h 4837662"/>
              <a:gd name="connsiteX161" fmla="*/ 970802 w 4774447"/>
              <a:gd name="connsiteY161" fmla="*/ 4280173 h 4837662"/>
              <a:gd name="connsiteX162" fmla="*/ 967482 w 4774447"/>
              <a:gd name="connsiteY162" fmla="*/ 4277269 h 4837662"/>
              <a:gd name="connsiteX163" fmla="*/ 972787 w 4774447"/>
              <a:gd name="connsiteY163" fmla="*/ 4271590 h 4837662"/>
              <a:gd name="connsiteX164" fmla="*/ 953050 w 4774447"/>
              <a:gd name="connsiteY164" fmla="*/ 4267733 h 4837662"/>
              <a:gd name="connsiteX165" fmla="*/ 954324 w 4774447"/>
              <a:gd name="connsiteY165" fmla="*/ 4270538 h 4837662"/>
              <a:gd name="connsiteX166" fmla="*/ 954373 w 4774447"/>
              <a:gd name="connsiteY166" fmla="*/ 4270647 h 4837662"/>
              <a:gd name="connsiteX167" fmla="*/ 952572 w 4774447"/>
              <a:gd name="connsiteY167" fmla="*/ 4272150 h 4837662"/>
              <a:gd name="connsiteX168" fmla="*/ 953050 w 4774447"/>
              <a:gd name="connsiteY168" fmla="*/ 4267733 h 4837662"/>
              <a:gd name="connsiteX169" fmla="*/ 987006 w 4774447"/>
              <a:gd name="connsiteY169" fmla="*/ 4263245 h 4837662"/>
              <a:gd name="connsiteX170" fmla="*/ 987855 w 4774447"/>
              <a:gd name="connsiteY170" fmla="*/ 4264367 h 4837662"/>
              <a:gd name="connsiteX171" fmla="*/ 989771 w 4774447"/>
              <a:gd name="connsiteY171" fmla="*/ 4266900 h 4837662"/>
              <a:gd name="connsiteX172" fmla="*/ 976978 w 4774447"/>
              <a:gd name="connsiteY172" fmla="*/ 4269556 h 4837662"/>
              <a:gd name="connsiteX173" fmla="*/ 987006 w 4774447"/>
              <a:gd name="connsiteY173" fmla="*/ 4263245 h 4837662"/>
              <a:gd name="connsiteX174" fmla="*/ 2250165 w 4774447"/>
              <a:gd name="connsiteY174" fmla="*/ 4258758 h 4837662"/>
              <a:gd name="connsiteX175" fmla="*/ 2251863 w 4774447"/>
              <a:gd name="connsiteY175" fmla="*/ 4259319 h 4837662"/>
              <a:gd name="connsiteX176" fmla="*/ 2252163 w 4774447"/>
              <a:gd name="connsiteY176" fmla="*/ 4259418 h 4837662"/>
              <a:gd name="connsiteX177" fmla="*/ 2250265 w 4774447"/>
              <a:gd name="connsiteY177" fmla="*/ 4259275 h 4837662"/>
              <a:gd name="connsiteX178" fmla="*/ 1104080 w 4774447"/>
              <a:gd name="connsiteY178" fmla="*/ 4251148 h 4837662"/>
              <a:gd name="connsiteX179" fmla="*/ 1103766 w 4774447"/>
              <a:gd name="connsiteY179" fmla="*/ 4252186 h 4837662"/>
              <a:gd name="connsiteX180" fmla="*/ 1103304 w 4774447"/>
              <a:gd name="connsiteY180" fmla="*/ 4252026 h 4837662"/>
              <a:gd name="connsiteX181" fmla="*/ 2223000 w 4774447"/>
              <a:gd name="connsiteY181" fmla="*/ 4240807 h 4837662"/>
              <a:gd name="connsiteX182" fmla="*/ 2240826 w 4774447"/>
              <a:gd name="connsiteY182" fmla="*/ 4248661 h 4837662"/>
              <a:gd name="connsiteX183" fmla="*/ 2241857 w 4774447"/>
              <a:gd name="connsiteY183" fmla="*/ 4249115 h 4837662"/>
              <a:gd name="connsiteX184" fmla="*/ 2243373 w 4774447"/>
              <a:gd name="connsiteY184" fmla="*/ 4258758 h 4837662"/>
              <a:gd name="connsiteX185" fmla="*/ 2250265 w 4774447"/>
              <a:gd name="connsiteY185" fmla="*/ 4259275 h 4837662"/>
              <a:gd name="connsiteX186" fmla="*/ 2250802 w 4774447"/>
              <a:gd name="connsiteY186" fmla="*/ 4262053 h 4837662"/>
              <a:gd name="connsiteX187" fmla="*/ 2229791 w 4774447"/>
              <a:gd name="connsiteY187" fmla="*/ 4267733 h 4837662"/>
              <a:gd name="connsiteX188" fmla="*/ 2212813 w 4774447"/>
              <a:gd name="connsiteY188" fmla="*/ 4276708 h 4837662"/>
              <a:gd name="connsiteX189" fmla="*/ 2206022 w 4774447"/>
              <a:gd name="connsiteY189" fmla="*/ 4276708 h 4837662"/>
              <a:gd name="connsiteX190" fmla="*/ 2209417 w 4774447"/>
              <a:gd name="connsiteY190" fmla="*/ 4267733 h 4837662"/>
              <a:gd name="connsiteX191" fmla="*/ 2168671 w 4774447"/>
              <a:gd name="connsiteY191" fmla="*/ 4285684 h 4837662"/>
              <a:gd name="connsiteX192" fmla="*/ 2144901 w 4774447"/>
              <a:gd name="connsiteY192" fmla="*/ 4290171 h 4837662"/>
              <a:gd name="connsiteX193" fmla="*/ 2141506 w 4774447"/>
              <a:gd name="connsiteY193" fmla="*/ 4285684 h 4837662"/>
              <a:gd name="connsiteX194" fmla="*/ 2124528 w 4774447"/>
              <a:gd name="connsiteY194" fmla="*/ 4294659 h 4837662"/>
              <a:gd name="connsiteX195" fmla="*/ 2110945 w 4774447"/>
              <a:gd name="connsiteY195" fmla="*/ 4290171 h 4837662"/>
              <a:gd name="connsiteX196" fmla="*/ 2106569 w 4774447"/>
              <a:gd name="connsiteY196" fmla="*/ 4295954 h 4837662"/>
              <a:gd name="connsiteX197" fmla="*/ 2097363 w 4774447"/>
              <a:gd name="connsiteY197" fmla="*/ 4294659 h 4837662"/>
              <a:gd name="connsiteX198" fmla="*/ 2097363 w 4774447"/>
              <a:gd name="connsiteY198" fmla="*/ 4290171 h 4837662"/>
              <a:gd name="connsiteX199" fmla="*/ 2093813 w 4774447"/>
              <a:gd name="connsiteY199" fmla="*/ 4292517 h 4837662"/>
              <a:gd name="connsiteX200" fmla="*/ 2093331 w 4774447"/>
              <a:gd name="connsiteY200" fmla="*/ 4292135 h 4837662"/>
              <a:gd name="connsiteX201" fmla="*/ 2063407 w 4774447"/>
              <a:gd name="connsiteY201" fmla="*/ 4294659 h 4837662"/>
              <a:gd name="connsiteX202" fmla="*/ 2070199 w 4774447"/>
              <a:gd name="connsiteY202" fmla="*/ 4299146 h 4837662"/>
              <a:gd name="connsiteX203" fmla="*/ 2066803 w 4774447"/>
              <a:gd name="connsiteY203" fmla="*/ 4308122 h 4837662"/>
              <a:gd name="connsiteX204" fmla="*/ 2060012 w 4774447"/>
              <a:gd name="connsiteY204" fmla="*/ 4303634 h 4837662"/>
              <a:gd name="connsiteX205" fmla="*/ 2046429 w 4774447"/>
              <a:gd name="connsiteY205" fmla="*/ 4308122 h 4837662"/>
              <a:gd name="connsiteX206" fmla="*/ 2056616 w 4774447"/>
              <a:gd name="connsiteY206" fmla="*/ 4299146 h 4837662"/>
              <a:gd name="connsiteX207" fmla="*/ 2046429 w 4774447"/>
              <a:gd name="connsiteY207" fmla="*/ 4294659 h 4837662"/>
              <a:gd name="connsiteX208" fmla="*/ 2032122 w 4774447"/>
              <a:gd name="connsiteY208" fmla="*/ 4302222 h 4837662"/>
              <a:gd name="connsiteX209" fmla="*/ 2029929 w 4774447"/>
              <a:gd name="connsiteY209" fmla="*/ 4297954 h 4837662"/>
              <a:gd name="connsiteX210" fmla="*/ 2029451 w 4774447"/>
              <a:gd name="connsiteY210" fmla="*/ 4303634 h 4837662"/>
              <a:gd name="connsiteX211" fmla="*/ 2031573 w 4774447"/>
              <a:gd name="connsiteY211" fmla="*/ 4302512 h 4837662"/>
              <a:gd name="connsiteX212" fmla="*/ 2032122 w 4774447"/>
              <a:gd name="connsiteY212" fmla="*/ 4302222 h 4837662"/>
              <a:gd name="connsiteX213" fmla="*/ 2032847 w 4774447"/>
              <a:gd name="connsiteY213" fmla="*/ 4303634 h 4837662"/>
              <a:gd name="connsiteX214" fmla="*/ 2029451 w 4774447"/>
              <a:gd name="connsiteY214" fmla="*/ 4312609 h 4837662"/>
              <a:gd name="connsiteX215" fmla="*/ 2002287 w 4774447"/>
              <a:gd name="connsiteY215" fmla="*/ 4312609 h 4837662"/>
              <a:gd name="connsiteX216" fmla="*/ 1998891 w 4774447"/>
              <a:gd name="connsiteY216" fmla="*/ 4303634 h 4837662"/>
              <a:gd name="connsiteX217" fmla="*/ 1981913 w 4774447"/>
              <a:gd name="connsiteY217" fmla="*/ 4321585 h 4837662"/>
              <a:gd name="connsiteX218" fmla="*/ 1975122 w 4774447"/>
              <a:gd name="connsiteY218" fmla="*/ 4330560 h 4837662"/>
              <a:gd name="connsiteX219" fmla="*/ 1975122 w 4774447"/>
              <a:gd name="connsiteY219" fmla="*/ 4308122 h 4837662"/>
              <a:gd name="connsiteX220" fmla="*/ 1917397 w 4774447"/>
              <a:gd name="connsiteY220" fmla="*/ 4321585 h 4837662"/>
              <a:gd name="connsiteX221" fmla="*/ 1915162 w 4774447"/>
              <a:gd name="connsiteY221" fmla="*/ 4327492 h 4837662"/>
              <a:gd name="connsiteX222" fmla="*/ 1893628 w 4774447"/>
              <a:gd name="connsiteY222" fmla="*/ 4330560 h 4837662"/>
              <a:gd name="connsiteX223" fmla="*/ 1910606 w 4774447"/>
              <a:gd name="connsiteY223" fmla="*/ 4339535 h 4837662"/>
              <a:gd name="connsiteX224" fmla="*/ 1897023 w 4774447"/>
              <a:gd name="connsiteY224" fmla="*/ 4339535 h 4837662"/>
              <a:gd name="connsiteX225" fmla="*/ 1883441 w 4774447"/>
              <a:gd name="connsiteY225" fmla="*/ 4344023 h 4837662"/>
              <a:gd name="connsiteX226" fmla="*/ 1873254 w 4774447"/>
              <a:gd name="connsiteY226" fmla="*/ 4330560 h 4837662"/>
              <a:gd name="connsiteX227" fmla="*/ 1876650 w 4774447"/>
              <a:gd name="connsiteY227" fmla="*/ 4317097 h 4837662"/>
              <a:gd name="connsiteX228" fmla="*/ 1863068 w 4774447"/>
              <a:gd name="connsiteY228" fmla="*/ 4317097 h 4837662"/>
              <a:gd name="connsiteX229" fmla="*/ 1863068 w 4774447"/>
              <a:gd name="connsiteY229" fmla="*/ 4321585 h 4837662"/>
              <a:gd name="connsiteX230" fmla="*/ 1869859 w 4774447"/>
              <a:gd name="connsiteY230" fmla="*/ 4330560 h 4837662"/>
              <a:gd name="connsiteX231" fmla="*/ 1846090 w 4774447"/>
              <a:gd name="connsiteY231" fmla="*/ 4339535 h 4837662"/>
              <a:gd name="connsiteX232" fmla="*/ 1835903 w 4774447"/>
              <a:gd name="connsiteY232" fmla="*/ 4348510 h 4837662"/>
              <a:gd name="connsiteX233" fmla="*/ 1839299 w 4774447"/>
              <a:gd name="connsiteY233" fmla="*/ 4352998 h 4837662"/>
              <a:gd name="connsiteX234" fmla="*/ 1849485 w 4774447"/>
              <a:gd name="connsiteY234" fmla="*/ 4352998 h 4837662"/>
              <a:gd name="connsiteX235" fmla="*/ 1839299 w 4774447"/>
              <a:gd name="connsiteY235" fmla="*/ 4361973 h 4837662"/>
              <a:gd name="connsiteX236" fmla="*/ 1815529 w 4774447"/>
              <a:gd name="connsiteY236" fmla="*/ 4352998 h 4837662"/>
              <a:gd name="connsiteX237" fmla="*/ 1812134 w 4774447"/>
              <a:gd name="connsiteY237" fmla="*/ 4361973 h 4837662"/>
              <a:gd name="connsiteX238" fmla="*/ 1791760 w 4774447"/>
              <a:gd name="connsiteY238" fmla="*/ 4361973 h 4837662"/>
              <a:gd name="connsiteX239" fmla="*/ 1784969 w 4774447"/>
              <a:gd name="connsiteY239" fmla="*/ 4370948 h 4837662"/>
              <a:gd name="connsiteX240" fmla="*/ 1791760 w 4774447"/>
              <a:gd name="connsiteY240" fmla="*/ 4379924 h 4837662"/>
              <a:gd name="connsiteX241" fmla="*/ 1771387 w 4774447"/>
              <a:gd name="connsiteY241" fmla="*/ 4370948 h 4837662"/>
              <a:gd name="connsiteX242" fmla="*/ 1757804 w 4774447"/>
              <a:gd name="connsiteY242" fmla="*/ 4375436 h 4837662"/>
              <a:gd name="connsiteX243" fmla="*/ 1761200 w 4774447"/>
              <a:gd name="connsiteY243" fmla="*/ 4384411 h 4837662"/>
              <a:gd name="connsiteX244" fmla="*/ 1747618 w 4774447"/>
              <a:gd name="connsiteY244" fmla="*/ 4370948 h 4837662"/>
              <a:gd name="connsiteX245" fmla="*/ 1730640 w 4774447"/>
              <a:gd name="connsiteY245" fmla="*/ 4384411 h 4837662"/>
              <a:gd name="connsiteX246" fmla="*/ 1730640 w 4774447"/>
              <a:gd name="connsiteY246" fmla="*/ 4370948 h 4837662"/>
              <a:gd name="connsiteX247" fmla="*/ 1720453 w 4774447"/>
              <a:gd name="connsiteY247" fmla="*/ 4375436 h 4837662"/>
              <a:gd name="connsiteX248" fmla="*/ 1720453 w 4774447"/>
              <a:gd name="connsiteY248" fmla="*/ 4370948 h 4837662"/>
              <a:gd name="connsiteX249" fmla="*/ 1720453 w 4774447"/>
              <a:gd name="connsiteY249" fmla="*/ 4366461 h 4837662"/>
              <a:gd name="connsiteX250" fmla="*/ 1703475 w 4774447"/>
              <a:gd name="connsiteY250" fmla="*/ 4384411 h 4837662"/>
              <a:gd name="connsiteX251" fmla="*/ 1686497 w 4774447"/>
              <a:gd name="connsiteY251" fmla="*/ 4384411 h 4837662"/>
              <a:gd name="connsiteX252" fmla="*/ 1689893 w 4774447"/>
              <a:gd name="connsiteY252" fmla="*/ 4393387 h 4837662"/>
              <a:gd name="connsiteX253" fmla="*/ 1686497 w 4774447"/>
              <a:gd name="connsiteY253" fmla="*/ 4393387 h 4837662"/>
              <a:gd name="connsiteX254" fmla="*/ 1689893 w 4774447"/>
              <a:gd name="connsiteY254" fmla="*/ 4406849 h 4837662"/>
              <a:gd name="connsiteX255" fmla="*/ 1642354 w 4774447"/>
              <a:gd name="connsiteY255" fmla="*/ 4411337 h 4837662"/>
              <a:gd name="connsiteX256" fmla="*/ 1605003 w 4774447"/>
              <a:gd name="connsiteY256" fmla="*/ 4415825 h 4837662"/>
              <a:gd name="connsiteX257" fmla="*/ 1601607 w 4774447"/>
              <a:gd name="connsiteY257" fmla="*/ 4411337 h 4837662"/>
              <a:gd name="connsiteX258" fmla="*/ 1645750 w 4774447"/>
              <a:gd name="connsiteY258" fmla="*/ 4397874 h 4837662"/>
              <a:gd name="connsiteX259" fmla="*/ 1655937 w 4774447"/>
              <a:gd name="connsiteY259" fmla="*/ 4393387 h 4837662"/>
              <a:gd name="connsiteX260" fmla="*/ 1659332 w 4774447"/>
              <a:gd name="connsiteY260" fmla="*/ 4388899 h 4837662"/>
              <a:gd name="connsiteX261" fmla="*/ 1642354 w 4774447"/>
              <a:gd name="connsiteY261" fmla="*/ 4388899 h 4837662"/>
              <a:gd name="connsiteX262" fmla="*/ 1638959 w 4774447"/>
              <a:gd name="connsiteY262" fmla="*/ 4379924 h 4837662"/>
              <a:gd name="connsiteX263" fmla="*/ 1615190 w 4774447"/>
              <a:gd name="connsiteY263" fmla="*/ 4388899 h 4837662"/>
              <a:gd name="connsiteX264" fmla="*/ 1608399 w 4774447"/>
              <a:gd name="connsiteY264" fmla="*/ 4388899 h 4837662"/>
              <a:gd name="connsiteX265" fmla="*/ 1591421 w 4774447"/>
              <a:gd name="connsiteY265" fmla="*/ 4402362 h 4837662"/>
              <a:gd name="connsiteX266" fmla="*/ 1588025 w 4774447"/>
              <a:gd name="connsiteY266" fmla="*/ 4397874 h 4837662"/>
              <a:gd name="connsiteX267" fmla="*/ 1574443 w 4774447"/>
              <a:gd name="connsiteY267" fmla="*/ 4402362 h 4837662"/>
              <a:gd name="connsiteX268" fmla="*/ 1567651 w 4774447"/>
              <a:gd name="connsiteY268" fmla="*/ 4397874 h 4837662"/>
              <a:gd name="connsiteX269" fmla="*/ 1577838 w 4774447"/>
              <a:gd name="connsiteY269" fmla="*/ 4375436 h 4837662"/>
              <a:gd name="connsiteX270" fmla="*/ 1564256 w 4774447"/>
              <a:gd name="connsiteY270" fmla="*/ 4379924 h 4837662"/>
              <a:gd name="connsiteX271" fmla="*/ 1560330 w 4774447"/>
              <a:gd name="connsiteY271" fmla="*/ 4392896 h 4837662"/>
              <a:gd name="connsiteX272" fmla="*/ 1559464 w 4774447"/>
              <a:gd name="connsiteY272" fmla="*/ 4395757 h 4837662"/>
              <a:gd name="connsiteX273" fmla="*/ 1553273 w 4774447"/>
              <a:gd name="connsiteY273" fmla="*/ 4396051 h 4837662"/>
              <a:gd name="connsiteX274" fmla="*/ 1555569 w 4774447"/>
              <a:gd name="connsiteY274" fmla="*/ 4399508 h 4837662"/>
              <a:gd name="connsiteX275" fmla="*/ 1533695 w 4774447"/>
              <a:gd name="connsiteY275" fmla="*/ 4402362 h 4837662"/>
              <a:gd name="connsiteX276" fmla="*/ 1516717 w 4774447"/>
              <a:gd name="connsiteY276" fmla="*/ 4393387 h 4837662"/>
              <a:gd name="connsiteX277" fmla="*/ 1513322 w 4774447"/>
              <a:gd name="connsiteY277" fmla="*/ 4384411 h 4837662"/>
              <a:gd name="connsiteX278" fmla="*/ 1482762 w 4774447"/>
              <a:gd name="connsiteY278" fmla="*/ 4388899 h 4837662"/>
              <a:gd name="connsiteX279" fmla="*/ 1489553 w 4774447"/>
              <a:gd name="connsiteY279" fmla="*/ 4393387 h 4837662"/>
              <a:gd name="connsiteX280" fmla="*/ 1513322 w 4774447"/>
              <a:gd name="connsiteY280" fmla="*/ 4393387 h 4837662"/>
              <a:gd name="connsiteX281" fmla="*/ 1499740 w 4774447"/>
              <a:gd name="connsiteY281" fmla="*/ 4411337 h 4837662"/>
              <a:gd name="connsiteX282" fmla="*/ 1475971 w 4774447"/>
              <a:gd name="connsiteY282" fmla="*/ 4415825 h 4837662"/>
              <a:gd name="connsiteX283" fmla="*/ 1479366 w 4774447"/>
              <a:gd name="connsiteY283" fmla="*/ 4411337 h 4837662"/>
              <a:gd name="connsiteX284" fmla="*/ 1469179 w 4774447"/>
              <a:gd name="connsiteY284" fmla="*/ 4406849 h 4837662"/>
              <a:gd name="connsiteX285" fmla="*/ 1448806 w 4774447"/>
              <a:gd name="connsiteY285" fmla="*/ 4411337 h 4837662"/>
              <a:gd name="connsiteX286" fmla="*/ 1421641 w 4774447"/>
              <a:gd name="connsiteY286" fmla="*/ 4411337 h 4837662"/>
              <a:gd name="connsiteX287" fmla="*/ 1394476 w 4774447"/>
              <a:gd name="connsiteY287" fmla="*/ 4406849 h 4837662"/>
              <a:gd name="connsiteX288" fmla="*/ 1360521 w 4774447"/>
              <a:gd name="connsiteY288" fmla="*/ 4415825 h 4837662"/>
              <a:gd name="connsiteX289" fmla="*/ 1350334 w 4774447"/>
              <a:gd name="connsiteY289" fmla="*/ 4411337 h 4837662"/>
              <a:gd name="connsiteX290" fmla="*/ 1343543 w 4774447"/>
              <a:gd name="connsiteY290" fmla="*/ 4415825 h 4837662"/>
              <a:gd name="connsiteX291" fmla="*/ 1327583 w 4774447"/>
              <a:gd name="connsiteY291" fmla="*/ 4415825 h 4837662"/>
              <a:gd name="connsiteX292" fmla="*/ 1333356 w 4774447"/>
              <a:gd name="connsiteY292" fmla="*/ 4411337 h 4837662"/>
              <a:gd name="connsiteX293" fmla="*/ 1336698 w 4774447"/>
              <a:gd name="connsiteY293" fmla="*/ 4403133 h 4837662"/>
              <a:gd name="connsiteX294" fmla="*/ 1325583 w 4774447"/>
              <a:gd name="connsiteY294" fmla="*/ 4402499 h 4837662"/>
              <a:gd name="connsiteX295" fmla="*/ 1327838 w 4774447"/>
              <a:gd name="connsiteY295" fmla="*/ 4398435 h 4837662"/>
              <a:gd name="connsiteX296" fmla="*/ 1299400 w 4774447"/>
              <a:gd name="connsiteY296" fmla="*/ 4406849 h 4837662"/>
              <a:gd name="connsiteX297" fmla="*/ 1282422 w 4774447"/>
              <a:gd name="connsiteY297" fmla="*/ 4402362 h 4837662"/>
              <a:gd name="connsiteX298" fmla="*/ 1283360 w 4774447"/>
              <a:gd name="connsiteY298" fmla="*/ 4401476 h 4837662"/>
              <a:gd name="connsiteX299" fmla="*/ 1284809 w 4774447"/>
              <a:gd name="connsiteY299" fmla="*/ 4400469 h 4837662"/>
              <a:gd name="connsiteX300" fmla="*/ 1285393 w 4774447"/>
              <a:gd name="connsiteY300" fmla="*/ 4399557 h 4837662"/>
              <a:gd name="connsiteX301" fmla="*/ 1283360 w 4774447"/>
              <a:gd name="connsiteY301" fmla="*/ 4401476 h 4837662"/>
              <a:gd name="connsiteX302" fmla="*/ 1275631 w 4774447"/>
              <a:gd name="connsiteY302" fmla="*/ 4406849 h 4837662"/>
              <a:gd name="connsiteX303" fmla="*/ 1282422 w 4774447"/>
              <a:gd name="connsiteY303" fmla="*/ 4420312 h 4837662"/>
              <a:gd name="connsiteX304" fmla="*/ 1275631 w 4774447"/>
              <a:gd name="connsiteY304" fmla="*/ 4424800 h 4837662"/>
              <a:gd name="connsiteX305" fmla="*/ 1268840 w 4774447"/>
              <a:gd name="connsiteY305" fmla="*/ 4424800 h 4837662"/>
              <a:gd name="connsiteX306" fmla="*/ 1267993 w 4774447"/>
              <a:gd name="connsiteY306" fmla="*/ 4422561 h 4837662"/>
              <a:gd name="connsiteX307" fmla="*/ 1272129 w 4774447"/>
              <a:gd name="connsiteY307" fmla="*/ 4421504 h 4837662"/>
              <a:gd name="connsiteX308" fmla="*/ 1265444 w 4774447"/>
              <a:gd name="connsiteY308" fmla="*/ 4415825 h 4837662"/>
              <a:gd name="connsiteX309" fmla="*/ 1265869 w 4774447"/>
              <a:gd name="connsiteY309" fmla="*/ 4416947 h 4837662"/>
              <a:gd name="connsiteX310" fmla="*/ 1267993 w 4774447"/>
              <a:gd name="connsiteY310" fmla="*/ 4422561 h 4837662"/>
              <a:gd name="connsiteX311" fmla="*/ 1241675 w 4774447"/>
              <a:gd name="connsiteY311" fmla="*/ 4429288 h 4837662"/>
              <a:gd name="connsiteX312" fmla="*/ 1231488 w 4774447"/>
              <a:gd name="connsiteY312" fmla="*/ 4433775 h 4837662"/>
              <a:gd name="connsiteX313" fmla="*/ 1221301 w 4774447"/>
              <a:gd name="connsiteY313" fmla="*/ 4433775 h 4837662"/>
              <a:gd name="connsiteX314" fmla="*/ 1228093 w 4774447"/>
              <a:gd name="connsiteY314" fmla="*/ 4429288 h 4837662"/>
              <a:gd name="connsiteX315" fmla="*/ 1204323 w 4774447"/>
              <a:gd name="connsiteY315" fmla="*/ 4415825 h 4837662"/>
              <a:gd name="connsiteX316" fmla="*/ 1194137 w 4774447"/>
              <a:gd name="connsiteY316" fmla="*/ 4415825 h 4837662"/>
              <a:gd name="connsiteX317" fmla="*/ 1194137 w 4774447"/>
              <a:gd name="connsiteY317" fmla="*/ 4411337 h 4837662"/>
              <a:gd name="connsiteX318" fmla="*/ 1200928 w 4774447"/>
              <a:gd name="connsiteY318" fmla="*/ 4406849 h 4837662"/>
              <a:gd name="connsiteX319" fmla="*/ 1190741 w 4774447"/>
              <a:gd name="connsiteY319" fmla="*/ 4402362 h 4837662"/>
              <a:gd name="connsiteX320" fmla="*/ 1187345 w 4774447"/>
              <a:gd name="connsiteY320" fmla="*/ 4415825 h 4837662"/>
              <a:gd name="connsiteX321" fmla="*/ 1180554 w 4774447"/>
              <a:gd name="connsiteY321" fmla="*/ 4411337 h 4837662"/>
              <a:gd name="connsiteX322" fmla="*/ 1183950 w 4774447"/>
              <a:gd name="connsiteY322" fmla="*/ 4406849 h 4837662"/>
              <a:gd name="connsiteX323" fmla="*/ 1183950 w 4774447"/>
              <a:gd name="connsiteY323" fmla="*/ 4402362 h 4837662"/>
              <a:gd name="connsiteX324" fmla="*/ 1170367 w 4774447"/>
              <a:gd name="connsiteY324" fmla="*/ 4411337 h 4837662"/>
              <a:gd name="connsiteX325" fmla="*/ 1173763 w 4774447"/>
              <a:gd name="connsiteY325" fmla="*/ 4402362 h 4837662"/>
              <a:gd name="connsiteX326" fmla="*/ 1156785 w 4774447"/>
              <a:gd name="connsiteY326" fmla="*/ 4406849 h 4837662"/>
              <a:gd name="connsiteX327" fmla="*/ 1153390 w 4774447"/>
              <a:gd name="connsiteY327" fmla="*/ 4415825 h 4837662"/>
              <a:gd name="connsiteX328" fmla="*/ 1146598 w 4774447"/>
              <a:gd name="connsiteY328" fmla="*/ 4406849 h 4837662"/>
              <a:gd name="connsiteX329" fmla="*/ 1139807 w 4774447"/>
              <a:gd name="connsiteY329" fmla="*/ 4420312 h 4837662"/>
              <a:gd name="connsiteX330" fmla="*/ 1139807 w 4774447"/>
              <a:gd name="connsiteY330" fmla="*/ 4415825 h 4837662"/>
              <a:gd name="connsiteX331" fmla="*/ 1133016 w 4774447"/>
              <a:gd name="connsiteY331" fmla="*/ 4424800 h 4837662"/>
              <a:gd name="connsiteX332" fmla="*/ 1139807 w 4774447"/>
              <a:gd name="connsiteY332" fmla="*/ 4411337 h 4837662"/>
              <a:gd name="connsiteX333" fmla="*/ 1129621 w 4774447"/>
              <a:gd name="connsiteY333" fmla="*/ 4397874 h 4837662"/>
              <a:gd name="connsiteX334" fmla="*/ 1119434 w 4774447"/>
              <a:gd name="connsiteY334" fmla="*/ 4406849 h 4837662"/>
              <a:gd name="connsiteX335" fmla="*/ 1122829 w 4774447"/>
              <a:gd name="connsiteY335" fmla="*/ 4411337 h 4837662"/>
              <a:gd name="connsiteX336" fmla="*/ 1119434 w 4774447"/>
              <a:gd name="connsiteY336" fmla="*/ 4415825 h 4837662"/>
              <a:gd name="connsiteX337" fmla="*/ 1112643 w 4774447"/>
              <a:gd name="connsiteY337" fmla="*/ 4411337 h 4837662"/>
              <a:gd name="connsiteX338" fmla="*/ 1105851 w 4774447"/>
              <a:gd name="connsiteY338" fmla="*/ 4415825 h 4837662"/>
              <a:gd name="connsiteX339" fmla="*/ 1105851 w 4774447"/>
              <a:gd name="connsiteY339" fmla="*/ 4424800 h 4837662"/>
              <a:gd name="connsiteX340" fmla="*/ 1105851 w 4774447"/>
              <a:gd name="connsiteY340" fmla="*/ 4429288 h 4837662"/>
              <a:gd name="connsiteX341" fmla="*/ 1099060 w 4774447"/>
              <a:gd name="connsiteY341" fmla="*/ 4429288 h 4837662"/>
              <a:gd name="connsiteX342" fmla="*/ 1099060 w 4774447"/>
              <a:gd name="connsiteY342" fmla="*/ 4411337 h 4837662"/>
              <a:gd name="connsiteX343" fmla="*/ 1085478 w 4774447"/>
              <a:gd name="connsiteY343" fmla="*/ 4406849 h 4837662"/>
              <a:gd name="connsiteX344" fmla="*/ 1105851 w 4774447"/>
              <a:gd name="connsiteY344" fmla="*/ 4402362 h 4837662"/>
              <a:gd name="connsiteX345" fmla="*/ 1109247 w 4774447"/>
              <a:gd name="connsiteY345" fmla="*/ 4388899 h 4837662"/>
              <a:gd name="connsiteX346" fmla="*/ 1105851 w 4774447"/>
              <a:gd name="connsiteY346" fmla="*/ 4388899 h 4837662"/>
              <a:gd name="connsiteX347" fmla="*/ 1099060 w 4774447"/>
              <a:gd name="connsiteY347" fmla="*/ 4375436 h 4837662"/>
              <a:gd name="connsiteX348" fmla="*/ 1099060 w 4774447"/>
              <a:gd name="connsiteY348" fmla="*/ 4368256 h 4837662"/>
              <a:gd name="connsiteX349" fmla="*/ 1119434 w 4774447"/>
              <a:gd name="connsiteY349" fmla="*/ 4366461 h 4837662"/>
              <a:gd name="connsiteX350" fmla="*/ 1122829 w 4774447"/>
              <a:gd name="connsiteY350" fmla="*/ 4370948 h 4837662"/>
              <a:gd name="connsiteX351" fmla="*/ 1126225 w 4774447"/>
              <a:gd name="connsiteY351" fmla="*/ 4361973 h 4837662"/>
              <a:gd name="connsiteX352" fmla="*/ 1146598 w 4774447"/>
              <a:gd name="connsiteY352" fmla="*/ 4370948 h 4837662"/>
              <a:gd name="connsiteX353" fmla="*/ 1146598 w 4774447"/>
              <a:gd name="connsiteY353" fmla="*/ 4375436 h 4837662"/>
              <a:gd name="connsiteX354" fmla="*/ 1166972 w 4774447"/>
              <a:gd name="connsiteY354" fmla="*/ 4361973 h 4837662"/>
              <a:gd name="connsiteX355" fmla="*/ 1163576 w 4774447"/>
              <a:gd name="connsiteY355" fmla="*/ 4348510 h 4837662"/>
              <a:gd name="connsiteX356" fmla="*/ 1180554 w 4774447"/>
              <a:gd name="connsiteY356" fmla="*/ 4352998 h 4837662"/>
              <a:gd name="connsiteX357" fmla="*/ 1183950 w 4774447"/>
              <a:gd name="connsiteY357" fmla="*/ 4348510 h 4837662"/>
              <a:gd name="connsiteX358" fmla="*/ 1187345 w 4774447"/>
              <a:gd name="connsiteY358" fmla="*/ 4344023 h 4837662"/>
              <a:gd name="connsiteX359" fmla="*/ 1187345 w 4774447"/>
              <a:gd name="connsiteY359" fmla="*/ 4348510 h 4837662"/>
              <a:gd name="connsiteX360" fmla="*/ 1194137 w 4774447"/>
              <a:gd name="connsiteY360" fmla="*/ 4352998 h 4837662"/>
              <a:gd name="connsiteX361" fmla="*/ 1194137 w 4774447"/>
              <a:gd name="connsiteY361" fmla="*/ 4348510 h 4837662"/>
              <a:gd name="connsiteX362" fmla="*/ 1200928 w 4774447"/>
              <a:gd name="connsiteY362" fmla="*/ 4361973 h 4837662"/>
              <a:gd name="connsiteX363" fmla="*/ 1251862 w 4774447"/>
              <a:gd name="connsiteY363" fmla="*/ 4348510 h 4837662"/>
              <a:gd name="connsiteX364" fmla="*/ 1248466 w 4774447"/>
              <a:gd name="connsiteY364" fmla="*/ 4352998 h 4837662"/>
              <a:gd name="connsiteX365" fmla="*/ 1228093 w 4774447"/>
              <a:gd name="connsiteY365" fmla="*/ 4361973 h 4837662"/>
              <a:gd name="connsiteX366" fmla="*/ 1207719 w 4774447"/>
              <a:gd name="connsiteY366" fmla="*/ 4370948 h 4837662"/>
              <a:gd name="connsiteX367" fmla="*/ 1207719 w 4774447"/>
              <a:gd name="connsiteY367" fmla="*/ 4379924 h 4837662"/>
              <a:gd name="connsiteX368" fmla="*/ 1213204 w 4774447"/>
              <a:gd name="connsiteY368" fmla="*/ 4381477 h 4837662"/>
              <a:gd name="connsiteX369" fmla="*/ 1213112 w 4774447"/>
              <a:gd name="connsiteY369" fmla="*/ 4381508 h 4837662"/>
              <a:gd name="connsiteX370" fmla="*/ 1204323 w 4774447"/>
              <a:gd name="connsiteY370" fmla="*/ 4379924 h 4837662"/>
              <a:gd name="connsiteX371" fmla="*/ 1204323 w 4774447"/>
              <a:gd name="connsiteY371" fmla="*/ 4384411 h 4837662"/>
              <a:gd name="connsiteX372" fmla="*/ 1213112 w 4774447"/>
              <a:gd name="connsiteY372" fmla="*/ 4381508 h 4837662"/>
              <a:gd name="connsiteX373" fmla="*/ 1213661 w 4774447"/>
              <a:gd name="connsiteY373" fmla="*/ 4381607 h 4837662"/>
              <a:gd name="connsiteX374" fmla="*/ 1213204 w 4774447"/>
              <a:gd name="connsiteY374" fmla="*/ 4381477 h 4837662"/>
              <a:gd name="connsiteX375" fmla="*/ 1216208 w 4774447"/>
              <a:gd name="connsiteY375" fmla="*/ 4380485 h 4837662"/>
              <a:gd name="connsiteX376" fmla="*/ 1217906 w 4774447"/>
              <a:gd name="connsiteY376" fmla="*/ 4379924 h 4837662"/>
              <a:gd name="connsiteX377" fmla="*/ 1241675 w 4774447"/>
              <a:gd name="connsiteY377" fmla="*/ 4384411 h 4837662"/>
              <a:gd name="connsiteX378" fmla="*/ 1262048 w 4774447"/>
              <a:gd name="connsiteY378" fmla="*/ 4370948 h 4837662"/>
              <a:gd name="connsiteX379" fmla="*/ 1272235 w 4774447"/>
              <a:gd name="connsiteY379" fmla="*/ 4370948 h 4837662"/>
              <a:gd name="connsiteX380" fmla="*/ 1282422 w 4774447"/>
              <a:gd name="connsiteY380" fmla="*/ 4352998 h 4837662"/>
              <a:gd name="connsiteX381" fmla="*/ 1289213 w 4774447"/>
              <a:gd name="connsiteY381" fmla="*/ 4357486 h 4837662"/>
              <a:gd name="connsiteX382" fmla="*/ 1312982 w 4774447"/>
              <a:gd name="connsiteY382" fmla="*/ 4352998 h 4837662"/>
              <a:gd name="connsiteX383" fmla="*/ 1309587 w 4774447"/>
              <a:gd name="connsiteY383" fmla="*/ 4366461 h 4837662"/>
              <a:gd name="connsiteX384" fmla="*/ 1309587 w 4774447"/>
              <a:gd name="connsiteY384" fmla="*/ 4357486 h 4837662"/>
              <a:gd name="connsiteX385" fmla="*/ 1296004 w 4774447"/>
              <a:gd name="connsiteY385" fmla="*/ 4361973 h 4837662"/>
              <a:gd name="connsiteX386" fmla="*/ 1285817 w 4774447"/>
              <a:gd name="connsiteY386" fmla="*/ 4375436 h 4837662"/>
              <a:gd name="connsiteX387" fmla="*/ 1282422 w 4774447"/>
              <a:gd name="connsiteY387" fmla="*/ 4370948 h 4837662"/>
              <a:gd name="connsiteX388" fmla="*/ 1282422 w 4774447"/>
              <a:gd name="connsiteY388" fmla="*/ 4384411 h 4837662"/>
              <a:gd name="connsiteX389" fmla="*/ 1296004 w 4774447"/>
              <a:gd name="connsiteY389" fmla="*/ 4384411 h 4837662"/>
              <a:gd name="connsiteX390" fmla="*/ 1306191 w 4774447"/>
              <a:gd name="connsiteY390" fmla="*/ 4393387 h 4837662"/>
              <a:gd name="connsiteX391" fmla="*/ 1323169 w 4774447"/>
              <a:gd name="connsiteY391" fmla="*/ 4388899 h 4837662"/>
              <a:gd name="connsiteX392" fmla="*/ 1323169 w 4774447"/>
              <a:gd name="connsiteY392" fmla="*/ 4375436 h 4837662"/>
              <a:gd name="connsiteX393" fmla="*/ 1333356 w 4774447"/>
              <a:gd name="connsiteY393" fmla="*/ 4370948 h 4837662"/>
              <a:gd name="connsiteX394" fmla="*/ 1340147 w 4774447"/>
              <a:gd name="connsiteY394" fmla="*/ 4384411 h 4837662"/>
              <a:gd name="connsiteX395" fmla="*/ 1343543 w 4774447"/>
              <a:gd name="connsiteY395" fmla="*/ 4379924 h 4837662"/>
              <a:gd name="connsiteX396" fmla="*/ 1343543 w 4774447"/>
              <a:gd name="connsiteY396" fmla="*/ 4388899 h 4837662"/>
              <a:gd name="connsiteX397" fmla="*/ 1360521 w 4774447"/>
              <a:gd name="connsiteY397" fmla="*/ 4370948 h 4837662"/>
              <a:gd name="connsiteX398" fmla="*/ 1360521 w 4774447"/>
              <a:gd name="connsiteY398" fmla="*/ 4366461 h 4837662"/>
              <a:gd name="connsiteX399" fmla="*/ 1353729 w 4774447"/>
              <a:gd name="connsiteY399" fmla="*/ 4361973 h 4837662"/>
              <a:gd name="connsiteX400" fmla="*/ 1353729 w 4774447"/>
              <a:gd name="connsiteY400" fmla="*/ 4357486 h 4837662"/>
              <a:gd name="connsiteX401" fmla="*/ 1360521 w 4774447"/>
              <a:gd name="connsiteY401" fmla="*/ 4357486 h 4837662"/>
              <a:gd name="connsiteX402" fmla="*/ 1367312 w 4774447"/>
              <a:gd name="connsiteY402" fmla="*/ 4370948 h 4837662"/>
              <a:gd name="connsiteX403" fmla="*/ 1374103 w 4774447"/>
              <a:gd name="connsiteY403" fmla="*/ 4366461 h 4837662"/>
              <a:gd name="connsiteX404" fmla="*/ 1377499 w 4774447"/>
              <a:gd name="connsiteY404" fmla="*/ 4352998 h 4837662"/>
              <a:gd name="connsiteX405" fmla="*/ 1384290 w 4774447"/>
              <a:gd name="connsiteY405" fmla="*/ 4366461 h 4837662"/>
              <a:gd name="connsiteX406" fmla="*/ 1391081 w 4774447"/>
              <a:gd name="connsiteY406" fmla="*/ 4357486 h 4837662"/>
              <a:gd name="connsiteX407" fmla="*/ 1394476 w 4774447"/>
              <a:gd name="connsiteY407" fmla="*/ 4370948 h 4837662"/>
              <a:gd name="connsiteX408" fmla="*/ 1391081 w 4774447"/>
              <a:gd name="connsiteY408" fmla="*/ 4379924 h 4837662"/>
              <a:gd name="connsiteX409" fmla="*/ 1394476 w 4774447"/>
              <a:gd name="connsiteY409" fmla="*/ 4384411 h 4837662"/>
              <a:gd name="connsiteX410" fmla="*/ 1418245 w 4774447"/>
              <a:gd name="connsiteY410" fmla="*/ 4379924 h 4837662"/>
              <a:gd name="connsiteX411" fmla="*/ 1418245 w 4774447"/>
              <a:gd name="connsiteY411" fmla="*/ 4375436 h 4837662"/>
              <a:gd name="connsiteX412" fmla="*/ 1435223 w 4774447"/>
              <a:gd name="connsiteY412" fmla="*/ 4379924 h 4837662"/>
              <a:gd name="connsiteX413" fmla="*/ 1445410 w 4774447"/>
              <a:gd name="connsiteY413" fmla="*/ 4375436 h 4837662"/>
              <a:gd name="connsiteX414" fmla="*/ 1452201 w 4774447"/>
              <a:gd name="connsiteY414" fmla="*/ 4379924 h 4837662"/>
              <a:gd name="connsiteX415" fmla="*/ 1475971 w 4774447"/>
              <a:gd name="connsiteY415" fmla="*/ 4366461 h 4837662"/>
              <a:gd name="connsiteX416" fmla="*/ 1482762 w 4774447"/>
              <a:gd name="connsiteY416" fmla="*/ 4357486 h 4837662"/>
              <a:gd name="connsiteX417" fmla="*/ 1479366 w 4774447"/>
              <a:gd name="connsiteY417" fmla="*/ 4348510 h 4837662"/>
              <a:gd name="connsiteX418" fmla="*/ 1482762 w 4774447"/>
              <a:gd name="connsiteY418" fmla="*/ 4339535 h 4837662"/>
              <a:gd name="connsiteX419" fmla="*/ 1503135 w 4774447"/>
              <a:gd name="connsiteY419" fmla="*/ 4348510 h 4837662"/>
              <a:gd name="connsiteX420" fmla="*/ 1513322 w 4774447"/>
              <a:gd name="connsiteY420" fmla="*/ 4361973 h 4837662"/>
              <a:gd name="connsiteX421" fmla="*/ 1540487 w 4774447"/>
              <a:gd name="connsiteY421" fmla="*/ 4361973 h 4837662"/>
              <a:gd name="connsiteX422" fmla="*/ 1557465 w 4774447"/>
              <a:gd name="connsiteY422" fmla="*/ 4370948 h 4837662"/>
              <a:gd name="connsiteX423" fmla="*/ 1588025 w 4774447"/>
              <a:gd name="connsiteY423" fmla="*/ 4361973 h 4837662"/>
              <a:gd name="connsiteX424" fmla="*/ 1598212 w 4774447"/>
              <a:gd name="connsiteY424" fmla="*/ 4348510 h 4837662"/>
              <a:gd name="connsiteX425" fmla="*/ 1615190 w 4774447"/>
              <a:gd name="connsiteY425" fmla="*/ 4357486 h 4837662"/>
              <a:gd name="connsiteX426" fmla="*/ 1621981 w 4774447"/>
              <a:gd name="connsiteY426" fmla="*/ 4339535 h 4837662"/>
              <a:gd name="connsiteX427" fmla="*/ 1628772 w 4774447"/>
              <a:gd name="connsiteY427" fmla="*/ 4335047 h 4837662"/>
              <a:gd name="connsiteX428" fmla="*/ 1638959 w 4774447"/>
              <a:gd name="connsiteY428" fmla="*/ 4339535 h 4837662"/>
              <a:gd name="connsiteX429" fmla="*/ 1642354 w 4774447"/>
              <a:gd name="connsiteY429" fmla="*/ 4330560 h 4837662"/>
              <a:gd name="connsiteX430" fmla="*/ 1632167 w 4774447"/>
              <a:gd name="connsiteY430" fmla="*/ 4326072 h 4837662"/>
              <a:gd name="connsiteX431" fmla="*/ 1686497 w 4774447"/>
              <a:gd name="connsiteY431" fmla="*/ 4321585 h 4837662"/>
              <a:gd name="connsiteX432" fmla="*/ 1693288 w 4774447"/>
              <a:gd name="connsiteY432" fmla="*/ 4321585 h 4837662"/>
              <a:gd name="connsiteX433" fmla="*/ 1690476 w 4774447"/>
              <a:gd name="connsiteY433" fmla="*/ 4328667 h 4837662"/>
              <a:gd name="connsiteX434" fmla="*/ 1689656 w 4774447"/>
              <a:gd name="connsiteY434" fmla="*/ 4334213 h 4837662"/>
              <a:gd name="connsiteX435" fmla="*/ 1673054 w 4774447"/>
              <a:gd name="connsiteY435" fmla="*/ 4338601 h 4837662"/>
              <a:gd name="connsiteX436" fmla="*/ 1666123 w 4774447"/>
              <a:gd name="connsiteY436" fmla="*/ 4330560 h 4837662"/>
              <a:gd name="connsiteX437" fmla="*/ 1655937 w 4774447"/>
              <a:gd name="connsiteY437" fmla="*/ 4335047 h 4837662"/>
              <a:gd name="connsiteX438" fmla="*/ 1652541 w 4774447"/>
              <a:gd name="connsiteY438" fmla="*/ 4330560 h 4837662"/>
              <a:gd name="connsiteX439" fmla="*/ 1642354 w 4774447"/>
              <a:gd name="connsiteY439" fmla="*/ 4339535 h 4837662"/>
              <a:gd name="connsiteX440" fmla="*/ 1669519 w 4774447"/>
              <a:gd name="connsiteY440" fmla="*/ 4339535 h 4837662"/>
              <a:gd name="connsiteX441" fmla="*/ 1673054 w 4774447"/>
              <a:gd name="connsiteY441" fmla="*/ 4338601 h 4837662"/>
              <a:gd name="connsiteX442" fmla="*/ 1675786 w 4774447"/>
              <a:gd name="connsiteY442" fmla="*/ 4341770 h 4837662"/>
              <a:gd name="connsiteX443" fmla="*/ 1678503 w 4774447"/>
              <a:gd name="connsiteY443" fmla="*/ 4343615 h 4837662"/>
              <a:gd name="connsiteX444" fmla="*/ 1666123 w 4774447"/>
              <a:gd name="connsiteY444" fmla="*/ 4348510 h 4837662"/>
              <a:gd name="connsiteX445" fmla="*/ 1672915 w 4774447"/>
              <a:gd name="connsiteY445" fmla="*/ 4357486 h 4837662"/>
              <a:gd name="connsiteX446" fmla="*/ 1686497 w 4774447"/>
              <a:gd name="connsiteY446" fmla="*/ 4357486 h 4837662"/>
              <a:gd name="connsiteX447" fmla="*/ 1689893 w 4774447"/>
              <a:gd name="connsiteY447" fmla="*/ 4357486 h 4837662"/>
              <a:gd name="connsiteX448" fmla="*/ 1679706 w 4774447"/>
              <a:gd name="connsiteY448" fmla="*/ 4375436 h 4837662"/>
              <a:gd name="connsiteX449" fmla="*/ 1686497 w 4774447"/>
              <a:gd name="connsiteY449" fmla="*/ 4375436 h 4837662"/>
              <a:gd name="connsiteX450" fmla="*/ 1688620 w 4774447"/>
              <a:gd name="connsiteY450" fmla="*/ 4375436 h 4837662"/>
              <a:gd name="connsiteX451" fmla="*/ 1689893 w 4774447"/>
              <a:gd name="connsiteY451" fmla="*/ 4375436 h 4837662"/>
              <a:gd name="connsiteX452" fmla="*/ 1691845 w 4774447"/>
              <a:gd name="connsiteY452" fmla="*/ 4374469 h 4837662"/>
              <a:gd name="connsiteX453" fmla="*/ 1694137 w 4774447"/>
              <a:gd name="connsiteY453" fmla="*/ 4377119 h 4837662"/>
              <a:gd name="connsiteX454" fmla="*/ 1717057 w 4774447"/>
              <a:gd name="connsiteY454" fmla="*/ 4361973 h 4837662"/>
              <a:gd name="connsiteX455" fmla="*/ 1713662 w 4774447"/>
              <a:gd name="connsiteY455" fmla="*/ 4357486 h 4837662"/>
              <a:gd name="connsiteX456" fmla="*/ 1727244 w 4774447"/>
              <a:gd name="connsiteY456" fmla="*/ 4339535 h 4837662"/>
              <a:gd name="connsiteX457" fmla="*/ 1730640 w 4774447"/>
              <a:gd name="connsiteY457" fmla="*/ 4339535 h 4837662"/>
              <a:gd name="connsiteX458" fmla="*/ 1730640 w 4774447"/>
              <a:gd name="connsiteY458" fmla="*/ 4321585 h 4837662"/>
              <a:gd name="connsiteX459" fmla="*/ 1764595 w 4774447"/>
              <a:gd name="connsiteY459" fmla="*/ 4330560 h 4837662"/>
              <a:gd name="connsiteX460" fmla="*/ 1774782 w 4774447"/>
              <a:gd name="connsiteY460" fmla="*/ 4321585 h 4837662"/>
              <a:gd name="connsiteX461" fmla="*/ 1795156 w 4774447"/>
              <a:gd name="connsiteY461" fmla="*/ 4330560 h 4837662"/>
              <a:gd name="connsiteX462" fmla="*/ 1822321 w 4774447"/>
              <a:gd name="connsiteY462" fmla="*/ 4317097 h 4837662"/>
              <a:gd name="connsiteX463" fmla="*/ 1822321 w 4774447"/>
              <a:gd name="connsiteY463" fmla="*/ 4326072 h 4837662"/>
              <a:gd name="connsiteX464" fmla="*/ 1825716 w 4774447"/>
              <a:gd name="connsiteY464" fmla="*/ 4326072 h 4837662"/>
              <a:gd name="connsiteX465" fmla="*/ 1829112 w 4774447"/>
              <a:gd name="connsiteY465" fmla="*/ 4312609 h 4837662"/>
              <a:gd name="connsiteX466" fmla="*/ 1832507 w 4774447"/>
              <a:gd name="connsiteY466" fmla="*/ 4317097 h 4837662"/>
              <a:gd name="connsiteX467" fmla="*/ 1852881 w 4774447"/>
              <a:gd name="connsiteY467" fmla="*/ 4317097 h 4837662"/>
              <a:gd name="connsiteX468" fmla="*/ 1856276 w 4774447"/>
              <a:gd name="connsiteY468" fmla="*/ 4312609 h 4837662"/>
              <a:gd name="connsiteX469" fmla="*/ 1849485 w 4774447"/>
              <a:gd name="connsiteY469" fmla="*/ 4308122 h 4837662"/>
              <a:gd name="connsiteX470" fmla="*/ 1866463 w 4774447"/>
              <a:gd name="connsiteY470" fmla="*/ 4294659 h 4837662"/>
              <a:gd name="connsiteX471" fmla="*/ 1890232 w 4774447"/>
              <a:gd name="connsiteY471" fmla="*/ 4299146 h 4837662"/>
              <a:gd name="connsiteX472" fmla="*/ 1947957 w 4774447"/>
              <a:gd name="connsiteY472" fmla="*/ 4281196 h 4837662"/>
              <a:gd name="connsiteX473" fmla="*/ 1950478 w 4774447"/>
              <a:gd name="connsiteY473" fmla="*/ 4283156 h 4837662"/>
              <a:gd name="connsiteX474" fmla="*/ 1947957 w 4774447"/>
              <a:gd name="connsiteY474" fmla="*/ 4285684 h 4837662"/>
              <a:gd name="connsiteX475" fmla="*/ 1954749 w 4774447"/>
              <a:gd name="connsiteY475" fmla="*/ 4290171 h 4837662"/>
              <a:gd name="connsiteX476" fmla="*/ 1947957 w 4774447"/>
              <a:gd name="connsiteY476" fmla="*/ 4299146 h 4837662"/>
              <a:gd name="connsiteX477" fmla="*/ 1954749 w 4774447"/>
              <a:gd name="connsiteY477" fmla="*/ 4308122 h 4837662"/>
              <a:gd name="connsiteX478" fmla="*/ 1990402 w 4774447"/>
              <a:gd name="connsiteY478" fmla="*/ 4300268 h 4837662"/>
              <a:gd name="connsiteX479" fmla="*/ 1992403 w 4774447"/>
              <a:gd name="connsiteY479" fmla="*/ 4299827 h 4837662"/>
              <a:gd name="connsiteX480" fmla="*/ 1991675 w 4774447"/>
              <a:gd name="connsiteY480" fmla="*/ 4301951 h 4837662"/>
              <a:gd name="connsiteX481" fmla="*/ 2022660 w 4774447"/>
              <a:gd name="connsiteY481" fmla="*/ 4276708 h 4837662"/>
              <a:gd name="connsiteX482" fmla="*/ 2022660 w 4774447"/>
              <a:gd name="connsiteY482" fmla="*/ 4254270 h 4837662"/>
              <a:gd name="connsiteX483" fmla="*/ 2029451 w 4774447"/>
              <a:gd name="connsiteY483" fmla="*/ 4249783 h 4837662"/>
              <a:gd name="connsiteX484" fmla="*/ 2036243 w 4774447"/>
              <a:gd name="connsiteY484" fmla="*/ 4254270 h 4837662"/>
              <a:gd name="connsiteX485" fmla="*/ 2026056 w 4774447"/>
              <a:gd name="connsiteY485" fmla="*/ 4267733 h 4837662"/>
              <a:gd name="connsiteX486" fmla="*/ 2032847 w 4774447"/>
              <a:gd name="connsiteY486" fmla="*/ 4281196 h 4837662"/>
              <a:gd name="connsiteX487" fmla="*/ 2036243 w 4774447"/>
              <a:gd name="connsiteY487" fmla="*/ 4276708 h 4837662"/>
              <a:gd name="connsiteX488" fmla="*/ 2039638 w 4774447"/>
              <a:gd name="connsiteY488" fmla="*/ 4267733 h 4837662"/>
              <a:gd name="connsiteX489" fmla="*/ 2049825 w 4774447"/>
              <a:gd name="connsiteY489" fmla="*/ 4263245 h 4837662"/>
              <a:gd name="connsiteX490" fmla="*/ 2056616 w 4774447"/>
              <a:gd name="connsiteY490" fmla="*/ 4263245 h 4837662"/>
              <a:gd name="connsiteX491" fmla="*/ 2053221 w 4774447"/>
              <a:gd name="connsiteY491" fmla="*/ 4272221 h 4837662"/>
              <a:gd name="connsiteX492" fmla="*/ 2046429 w 4774447"/>
              <a:gd name="connsiteY492" fmla="*/ 4276708 h 4837662"/>
              <a:gd name="connsiteX493" fmla="*/ 2056616 w 4774447"/>
              <a:gd name="connsiteY493" fmla="*/ 4285684 h 4837662"/>
              <a:gd name="connsiteX494" fmla="*/ 2076990 w 4774447"/>
              <a:gd name="connsiteY494" fmla="*/ 4290171 h 4837662"/>
              <a:gd name="connsiteX495" fmla="*/ 2100759 w 4774447"/>
              <a:gd name="connsiteY495" fmla="*/ 4276708 h 4837662"/>
              <a:gd name="connsiteX496" fmla="*/ 2107550 w 4774447"/>
              <a:gd name="connsiteY496" fmla="*/ 4281196 h 4837662"/>
              <a:gd name="connsiteX497" fmla="*/ 2124528 w 4774447"/>
              <a:gd name="connsiteY497" fmla="*/ 4267733 h 4837662"/>
              <a:gd name="connsiteX498" fmla="*/ 2127923 w 4774447"/>
              <a:gd name="connsiteY498" fmla="*/ 4276708 h 4837662"/>
              <a:gd name="connsiteX499" fmla="*/ 2144901 w 4774447"/>
              <a:gd name="connsiteY499" fmla="*/ 4263245 h 4837662"/>
              <a:gd name="connsiteX500" fmla="*/ 2216209 w 4774447"/>
              <a:gd name="connsiteY500" fmla="*/ 4249783 h 4837662"/>
              <a:gd name="connsiteX501" fmla="*/ 2223000 w 4774447"/>
              <a:gd name="connsiteY501" fmla="*/ 4240807 h 4837662"/>
              <a:gd name="connsiteX502" fmla="*/ 1108651 w 4774447"/>
              <a:gd name="connsiteY502" fmla="*/ 4236046 h 4837662"/>
              <a:gd name="connsiteX503" fmla="*/ 1116038 w 4774447"/>
              <a:gd name="connsiteY503" fmla="*/ 4245295 h 4837662"/>
              <a:gd name="connsiteX504" fmla="*/ 1109247 w 4774447"/>
              <a:gd name="connsiteY504" fmla="*/ 4245295 h 4837662"/>
              <a:gd name="connsiteX505" fmla="*/ 1104080 w 4774447"/>
              <a:gd name="connsiteY505" fmla="*/ 4251148 h 4837662"/>
              <a:gd name="connsiteX506" fmla="*/ 1106913 w 4774447"/>
              <a:gd name="connsiteY506" fmla="*/ 4241789 h 4837662"/>
              <a:gd name="connsiteX507" fmla="*/ 1109168 w 4774447"/>
              <a:gd name="connsiteY507" fmla="*/ 4234337 h 4837662"/>
              <a:gd name="connsiteX508" fmla="*/ 1108651 w 4774447"/>
              <a:gd name="connsiteY508" fmla="*/ 4236046 h 4837662"/>
              <a:gd name="connsiteX509" fmla="*/ 1107974 w 4774447"/>
              <a:gd name="connsiteY509" fmla="*/ 4235198 h 4837662"/>
              <a:gd name="connsiteX510" fmla="*/ 4467848 w 4774447"/>
              <a:gd name="connsiteY510" fmla="*/ 4228294 h 4837662"/>
              <a:gd name="connsiteX511" fmla="*/ 4469022 w 4774447"/>
              <a:gd name="connsiteY511" fmla="*/ 4229378 h 4837662"/>
              <a:gd name="connsiteX512" fmla="*/ 4469022 w 4774447"/>
              <a:gd name="connsiteY512" fmla="*/ 4229378 h 4837662"/>
              <a:gd name="connsiteX513" fmla="*/ 4474275 w 4774447"/>
              <a:gd name="connsiteY513" fmla="*/ 4236320 h 4837662"/>
              <a:gd name="connsiteX514" fmla="*/ 4467313 w 4774447"/>
              <a:gd name="connsiteY514" fmla="*/ 4227627 h 4837662"/>
              <a:gd name="connsiteX515" fmla="*/ 4467848 w 4774447"/>
              <a:gd name="connsiteY515" fmla="*/ 4228294 h 4837662"/>
              <a:gd name="connsiteX516" fmla="*/ 4467245 w 4774447"/>
              <a:gd name="connsiteY516" fmla="*/ 4227739 h 4837662"/>
              <a:gd name="connsiteX517" fmla="*/ 2455878 w 4774447"/>
              <a:gd name="connsiteY517" fmla="*/ 4222709 h 4837662"/>
              <a:gd name="connsiteX518" fmla="*/ 2456659 w 4774447"/>
              <a:gd name="connsiteY518" fmla="*/ 4222927 h 4837662"/>
              <a:gd name="connsiteX519" fmla="*/ 2447109 w 4774447"/>
              <a:gd name="connsiteY519" fmla="*/ 4227344 h 4837662"/>
              <a:gd name="connsiteX520" fmla="*/ 2449231 w 4774447"/>
              <a:gd name="connsiteY520" fmla="*/ 4226222 h 4837662"/>
              <a:gd name="connsiteX521" fmla="*/ 2413153 w 4774447"/>
              <a:gd name="connsiteY521" fmla="*/ 4218369 h 4837662"/>
              <a:gd name="connsiteX522" fmla="*/ 2413153 w 4774447"/>
              <a:gd name="connsiteY522" fmla="*/ 4222857 h 4837662"/>
              <a:gd name="connsiteX523" fmla="*/ 2408909 w 4774447"/>
              <a:gd name="connsiteY523" fmla="*/ 4223418 h 4837662"/>
              <a:gd name="connsiteX524" fmla="*/ 2405937 w 4774447"/>
              <a:gd name="connsiteY524" fmla="*/ 4223810 h 4837662"/>
              <a:gd name="connsiteX525" fmla="*/ 1178523 w 4774447"/>
              <a:gd name="connsiteY525" fmla="*/ 4216955 h 4837662"/>
              <a:gd name="connsiteX526" fmla="*/ 1178538 w 4774447"/>
              <a:gd name="connsiteY526" fmla="*/ 4216967 h 4837662"/>
              <a:gd name="connsiteX527" fmla="*/ 1178008 w 4774447"/>
              <a:gd name="connsiteY527" fmla="*/ 4218369 h 4837662"/>
              <a:gd name="connsiteX528" fmla="*/ 1177170 w 4774447"/>
              <a:gd name="connsiteY528" fmla="*/ 4217722 h 4837662"/>
              <a:gd name="connsiteX529" fmla="*/ 1183950 w 4774447"/>
              <a:gd name="connsiteY529" fmla="*/ 4213882 h 4837662"/>
              <a:gd name="connsiteX530" fmla="*/ 1178523 w 4774447"/>
              <a:gd name="connsiteY530" fmla="*/ 4216955 h 4837662"/>
              <a:gd name="connsiteX531" fmla="*/ 1176172 w 4774447"/>
              <a:gd name="connsiteY531" fmla="*/ 4215167 h 4837662"/>
              <a:gd name="connsiteX532" fmla="*/ 1180554 w 4774447"/>
              <a:gd name="connsiteY532" fmla="*/ 4214443 h 4837662"/>
              <a:gd name="connsiteX533" fmla="*/ 1183950 w 4774447"/>
              <a:gd name="connsiteY533" fmla="*/ 4213882 h 4837662"/>
              <a:gd name="connsiteX534" fmla="*/ 1171917 w 4774447"/>
              <a:gd name="connsiteY534" fmla="*/ 4211930 h 4837662"/>
              <a:gd name="connsiteX535" fmla="*/ 1176172 w 4774447"/>
              <a:gd name="connsiteY535" fmla="*/ 4215167 h 4837662"/>
              <a:gd name="connsiteX536" fmla="*/ 1174269 w 4774447"/>
              <a:gd name="connsiteY536" fmla="*/ 4215481 h 4837662"/>
              <a:gd name="connsiteX537" fmla="*/ 1171110 w 4774447"/>
              <a:gd name="connsiteY537" fmla="*/ 4213040 h 4837662"/>
              <a:gd name="connsiteX538" fmla="*/ 2304494 w 4774447"/>
              <a:gd name="connsiteY538" fmla="*/ 4209394 h 4837662"/>
              <a:gd name="connsiteX539" fmla="*/ 2304759 w 4774447"/>
              <a:gd name="connsiteY539" fmla="*/ 4210095 h 4837662"/>
              <a:gd name="connsiteX540" fmla="*/ 2303274 w 4774447"/>
              <a:gd name="connsiteY540" fmla="*/ 4210200 h 4837662"/>
              <a:gd name="connsiteX541" fmla="*/ 1122829 w 4774447"/>
              <a:gd name="connsiteY541" fmla="*/ 4209394 h 4837662"/>
              <a:gd name="connsiteX542" fmla="*/ 1126225 w 4774447"/>
              <a:gd name="connsiteY542" fmla="*/ 4209394 h 4837662"/>
              <a:gd name="connsiteX543" fmla="*/ 1122829 w 4774447"/>
              <a:gd name="connsiteY543" fmla="*/ 4213882 h 4837662"/>
              <a:gd name="connsiteX544" fmla="*/ 1146598 w 4774447"/>
              <a:gd name="connsiteY544" fmla="*/ 4209394 h 4837662"/>
              <a:gd name="connsiteX545" fmla="*/ 1160181 w 4774447"/>
              <a:gd name="connsiteY545" fmla="*/ 4213882 h 4837662"/>
              <a:gd name="connsiteX546" fmla="*/ 1156785 w 4774447"/>
              <a:gd name="connsiteY546" fmla="*/ 4218369 h 4837662"/>
              <a:gd name="connsiteX547" fmla="*/ 1174269 w 4774447"/>
              <a:gd name="connsiteY547" fmla="*/ 4215481 h 4837662"/>
              <a:gd name="connsiteX548" fmla="*/ 1177170 w 4774447"/>
              <a:gd name="connsiteY548" fmla="*/ 4217722 h 4837662"/>
              <a:gd name="connsiteX549" fmla="*/ 1163152 w 4774447"/>
              <a:gd name="connsiteY549" fmla="*/ 4225661 h 4837662"/>
              <a:gd name="connsiteX550" fmla="*/ 1160181 w 4774447"/>
              <a:gd name="connsiteY550" fmla="*/ 4227344 h 4837662"/>
              <a:gd name="connsiteX551" fmla="*/ 1146598 w 4774447"/>
              <a:gd name="connsiteY551" fmla="*/ 4231832 h 4837662"/>
              <a:gd name="connsiteX552" fmla="*/ 1136412 w 4774447"/>
              <a:gd name="connsiteY552" fmla="*/ 4240807 h 4837662"/>
              <a:gd name="connsiteX553" fmla="*/ 1126225 w 4774447"/>
              <a:gd name="connsiteY553" fmla="*/ 4236320 h 4837662"/>
              <a:gd name="connsiteX554" fmla="*/ 1122829 w 4774447"/>
              <a:gd name="connsiteY554" fmla="*/ 4240807 h 4837662"/>
              <a:gd name="connsiteX555" fmla="*/ 1122829 w 4774447"/>
              <a:gd name="connsiteY555" fmla="*/ 4227344 h 4837662"/>
              <a:gd name="connsiteX556" fmla="*/ 1112643 w 4774447"/>
              <a:gd name="connsiteY556" fmla="*/ 4231832 h 4837662"/>
              <a:gd name="connsiteX557" fmla="*/ 1109168 w 4774447"/>
              <a:gd name="connsiteY557" fmla="*/ 4234337 h 4837662"/>
              <a:gd name="connsiteX558" fmla="*/ 1110945 w 4774447"/>
              <a:gd name="connsiteY558" fmla="*/ 4228466 h 4837662"/>
              <a:gd name="connsiteX559" fmla="*/ 1112643 w 4774447"/>
              <a:gd name="connsiteY559" fmla="*/ 4222857 h 4837662"/>
              <a:gd name="connsiteX560" fmla="*/ 1114075 w 4774447"/>
              <a:gd name="connsiteY560" fmla="*/ 4228536 h 4837662"/>
              <a:gd name="connsiteX561" fmla="*/ 1120889 w 4774447"/>
              <a:gd name="connsiteY561" fmla="*/ 4220623 h 4837662"/>
              <a:gd name="connsiteX562" fmla="*/ 1122829 w 4774447"/>
              <a:gd name="connsiteY562" fmla="*/ 4221524 h 4837662"/>
              <a:gd name="connsiteX563" fmla="*/ 1122829 w 4774447"/>
              <a:gd name="connsiteY563" fmla="*/ 4218369 h 4837662"/>
              <a:gd name="connsiteX564" fmla="*/ 1120889 w 4774447"/>
              <a:gd name="connsiteY564" fmla="*/ 4220623 h 4837662"/>
              <a:gd name="connsiteX565" fmla="*/ 1116038 w 4774447"/>
              <a:gd name="connsiteY565" fmla="*/ 4218369 h 4837662"/>
              <a:gd name="connsiteX566" fmla="*/ 1122829 w 4774447"/>
              <a:gd name="connsiteY566" fmla="*/ 4209394 h 4837662"/>
              <a:gd name="connsiteX567" fmla="*/ 1119434 w 4774447"/>
              <a:gd name="connsiteY567" fmla="*/ 4204906 h 4837662"/>
              <a:gd name="connsiteX568" fmla="*/ 1113492 w 4774447"/>
              <a:gd name="connsiteY568" fmla="*/ 4208272 h 4837662"/>
              <a:gd name="connsiteX569" fmla="*/ 1113165 w 4774447"/>
              <a:gd name="connsiteY569" fmla="*/ 4206977 h 4837662"/>
              <a:gd name="connsiteX570" fmla="*/ 1206674 w 4774447"/>
              <a:gd name="connsiteY570" fmla="*/ 4202244 h 4837662"/>
              <a:gd name="connsiteX571" fmla="*/ 1207719 w 4774447"/>
              <a:gd name="connsiteY571" fmla="*/ 4209394 h 4837662"/>
              <a:gd name="connsiteX572" fmla="*/ 1204323 w 4774447"/>
              <a:gd name="connsiteY572" fmla="*/ 4204906 h 4837662"/>
              <a:gd name="connsiteX573" fmla="*/ 1205342 w 4774447"/>
              <a:gd name="connsiteY573" fmla="*/ 4202214 h 4837662"/>
              <a:gd name="connsiteX574" fmla="*/ 1204747 w 4774447"/>
              <a:gd name="connsiteY574" fmla="*/ 4203784 h 4837662"/>
              <a:gd name="connsiteX575" fmla="*/ 1204323 w 4774447"/>
              <a:gd name="connsiteY575" fmla="*/ 4204906 h 4837662"/>
              <a:gd name="connsiteX576" fmla="*/ 1205035 w 4774447"/>
              <a:gd name="connsiteY576" fmla="*/ 4202320 h 4837662"/>
              <a:gd name="connsiteX577" fmla="*/ 1207295 w 4774447"/>
              <a:gd name="connsiteY577" fmla="*/ 4201541 h 4837662"/>
              <a:gd name="connsiteX578" fmla="*/ 1206674 w 4774447"/>
              <a:gd name="connsiteY578" fmla="*/ 4202244 h 4837662"/>
              <a:gd name="connsiteX579" fmla="*/ 1206606 w 4774447"/>
              <a:gd name="connsiteY579" fmla="*/ 4201778 h 4837662"/>
              <a:gd name="connsiteX580" fmla="*/ 2318077 w 4774447"/>
              <a:gd name="connsiteY580" fmla="*/ 4200419 h 4837662"/>
              <a:gd name="connsiteX581" fmla="*/ 2321472 w 4774447"/>
              <a:gd name="connsiteY581" fmla="*/ 4204906 h 4837662"/>
              <a:gd name="connsiteX582" fmla="*/ 2307890 w 4774447"/>
              <a:gd name="connsiteY582" fmla="*/ 4218369 h 4837662"/>
              <a:gd name="connsiteX583" fmla="*/ 2304918 w 4774447"/>
              <a:gd name="connsiteY583" fmla="*/ 4210516 h 4837662"/>
              <a:gd name="connsiteX584" fmla="*/ 2304759 w 4774447"/>
              <a:gd name="connsiteY584" fmla="*/ 4210095 h 4837662"/>
              <a:gd name="connsiteX585" fmla="*/ 2314681 w 4774447"/>
              <a:gd name="connsiteY585" fmla="*/ 4209394 h 4837662"/>
              <a:gd name="connsiteX586" fmla="*/ 2318077 w 4774447"/>
              <a:gd name="connsiteY586" fmla="*/ 4200419 h 4837662"/>
              <a:gd name="connsiteX587" fmla="*/ 1206300 w 4774447"/>
              <a:gd name="connsiteY587" fmla="*/ 4199682 h 4837662"/>
              <a:gd name="connsiteX588" fmla="*/ 1206606 w 4774447"/>
              <a:gd name="connsiteY588" fmla="*/ 4201778 h 4837662"/>
              <a:gd name="connsiteX589" fmla="*/ 1205342 w 4774447"/>
              <a:gd name="connsiteY589" fmla="*/ 4202214 h 4837662"/>
              <a:gd name="connsiteX590" fmla="*/ 1204323 w 4774447"/>
              <a:gd name="connsiteY590" fmla="*/ 4191443 h 4837662"/>
              <a:gd name="connsiteX591" fmla="*/ 1217906 w 4774447"/>
              <a:gd name="connsiteY591" fmla="*/ 4195931 h 4837662"/>
              <a:gd name="connsiteX592" fmla="*/ 1207719 w 4774447"/>
              <a:gd name="connsiteY592" fmla="*/ 4195931 h 4837662"/>
              <a:gd name="connsiteX593" fmla="*/ 1206300 w 4774447"/>
              <a:gd name="connsiteY593" fmla="*/ 4199682 h 4837662"/>
              <a:gd name="connsiteX594" fmla="*/ 1206233 w 4774447"/>
              <a:gd name="connsiteY594" fmla="*/ 4199227 h 4837662"/>
              <a:gd name="connsiteX595" fmla="*/ 1206021 w 4774447"/>
              <a:gd name="connsiteY595" fmla="*/ 4198736 h 4837662"/>
              <a:gd name="connsiteX596" fmla="*/ 1205035 w 4774447"/>
              <a:gd name="connsiteY596" fmla="*/ 4202320 h 4837662"/>
              <a:gd name="connsiteX597" fmla="*/ 1197532 w 4774447"/>
              <a:gd name="connsiteY597" fmla="*/ 4204906 h 4837662"/>
              <a:gd name="connsiteX598" fmla="*/ 1204323 w 4774447"/>
              <a:gd name="connsiteY598" fmla="*/ 4191443 h 4837662"/>
              <a:gd name="connsiteX599" fmla="*/ 1298825 w 4774447"/>
              <a:gd name="connsiteY599" fmla="*/ 4188475 h 4837662"/>
              <a:gd name="connsiteX600" fmla="*/ 1299199 w 4774447"/>
              <a:gd name="connsiteY600" fmla="*/ 4188553 h 4837662"/>
              <a:gd name="connsiteX601" fmla="*/ 1298975 w 4774447"/>
              <a:gd name="connsiteY601" fmla="*/ 4190322 h 4837662"/>
              <a:gd name="connsiteX602" fmla="*/ 1301660 w 4774447"/>
              <a:gd name="connsiteY602" fmla="*/ 4189069 h 4837662"/>
              <a:gd name="connsiteX603" fmla="*/ 1312982 w 4774447"/>
              <a:gd name="connsiteY603" fmla="*/ 4191443 h 4837662"/>
              <a:gd name="connsiteX604" fmla="*/ 1309587 w 4774447"/>
              <a:gd name="connsiteY604" fmla="*/ 4195931 h 4837662"/>
              <a:gd name="connsiteX605" fmla="*/ 1306191 w 4774447"/>
              <a:gd name="connsiteY605" fmla="*/ 4191443 h 4837662"/>
              <a:gd name="connsiteX606" fmla="*/ 1296004 w 4774447"/>
              <a:gd name="connsiteY606" fmla="*/ 4195931 h 4837662"/>
              <a:gd name="connsiteX607" fmla="*/ 1754409 w 4774447"/>
              <a:gd name="connsiteY607" fmla="*/ 4186956 h 4837662"/>
              <a:gd name="connsiteX608" fmla="*/ 1754833 w 4774447"/>
              <a:gd name="connsiteY608" fmla="*/ 4187096 h 4837662"/>
              <a:gd name="connsiteX609" fmla="*/ 1756106 w 4774447"/>
              <a:gd name="connsiteY609" fmla="*/ 4188639 h 4837662"/>
              <a:gd name="connsiteX610" fmla="*/ 1751013 w 4774447"/>
              <a:gd name="connsiteY610" fmla="*/ 4191443 h 4837662"/>
              <a:gd name="connsiteX611" fmla="*/ 1754409 w 4774447"/>
              <a:gd name="connsiteY611" fmla="*/ 4186956 h 4837662"/>
              <a:gd name="connsiteX612" fmla="*/ 1270255 w 4774447"/>
              <a:gd name="connsiteY612" fmla="*/ 4186208 h 4837662"/>
              <a:gd name="connsiteX613" fmla="*/ 1272235 w 4774447"/>
              <a:gd name="connsiteY613" fmla="*/ 4191443 h 4837662"/>
              <a:gd name="connsiteX614" fmla="*/ 1267437 w 4774447"/>
              <a:gd name="connsiteY614" fmla="*/ 4188029 h 4837662"/>
              <a:gd name="connsiteX615" fmla="*/ 1267627 w 4774447"/>
              <a:gd name="connsiteY615" fmla="*/ 4187276 h 4837662"/>
              <a:gd name="connsiteX616" fmla="*/ 1268840 w 4774447"/>
              <a:gd name="connsiteY616" fmla="*/ 4186956 h 4837662"/>
              <a:gd name="connsiteX617" fmla="*/ 1324178 w 4774447"/>
              <a:gd name="connsiteY617" fmla="*/ 4185623 h 4837662"/>
              <a:gd name="connsiteX618" fmla="*/ 1324177 w 4774447"/>
              <a:gd name="connsiteY618" fmla="*/ 4185624 h 4837662"/>
              <a:gd name="connsiteX619" fmla="*/ 1324177 w 4774447"/>
              <a:gd name="connsiteY619" fmla="*/ 4185623 h 4837662"/>
              <a:gd name="connsiteX620" fmla="*/ 1298030 w 4774447"/>
              <a:gd name="connsiteY620" fmla="*/ 4183361 h 4837662"/>
              <a:gd name="connsiteX621" fmla="*/ 1306191 w 4774447"/>
              <a:gd name="connsiteY621" fmla="*/ 4186956 h 4837662"/>
              <a:gd name="connsiteX622" fmla="*/ 1301660 w 4774447"/>
              <a:gd name="connsiteY622" fmla="*/ 4189069 h 4837662"/>
              <a:gd name="connsiteX623" fmla="*/ 1299199 w 4774447"/>
              <a:gd name="connsiteY623" fmla="*/ 4188553 h 4837662"/>
              <a:gd name="connsiteX624" fmla="*/ 1299400 w 4774447"/>
              <a:gd name="connsiteY624" fmla="*/ 4186956 h 4837662"/>
              <a:gd name="connsiteX625" fmla="*/ 1298976 w 4774447"/>
              <a:gd name="connsiteY625" fmla="*/ 4188078 h 4837662"/>
              <a:gd name="connsiteX626" fmla="*/ 1298825 w 4774447"/>
              <a:gd name="connsiteY626" fmla="*/ 4188475 h 4837662"/>
              <a:gd name="connsiteX627" fmla="*/ 1290911 w 4774447"/>
              <a:gd name="connsiteY627" fmla="*/ 4186816 h 4837662"/>
              <a:gd name="connsiteX628" fmla="*/ 1291760 w 4774447"/>
              <a:gd name="connsiteY628" fmla="*/ 4184712 h 4837662"/>
              <a:gd name="connsiteX629" fmla="*/ 1326565 w 4774447"/>
              <a:gd name="connsiteY629" fmla="*/ 4182468 h 4837662"/>
              <a:gd name="connsiteX630" fmla="*/ 1327321 w 4774447"/>
              <a:gd name="connsiteY630" fmla="*/ 4183712 h 4837662"/>
              <a:gd name="connsiteX631" fmla="*/ 1324178 w 4774447"/>
              <a:gd name="connsiteY631" fmla="*/ 4185623 h 4837662"/>
              <a:gd name="connsiteX632" fmla="*/ 1325716 w 4774447"/>
              <a:gd name="connsiteY632" fmla="*/ 4183590 h 4837662"/>
              <a:gd name="connsiteX633" fmla="*/ 1326565 w 4774447"/>
              <a:gd name="connsiteY633" fmla="*/ 4182468 h 4837662"/>
              <a:gd name="connsiteX634" fmla="*/ 1460329 w 4774447"/>
              <a:gd name="connsiteY634" fmla="*/ 4182265 h 4837662"/>
              <a:gd name="connsiteX635" fmla="*/ 1462760 w 4774447"/>
              <a:gd name="connsiteY635" fmla="*/ 4183169 h 4837662"/>
              <a:gd name="connsiteX636" fmla="*/ 1455597 w 4774447"/>
              <a:gd name="connsiteY636" fmla="*/ 4186956 h 4837662"/>
              <a:gd name="connsiteX637" fmla="*/ 1457295 w 4774447"/>
              <a:gd name="connsiteY637" fmla="*/ 4185273 h 4837662"/>
              <a:gd name="connsiteX638" fmla="*/ 2467482 w 4774447"/>
              <a:gd name="connsiteY638" fmla="*/ 4180378 h 4837662"/>
              <a:gd name="connsiteX639" fmla="*/ 2473583 w 4774447"/>
              <a:gd name="connsiteY639" fmla="*/ 4184502 h 4837662"/>
              <a:gd name="connsiteX640" fmla="*/ 2473000 w 4774447"/>
              <a:gd name="connsiteY640" fmla="*/ 4187517 h 4837662"/>
              <a:gd name="connsiteX641" fmla="*/ 2467482 w 4774447"/>
              <a:gd name="connsiteY641" fmla="*/ 4187874 h 4837662"/>
              <a:gd name="connsiteX642" fmla="*/ 1379474 w 4774447"/>
              <a:gd name="connsiteY642" fmla="*/ 4176936 h 4837662"/>
              <a:gd name="connsiteX643" fmla="*/ 1388004 w 4774447"/>
              <a:gd name="connsiteY643" fmla="*/ 4180505 h 4837662"/>
              <a:gd name="connsiteX644" fmla="*/ 1377499 w 4774447"/>
              <a:gd name="connsiteY644" fmla="*/ 4177980 h 4837662"/>
              <a:gd name="connsiteX645" fmla="*/ 2457295 w 4774447"/>
              <a:gd name="connsiteY645" fmla="*/ 4173493 h 4837662"/>
              <a:gd name="connsiteX646" fmla="*/ 2467482 w 4774447"/>
              <a:gd name="connsiteY646" fmla="*/ 4173493 h 4837662"/>
              <a:gd name="connsiteX647" fmla="*/ 2467482 w 4774447"/>
              <a:gd name="connsiteY647" fmla="*/ 4180378 h 4837662"/>
              <a:gd name="connsiteX648" fmla="*/ 1795375 w 4774447"/>
              <a:gd name="connsiteY648" fmla="*/ 4167455 h 4837662"/>
              <a:gd name="connsiteX649" fmla="*/ 1795473 w 4774447"/>
              <a:gd name="connsiteY649" fmla="*/ 4169005 h 4837662"/>
              <a:gd name="connsiteX650" fmla="*/ 1795156 w 4774447"/>
              <a:gd name="connsiteY650" fmla="*/ 4169005 h 4837662"/>
              <a:gd name="connsiteX651" fmla="*/ 2589723 w 4774447"/>
              <a:gd name="connsiteY651" fmla="*/ 4167211 h 4837662"/>
              <a:gd name="connsiteX652" fmla="*/ 2589723 w 4774447"/>
              <a:gd name="connsiteY652" fmla="*/ 4169005 h 4837662"/>
              <a:gd name="connsiteX653" fmla="*/ 2589592 w 4774447"/>
              <a:gd name="connsiteY653" fmla="*/ 4167349 h 4837662"/>
              <a:gd name="connsiteX654" fmla="*/ 1795024 w 4774447"/>
              <a:gd name="connsiteY654" fmla="*/ 4161914 h 4837662"/>
              <a:gd name="connsiteX655" fmla="*/ 1796058 w 4774447"/>
              <a:gd name="connsiteY655" fmla="*/ 4162624 h 4837662"/>
              <a:gd name="connsiteX656" fmla="*/ 1795375 w 4774447"/>
              <a:gd name="connsiteY656" fmla="*/ 4167455 h 4837662"/>
              <a:gd name="connsiteX657" fmla="*/ 1584629 w 4774447"/>
              <a:gd name="connsiteY657" fmla="*/ 4160030 h 4837662"/>
              <a:gd name="connsiteX658" fmla="*/ 1586327 w 4774447"/>
              <a:gd name="connsiteY658" fmla="*/ 4161152 h 4837662"/>
              <a:gd name="connsiteX659" fmla="*/ 1594479 w 4774447"/>
              <a:gd name="connsiteY659" fmla="*/ 4166539 h 4837662"/>
              <a:gd name="connsiteX660" fmla="*/ 1594392 w 4774447"/>
              <a:gd name="connsiteY660" fmla="*/ 4167883 h 4837662"/>
              <a:gd name="connsiteX661" fmla="*/ 1584629 w 4774447"/>
              <a:gd name="connsiteY661" fmla="*/ 4160030 h 4837662"/>
              <a:gd name="connsiteX662" fmla="*/ 2589723 w 4774447"/>
              <a:gd name="connsiteY662" fmla="*/ 4155542 h 4837662"/>
              <a:gd name="connsiteX663" fmla="*/ 2593119 w 4774447"/>
              <a:gd name="connsiteY663" fmla="*/ 4155542 h 4837662"/>
              <a:gd name="connsiteX664" fmla="*/ 2596515 w 4774447"/>
              <a:gd name="connsiteY664" fmla="*/ 4160030 h 4837662"/>
              <a:gd name="connsiteX665" fmla="*/ 2589723 w 4774447"/>
              <a:gd name="connsiteY665" fmla="*/ 4167211 h 4837662"/>
              <a:gd name="connsiteX666" fmla="*/ 2589723 w 4774447"/>
              <a:gd name="connsiteY666" fmla="*/ 4157225 h 4837662"/>
              <a:gd name="connsiteX667" fmla="*/ 2589723 w 4774447"/>
              <a:gd name="connsiteY667" fmla="*/ 4155542 h 4837662"/>
              <a:gd name="connsiteX668" fmla="*/ 2606701 w 4774447"/>
              <a:gd name="connsiteY668" fmla="*/ 4151055 h 4837662"/>
              <a:gd name="connsiteX669" fmla="*/ 2606914 w 4774447"/>
              <a:gd name="connsiteY669" fmla="*/ 4155841 h 4837662"/>
              <a:gd name="connsiteX670" fmla="*/ 2605428 w 4774447"/>
              <a:gd name="connsiteY670" fmla="*/ 4156664 h 4837662"/>
              <a:gd name="connsiteX671" fmla="*/ 2606701 w 4774447"/>
              <a:gd name="connsiteY671" fmla="*/ 4151055 h 4837662"/>
              <a:gd name="connsiteX672" fmla="*/ 1941166 w 4774447"/>
              <a:gd name="connsiteY672" fmla="*/ 4146567 h 4837662"/>
              <a:gd name="connsiteX673" fmla="*/ 1941166 w 4774447"/>
              <a:gd name="connsiteY673" fmla="*/ 4151055 h 4837662"/>
              <a:gd name="connsiteX674" fmla="*/ 1947957 w 4774447"/>
              <a:gd name="connsiteY674" fmla="*/ 4151055 h 4837662"/>
              <a:gd name="connsiteX675" fmla="*/ 1941166 w 4774447"/>
              <a:gd name="connsiteY675" fmla="*/ 4155542 h 4837662"/>
              <a:gd name="connsiteX676" fmla="*/ 1935507 w 4774447"/>
              <a:gd name="connsiteY676" fmla="*/ 4148063 h 4837662"/>
              <a:gd name="connsiteX677" fmla="*/ 1939044 w 4774447"/>
              <a:gd name="connsiteY677" fmla="*/ 4147128 h 4837662"/>
              <a:gd name="connsiteX678" fmla="*/ 1941166 w 4774447"/>
              <a:gd name="connsiteY678" fmla="*/ 4146567 h 4837662"/>
              <a:gd name="connsiteX679" fmla="*/ 1934375 w 4774447"/>
              <a:gd name="connsiteY679" fmla="*/ 4146567 h 4837662"/>
              <a:gd name="connsiteX680" fmla="*/ 1935224 w 4774447"/>
              <a:gd name="connsiteY680" fmla="*/ 4147689 h 4837662"/>
              <a:gd name="connsiteX681" fmla="*/ 1935507 w 4774447"/>
              <a:gd name="connsiteY681" fmla="*/ 4148063 h 4837662"/>
              <a:gd name="connsiteX682" fmla="*/ 1931465 w 4774447"/>
              <a:gd name="connsiteY682" fmla="*/ 4149131 h 4837662"/>
              <a:gd name="connsiteX683" fmla="*/ 1136412 w 4774447"/>
              <a:gd name="connsiteY683" fmla="*/ 4146567 h 4837662"/>
              <a:gd name="connsiteX684" fmla="*/ 1136836 w 4774447"/>
              <a:gd name="connsiteY684" fmla="*/ 4147689 h 4837662"/>
              <a:gd name="connsiteX685" fmla="*/ 1137610 w 4774447"/>
              <a:gd name="connsiteY685" fmla="*/ 4149734 h 4837662"/>
              <a:gd name="connsiteX686" fmla="*/ 1136889 w 4774447"/>
              <a:gd name="connsiteY686" fmla="*/ 4152247 h 4837662"/>
              <a:gd name="connsiteX687" fmla="*/ 1136412 w 4774447"/>
              <a:gd name="connsiteY687" fmla="*/ 4146567 h 4837662"/>
              <a:gd name="connsiteX688" fmla="*/ 1972988 w 4774447"/>
              <a:gd name="connsiteY688" fmla="*/ 4138361 h 4837662"/>
              <a:gd name="connsiteX689" fmla="*/ 1975122 w 4774447"/>
              <a:gd name="connsiteY689" fmla="*/ 4138714 h 4837662"/>
              <a:gd name="connsiteX690" fmla="*/ 1974061 w 4774447"/>
              <a:gd name="connsiteY690" fmla="*/ 4138854 h 4837662"/>
              <a:gd name="connsiteX691" fmla="*/ 1951353 w 4774447"/>
              <a:gd name="connsiteY691" fmla="*/ 4137592 h 4837662"/>
              <a:gd name="connsiteX692" fmla="*/ 1952626 w 4774447"/>
              <a:gd name="connsiteY692" fmla="*/ 4138153 h 4837662"/>
              <a:gd name="connsiteX693" fmla="*/ 1954269 w 4774447"/>
              <a:gd name="connsiteY693" fmla="*/ 4138877 h 4837662"/>
              <a:gd name="connsiteX694" fmla="*/ 1954219 w 4774447"/>
              <a:gd name="connsiteY694" fmla="*/ 4139485 h 4837662"/>
              <a:gd name="connsiteX695" fmla="*/ 1951353 w 4774447"/>
              <a:gd name="connsiteY695" fmla="*/ 4137592 h 4837662"/>
              <a:gd name="connsiteX696" fmla="*/ 1969100 w 4774447"/>
              <a:gd name="connsiteY696" fmla="*/ 4136576 h 4837662"/>
              <a:gd name="connsiteX697" fmla="*/ 1972988 w 4774447"/>
              <a:gd name="connsiteY697" fmla="*/ 4138361 h 4837662"/>
              <a:gd name="connsiteX698" fmla="*/ 1968331 w 4774447"/>
              <a:gd name="connsiteY698" fmla="*/ 4137592 h 4837662"/>
              <a:gd name="connsiteX699" fmla="*/ 1720119 w 4774447"/>
              <a:gd name="connsiteY699" fmla="*/ 4132857 h 4837662"/>
              <a:gd name="connsiteX700" fmla="*/ 1720453 w 4774447"/>
              <a:gd name="connsiteY700" fmla="*/ 4133104 h 4837662"/>
              <a:gd name="connsiteX701" fmla="*/ 1719462 w 4774447"/>
              <a:gd name="connsiteY701" fmla="*/ 4133759 h 4837662"/>
              <a:gd name="connsiteX702" fmla="*/ 1720453 w 4774447"/>
              <a:gd name="connsiteY702" fmla="*/ 4130860 h 4837662"/>
              <a:gd name="connsiteX703" fmla="*/ 1720347 w 4774447"/>
              <a:gd name="connsiteY703" fmla="*/ 4132543 h 4837662"/>
              <a:gd name="connsiteX704" fmla="*/ 1720119 w 4774447"/>
              <a:gd name="connsiteY704" fmla="*/ 4132857 h 4837662"/>
              <a:gd name="connsiteX705" fmla="*/ 1719172 w 4774447"/>
              <a:gd name="connsiteY705" fmla="*/ 4132158 h 4837662"/>
              <a:gd name="connsiteX706" fmla="*/ 2987007 w 4774447"/>
              <a:gd name="connsiteY706" fmla="*/ 4128617 h 4837662"/>
              <a:gd name="connsiteX707" fmla="*/ 2988705 w 4774447"/>
              <a:gd name="connsiteY707" fmla="*/ 4128617 h 4837662"/>
              <a:gd name="connsiteX708" fmla="*/ 2990403 w 4774447"/>
              <a:gd name="connsiteY708" fmla="*/ 4128617 h 4837662"/>
              <a:gd name="connsiteX709" fmla="*/ 2989183 w 4774447"/>
              <a:gd name="connsiteY709" fmla="*/ 4129669 h 4837662"/>
              <a:gd name="connsiteX710" fmla="*/ 2986502 w 4774447"/>
              <a:gd name="connsiteY710" fmla="*/ 4129951 h 4837662"/>
              <a:gd name="connsiteX711" fmla="*/ 1796854 w 4774447"/>
              <a:gd name="connsiteY711" fmla="*/ 4124690 h 4837662"/>
              <a:gd name="connsiteX712" fmla="*/ 1788365 w 4774447"/>
              <a:gd name="connsiteY712" fmla="*/ 4137592 h 4837662"/>
              <a:gd name="connsiteX713" fmla="*/ 1792205 w 4774447"/>
              <a:gd name="connsiteY713" fmla="*/ 4126854 h 4837662"/>
              <a:gd name="connsiteX714" fmla="*/ 1793928 w 4774447"/>
              <a:gd name="connsiteY714" fmla="*/ 4121471 h 4837662"/>
              <a:gd name="connsiteX715" fmla="*/ 1795156 w 4774447"/>
              <a:gd name="connsiteY715" fmla="*/ 4124129 h 4837662"/>
              <a:gd name="connsiteX716" fmla="*/ 1793529 w 4774447"/>
              <a:gd name="connsiteY716" fmla="*/ 4122862 h 4837662"/>
              <a:gd name="connsiteX717" fmla="*/ 1490368 w 4774447"/>
              <a:gd name="connsiteY717" fmla="*/ 4119641 h 4837662"/>
              <a:gd name="connsiteX718" fmla="*/ 1498042 w 4774447"/>
              <a:gd name="connsiteY718" fmla="*/ 4119641 h 4837662"/>
              <a:gd name="connsiteX719" fmla="*/ 1499368 w 4774447"/>
              <a:gd name="connsiteY719" fmla="*/ 4119641 h 4837662"/>
              <a:gd name="connsiteX720" fmla="*/ 1482762 w 4774447"/>
              <a:gd name="connsiteY720" fmla="*/ 4128617 h 4837662"/>
              <a:gd name="connsiteX721" fmla="*/ 1485733 w 4774447"/>
              <a:gd name="connsiteY721" fmla="*/ 4120763 h 4837662"/>
              <a:gd name="connsiteX722" fmla="*/ 1485761 w 4774447"/>
              <a:gd name="connsiteY722" fmla="*/ 4120690 h 4837662"/>
              <a:gd name="connsiteX723" fmla="*/ 1489553 w 4774447"/>
              <a:gd name="connsiteY723" fmla="*/ 4120202 h 4837662"/>
              <a:gd name="connsiteX724" fmla="*/ 1504037 w 4774447"/>
              <a:gd name="connsiteY724" fmla="*/ 4117117 h 4837662"/>
              <a:gd name="connsiteX725" fmla="*/ 1499740 w 4774447"/>
              <a:gd name="connsiteY725" fmla="*/ 4119641 h 4837662"/>
              <a:gd name="connsiteX726" fmla="*/ 1499368 w 4774447"/>
              <a:gd name="connsiteY726" fmla="*/ 4119641 h 4837662"/>
              <a:gd name="connsiteX727" fmla="*/ 1794307 w 4774447"/>
              <a:gd name="connsiteY727" fmla="*/ 4115715 h 4837662"/>
              <a:gd name="connsiteX728" fmla="*/ 1795156 w 4774447"/>
              <a:gd name="connsiteY728" fmla="*/ 4117187 h 4837662"/>
              <a:gd name="connsiteX729" fmla="*/ 1793928 w 4774447"/>
              <a:gd name="connsiteY729" fmla="*/ 4121471 h 4837662"/>
              <a:gd name="connsiteX730" fmla="*/ 1793002 w 4774447"/>
              <a:gd name="connsiteY730" fmla="*/ 4119466 h 4837662"/>
              <a:gd name="connsiteX731" fmla="*/ 3097364 w 4774447"/>
              <a:gd name="connsiteY731" fmla="*/ 4102813 h 4837662"/>
              <a:gd name="connsiteX732" fmla="*/ 3099449 w 4774447"/>
              <a:gd name="connsiteY732" fmla="*/ 4104073 h 4837662"/>
              <a:gd name="connsiteX733" fmla="*/ 3095510 w 4774447"/>
              <a:gd name="connsiteY733" fmla="*/ 4105932 h 4837662"/>
              <a:gd name="connsiteX734" fmla="*/ 3122566 w 4774447"/>
              <a:gd name="connsiteY734" fmla="*/ 4093161 h 4837662"/>
              <a:gd name="connsiteX735" fmla="*/ 3118162 w 4774447"/>
              <a:gd name="connsiteY735" fmla="*/ 4100569 h 4837662"/>
              <a:gd name="connsiteX736" fmla="*/ 3116040 w 4774447"/>
              <a:gd name="connsiteY736" fmla="*/ 4101691 h 4837662"/>
              <a:gd name="connsiteX737" fmla="*/ 3104792 w 4774447"/>
              <a:gd name="connsiteY737" fmla="*/ 4107301 h 4837662"/>
              <a:gd name="connsiteX738" fmla="*/ 3099449 w 4774447"/>
              <a:gd name="connsiteY738" fmla="*/ 4104073 h 4837662"/>
              <a:gd name="connsiteX739" fmla="*/ 3112962 w 4774447"/>
              <a:gd name="connsiteY739" fmla="*/ 4097694 h 4837662"/>
              <a:gd name="connsiteX740" fmla="*/ 3122831 w 4774447"/>
              <a:gd name="connsiteY740" fmla="*/ 4092715 h 4837662"/>
              <a:gd name="connsiteX741" fmla="*/ 3122851 w 4774447"/>
              <a:gd name="connsiteY741" fmla="*/ 4093027 h 4837662"/>
              <a:gd name="connsiteX742" fmla="*/ 3122566 w 4774447"/>
              <a:gd name="connsiteY742" fmla="*/ 4093161 h 4837662"/>
              <a:gd name="connsiteX743" fmla="*/ 3075293 w 4774447"/>
              <a:gd name="connsiteY743" fmla="*/ 4083740 h 4837662"/>
              <a:gd name="connsiteX744" fmla="*/ 3068501 w 4774447"/>
              <a:gd name="connsiteY744" fmla="*/ 4088228 h 4837662"/>
              <a:gd name="connsiteX745" fmla="*/ 3068501 w 4774447"/>
              <a:gd name="connsiteY745" fmla="*/ 4088228 h 4837662"/>
              <a:gd name="connsiteX746" fmla="*/ 3010777 w 4774447"/>
              <a:gd name="connsiteY746" fmla="*/ 4083740 h 4837662"/>
              <a:gd name="connsiteX747" fmla="*/ 2997194 w 4774447"/>
              <a:gd name="connsiteY747" fmla="*/ 4101691 h 4837662"/>
              <a:gd name="connsiteX748" fmla="*/ 3000590 w 4774447"/>
              <a:gd name="connsiteY748" fmla="*/ 4110666 h 4837662"/>
              <a:gd name="connsiteX749" fmla="*/ 2983612 w 4774447"/>
              <a:gd name="connsiteY749" fmla="*/ 4110666 h 4837662"/>
              <a:gd name="connsiteX750" fmla="*/ 2980216 w 4774447"/>
              <a:gd name="connsiteY750" fmla="*/ 4115154 h 4837662"/>
              <a:gd name="connsiteX751" fmla="*/ 2983612 w 4774447"/>
              <a:gd name="connsiteY751" fmla="*/ 4115154 h 4837662"/>
              <a:gd name="connsiteX752" fmla="*/ 2988252 w 4774447"/>
              <a:gd name="connsiteY752" fmla="*/ 4124352 h 4837662"/>
              <a:gd name="connsiteX753" fmla="*/ 2984196 w 4774447"/>
              <a:gd name="connsiteY753" fmla="*/ 4126724 h 4837662"/>
              <a:gd name="connsiteX754" fmla="*/ 2983187 w 4774447"/>
              <a:gd name="connsiteY754" fmla="*/ 4130300 h 4837662"/>
              <a:gd name="connsiteX755" fmla="*/ 2986502 w 4774447"/>
              <a:gd name="connsiteY755" fmla="*/ 4129951 h 4837662"/>
              <a:gd name="connsiteX756" fmla="*/ 2984036 w 4774447"/>
              <a:gd name="connsiteY756" fmla="*/ 4136470 h 4837662"/>
              <a:gd name="connsiteX757" fmla="*/ 2983612 w 4774447"/>
              <a:gd name="connsiteY757" fmla="*/ 4137592 h 4837662"/>
              <a:gd name="connsiteX758" fmla="*/ 2980216 w 4774447"/>
              <a:gd name="connsiteY758" fmla="*/ 4133104 h 4837662"/>
              <a:gd name="connsiteX759" fmla="*/ 2959843 w 4774447"/>
              <a:gd name="connsiteY759" fmla="*/ 4133104 h 4837662"/>
              <a:gd name="connsiteX760" fmla="*/ 2956447 w 4774447"/>
              <a:gd name="connsiteY760" fmla="*/ 4146567 h 4837662"/>
              <a:gd name="connsiteX761" fmla="*/ 2919095 w 4774447"/>
              <a:gd name="connsiteY761" fmla="*/ 4146567 h 4837662"/>
              <a:gd name="connsiteX762" fmla="*/ 2878349 w 4774447"/>
              <a:gd name="connsiteY762" fmla="*/ 4155542 h 4837662"/>
              <a:gd name="connsiteX763" fmla="*/ 2851184 w 4774447"/>
              <a:gd name="connsiteY763" fmla="*/ 4155542 h 4837662"/>
              <a:gd name="connsiteX764" fmla="*/ 2844393 w 4774447"/>
              <a:gd name="connsiteY764" fmla="*/ 4164518 h 4837662"/>
              <a:gd name="connsiteX765" fmla="*/ 2790063 w 4774447"/>
              <a:gd name="connsiteY765" fmla="*/ 4169005 h 4837662"/>
              <a:gd name="connsiteX766" fmla="*/ 2776481 w 4774447"/>
              <a:gd name="connsiteY766" fmla="*/ 4182468 h 4837662"/>
              <a:gd name="connsiteX767" fmla="*/ 2779877 w 4774447"/>
              <a:gd name="connsiteY767" fmla="*/ 4186956 h 4837662"/>
              <a:gd name="connsiteX768" fmla="*/ 2800250 w 4774447"/>
              <a:gd name="connsiteY768" fmla="*/ 4177980 h 4837662"/>
              <a:gd name="connsiteX769" fmla="*/ 2800250 w 4774447"/>
              <a:gd name="connsiteY769" fmla="*/ 4195931 h 4837662"/>
              <a:gd name="connsiteX770" fmla="*/ 2766294 w 4774447"/>
              <a:gd name="connsiteY770" fmla="*/ 4186956 h 4837662"/>
              <a:gd name="connsiteX771" fmla="*/ 2762899 w 4774447"/>
              <a:gd name="connsiteY771" fmla="*/ 4169005 h 4837662"/>
              <a:gd name="connsiteX772" fmla="*/ 2735734 w 4774447"/>
              <a:gd name="connsiteY772" fmla="*/ 4177980 h 4837662"/>
              <a:gd name="connsiteX773" fmla="*/ 2715360 w 4774447"/>
              <a:gd name="connsiteY773" fmla="*/ 4177980 h 4837662"/>
              <a:gd name="connsiteX774" fmla="*/ 2701778 w 4774447"/>
              <a:gd name="connsiteY774" fmla="*/ 4191443 h 4837662"/>
              <a:gd name="connsiteX775" fmla="*/ 2688195 w 4774447"/>
              <a:gd name="connsiteY775" fmla="*/ 4177980 h 4837662"/>
              <a:gd name="connsiteX776" fmla="*/ 2661031 w 4774447"/>
              <a:gd name="connsiteY776" fmla="*/ 4186956 h 4837662"/>
              <a:gd name="connsiteX777" fmla="*/ 2654240 w 4774447"/>
              <a:gd name="connsiteY777" fmla="*/ 4191443 h 4837662"/>
              <a:gd name="connsiteX778" fmla="*/ 2633866 w 4774447"/>
              <a:gd name="connsiteY778" fmla="*/ 4191443 h 4837662"/>
              <a:gd name="connsiteX779" fmla="*/ 2630471 w 4774447"/>
              <a:gd name="connsiteY779" fmla="*/ 4195931 h 4837662"/>
              <a:gd name="connsiteX780" fmla="*/ 2623679 w 4774447"/>
              <a:gd name="connsiteY780" fmla="*/ 4195931 h 4837662"/>
              <a:gd name="connsiteX781" fmla="*/ 2623679 w 4774447"/>
              <a:gd name="connsiteY781" fmla="*/ 4186956 h 4837662"/>
              <a:gd name="connsiteX782" fmla="*/ 2606701 w 4774447"/>
              <a:gd name="connsiteY782" fmla="*/ 4204906 h 4837662"/>
              <a:gd name="connsiteX783" fmla="*/ 2596515 w 4774447"/>
              <a:gd name="connsiteY783" fmla="*/ 4209394 h 4837662"/>
              <a:gd name="connsiteX784" fmla="*/ 2582932 w 4774447"/>
              <a:gd name="connsiteY784" fmla="*/ 4195931 h 4837662"/>
              <a:gd name="connsiteX785" fmla="*/ 2565954 w 4774447"/>
              <a:gd name="connsiteY785" fmla="*/ 4200419 h 4837662"/>
              <a:gd name="connsiteX786" fmla="*/ 2565954 w 4774447"/>
              <a:gd name="connsiteY786" fmla="*/ 4213882 h 4837662"/>
              <a:gd name="connsiteX787" fmla="*/ 2559163 w 4774447"/>
              <a:gd name="connsiteY787" fmla="*/ 4209394 h 4837662"/>
              <a:gd name="connsiteX788" fmla="*/ 2552372 w 4774447"/>
              <a:gd name="connsiteY788" fmla="*/ 4209394 h 4837662"/>
              <a:gd name="connsiteX789" fmla="*/ 2548977 w 4774447"/>
              <a:gd name="connsiteY789" fmla="*/ 4213882 h 4837662"/>
              <a:gd name="connsiteX790" fmla="*/ 2542185 w 4774447"/>
              <a:gd name="connsiteY790" fmla="*/ 4209394 h 4837662"/>
              <a:gd name="connsiteX791" fmla="*/ 2508229 w 4774447"/>
              <a:gd name="connsiteY791" fmla="*/ 4218369 h 4837662"/>
              <a:gd name="connsiteX792" fmla="*/ 2494647 w 4774447"/>
              <a:gd name="connsiteY792" fmla="*/ 4222857 h 4837662"/>
              <a:gd name="connsiteX793" fmla="*/ 2470878 w 4774447"/>
              <a:gd name="connsiteY793" fmla="*/ 4218369 h 4837662"/>
              <a:gd name="connsiteX794" fmla="*/ 2470878 w 4774447"/>
              <a:gd name="connsiteY794" fmla="*/ 4227344 h 4837662"/>
              <a:gd name="connsiteX795" fmla="*/ 2467482 w 4774447"/>
              <a:gd name="connsiteY795" fmla="*/ 4227344 h 4837662"/>
              <a:gd name="connsiteX796" fmla="*/ 2467482 w 4774447"/>
              <a:gd name="connsiteY796" fmla="*/ 4222857 h 4837662"/>
              <a:gd name="connsiteX797" fmla="*/ 2464087 w 4774447"/>
              <a:gd name="connsiteY797" fmla="*/ 4218369 h 4837662"/>
              <a:gd name="connsiteX798" fmla="*/ 2455878 w 4774447"/>
              <a:gd name="connsiteY798" fmla="*/ 4222709 h 4837662"/>
              <a:gd name="connsiteX799" fmla="*/ 2440317 w 4774447"/>
              <a:gd name="connsiteY799" fmla="*/ 4218369 h 4837662"/>
              <a:gd name="connsiteX800" fmla="*/ 2436922 w 4774447"/>
              <a:gd name="connsiteY800" fmla="*/ 4240807 h 4837662"/>
              <a:gd name="connsiteX801" fmla="*/ 2426735 w 4774447"/>
              <a:gd name="connsiteY801" fmla="*/ 4245295 h 4837662"/>
              <a:gd name="connsiteX802" fmla="*/ 2385988 w 4774447"/>
              <a:gd name="connsiteY802" fmla="*/ 4231832 h 4837662"/>
              <a:gd name="connsiteX803" fmla="*/ 2385988 w 4774447"/>
              <a:gd name="connsiteY803" fmla="*/ 4236320 h 4837662"/>
              <a:gd name="connsiteX804" fmla="*/ 2392779 w 4774447"/>
              <a:gd name="connsiteY804" fmla="*/ 4240807 h 4837662"/>
              <a:gd name="connsiteX805" fmla="*/ 2365615 w 4774447"/>
              <a:gd name="connsiteY805" fmla="*/ 4254270 h 4837662"/>
              <a:gd name="connsiteX806" fmla="*/ 2358823 w 4774447"/>
              <a:gd name="connsiteY806" fmla="*/ 4249783 h 4837662"/>
              <a:gd name="connsiteX807" fmla="*/ 2352032 w 4774447"/>
              <a:gd name="connsiteY807" fmla="*/ 4254270 h 4837662"/>
              <a:gd name="connsiteX808" fmla="*/ 2338450 w 4774447"/>
              <a:gd name="connsiteY808" fmla="*/ 4245295 h 4837662"/>
              <a:gd name="connsiteX809" fmla="*/ 2318077 w 4774447"/>
              <a:gd name="connsiteY809" fmla="*/ 4258758 h 4837662"/>
              <a:gd name="connsiteX810" fmla="*/ 2301099 w 4774447"/>
              <a:gd name="connsiteY810" fmla="*/ 4254270 h 4837662"/>
              <a:gd name="connsiteX811" fmla="*/ 2301795 w 4774447"/>
              <a:gd name="connsiteY811" fmla="*/ 4249975 h 4837662"/>
              <a:gd name="connsiteX812" fmla="*/ 2307306 w 4774447"/>
              <a:gd name="connsiteY812" fmla="*/ 4242911 h 4837662"/>
              <a:gd name="connsiteX813" fmla="*/ 2301894 w 4774447"/>
              <a:gd name="connsiteY813" fmla="*/ 4249362 h 4837662"/>
              <a:gd name="connsiteX814" fmla="*/ 2301795 w 4774447"/>
              <a:gd name="connsiteY814" fmla="*/ 4249975 h 4837662"/>
              <a:gd name="connsiteX815" fmla="*/ 2301795 w 4774447"/>
              <a:gd name="connsiteY815" fmla="*/ 4249975 h 4837662"/>
              <a:gd name="connsiteX816" fmla="*/ 2290912 w 4774447"/>
              <a:gd name="connsiteY816" fmla="*/ 4263245 h 4837662"/>
              <a:gd name="connsiteX817" fmla="*/ 2270538 w 4774447"/>
              <a:gd name="connsiteY817" fmla="*/ 4267733 h 4837662"/>
              <a:gd name="connsiteX818" fmla="*/ 2256956 w 4774447"/>
              <a:gd name="connsiteY818" fmla="*/ 4272221 h 4837662"/>
              <a:gd name="connsiteX819" fmla="*/ 2263747 w 4774447"/>
              <a:gd name="connsiteY819" fmla="*/ 4263245 h 4837662"/>
              <a:gd name="connsiteX820" fmla="*/ 2252163 w 4774447"/>
              <a:gd name="connsiteY820" fmla="*/ 4259418 h 4837662"/>
              <a:gd name="connsiteX821" fmla="*/ 2252711 w 4774447"/>
              <a:gd name="connsiteY821" fmla="*/ 4259459 h 4837662"/>
              <a:gd name="connsiteX822" fmla="*/ 2256956 w 4774447"/>
              <a:gd name="connsiteY822" fmla="*/ 4254270 h 4837662"/>
              <a:gd name="connsiteX823" fmla="*/ 2243373 w 4774447"/>
              <a:gd name="connsiteY823" fmla="*/ 4249783 h 4837662"/>
              <a:gd name="connsiteX824" fmla="*/ 2241857 w 4774447"/>
              <a:gd name="connsiteY824" fmla="*/ 4249115 h 4837662"/>
              <a:gd name="connsiteX825" fmla="*/ 2241676 w 4774447"/>
              <a:gd name="connsiteY825" fmla="*/ 4247959 h 4837662"/>
              <a:gd name="connsiteX826" fmla="*/ 2254214 w 4774447"/>
              <a:gd name="connsiteY826" fmla="*/ 4231106 h 4837662"/>
              <a:gd name="connsiteX827" fmla="*/ 2254409 w 4774447"/>
              <a:gd name="connsiteY827" fmla="*/ 4237442 h 4837662"/>
              <a:gd name="connsiteX828" fmla="*/ 2263747 w 4774447"/>
              <a:gd name="connsiteY828" fmla="*/ 4231832 h 4837662"/>
              <a:gd name="connsiteX829" fmla="*/ 2260351 w 4774447"/>
              <a:gd name="connsiteY829" fmla="*/ 4222857 h 4837662"/>
              <a:gd name="connsiteX830" fmla="*/ 2254214 w 4774447"/>
              <a:gd name="connsiteY830" fmla="*/ 4231106 h 4837662"/>
              <a:gd name="connsiteX831" fmla="*/ 2254197 w 4774447"/>
              <a:gd name="connsiteY831" fmla="*/ 4230570 h 4837662"/>
              <a:gd name="connsiteX832" fmla="*/ 2270538 w 4774447"/>
              <a:gd name="connsiteY832" fmla="*/ 4209394 h 4837662"/>
              <a:gd name="connsiteX833" fmla="*/ 2284121 w 4774447"/>
              <a:gd name="connsiteY833" fmla="*/ 4213882 h 4837662"/>
              <a:gd name="connsiteX834" fmla="*/ 2304494 w 4774447"/>
              <a:gd name="connsiteY834" fmla="*/ 4204906 h 4837662"/>
              <a:gd name="connsiteX835" fmla="*/ 2297809 w 4774447"/>
              <a:gd name="connsiteY835" fmla="*/ 4210586 h 4837662"/>
              <a:gd name="connsiteX836" fmla="*/ 2303274 w 4774447"/>
              <a:gd name="connsiteY836" fmla="*/ 4210200 h 4837662"/>
              <a:gd name="connsiteX837" fmla="*/ 2295156 w 4774447"/>
              <a:gd name="connsiteY837" fmla="*/ 4215565 h 4837662"/>
              <a:gd name="connsiteX838" fmla="*/ 2290912 w 4774447"/>
              <a:gd name="connsiteY838" fmla="*/ 4218369 h 4837662"/>
              <a:gd name="connsiteX839" fmla="*/ 2270538 w 4774447"/>
              <a:gd name="connsiteY839" fmla="*/ 4240807 h 4837662"/>
              <a:gd name="connsiteX840" fmla="*/ 2273934 w 4774447"/>
              <a:gd name="connsiteY840" fmla="*/ 4249783 h 4837662"/>
              <a:gd name="connsiteX841" fmla="*/ 2301099 w 4774447"/>
              <a:gd name="connsiteY841" fmla="*/ 4245295 h 4837662"/>
              <a:gd name="connsiteX842" fmla="*/ 2311285 w 4774447"/>
              <a:gd name="connsiteY842" fmla="*/ 4236320 h 4837662"/>
              <a:gd name="connsiteX843" fmla="*/ 2338450 w 4774447"/>
              <a:gd name="connsiteY843" fmla="*/ 4236320 h 4837662"/>
              <a:gd name="connsiteX844" fmla="*/ 2362219 w 4774447"/>
              <a:gd name="connsiteY844" fmla="*/ 4222857 h 4837662"/>
              <a:gd name="connsiteX845" fmla="*/ 2379197 w 4774447"/>
              <a:gd name="connsiteY845" fmla="*/ 4227344 h 4837662"/>
              <a:gd name="connsiteX846" fmla="*/ 2405937 w 4774447"/>
              <a:gd name="connsiteY846" fmla="*/ 4223810 h 4837662"/>
              <a:gd name="connsiteX847" fmla="*/ 2404505 w 4774447"/>
              <a:gd name="connsiteY847" fmla="*/ 4224890 h 4837662"/>
              <a:gd name="connsiteX848" fmla="*/ 2440317 w 4774447"/>
              <a:gd name="connsiteY848" fmla="*/ 4191443 h 4837662"/>
              <a:gd name="connsiteX849" fmla="*/ 2440317 w 4774447"/>
              <a:gd name="connsiteY849" fmla="*/ 4186956 h 4837662"/>
              <a:gd name="connsiteX850" fmla="*/ 2447109 w 4774447"/>
              <a:gd name="connsiteY850" fmla="*/ 4186956 h 4837662"/>
              <a:gd name="connsiteX851" fmla="*/ 2450504 w 4774447"/>
              <a:gd name="connsiteY851" fmla="*/ 4177980 h 4837662"/>
              <a:gd name="connsiteX852" fmla="*/ 2460691 w 4774447"/>
              <a:gd name="connsiteY852" fmla="*/ 4191443 h 4837662"/>
              <a:gd name="connsiteX853" fmla="*/ 2465413 w 4774447"/>
              <a:gd name="connsiteY853" fmla="*/ 4188008 h 4837662"/>
              <a:gd name="connsiteX854" fmla="*/ 2467482 w 4774447"/>
              <a:gd name="connsiteY854" fmla="*/ 4187874 h 4837662"/>
              <a:gd name="connsiteX855" fmla="*/ 2467482 w 4774447"/>
              <a:gd name="connsiteY855" fmla="*/ 4189060 h 4837662"/>
              <a:gd name="connsiteX856" fmla="*/ 2467482 w 4774447"/>
              <a:gd name="connsiteY856" fmla="*/ 4200419 h 4837662"/>
              <a:gd name="connsiteX857" fmla="*/ 2450504 w 4774447"/>
              <a:gd name="connsiteY857" fmla="*/ 4204906 h 4837662"/>
              <a:gd name="connsiteX858" fmla="*/ 2450504 w 4774447"/>
              <a:gd name="connsiteY858" fmla="*/ 4209394 h 4837662"/>
              <a:gd name="connsiteX859" fmla="*/ 2531999 w 4774447"/>
              <a:gd name="connsiteY859" fmla="*/ 4204906 h 4837662"/>
              <a:gd name="connsiteX860" fmla="*/ 2542185 w 4774447"/>
              <a:gd name="connsiteY860" fmla="*/ 4195931 h 4837662"/>
              <a:gd name="connsiteX861" fmla="*/ 2535394 w 4774447"/>
              <a:gd name="connsiteY861" fmla="*/ 4186956 h 4837662"/>
              <a:gd name="connsiteX862" fmla="*/ 2521812 w 4774447"/>
              <a:gd name="connsiteY862" fmla="*/ 4186956 h 4837662"/>
              <a:gd name="connsiteX863" fmla="*/ 2528603 w 4774447"/>
              <a:gd name="connsiteY863" fmla="*/ 4177980 h 4837662"/>
              <a:gd name="connsiteX864" fmla="*/ 2545581 w 4774447"/>
              <a:gd name="connsiteY864" fmla="*/ 4182468 h 4837662"/>
              <a:gd name="connsiteX865" fmla="*/ 2548977 w 4774447"/>
              <a:gd name="connsiteY865" fmla="*/ 4177980 h 4837662"/>
              <a:gd name="connsiteX866" fmla="*/ 2545581 w 4774447"/>
              <a:gd name="connsiteY866" fmla="*/ 4173493 h 4837662"/>
              <a:gd name="connsiteX867" fmla="*/ 2545581 w 4774447"/>
              <a:gd name="connsiteY867" fmla="*/ 4160030 h 4837662"/>
              <a:gd name="connsiteX868" fmla="*/ 2562559 w 4774447"/>
              <a:gd name="connsiteY868" fmla="*/ 4151055 h 4837662"/>
              <a:gd name="connsiteX869" fmla="*/ 2576141 w 4774447"/>
              <a:gd name="connsiteY869" fmla="*/ 4155542 h 4837662"/>
              <a:gd name="connsiteX870" fmla="*/ 2576141 w 4774447"/>
              <a:gd name="connsiteY870" fmla="*/ 4151055 h 4837662"/>
              <a:gd name="connsiteX871" fmla="*/ 2588556 w 4774447"/>
              <a:gd name="connsiteY871" fmla="*/ 4154210 h 4837662"/>
              <a:gd name="connsiteX872" fmla="*/ 2589592 w 4774447"/>
              <a:gd name="connsiteY872" fmla="*/ 4167349 h 4837662"/>
              <a:gd name="connsiteX873" fmla="*/ 2581659 w 4774447"/>
              <a:gd name="connsiteY873" fmla="*/ 4175737 h 4837662"/>
              <a:gd name="connsiteX874" fmla="*/ 2579537 w 4774447"/>
              <a:gd name="connsiteY874" fmla="*/ 4177980 h 4837662"/>
              <a:gd name="connsiteX875" fmla="*/ 2582932 w 4774447"/>
              <a:gd name="connsiteY875" fmla="*/ 4186956 h 4837662"/>
              <a:gd name="connsiteX876" fmla="*/ 2593119 w 4774447"/>
              <a:gd name="connsiteY876" fmla="*/ 4186956 h 4837662"/>
              <a:gd name="connsiteX877" fmla="*/ 2593119 w 4774447"/>
              <a:gd name="connsiteY877" fmla="*/ 4191443 h 4837662"/>
              <a:gd name="connsiteX878" fmla="*/ 2610097 w 4774447"/>
              <a:gd name="connsiteY878" fmla="*/ 4191443 h 4837662"/>
              <a:gd name="connsiteX879" fmla="*/ 2613493 w 4774447"/>
              <a:gd name="connsiteY879" fmla="*/ 4191443 h 4837662"/>
              <a:gd name="connsiteX880" fmla="*/ 2599910 w 4774447"/>
              <a:gd name="connsiteY880" fmla="*/ 4182468 h 4837662"/>
              <a:gd name="connsiteX881" fmla="*/ 2606701 w 4774447"/>
              <a:gd name="connsiteY881" fmla="*/ 4173493 h 4837662"/>
              <a:gd name="connsiteX882" fmla="*/ 2601449 w 4774447"/>
              <a:gd name="connsiteY882" fmla="*/ 4171600 h 4837662"/>
              <a:gd name="connsiteX883" fmla="*/ 2607618 w 4774447"/>
              <a:gd name="connsiteY883" fmla="*/ 4172356 h 4837662"/>
              <a:gd name="connsiteX884" fmla="*/ 2607815 w 4774447"/>
              <a:gd name="connsiteY884" fmla="*/ 4179173 h 4837662"/>
              <a:gd name="connsiteX885" fmla="*/ 2607975 w 4774447"/>
              <a:gd name="connsiteY885" fmla="*/ 4177420 h 4837662"/>
              <a:gd name="connsiteX886" fmla="*/ 2609059 w 4774447"/>
              <a:gd name="connsiteY886" fmla="*/ 4172533 h 4837662"/>
              <a:gd name="connsiteX887" fmla="*/ 2616888 w 4774447"/>
              <a:gd name="connsiteY887" fmla="*/ 4173493 h 4837662"/>
              <a:gd name="connsiteX888" fmla="*/ 2610044 w 4774447"/>
              <a:gd name="connsiteY888" fmla="*/ 4168094 h 4837662"/>
              <a:gd name="connsiteX889" fmla="*/ 2609059 w 4774447"/>
              <a:gd name="connsiteY889" fmla="*/ 4172533 h 4837662"/>
              <a:gd name="connsiteX890" fmla="*/ 2607618 w 4774447"/>
              <a:gd name="connsiteY890" fmla="*/ 4172356 h 4837662"/>
              <a:gd name="connsiteX891" fmla="*/ 2607557 w 4774447"/>
              <a:gd name="connsiteY891" fmla="*/ 4170241 h 4837662"/>
              <a:gd name="connsiteX892" fmla="*/ 2606914 w 4774447"/>
              <a:gd name="connsiteY892" fmla="*/ 4155841 h 4837662"/>
              <a:gd name="connsiteX893" fmla="*/ 2610999 w 4774447"/>
              <a:gd name="connsiteY893" fmla="*/ 4153579 h 4837662"/>
              <a:gd name="connsiteX894" fmla="*/ 2616888 w 4774447"/>
              <a:gd name="connsiteY894" fmla="*/ 4142079 h 4837662"/>
              <a:gd name="connsiteX895" fmla="*/ 2610097 w 4774447"/>
              <a:gd name="connsiteY895" fmla="*/ 4160030 h 4837662"/>
              <a:gd name="connsiteX896" fmla="*/ 2616888 w 4774447"/>
              <a:gd name="connsiteY896" fmla="*/ 4160030 h 4837662"/>
              <a:gd name="connsiteX897" fmla="*/ 2620284 w 4774447"/>
              <a:gd name="connsiteY897" fmla="*/ 4169005 h 4837662"/>
              <a:gd name="connsiteX898" fmla="*/ 2644053 w 4774447"/>
              <a:gd name="connsiteY898" fmla="*/ 4155542 h 4837662"/>
              <a:gd name="connsiteX899" fmla="*/ 2654240 w 4774447"/>
              <a:gd name="connsiteY899" fmla="*/ 4160030 h 4837662"/>
              <a:gd name="connsiteX900" fmla="*/ 2654240 w 4774447"/>
              <a:gd name="connsiteY900" fmla="*/ 4151055 h 4837662"/>
              <a:gd name="connsiteX901" fmla="*/ 2661031 w 4774447"/>
              <a:gd name="connsiteY901" fmla="*/ 4155542 h 4837662"/>
              <a:gd name="connsiteX902" fmla="*/ 2684800 w 4774447"/>
              <a:gd name="connsiteY902" fmla="*/ 4142079 h 4837662"/>
              <a:gd name="connsiteX903" fmla="*/ 2688195 w 4774447"/>
              <a:gd name="connsiteY903" fmla="*/ 4137592 h 4837662"/>
              <a:gd name="connsiteX904" fmla="*/ 2701778 w 4774447"/>
              <a:gd name="connsiteY904" fmla="*/ 4142079 h 4837662"/>
              <a:gd name="connsiteX905" fmla="*/ 2684800 w 4774447"/>
              <a:gd name="connsiteY905" fmla="*/ 4155542 h 4837662"/>
              <a:gd name="connsiteX906" fmla="*/ 2698382 w 4774447"/>
              <a:gd name="connsiteY906" fmla="*/ 4173493 h 4837662"/>
              <a:gd name="connsiteX907" fmla="*/ 2735734 w 4774447"/>
              <a:gd name="connsiteY907" fmla="*/ 4169005 h 4837662"/>
              <a:gd name="connsiteX908" fmla="*/ 2739129 w 4774447"/>
              <a:gd name="connsiteY908" fmla="*/ 4164518 h 4837662"/>
              <a:gd name="connsiteX909" fmla="*/ 2739129 w 4774447"/>
              <a:gd name="connsiteY909" fmla="*/ 4160030 h 4837662"/>
              <a:gd name="connsiteX910" fmla="*/ 2752365 w 4774447"/>
              <a:gd name="connsiteY910" fmla="*/ 4167027 h 4837662"/>
              <a:gd name="connsiteX911" fmla="*/ 2752287 w 4774447"/>
              <a:gd name="connsiteY911" fmla="*/ 4167112 h 4837662"/>
              <a:gd name="connsiteX912" fmla="*/ 2756107 w 4774447"/>
              <a:gd name="connsiteY912" fmla="*/ 4169005 h 4837662"/>
              <a:gd name="connsiteX913" fmla="*/ 2753985 w 4774447"/>
              <a:gd name="connsiteY913" fmla="*/ 4167883 h 4837662"/>
              <a:gd name="connsiteX914" fmla="*/ 2752365 w 4774447"/>
              <a:gd name="connsiteY914" fmla="*/ 4167027 h 4837662"/>
              <a:gd name="connsiteX915" fmla="*/ 2762899 w 4774447"/>
              <a:gd name="connsiteY915" fmla="*/ 4155542 h 4837662"/>
              <a:gd name="connsiteX916" fmla="*/ 2769690 w 4774447"/>
              <a:gd name="connsiteY916" fmla="*/ 4160030 h 4837662"/>
              <a:gd name="connsiteX917" fmla="*/ 2790063 w 4774447"/>
              <a:gd name="connsiteY917" fmla="*/ 4151055 h 4837662"/>
              <a:gd name="connsiteX918" fmla="*/ 2803645 w 4774447"/>
              <a:gd name="connsiteY918" fmla="*/ 4151055 h 4837662"/>
              <a:gd name="connsiteX919" fmla="*/ 2813832 w 4774447"/>
              <a:gd name="connsiteY919" fmla="*/ 4137592 h 4837662"/>
              <a:gd name="connsiteX920" fmla="*/ 2817228 w 4774447"/>
              <a:gd name="connsiteY920" fmla="*/ 4151055 h 4837662"/>
              <a:gd name="connsiteX921" fmla="*/ 2827415 w 4774447"/>
              <a:gd name="connsiteY921" fmla="*/ 4137592 h 4837662"/>
              <a:gd name="connsiteX922" fmla="*/ 2837601 w 4774447"/>
              <a:gd name="connsiteY922" fmla="*/ 4133104 h 4837662"/>
              <a:gd name="connsiteX923" fmla="*/ 2844393 w 4774447"/>
              <a:gd name="connsiteY923" fmla="*/ 4115154 h 4837662"/>
              <a:gd name="connsiteX924" fmla="*/ 2864766 w 4774447"/>
              <a:gd name="connsiteY924" fmla="*/ 4119641 h 4837662"/>
              <a:gd name="connsiteX925" fmla="*/ 2881744 w 4774447"/>
              <a:gd name="connsiteY925" fmla="*/ 4092715 h 4837662"/>
              <a:gd name="connsiteX926" fmla="*/ 2881744 w 4774447"/>
              <a:gd name="connsiteY926" fmla="*/ 4110666 h 4837662"/>
              <a:gd name="connsiteX927" fmla="*/ 2891931 w 4774447"/>
              <a:gd name="connsiteY927" fmla="*/ 4119641 h 4837662"/>
              <a:gd name="connsiteX928" fmla="*/ 2902117 w 4774447"/>
              <a:gd name="connsiteY928" fmla="*/ 4101691 h 4837662"/>
              <a:gd name="connsiteX929" fmla="*/ 2908909 w 4774447"/>
              <a:gd name="connsiteY929" fmla="*/ 4106178 h 4837662"/>
              <a:gd name="connsiteX930" fmla="*/ 2891931 w 4774447"/>
              <a:gd name="connsiteY930" fmla="*/ 4124129 h 4837662"/>
              <a:gd name="connsiteX931" fmla="*/ 2905513 w 4774447"/>
              <a:gd name="connsiteY931" fmla="*/ 4124129 h 4837662"/>
              <a:gd name="connsiteX932" fmla="*/ 2891931 w 4774447"/>
              <a:gd name="connsiteY932" fmla="*/ 4133104 h 4837662"/>
              <a:gd name="connsiteX933" fmla="*/ 2895327 w 4774447"/>
              <a:gd name="connsiteY933" fmla="*/ 4142079 h 4837662"/>
              <a:gd name="connsiteX934" fmla="*/ 2898722 w 4774447"/>
              <a:gd name="connsiteY934" fmla="*/ 4137592 h 4837662"/>
              <a:gd name="connsiteX935" fmla="*/ 2912304 w 4774447"/>
              <a:gd name="connsiteY935" fmla="*/ 4137592 h 4837662"/>
              <a:gd name="connsiteX936" fmla="*/ 2912304 w 4774447"/>
              <a:gd name="connsiteY936" fmla="*/ 4115154 h 4837662"/>
              <a:gd name="connsiteX937" fmla="*/ 2908909 w 4774447"/>
              <a:gd name="connsiteY937" fmla="*/ 4115154 h 4837662"/>
              <a:gd name="connsiteX938" fmla="*/ 2922491 w 4774447"/>
              <a:gd name="connsiteY938" fmla="*/ 4110666 h 4837662"/>
              <a:gd name="connsiteX939" fmla="*/ 2925887 w 4774447"/>
              <a:gd name="connsiteY939" fmla="*/ 4101691 h 4837662"/>
              <a:gd name="connsiteX940" fmla="*/ 2946260 w 4774447"/>
              <a:gd name="connsiteY940" fmla="*/ 4101691 h 4837662"/>
              <a:gd name="connsiteX941" fmla="*/ 2946260 w 4774447"/>
              <a:gd name="connsiteY941" fmla="*/ 4092715 h 4837662"/>
              <a:gd name="connsiteX942" fmla="*/ 2956447 w 4774447"/>
              <a:gd name="connsiteY942" fmla="*/ 4092715 h 4837662"/>
              <a:gd name="connsiteX943" fmla="*/ 2959843 w 4774447"/>
              <a:gd name="connsiteY943" fmla="*/ 4101691 h 4837662"/>
              <a:gd name="connsiteX944" fmla="*/ 2973425 w 4774447"/>
              <a:gd name="connsiteY944" fmla="*/ 4088228 h 4837662"/>
              <a:gd name="connsiteX945" fmla="*/ 3010777 w 4774447"/>
              <a:gd name="connsiteY945" fmla="*/ 4083740 h 4837662"/>
              <a:gd name="connsiteX946" fmla="*/ 3166973 w 4774447"/>
              <a:gd name="connsiteY946" fmla="*/ 4079253 h 4837662"/>
              <a:gd name="connsiteX947" fmla="*/ 3160182 w 4774447"/>
              <a:gd name="connsiteY947" fmla="*/ 4097203 h 4837662"/>
              <a:gd name="connsiteX948" fmla="*/ 3123740 w 4774447"/>
              <a:gd name="connsiteY948" fmla="*/ 4106713 h 4837662"/>
              <a:gd name="connsiteX949" fmla="*/ 3122851 w 4774447"/>
              <a:gd name="connsiteY949" fmla="*/ 4093027 h 4837662"/>
              <a:gd name="connsiteX950" fmla="*/ 3127075 w 4774447"/>
              <a:gd name="connsiteY950" fmla="*/ 4091033 h 4837662"/>
              <a:gd name="connsiteX951" fmla="*/ 3133017 w 4774447"/>
              <a:gd name="connsiteY951" fmla="*/ 4088228 h 4837662"/>
              <a:gd name="connsiteX952" fmla="*/ 3156787 w 4774447"/>
              <a:gd name="connsiteY952" fmla="*/ 4083740 h 4837662"/>
              <a:gd name="connsiteX953" fmla="*/ 3159163 w 4774447"/>
              <a:gd name="connsiteY953" fmla="*/ 4080599 h 4837662"/>
              <a:gd name="connsiteX954" fmla="*/ 3160182 w 4774447"/>
              <a:gd name="connsiteY954" fmla="*/ 4079253 h 4837662"/>
              <a:gd name="connsiteX955" fmla="*/ 3159163 w 4774447"/>
              <a:gd name="connsiteY955" fmla="*/ 4080599 h 4837662"/>
              <a:gd name="connsiteX956" fmla="*/ 3157785 w 4774447"/>
              <a:gd name="connsiteY956" fmla="*/ 4080837 h 4837662"/>
              <a:gd name="connsiteX957" fmla="*/ 970028 w 4774447"/>
              <a:gd name="connsiteY957" fmla="*/ 4079253 h 4837662"/>
              <a:gd name="connsiteX958" fmla="*/ 970028 w 4774447"/>
              <a:gd name="connsiteY958" fmla="*/ 4080375 h 4837662"/>
              <a:gd name="connsiteX959" fmla="*/ 970028 w 4774447"/>
              <a:gd name="connsiteY959" fmla="*/ 4085194 h 4837662"/>
              <a:gd name="connsiteX960" fmla="*/ 964102 w 4774447"/>
              <a:gd name="connsiteY960" fmla="*/ 4088228 h 4837662"/>
              <a:gd name="connsiteX961" fmla="*/ 963237 w 4774447"/>
              <a:gd name="connsiteY961" fmla="*/ 4088228 h 4837662"/>
              <a:gd name="connsiteX962" fmla="*/ 963842 w 4774447"/>
              <a:gd name="connsiteY962" fmla="*/ 4088361 h 4837662"/>
              <a:gd name="connsiteX963" fmla="*/ 961910 w 4774447"/>
              <a:gd name="connsiteY963" fmla="*/ 4089350 h 4837662"/>
              <a:gd name="connsiteX964" fmla="*/ 970028 w 4774447"/>
              <a:gd name="connsiteY964" fmla="*/ 4079253 h 4837662"/>
              <a:gd name="connsiteX965" fmla="*/ 1062966 w 4774447"/>
              <a:gd name="connsiteY965" fmla="*/ 4071939 h 4837662"/>
              <a:gd name="connsiteX966" fmla="*/ 1065104 w 4774447"/>
              <a:gd name="connsiteY966" fmla="*/ 4074765 h 4837662"/>
              <a:gd name="connsiteX967" fmla="*/ 1065104 w 4774447"/>
              <a:gd name="connsiteY967" fmla="*/ 4074765 h 4837662"/>
              <a:gd name="connsiteX968" fmla="*/ 1061709 w 4774447"/>
              <a:gd name="connsiteY968" fmla="*/ 4070277 h 4837662"/>
              <a:gd name="connsiteX969" fmla="*/ 1062966 w 4774447"/>
              <a:gd name="connsiteY969" fmla="*/ 4071939 h 4837662"/>
              <a:gd name="connsiteX970" fmla="*/ 1062558 w 4774447"/>
              <a:gd name="connsiteY970" fmla="*/ 4071399 h 4837662"/>
              <a:gd name="connsiteX971" fmla="*/ 1061709 w 4774447"/>
              <a:gd name="connsiteY971" fmla="*/ 4070277 h 4837662"/>
              <a:gd name="connsiteX972" fmla="*/ 3160182 w 4774447"/>
              <a:gd name="connsiteY972" fmla="*/ 4065790 h 4837662"/>
              <a:gd name="connsiteX973" fmla="*/ 3160182 w 4774447"/>
              <a:gd name="connsiteY973" fmla="*/ 4079253 h 4837662"/>
              <a:gd name="connsiteX974" fmla="*/ 3157211 w 4774447"/>
              <a:gd name="connsiteY974" fmla="*/ 4080936 h 4837662"/>
              <a:gd name="connsiteX975" fmla="*/ 3157785 w 4774447"/>
              <a:gd name="connsiteY975" fmla="*/ 4080837 h 4837662"/>
              <a:gd name="connsiteX976" fmla="*/ 3155089 w 4774447"/>
              <a:gd name="connsiteY976" fmla="*/ 4082618 h 4837662"/>
              <a:gd name="connsiteX977" fmla="*/ 3160182 w 4774447"/>
              <a:gd name="connsiteY977" fmla="*/ 4065790 h 4837662"/>
              <a:gd name="connsiteX978" fmla="*/ 3048128 w 4774447"/>
              <a:gd name="connsiteY978" fmla="*/ 4065790 h 4837662"/>
              <a:gd name="connsiteX979" fmla="*/ 3051523 w 4774447"/>
              <a:gd name="connsiteY979" fmla="*/ 4079253 h 4837662"/>
              <a:gd name="connsiteX980" fmla="*/ 3058315 w 4774447"/>
              <a:gd name="connsiteY980" fmla="*/ 4074765 h 4837662"/>
              <a:gd name="connsiteX981" fmla="*/ 3067228 w 4774447"/>
              <a:gd name="connsiteY981" fmla="*/ 4086545 h 4837662"/>
              <a:gd name="connsiteX982" fmla="*/ 3068501 w 4774447"/>
              <a:gd name="connsiteY982" fmla="*/ 4088228 h 4837662"/>
              <a:gd name="connsiteX983" fmla="*/ 3063408 w 4774447"/>
              <a:gd name="connsiteY983" fmla="*/ 4091593 h 4837662"/>
              <a:gd name="connsiteX984" fmla="*/ 3061710 w 4774447"/>
              <a:gd name="connsiteY984" fmla="*/ 4092715 h 4837662"/>
              <a:gd name="connsiteX985" fmla="*/ 3027754 w 4774447"/>
              <a:gd name="connsiteY985" fmla="*/ 4097203 h 4837662"/>
              <a:gd name="connsiteX986" fmla="*/ 3024359 w 4774447"/>
              <a:gd name="connsiteY986" fmla="*/ 4101691 h 4837662"/>
              <a:gd name="connsiteX987" fmla="*/ 3031150 w 4774447"/>
              <a:gd name="connsiteY987" fmla="*/ 4106178 h 4837662"/>
              <a:gd name="connsiteX988" fmla="*/ 3037941 w 4774447"/>
              <a:gd name="connsiteY988" fmla="*/ 4101691 h 4837662"/>
              <a:gd name="connsiteX989" fmla="*/ 3048128 w 4774447"/>
              <a:gd name="connsiteY989" fmla="*/ 4101691 h 4837662"/>
              <a:gd name="connsiteX990" fmla="*/ 3065106 w 4774447"/>
              <a:gd name="connsiteY990" fmla="*/ 4119641 h 4837662"/>
              <a:gd name="connsiteX991" fmla="*/ 3082084 w 4774447"/>
              <a:gd name="connsiteY991" fmla="*/ 4106178 h 4837662"/>
              <a:gd name="connsiteX992" fmla="*/ 3085479 w 4774447"/>
              <a:gd name="connsiteY992" fmla="*/ 4110666 h 4837662"/>
              <a:gd name="connsiteX993" fmla="*/ 3095510 w 4774447"/>
              <a:gd name="connsiteY993" fmla="*/ 4105932 h 4837662"/>
              <a:gd name="connsiteX994" fmla="*/ 3095030 w 4774447"/>
              <a:gd name="connsiteY994" fmla="*/ 4106740 h 4837662"/>
              <a:gd name="connsiteX995" fmla="*/ 3099062 w 4774447"/>
              <a:gd name="connsiteY995" fmla="*/ 4137592 h 4837662"/>
              <a:gd name="connsiteX996" fmla="*/ 3095666 w 4774447"/>
              <a:gd name="connsiteY996" fmla="*/ 4146567 h 4837662"/>
              <a:gd name="connsiteX997" fmla="*/ 3082084 w 4774447"/>
              <a:gd name="connsiteY997" fmla="*/ 4133104 h 4837662"/>
              <a:gd name="connsiteX998" fmla="*/ 3092271 w 4774447"/>
              <a:gd name="connsiteY998" fmla="*/ 4119641 h 4837662"/>
              <a:gd name="connsiteX999" fmla="*/ 3082084 w 4774447"/>
              <a:gd name="connsiteY999" fmla="*/ 4115154 h 4837662"/>
              <a:gd name="connsiteX1000" fmla="*/ 3075293 w 4774447"/>
              <a:gd name="connsiteY1000" fmla="*/ 4124129 h 4837662"/>
              <a:gd name="connsiteX1001" fmla="*/ 3068501 w 4774447"/>
              <a:gd name="connsiteY1001" fmla="*/ 4119641 h 4837662"/>
              <a:gd name="connsiteX1002" fmla="*/ 3058315 w 4774447"/>
              <a:gd name="connsiteY1002" fmla="*/ 4124129 h 4837662"/>
              <a:gd name="connsiteX1003" fmla="*/ 3037941 w 4774447"/>
              <a:gd name="connsiteY1003" fmla="*/ 4119641 h 4837662"/>
              <a:gd name="connsiteX1004" fmla="*/ 3034545 w 4774447"/>
              <a:gd name="connsiteY1004" fmla="*/ 4133104 h 4837662"/>
              <a:gd name="connsiteX1005" fmla="*/ 3031150 w 4774447"/>
              <a:gd name="connsiteY1005" fmla="*/ 4124129 h 4837662"/>
              <a:gd name="connsiteX1006" fmla="*/ 3000590 w 4774447"/>
              <a:gd name="connsiteY1006" fmla="*/ 4128617 h 4837662"/>
              <a:gd name="connsiteX1007" fmla="*/ 2990403 w 4774447"/>
              <a:gd name="connsiteY1007" fmla="*/ 4128617 h 4837662"/>
              <a:gd name="connsiteX1008" fmla="*/ 2989554 w 4774447"/>
              <a:gd name="connsiteY1008" fmla="*/ 4126934 h 4837662"/>
              <a:gd name="connsiteX1009" fmla="*/ 2988252 w 4774447"/>
              <a:gd name="connsiteY1009" fmla="*/ 4124352 h 4837662"/>
              <a:gd name="connsiteX1010" fmla="*/ 3003985 w 4774447"/>
              <a:gd name="connsiteY1010" fmla="*/ 4115154 h 4837662"/>
              <a:gd name="connsiteX1011" fmla="*/ 3007381 w 4774447"/>
              <a:gd name="connsiteY1011" fmla="*/ 4119641 h 4837662"/>
              <a:gd name="connsiteX1012" fmla="*/ 3027754 w 4774447"/>
              <a:gd name="connsiteY1012" fmla="*/ 4079253 h 4837662"/>
              <a:gd name="connsiteX1013" fmla="*/ 3048128 w 4774447"/>
              <a:gd name="connsiteY1013" fmla="*/ 4065790 h 4837662"/>
              <a:gd name="connsiteX1014" fmla="*/ 1984460 w 4774447"/>
              <a:gd name="connsiteY1014" fmla="*/ 4054430 h 4837662"/>
              <a:gd name="connsiteX1015" fmla="*/ 1988245 w 4774447"/>
              <a:gd name="connsiteY1015" fmla="*/ 4055248 h 4837662"/>
              <a:gd name="connsiteX1016" fmla="*/ 1947785 w 4774447"/>
              <a:gd name="connsiteY1016" fmla="*/ 4066929 h 4837662"/>
              <a:gd name="connsiteX1017" fmla="*/ 1928053 w 4774447"/>
              <a:gd name="connsiteY1017" fmla="*/ 4072444 h 4837662"/>
              <a:gd name="connsiteX1018" fmla="*/ 1901553 w 4774447"/>
              <a:gd name="connsiteY1018" fmla="*/ 4076822 h 4837662"/>
              <a:gd name="connsiteX1019" fmla="*/ 1930398 w 4774447"/>
              <a:gd name="connsiteY1019" fmla="*/ 4063485 h 4837662"/>
              <a:gd name="connsiteX1020" fmla="*/ 1930979 w 4774447"/>
              <a:gd name="connsiteY1020" fmla="*/ 4065790 h 4837662"/>
              <a:gd name="connsiteX1021" fmla="*/ 1984460 w 4774447"/>
              <a:gd name="connsiteY1021" fmla="*/ 4054430 h 4837662"/>
              <a:gd name="connsiteX1022" fmla="*/ 1934375 w 4774447"/>
              <a:gd name="connsiteY1022" fmla="*/ 4034376 h 4837662"/>
              <a:gd name="connsiteX1023" fmla="*/ 1934375 w 4774447"/>
              <a:gd name="connsiteY1023" fmla="*/ 4043352 h 4837662"/>
              <a:gd name="connsiteX1024" fmla="*/ 1941166 w 4774447"/>
              <a:gd name="connsiteY1024" fmla="*/ 4043352 h 4837662"/>
              <a:gd name="connsiteX1025" fmla="*/ 1930979 w 4774447"/>
              <a:gd name="connsiteY1025" fmla="*/ 4052327 h 4837662"/>
              <a:gd name="connsiteX1026" fmla="*/ 1932995 w 4774447"/>
              <a:gd name="connsiteY1026" fmla="*/ 4062284 h 4837662"/>
              <a:gd name="connsiteX1027" fmla="*/ 1930398 w 4774447"/>
              <a:gd name="connsiteY1027" fmla="*/ 4063485 h 4837662"/>
              <a:gd name="connsiteX1028" fmla="*/ 1928008 w 4774447"/>
              <a:gd name="connsiteY1028" fmla="*/ 4054010 h 4837662"/>
              <a:gd name="connsiteX1029" fmla="*/ 1927584 w 4774447"/>
              <a:gd name="connsiteY1029" fmla="*/ 4052327 h 4837662"/>
              <a:gd name="connsiteX1030" fmla="*/ 1924188 w 4774447"/>
              <a:gd name="connsiteY1030" fmla="*/ 4061302 h 4837662"/>
              <a:gd name="connsiteX1031" fmla="*/ 1924188 w 4774447"/>
              <a:gd name="connsiteY1031" fmla="*/ 4043352 h 4837662"/>
              <a:gd name="connsiteX1032" fmla="*/ 1934375 w 4774447"/>
              <a:gd name="connsiteY1032" fmla="*/ 4034376 h 4837662"/>
              <a:gd name="connsiteX1033" fmla="*/ 1041825 w 4774447"/>
              <a:gd name="connsiteY1033" fmla="*/ 4006674 h 4837662"/>
              <a:gd name="connsiteX1034" fmla="*/ 1041335 w 4774447"/>
              <a:gd name="connsiteY1034" fmla="*/ 4007451 h 4837662"/>
              <a:gd name="connsiteX1035" fmla="*/ 1037940 w 4774447"/>
              <a:gd name="connsiteY1035" fmla="*/ 4007451 h 4837662"/>
              <a:gd name="connsiteX1036" fmla="*/ 1043866 w 4774447"/>
              <a:gd name="connsiteY1036" fmla="*/ 4003444 h 4837662"/>
              <a:gd name="connsiteX1037" fmla="*/ 1046542 w 4774447"/>
              <a:gd name="connsiteY1037" fmla="*/ 4005357 h 4837662"/>
              <a:gd name="connsiteX1038" fmla="*/ 1049672 w 4774447"/>
              <a:gd name="connsiteY1038" fmla="*/ 4009493 h 4837662"/>
              <a:gd name="connsiteX1039" fmla="*/ 1042502 w 4774447"/>
              <a:gd name="connsiteY1039" fmla="*/ 4006539 h 4837662"/>
              <a:gd name="connsiteX1040" fmla="*/ 1041825 w 4774447"/>
              <a:gd name="connsiteY1040" fmla="*/ 4006674 h 4837662"/>
              <a:gd name="connsiteX1041" fmla="*/ 949655 w 4774447"/>
              <a:gd name="connsiteY1041" fmla="*/ 3989500 h 4837662"/>
              <a:gd name="connsiteX1042" fmla="*/ 950928 w 4774447"/>
              <a:gd name="connsiteY1042" fmla="*/ 3989500 h 4837662"/>
              <a:gd name="connsiteX1043" fmla="*/ 956000 w 4774447"/>
              <a:gd name="connsiteY1043" fmla="*/ 3989500 h 4837662"/>
              <a:gd name="connsiteX1044" fmla="*/ 956074 w 4774447"/>
              <a:gd name="connsiteY1044" fmla="*/ 3989851 h 4837662"/>
              <a:gd name="connsiteX1045" fmla="*/ 949655 w 4774447"/>
              <a:gd name="connsiteY1045" fmla="*/ 3989500 h 4837662"/>
              <a:gd name="connsiteX1046" fmla="*/ 2093968 w 4774447"/>
              <a:gd name="connsiteY1046" fmla="*/ 3985012 h 4837662"/>
              <a:gd name="connsiteX1047" fmla="*/ 2090572 w 4774447"/>
              <a:gd name="connsiteY1047" fmla="*/ 3989500 h 4837662"/>
              <a:gd name="connsiteX1048" fmla="*/ 2093967 w 4774447"/>
              <a:gd name="connsiteY1048" fmla="*/ 3985012 h 4837662"/>
              <a:gd name="connsiteX1049" fmla="*/ 2120018 w 4774447"/>
              <a:gd name="connsiteY1049" fmla="*/ 3981226 h 4837662"/>
              <a:gd name="connsiteX1050" fmla="*/ 2110945 w 4774447"/>
              <a:gd name="connsiteY1050" fmla="*/ 3985012 h 4837662"/>
              <a:gd name="connsiteX1051" fmla="*/ 2112643 w 4774447"/>
              <a:gd name="connsiteY1051" fmla="*/ 3983329 h 4837662"/>
              <a:gd name="connsiteX1052" fmla="*/ 2113862 w 4774447"/>
              <a:gd name="connsiteY1052" fmla="*/ 3982121 h 4837662"/>
              <a:gd name="connsiteX1053" fmla="*/ 2114476 w 4774447"/>
              <a:gd name="connsiteY1053" fmla="*/ 3931987 h 4837662"/>
              <a:gd name="connsiteX1054" fmla="*/ 2109672 w 4774447"/>
              <a:gd name="connsiteY1054" fmla="*/ 3934527 h 4837662"/>
              <a:gd name="connsiteX1055" fmla="*/ 2107550 w 4774447"/>
              <a:gd name="connsiteY1055" fmla="*/ 3935649 h 4837662"/>
              <a:gd name="connsiteX1056" fmla="*/ 2112802 w 4774447"/>
              <a:gd name="connsiteY1056" fmla="*/ 3932563 h 4837662"/>
              <a:gd name="connsiteX1057" fmla="*/ 2126650 w 4774447"/>
              <a:gd name="connsiteY1057" fmla="*/ 3927795 h 4837662"/>
              <a:gd name="connsiteX1058" fmla="*/ 2114476 w 4774447"/>
              <a:gd name="connsiteY1058" fmla="*/ 3931987 h 4837662"/>
              <a:gd name="connsiteX1059" fmla="*/ 2120533 w 4774447"/>
              <a:gd name="connsiteY1059" fmla="*/ 3928785 h 4837662"/>
              <a:gd name="connsiteX1060" fmla="*/ 2123308 w 4774447"/>
              <a:gd name="connsiteY1060" fmla="*/ 3928076 h 4837662"/>
              <a:gd name="connsiteX1061" fmla="*/ 2126650 w 4774447"/>
              <a:gd name="connsiteY1061" fmla="*/ 3927795 h 4837662"/>
              <a:gd name="connsiteX1062" fmla="*/ 989962 w 4774447"/>
              <a:gd name="connsiteY1062" fmla="*/ 3927253 h 4837662"/>
              <a:gd name="connsiteX1063" fmla="*/ 984459 w 4774447"/>
              <a:gd name="connsiteY1063" fmla="*/ 3934527 h 4837662"/>
              <a:gd name="connsiteX1064" fmla="*/ 983610 w 4774447"/>
              <a:gd name="connsiteY1064" fmla="*/ 3935649 h 4837662"/>
              <a:gd name="connsiteX1065" fmla="*/ 976819 w 4774447"/>
              <a:gd name="connsiteY1065" fmla="*/ 3935649 h 4837662"/>
              <a:gd name="connsiteX1066" fmla="*/ 980904 w 4774447"/>
              <a:gd name="connsiteY1066" fmla="*/ 3930320 h 4837662"/>
              <a:gd name="connsiteX1067" fmla="*/ 990401 w 4774447"/>
              <a:gd name="connsiteY1067" fmla="*/ 3926673 h 4837662"/>
              <a:gd name="connsiteX1068" fmla="*/ 991173 w 4774447"/>
              <a:gd name="connsiteY1068" fmla="*/ 3926843 h 4837662"/>
              <a:gd name="connsiteX1069" fmla="*/ 989962 w 4774447"/>
              <a:gd name="connsiteY1069" fmla="*/ 3927253 h 4837662"/>
              <a:gd name="connsiteX1070" fmla="*/ 3669249 w 4774447"/>
              <a:gd name="connsiteY1070" fmla="*/ 3925127 h 4837662"/>
              <a:gd name="connsiteX1071" fmla="*/ 3669521 w 4774447"/>
              <a:gd name="connsiteY1071" fmla="*/ 3926673 h 4837662"/>
              <a:gd name="connsiteX1072" fmla="*/ 3668790 w 4774447"/>
              <a:gd name="connsiteY1072" fmla="*/ 3926673 h 4837662"/>
              <a:gd name="connsiteX1073" fmla="*/ 986678 w 4774447"/>
              <a:gd name="connsiteY1073" fmla="*/ 3922099 h 4837662"/>
              <a:gd name="connsiteX1074" fmla="*/ 987041 w 4774447"/>
              <a:gd name="connsiteY1074" fmla="*/ 3922167 h 4837662"/>
              <a:gd name="connsiteX1075" fmla="*/ 987006 w 4774447"/>
              <a:gd name="connsiteY1075" fmla="*/ 3922186 h 4837662"/>
              <a:gd name="connsiteX1076" fmla="*/ 3670370 w 4774447"/>
              <a:gd name="connsiteY1076" fmla="*/ 3919381 h 4837662"/>
              <a:gd name="connsiteX1077" fmla="*/ 3670476 w 4774447"/>
              <a:gd name="connsiteY1077" fmla="*/ 3920994 h 4837662"/>
              <a:gd name="connsiteX1078" fmla="*/ 3669249 w 4774447"/>
              <a:gd name="connsiteY1078" fmla="*/ 3925127 h 4837662"/>
              <a:gd name="connsiteX1079" fmla="*/ 3668990 w 4774447"/>
              <a:gd name="connsiteY1079" fmla="*/ 3923658 h 4837662"/>
              <a:gd name="connsiteX1080" fmla="*/ 3670370 w 4774447"/>
              <a:gd name="connsiteY1080" fmla="*/ 3919381 h 4837662"/>
              <a:gd name="connsiteX1081" fmla="*/ 3655938 w 4774447"/>
              <a:gd name="connsiteY1081" fmla="*/ 3913210 h 4837662"/>
              <a:gd name="connsiteX1082" fmla="*/ 3654665 w 4774447"/>
              <a:gd name="connsiteY1082" fmla="*/ 3913771 h 4837662"/>
              <a:gd name="connsiteX1083" fmla="*/ 3648752 w 4774447"/>
              <a:gd name="connsiteY1083" fmla="*/ 3916376 h 4837662"/>
              <a:gd name="connsiteX1084" fmla="*/ 3648723 w 4774447"/>
              <a:gd name="connsiteY1084" fmla="*/ 3914894 h 4837662"/>
              <a:gd name="connsiteX1085" fmla="*/ 3655938 w 4774447"/>
              <a:gd name="connsiteY1085" fmla="*/ 3913210 h 4837662"/>
              <a:gd name="connsiteX1086" fmla="*/ 976819 w 4774447"/>
              <a:gd name="connsiteY1086" fmla="*/ 3908723 h 4837662"/>
              <a:gd name="connsiteX1087" fmla="*/ 970028 w 4774447"/>
              <a:gd name="connsiteY1087" fmla="*/ 3917698 h 4837662"/>
              <a:gd name="connsiteX1088" fmla="*/ 984884 w 4774447"/>
              <a:gd name="connsiteY1088" fmla="*/ 3921625 h 4837662"/>
              <a:gd name="connsiteX1089" fmla="*/ 986678 w 4774447"/>
              <a:gd name="connsiteY1089" fmla="*/ 3922099 h 4837662"/>
              <a:gd name="connsiteX1090" fmla="*/ 963237 w 4774447"/>
              <a:gd name="connsiteY1090" fmla="*/ 3917698 h 4837662"/>
              <a:gd name="connsiteX1091" fmla="*/ 976819 w 4774447"/>
              <a:gd name="connsiteY1091" fmla="*/ 3908723 h 4837662"/>
              <a:gd name="connsiteX1092" fmla="*/ 3351694 w 4774447"/>
              <a:gd name="connsiteY1092" fmla="*/ 3872892 h 4837662"/>
              <a:gd name="connsiteX1093" fmla="*/ 3346940 w 4774447"/>
              <a:gd name="connsiteY1093" fmla="*/ 3877309 h 4837662"/>
              <a:gd name="connsiteX1094" fmla="*/ 3346185 w 4774447"/>
              <a:gd name="connsiteY1094" fmla="*/ 3874315 h 4837662"/>
              <a:gd name="connsiteX1095" fmla="*/ 3359666 w 4774447"/>
              <a:gd name="connsiteY1095" fmla="*/ 3865483 h 4837662"/>
              <a:gd name="connsiteX1096" fmla="*/ 3363493 w 4774447"/>
              <a:gd name="connsiteY1096" fmla="*/ 3866091 h 4837662"/>
              <a:gd name="connsiteX1097" fmla="*/ 3357392 w 4774447"/>
              <a:gd name="connsiteY1097" fmla="*/ 3871420 h 4837662"/>
              <a:gd name="connsiteX1098" fmla="*/ 3351694 w 4774447"/>
              <a:gd name="connsiteY1098" fmla="*/ 3872892 h 4837662"/>
              <a:gd name="connsiteX1099" fmla="*/ 989407 w 4774447"/>
              <a:gd name="connsiteY1099" fmla="*/ 3856730 h 4837662"/>
              <a:gd name="connsiteX1100" fmla="*/ 990401 w 4774447"/>
              <a:gd name="connsiteY1100" fmla="*/ 3859359 h 4837662"/>
              <a:gd name="connsiteX1101" fmla="*/ 987006 w 4774447"/>
              <a:gd name="connsiteY1101" fmla="*/ 3859359 h 4837662"/>
              <a:gd name="connsiteX1102" fmla="*/ 1058764 w 4774447"/>
              <a:gd name="connsiteY1102" fmla="*/ 3855421 h 4837662"/>
              <a:gd name="connsiteX1103" fmla="*/ 1055189 w 4774447"/>
              <a:gd name="connsiteY1103" fmla="*/ 3858605 h 4837662"/>
              <a:gd name="connsiteX1104" fmla="*/ 1052557 w 4774447"/>
              <a:gd name="connsiteY1104" fmla="*/ 3860807 h 4837662"/>
              <a:gd name="connsiteX1105" fmla="*/ 1051298 w 4774447"/>
              <a:gd name="connsiteY1105" fmla="*/ 3860574 h 4837662"/>
              <a:gd name="connsiteX1106" fmla="*/ 1056828 w 4774447"/>
              <a:gd name="connsiteY1106" fmla="*/ 3855783 h 4837662"/>
              <a:gd name="connsiteX1107" fmla="*/ 1060379 w 4774447"/>
              <a:gd name="connsiteY1107" fmla="*/ 3854262 h 4837662"/>
              <a:gd name="connsiteX1108" fmla="*/ 1059060 w 4774447"/>
              <a:gd name="connsiteY1108" fmla="*/ 3855366 h 4837662"/>
              <a:gd name="connsiteX1109" fmla="*/ 1058764 w 4774447"/>
              <a:gd name="connsiteY1109" fmla="*/ 3855421 h 4837662"/>
              <a:gd name="connsiteX1110" fmla="*/ 1060011 w 4774447"/>
              <a:gd name="connsiteY1110" fmla="*/ 3854311 h 4837662"/>
              <a:gd name="connsiteX1111" fmla="*/ 3745073 w 4774447"/>
              <a:gd name="connsiteY1111" fmla="*/ 3848140 h 4837662"/>
              <a:gd name="connsiteX1112" fmla="*/ 3751015 w 4774447"/>
              <a:gd name="connsiteY1112" fmla="*/ 3850384 h 4837662"/>
              <a:gd name="connsiteX1113" fmla="*/ 3745285 w 4774447"/>
              <a:gd name="connsiteY1113" fmla="*/ 3850384 h 4837662"/>
              <a:gd name="connsiteX1114" fmla="*/ 3745073 w 4774447"/>
              <a:gd name="connsiteY1114" fmla="*/ 3848140 h 4837662"/>
              <a:gd name="connsiteX1115" fmla="*/ 1000588 w 4774447"/>
              <a:gd name="connsiteY1115" fmla="*/ 3832433 h 4837662"/>
              <a:gd name="connsiteX1116" fmla="*/ 1010775 w 4774447"/>
              <a:gd name="connsiteY1116" fmla="*/ 3841408 h 4837662"/>
              <a:gd name="connsiteX1117" fmla="*/ 1003984 w 4774447"/>
              <a:gd name="connsiteY1117" fmla="*/ 3841408 h 4837662"/>
              <a:gd name="connsiteX1118" fmla="*/ 1003684 w 4774447"/>
              <a:gd name="connsiteY1118" fmla="*/ 3840614 h 4837662"/>
              <a:gd name="connsiteX1119" fmla="*/ 1004408 w 4774447"/>
              <a:gd name="connsiteY1119" fmla="*/ 3839726 h 4837662"/>
              <a:gd name="connsiteX1120" fmla="*/ 1003230 w 4774447"/>
              <a:gd name="connsiteY1120" fmla="*/ 3839414 h 4837662"/>
              <a:gd name="connsiteX1121" fmla="*/ 1001013 w 4774447"/>
              <a:gd name="connsiteY1121" fmla="*/ 3833555 h 4837662"/>
              <a:gd name="connsiteX1122" fmla="*/ 1000588 w 4774447"/>
              <a:gd name="connsiteY1122" fmla="*/ 3832433 h 4837662"/>
              <a:gd name="connsiteX1123" fmla="*/ 1024357 w 4774447"/>
              <a:gd name="connsiteY1123" fmla="*/ 3818970 h 4837662"/>
              <a:gd name="connsiteX1124" fmla="*/ 1031148 w 4774447"/>
              <a:gd name="connsiteY1124" fmla="*/ 3823458 h 4837662"/>
              <a:gd name="connsiteX1125" fmla="*/ 1031148 w 4774447"/>
              <a:gd name="connsiteY1125" fmla="*/ 3832433 h 4837662"/>
              <a:gd name="connsiteX1126" fmla="*/ 1024357 w 4774447"/>
              <a:gd name="connsiteY1126" fmla="*/ 3832433 h 4837662"/>
              <a:gd name="connsiteX1127" fmla="*/ 1024357 w 4774447"/>
              <a:gd name="connsiteY1127" fmla="*/ 3818970 h 4837662"/>
              <a:gd name="connsiteX1128" fmla="*/ 3801949 w 4774447"/>
              <a:gd name="connsiteY1128" fmla="*/ 3805507 h 4837662"/>
              <a:gd name="connsiteX1129" fmla="*/ 3799827 w 4774447"/>
              <a:gd name="connsiteY1129" fmla="*/ 3807190 h 4837662"/>
              <a:gd name="connsiteX1130" fmla="*/ 3797471 w 4774447"/>
              <a:gd name="connsiteY1130" fmla="*/ 3809058 h 4837662"/>
              <a:gd name="connsiteX1131" fmla="*/ 3796855 w 4774447"/>
              <a:gd name="connsiteY1131" fmla="*/ 3808312 h 4837662"/>
              <a:gd name="connsiteX1132" fmla="*/ 3801949 w 4774447"/>
              <a:gd name="connsiteY1132" fmla="*/ 3805507 h 4837662"/>
              <a:gd name="connsiteX1133" fmla="*/ 1017566 w 4774447"/>
              <a:gd name="connsiteY1133" fmla="*/ 3747168 h 4837662"/>
              <a:gd name="connsiteX1134" fmla="*/ 1031148 w 4774447"/>
              <a:gd name="connsiteY1134" fmla="*/ 3756144 h 4837662"/>
              <a:gd name="connsiteX1135" fmla="*/ 1020962 w 4774447"/>
              <a:gd name="connsiteY1135" fmla="*/ 3757659 h 4837662"/>
              <a:gd name="connsiteX1136" fmla="*/ 1020962 w 4774447"/>
              <a:gd name="connsiteY1136" fmla="*/ 3756144 h 4837662"/>
              <a:gd name="connsiteX1137" fmla="*/ 1020565 w 4774447"/>
              <a:gd name="connsiteY1137" fmla="*/ 3757718 h 4837662"/>
              <a:gd name="connsiteX1138" fmla="*/ 1010881 w 4774447"/>
              <a:gd name="connsiteY1138" fmla="*/ 3759159 h 4837662"/>
              <a:gd name="connsiteX1139" fmla="*/ 1017566 w 4774447"/>
              <a:gd name="connsiteY1139" fmla="*/ 3747168 h 4837662"/>
              <a:gd name="connsiteX1140" fmla="*/ 1043725 w 4774447"/>
              <a:gd name="connsiteY1140" fmla="*/ 3737694 h 4837662"/>
              <a:gd name="connsiteX1141" fmla="*/ 1044731 w 4774447"/>
              <a:gd name="connsiteY1141" fmla="*/ 3738193 h 4837662"/>
              <a:gd name="connsiteX1142" fmla="*/ 1045502 w 4774447"/>
              <a:gd name="connsiteY1142" fmla="*/ 3739213 h 4837662"/>
              <a:gd name="connsiteX1143" fmla="*/ 1045208 w 4774447"/>
              <a:gd name="connsiteY1143" fmla="*/ 3739385 h 4837662"/>
              <a:gd name="connsiteX1144" fmla="*/ 1043457 w 4774447"/>
              <a:gd name="connsiteY1144" fmla="*/ 3738754 h 4837662"/>
              <a:gd name="connsiteX1145" fmla="*/ 1044731 w 4774447"/>
              <a:gd name="connsiteY1145" fmla="*/ 3733705 h 4837662"/>
              <a:gd name="connsiteX1146" fmla="*/ 1043725 w 4774447"/>
              <a:gd name="connsiteY1146" fmla="*/ 3737694 h 4837662"/>
              <a:gd name="connsiteX1147" fmla="*/ 1041335 w 4774447"/>
              <a:gd name="connsiteY1147" fmla="*/ 3736510 h 4837662"/>
              <a:gd name="connsiteX1148" fmla="*/ 1037940 w 4774447"/>
              <a:gd name="connsiteY1148" fmla="*/ 3738193 h 4837662"/>
              <a:gd name="connsiteX1149" fmla="*/ 1044731 w 4774447"/>
              <a:gd name="connsiteY1149" fmla="*/ 3733705 h 4837662"/>
              <a:gd name="connsiteX1150" fmla="*/ 1055874 w 4774447"/>
              <a:gd name="connsiteY1150" fmla="*/ 3727606 h 4837662"/>
              <a:gd name="connsiteX1151" fmla="*/ 1057452 w 4774447"/>
              <a:gd name="connsiteY1151" fmla="*/ 3728649 h 4837662"/>
              <a:gd name="connsiteX1152" fmla="*/ 1057358 w 4774447"/>
              <a:gd name="connsiteY1152" fmla="*/ 3729568 h 4837662"/>
              <a:gd name="connsiteX1153" fmla="*/ 1051628 w 4774447"/>
              <a:gd name="connsiteY1153" fmla="*/ 3729709 h 4837662"/>
              <a:gd name="connsiteX1154" fmla="*/ 1057498 w 4774447"/>
              <a:gd name="connsiteY1154" fmla="*/ 3714857 h 4837662"/>
              <a:gd name="connsiteX1155" fmla="*/ 1058313 w 4774447"/>
              <a:gd name="connsiteY1155" fmla="*/ 3720242 h 4837662"/>
              <a:gd name="connsiteX1156" fmla="*/ 1057649 w 4774447"/>
              <a:gd name="connsiteY1156" fmla="*/ 3726727 h 4837662"/>
              <a:gd name="connsiteX1157" fmla="*/ 1055874 w 4774447"/>
              <a:gd name="connsiteY1157" fmla="*/ 3727606 h 4837662"/>
              <a:gd name="connsiteX1158" fmla="*/ 1051522 w 4774447"/>
              <a:gd name="connsiteY1158" fmla="*/ 3724730 h 4837662"/>
              <a:gd name="connsiteX1159" fmla="*/ 1057464 w 4774447"/>
              <a:gd name="connsiteY1159" fmla="*/ 3714633 h 4837662"/>
              <a:gd name="connsiteX1160" fmla="*/ 1057611 w 4774447"/>
              <a:gd name="connsiteY1160" fmla="*/ 3714672 h 4837662"/>
              <a:gd name="connsiteX1161" fmla="*/ 1057498 w 4774447"/>
              <a:gd name="connsiteY1161" fmla="*/ 3714857 h 4837662"/>
              <a:gd name="connsiteX1162" fmla="*/ 1060815 w 4774447"/>
              <a:gd name="connsiteY1162" fmla="*/ 3709378 h 4837662"/>
              <a:gd name="connsiteX1163" fmla="*/ 1061709 w 4774447"/>
              <a:gd name="connsiteY1163" fmla="*/ 3715755 h 4837662"/>
              <a:gd name="connsiteX1164" fmla="*/ 1057611 w 4774447"/>
              <a:gd name="connsiteY1164" fmla="*/ 3714672 h 4837662"/>
              <a:gd name="connsiteX1165" fmla="*/ 1059374 w 4774447"/>
              <a:gd name="connsiteY1165" fmla="*/ 3711758 h 4837662"/>
              <a:gd name="connsiteX1166" fmla="*/ 1109247 w 4774447"/>
              <a:gd name="connsiteY1166" fmla="*/ 3702292 h 4837662"/>
              <a:gd name="connsiteX1167" fmla="*/ 1111644 w 4774447"/>
              <a:gd name="connsiteY1167" fmla="*/ 3703084 h 4837662"/>
              <a:gd name="connsiteX1168" fmla="*/ 1111794 w 4774447"/>
              <a:gd name="connsiteY1168" fmla="*/ 3703975 h 4837662"/>
              <a:gd name="connsiteX1169" fmla="*/ 1109247 w 4774447"/>
              <a:gd name="connsiteY1169" fmla="*/ 3702292 h 4837662"/>
              <a:gd name="connsiteX1170" fmla="*/ 1059586 w 4774447"/>
              <a:gd name="connsiteY1170" fmla="*/ 3700609 h 4837662"/>
              <a:gd name="connsiteX1171" fmla="*/ 1065104 w 4774447"/>
              <a:gd name="connsiteY1171" fmla="*/ 3702292 h 4837662"/>
              <a:gd name="connsiteX1172" fmla="*/ 1063406 w 4774447"/>
              <a:gd name="connsiteY1172" fmla="*/ 3705097 h 4837662"/>
              <a:gd name="connsiteX1173" fmla="*/ 1060815 w 4774447"/>
              <a:gd name="connsiteY1173" fmla="*/ 3709378 h 4837662"/>
              <a:gd name="connsiteX1174" fmla="*/ 1061284 w 4774447"/>
              <a:gd name="connsiteY1174" fmla="*/ 3681537 h 4837662"/>
              <a:gd name="connsiteX1175" fmla="*/ 1075291 w 4774447"/>
              <a:gd name="connsiteY1175" fmla="*/ 3688829 h 4837662"/>
              <a:gd name="connsiteX1176" fmla="*/ 1065104 w 4774447"/>
              <a:gd name="connsiteY1176" fmla="*/ 3702292 h 4837662"/>
              <a:gd name="connsiteX1177" fmla="*/ 1054917 w 4774447"/>
              <a:gd name="connsiteY1177" fmla="*/ 3688829 h 4837662"/>
              <a:gd name="connsiteX1178" fmla="*/ 1065104 w 4774447"/>
              <a:gd name="connsiteY1178" fmla="*/ 3684341 h 4837662"/>
              <a:gd name="connsiteX1179" fmla="*/ 1061284 w 4774447"/>
              <a:gd name="connsiteY1179" fmla="*/ 3681537 h 4837662"/>
              <a:gd name="connsiteX1180" fmla="*/ 970877 w 4774447"/>
              <a:gd name="connsiteY1180" fmla="*/ 3666952 h 4837662"/>
              <a:gd name="connsiteX1181" fmla="*/ 969922 w 4774447"/>
              <a:gd name="connsiteY1181" fmla="*/ 3668986 h 4837662"/>
              <a:gd name="connsiteX1182" fmla="*/ 967237 w 4774447"/>
              <a:gd name="connsiteY1182" fmla="*/ 3670715 h 4837662"/>
              <a:gd name="connsiteX1183" fmla="*/ 966632 w 4774447"/>
              <a:gd name="connsiteY1183" fmla="*/ 3670879 h 4837662"/>
              <a:gd name="connsiteX1184" fmla="*/ 966208 w 4774447"/>
              <a:gd name="connsiteY1184" fmla="*/ 3669757 h 4837662"/>
              <a:gd name="connsiteX1185" fmla="*/ 966079 w 4774447"/>
              <a:gd name="connsiteY1185" fmla="*/ 3669418 h 4837662"/>
              <a:gd name="connsiteX1186" fmla="*/ 1048126 w 4774447"/>
              <a:gd name="connsiteY1186" fmla="*/ 3666391 h 4837662"/>
              <a:gd name="connsiteX1187" fmla="*/ 1051522 w 4774447"/>
              <a:gd name="connsiteY1187" fmla="*/ 3670879 h 4837662"/>
              <a:gd name="connsiteX1188" fmla="*/ 1052201 w 4774447"/>
              <a:gd name="connsiteY1188" fmla="*/ 3670281 h 4837662"/>
              <a:gd name="connsiteX1189" fmla="*/ 1048126 w 4774447"/>
              <a:gd name="connsiteY1189" fmla="*/ 3679854 h 4837662"/>
              <a:gd name="connsiteX1190" fmla="*/ 1037940 w 4774447"/>
              <a:gd name="connsiteY1190" fmla="*/ 3679854 h 4837662"/>
              <a:gd name="connsiteX1191" fmla="*/ 1037940 w 4774447"/>
              <a:gd name="connsiteY1191" fmla="*/ 3675366 h 4837662"/>
              <a:gd name="connsiteX1192" fmla="*/ 1048126 w 4774447"/>
              <a:gd name="connsiteY1192" fmla="*/ 3666391 h 4837662"/>
              <a:gd name="connsiteX1193" fmla="*/ 963237 w 4774447"/>
              <a:gd name="connsiteY1193" fmla="*/ 3661903 h 4837662"/>
              <a:gd name="connsiteX1194" fmla="*/ 966079 w 4774447"/>
              <a:gd name="connsiteY1194" fmla="*/ 3669418 h 4837662"/>
              <a:gd name="connsiteX1195" fmla="*/ 963237 w 4774447"/>
              <a:gd name="connsiteY1195" fmla="*/ 3670879 h 4837662"/>
              <a:gd name="connsiteX1196" fmla="*/ 966219 w 4774447"/>
              <a:gd name="connsiteY1196" fmla="*/ 3671371 h 4837662"/>
              <a:gd name="connsiteX1197" fmla="*/ 953050 w 4774447"/>
              <a:gd name="connsiteY1197" fmla="*/ 3679854 h 4837662"/>
              <a:gd name="connsiteX1198" fmla="*/ 963237 w 4774447"/>
              <a:gd name="connsiteY1198" fmla="*/ 3661903 h 4837662"/>
              <a:gd name="connsiteX1199" fmla="*/ 983504 w 4774447"/>
              <a:gd name="connsiteY1199" fmla="*/ 3634487 h 4837662"/>
              <a:gd name="connsiteX1200" fmla="*/ 984010 w 4774447"/>
              <a:gd name="connsiteY1200" fmla="*/ 3635638 h 4837662"/>
              <a:gd name="connsiteX1201" fmla="*/ 966632 w 4774447"/>
              <a:gd name="connsiteY1201" fmla="*/ 3639465 h 4837662"/>
              <a:gd name="connsiteX1202" fmla="*/ 983504 w 4774447"/>
              <a:gd name="connsiteY1202" fmla="*/ 3634487 h 4837662"/>
              <a:gd name="connsiteX1203" fmla="*/ 959841 w 4774447"/>
              <a:gd name="connsiteY1203" fmla="*/ 3545225 h 4837662"/>
              <a:gd name="connsiteX1204" fmla="*/ 959841 w 4774447"/>
              <a:gd name="connsiteY1204" fmla="*/ 3545225 h 4837662"/>
              <a:gd name="connsiteX1205" fmla="*/ 956446 w 4774447"/>
              <a:gd name="connsiteY1205" fmla="*/ 3549713 h 4837662"/>
              <a:gd name="connsiteX1206" fmla="*/ 959841 w 4774447"/>
              <a:gd name="connsiteY1206" fmla="*/ 3545225 h 4837662"/>
              <a:gd name="connsiteX1207" fmla="*/ 615189 w 4774447"/>
              <a:gd name="connsiteY1207" fmla="*/ 3508763 h 4837662"/>
              <a:gd name="connsiteX1208" fmla="*/ 609353 w 4774447"/>
              <a:gd name="connsiteY1208" fmla="*/ 3514022 h 4837662"/>
              <a:gd name="connsiteX1209" fmla="*/ 608240 w 4774447"/>
              <a:gd name="connsiteY1209" fmla="*/ 3513934 h 4837662"/>
              <a:gd name="connsiteX1210" fmla="*/ 613385 w 4774447"/>
              <a:gd name="connsiteY1210" fmla="*/ 3509394 h 4837662"/>
              <a:gd name="connsiteX1211" fmla="*/ 615189 w 4774447"/>
              <a:gd name="connsiteY1211" fmla="*/ 3508763 h 4837662"/>
              <a:gd name="connsiteX1212" fmla="*/ 976819 w 4774447"/>
              <a:gd name="connsiteY1212" fmla="*/ 3410596 h 4837662"/>
              <a:gd name="connsiteX1213" fmla="*/ 976819 w 4774447"/>
              <a:gd name="connsiteY1213" fmla="*/ 3411438 h 4837662"/>
              <a:gd name="connsiteX1214" fmla="*/ 973423 w 4774447"/>
              <a:gd name="connsiteY1214" fmla="*/ 3412279 h 4837662"/>
              <a:gd name="connsiteX1215" fmla="*/ 976819 w 4774447"/>
              <a:gd name="connsiteY1215" fmla="*/ 3410596 h 4837662"/>
              <a:gd name="connsiteX1216" fmla="*/ 525529 w 4774447"/>
              <a:gd name="connsiteY1216" fmla="*/ 3402262 h 4837662"/>
              <a:gd name="connsiteX1217" fmla="*/ 528602 w 4774447"/>
              <a:gd name="connsiteY1217" fmla="*/ 3403865 h 4837662"/>
              <a:gd name="connsiteX1218" fmla="*/ 515019 w 4774447"/>
              <a:gd name="connsiteY1218" fmla="*/ 3410596 h 4837662"/>
              <a:gd name="connsiteX1219" fmla="*/ 517142 w 4774447"/>
              <a:gd name="connsiteY1219" fmla="*/ 3408913 h 4837662"/>
              <a:gd name="connsiteX1220" fmla="*/ 871556 w 4774447"/>
              <a:gd name="connsiteY1220" fmla="*/ 3329819 h 4837662"/>
              <a:gd name="connsiteX1221" fmla="*/ 871556 w 4774447"/>
              <a:gd name="connsiteY1221" fmla="*/ 3334307 h 4837662"/>
              <a:gd name="connsiteX1222" fmla="*/ 861369 w 4774447"/>
              <a:gd name="connsiteY1222" fmla="*/ 3334307 h 4837662"/>
              <a:gd name="connsiteX1223" fmla="*/ 871556 w 4774447"/>
              <a:gd name="connsiteY1223" fmla="*/ 3329819 h 4837662"/>
              <a:gd name="connsiteX1224" fmla="*/ 233185 w 4774447"/>
              <a:gd name="connsiteY1224" fmla="*/ 3255473 h 4837662"/>
              <a:gd name="connsiteX1225" fmla="*/ 239871 w 4774447"/>
              <a:gd name="connsiteY1225" fmla="*/ 3257386 h 4837662"/>
              <a:gd name="connsiteX1226" fmla="*/ 233185 w 4774447"/>
              <a:gd name="connsiteY1226" fmla="*/ 3258017 h 4837662"/>
              <a:gd name="connsiteX1227" fmla="*/ 251065 w 4774447"/>
              <a:gd name="connsiteY1227" fmla="*/ 3245816 h 4837662"/>
              <a:gd name="connsiteX1228" fmla="*/ 246078 w 4774447"/>
              <a:gd name="connsiteY1228" fmla="*/ 3252267 h 4837662"/>
              <a:gd name="connsiteX1229" fmla="*/ 246478 w 4774447"/>
              <a:gd name="connsiteY1229" fmla="*/ 3247795 h 4837662"/>
              <a:gd name="connsiteX1230" fmla="*/ 270537 w 4774447"/>
              <a:gd name="connsiteY1230" fmla="*/ 3244554 h 4837662"/>
              <a:gd name="connsiteX1231" fmla="*/ 271249 w 4774447"/>
              <a:gd name="connsiteY1231" fmla="*/ 3250306 h 4837662"/>
              <a:gd name="connsiteX1232" fmla="*/ 265762 w 4774447"/>
              <a:gd name="connsiteY1232" fmla="*/ 3252758 h 4837662"/>
              <a:gd name="connsiteX1233" fmla="*/ 270537 w 4774447"/>
              <a:gd name="connsiteY1233" fmla="*/ 3244554 h 4837662"/>
              <a:gd name="connsiteX1234" fmla="*/ 280724 w 4774447"/>
              <a:gd name="connsiteY1234" fmla="*/ 3172752 h 4837662"/>
              <a:gd name="connsiteX1235" fmla="*/ 279875 w 4774447"/>
              <a:gd name="connsiteY1235" fmla="*/ 3174435 h 4837662"/>
              <a:gd name="connsiteX1236" fmla="*/ 279268 w 4774447"/>
              <a:gd name="connsiteY1236" fmla="*/ 3175637 h 4837662"/>
              <a:gd name="connsiteX1237" fmla="*/ 277328 w 4774447"/>
              <a:gd name="connsiteY1237" fmla="*/ 3174996 h 4837662"/>
              <a:gd name="connsiteX1238" fmla="*/ 280724 w 4774447"/>
              <a:gd name="connsiteY1238" fmla="*/ 3172752 h 4837662"/>
              <a:gd name="connsiteX1239" fmla="*/ 106411 w 4774447"/>
              <a:gd name="connsiteY1239" fmla="*/ 2966509 h 4837662"/>
              <a:gd name="connsiteX1240" fmla="*/ 80384 w 4774447"/>
              <a:gd name="connsiteY1240" fmla="*/ 2979784 h 4837662"/>
              <a:gd name="connsiteX1241" fmla="*/ 80384 w 4774447"/>
              <a:gd name="connsiteY1241" fmla="*/ 2988759 h 4837662"/>
              <a:gd name="connsiteX1242" fmla="*/ 76988 w 4774447"/>
              <a:gd name="connsiteY1242" fmla="*/ 2988759 h 4837662"/>
              <a:gd name="connsiteX1243" fmla="*/ 80384 w 4774447"/>
              <a:gd name="connsiteY1243" fmla="*/ 2970809 h 4837662"/>
              <a:gd name="connsiteX1244" fmla="*/ 104153 w 4774447"/>
              <a:gd name="connsiteY1244" fmla="*/ 2966882 h 4837662"/>
              <a:gd name="connsiteX1245" fmla="*/ 108032 w 4774447"/>
              <a:gd name="connsiteY1245" fmla="*/ 2965682 h 4837662"/>
              <a:gd name="connsiteX1246" fmla="*/ 107549 w 4774447"/>
              <a:gd name="connsiteY1246" fmla="*/ 2966321 h 4837662"/>
              <a:gd name="connsiteX1247" fmla="*/ 106411 w 4774447"/>
              <a:gd name="connsiteY1247" fmla="*/ 2966509 h 4837662"/>
              <a:gd name="connsiteX1248" fmla="*/ 73690 w 4774447"/>
              <a:gd name="connsiteY1248" fmla="*/ 2907139 h 4837662"/>
              <a:gd name="connsiteX1249" fmla="*/ 76988 w 4774447"/>
              <a:gd name="connsiteY1249" fmla="*/ 2907982 h 4837662"/>
              <a:gd name="connsiteX1250" fmla="*/ 74017 w 4774447"/>
              <a:gd name="connsiteY1250" fmla="*/ 2910226 h 4837662"/>
              <a:gd name="connsiteX1251" fmla="*/ 73646 w 4774447"/>
              <a:gd name="connsiteY1251" fmla="*/ 2906720 h 4837662"/>
              <a:gd name="connsiteX1252" fmla="*/ 73690 w 4774447"/>
              <a:gd name="connsiteY1252" fmla="*/ 2907139 h 4837662"/>
              <a:gd name="connsiteX1253" fmla="*/ 73147 w 4774447"/>
              <a:gd name="connsiteY1253" fmla="*/ 2907000 h 4837662"/>
              <a:gd name="connsiteX1254" fmla="*/ 65037 w 4774447"/>
              <a:gd name="connsiteY1254" fmla="*/ 2904927 h 4837662"/>
              <a:gd name="connsiteX1255" fmla="*/ 73147 w 4774447"/>
              <a:gd name="connsiteY1255" fmla="*/ 2907000 h 4837662"/>
              <a:gd name="connsiteX1256" fmla="*/ 63406 w 4774447"/>
              <a:gd name="connsiteY1256" fmla="*/ 2912470 h 4837662"/>
              <a:gd name="connsiteX1257" fmla="*/ 66483 w 4774447"/>
              <a:gd name="connsiteY1257" fmla="*/ 2908613 h 4837662"/>
              <a:gd name="connsiteX1258" fmla="*/ 64597 w 4774447"/>
              <a:gd name="connsiteY1258" fmla="*/ 2906962 h 4837662"/>
              <a:gd name="connsiteX1259" fmla="*/ 80384 w 4774447"/>
              <a:gd name="connsiteY1259" fmla="*/ 2849643 h 4837662"/>
              <a:gd name="connsiteX1260" fmla="*/ 82930 w 4774447"/>
              <a:gd name="connsiteY1260" fmla="*/ 2850765 h 4837662"/>
              <a:gd name="connsiteX1261" fmla="*/ 83625 w 4774447"/>
              <a:gd name="connsiteY1261" fmla="*/ 2851071 h 4837662"/>
              <a:gd name="connsiteX1262" fmla="*/ 80384 w 4774447"/>
              <a:gd name="connsiteY1262" fmla="*/ 2854131 h 4837662"/>
              <a:gd name="connsiteX1263" fmla="*/ 80384 w 4774447"/>
              <a:gd name="connsiteY1263" fmla="*/ 2849643 h 4837662"/>
              <a:gd name="connsiteX1264" fmla="*/ 44760 w 4774447"/>
              <a:gd name="connsiteY1264" fmla="*/ 2845470 h 4837662"/>
              <a:gd name="connsiteX1265" fmla="*/ 40910 w 4774447"/>
              <a:gd name="connsiteY1265" fmla="*/ 2850204 h 4837662"/>
              <a:gd name="connsiteX1266" fmla="*/ 22659 w 4774447"/>
              <a:gd name="connsiteY1266" fmla="*/ 2849643 h 4837662"/>
              <a:gd name="connsiteX1267" fmla="*/ 25630 w 4774447"/>
              <a:gd name="connsiteY1267" fmla="*/ 2849082 h 4837662"/>
              <a:gd name="connsiteX1268" fmla="*/ 128168 w 4774447"/>
              <a:gd name="connsiteY1268" fmla="*/ 2719339 h 4837662"/>
              <a:gd name="connsiteX1269" fmla="*/ 128294 w 4774447"/>
              <a:gd name="connsiteY1269" fmla="*/ 2723832 h 4837662"/>
              <a:gd name="connsiteX1270" fmla="*/ 127073 w 4774447"/>
              <a:gd name="connsiteY1270" fmla="*/ 2731142 h 4837662"/>
              <a:gd name="connsiteX1271" fmla="*/ 125581 w 4774447"/>
              <a:gd name="connsiteY1271" fmla="*/ 2731881 h 4837662"/>
              <a:gd name="connsiteX1272" fmla="*/ 127922 w 4774447"/>
              <a:gd name="connsiteY1272" fmla="*/ 2719502 h 4837662"/>
              <a:gd name="connsiteX1273" fmla="*/ 127922 w 4774447"/>
              <a:gd name="connsiteY1273" fmla="*/ 2683601 h 4837662"/>
              <a:gd name="connsiteX1274" fmla="*/ 134713 w 4774447"/>
              <a:gd name="connsiteY1274" fmla="*/ 2683601 h 4837662"/>
              <a:gd name="connsiteX1275" fmla="*/ 138109 w 4774447"/>
              <a:gd name="connsiteY1275" fmla="*/ 2692576 h 4837662"/>
              <a:gd name="connsiteX1276" fmla="*/ 141505 w 4774447"/>
              <a:gd name="connsiteY1276" fmla="*/ 2692576 h 4837662"/>
              <a:gd name="connsiteX1277" fmla="*/ 141505 w 4774447"/>
              <a:gd name="connsiteY1277" fmla="*/ 2701551 h 4837662"/>
              <a:gd name="connsiteX1278" fmla="*/ 155087 w 4774447"/>
              <a:gd name="connsiteY1278" fmla="*/ 2701551 h 4837662"/>
              <a:gd name="connsiteX1279" fmla="*/ 131318 w 4774447"/>
              <a:gd name="connsiteY1279" fmla="*/ 2717258 h 4837662"/>
              <a:gd name="connsiteX1280" fmla="*/ 128168 w 4774447"/>
              <a:gd name="connsiteY1280" fmla="*/ 2719339 h 4837662"/>
              <a:gd name="connsiteX1281" fmla="*/ 127922 w 4774447"/>
              <a:gd name="connsiteY1281" fmla="*/ 2710527 h 4837662"/>
              <a:gd name="connsiteX1282" fmla="*/ 121131 w 4774447"/>
              <a:gd name="connsiteY1282" fmla="*/ 2692576 h 4837662"/>
              <a:gd name="connsiteX1283" fmla="*/ 131318 w 4774447"/>
              <a:gd name="connsiteY1283" fmla="*/ 2692576 h 4837662"/>
              <a:gd name="connsiteX1284" fmla="*/ 127922 w 4774447"/>
              <a:gd name="connsiteY1284" fmla="*/ 2683601 h 4837662"/>
              <a:gd name="connsiteX1285" fmla="*/ 165920 w 4774447"/>
              <a:gd name="connsiteY1285" fmla="*/ 2675889 h 4837662"/>
              <a:gd name="connsiteX1286" fmla="*/ 168343 w 4774447"/>
              <a:gd name="connsiteY1286" fmla="*/ 2676679 h 4837662"/>
              <a:gd name="connsiteX1287" fmla="*/ 167396 w 4774447"/>
              <a:gd name="connsiteY1287" fmla="*/ 2677430 h 4837662"/>
              <a:gd name="connsiteX1288" fmla="*/ 165274 w 4774447"/>
              <a:gd name="connsiteY1288" fmla="*/ 2679113 h 4837662"/>
              <a:gd name="connsiteX1289" fmla="*/ 170653 w 4774447"/>
              <a:gd name="connsiteY1289" fmla="*/ 2674848 h 4837662"/>
              <a:gd name="connsiteX1290" fmla="*/ 174612 w 4774447"/>
              <a:gd name="connsiteY1290" fmla="*/ 2676308 h 4837662"/>
              <a:gd name="connsiteX1291" fmla="*/ 173869 w 4774447"/>
              <a:gd name="connsiteY1291" fmla="*/ 2678482 h 4837662"/>
              <a:gd name="connsiteX1292" fmla="*/ 168343 w 4774447"/>
              <a:gd name="connsiteY1292" fmla="*/ 2676679 h 4837662"/>
              <a:gd name="connsiteX1293" fmla="*/ 190724 w 4774447"/>
              <a:gd name="connsiteY1293" fmla="*/ 2649388 h 4837662"/>
              <a:gd name="connsiteX1294" fmla="*/ 191377 w 4774447"/>
              <a:gd name="connsiteY1294" fmla="*/ 2655273 h 4837662"/>
              <a:gd name="connsiteX1295" fmla="*/ 187133 w 4774447"/>
              <a:gd name="connsiteY1295" fmla="*/ 2651907 h 4837662"/>
              <a:gd name="connsiteX1296" fmla="*/ 186712 w 4774447"/>
              <a:gd name="connsiteY1296" fmla="*/ 2650714 h 4837662"/>
              <a:gd name="connsiteX1297" fmla="*/ 161878 w 4774447"/>
              <a:gd name="connsiteY1297" fmla="*/ 2643212 h 4837662"/>
              <a:gd name="connsiteX1298" fmla="*/ 182252 w 4774447"/>
              <a:gd name="connsiteY1298" fmla="*/ 2643212 h 4837662"/>
              <a:gd name="connsiteX1299" fmla="*/ 185647 w 4774447"/>
              <a:gd name="connsiteY1299" fmla="*/ 2647700 h 4837662"/>
              <a:gd name="connsiteX1300" fmla="*/ 186712 w 4774447"/>
              <a:gd name="connsiteY1300" fmla="*/ 2650714 h 4837662"/>
              <a:gd name="connsiteX1301" fmla="*/ 185647 w 4774447"/>
              <a:gd name="connsiteY1301" fmla="*/ 2651066 h 4837662"/>
              <a:gd name="connsiteX1302" fmla="*/ 182252 w 4774447"/>
              <a:gd name="connsiteY1302" fmla="*/ 2652187 h 4837662"/>
              <a:gd name="connsiteX1303" fmla="*/ 185647 w 4774447"/>
              <a:gd name="connsiteY1303" fmla="*/ 2670138 h 4837662"/>
              <a:gd name="connsiteX1304" fmla="*/ 182252 w 4774447"/>
              <a:gd name="connsiteY1304" fmla="*/ 2665650 h 4837662"/>
              <a:gd name="connsiteX1305" fmla="*/ 170653 w 4774447"/>
              <a:gd name="connsiteY1305" fmla="*/ 2674848 h 4837662"/>
              <a:gd name="connsiteX1306" fmla="*/ 166441 w 4774447"/>
              <a:gd name="connsiteY1306" fmla="*/ 2673293 h 4837662"/>
              <a:gd name="connsiteX1307" fmla="*/ 165920 w 4774447"/>
              <a:gd name="connsiteY1307" fmla="*/ 2675889 h 4837662"/>
              <a:gd name="connsiteX1308" fmla="*/ 148296 w 4774447"/>
              <a:gd name="connsiteY1308" fmla="*/ 2670138 h 4837662"/>
              <a:gd name="connsiteX1309" fmla="*/ 165274 w 4774447"/>
              <a:gd name="connsiteY1309" fmla="*/ 2661163 h 4837662"/>
              <a:gd name="connsiteX1310" fmla="*/ 155724 w 4774447"/>
              <a:gd name="connsiteY1310" fmla="*/ 2658288 h 4837662"/>
              <a:gd name="connsiteX1311" fmla="*/ 155109 w 4774447"/>
              <a:gd name="connsiteY1311" fmla="*/ 2648609 h 4837662"/>
              <a:gd name="connsiteX1312" fmla="*/ 159756 w 4774447"/>
              <a:gd name="connsiteY1312" fmla="*/ 2651066 h 4837662"/>
              <a:gd name="connsiteX1313" fmla="*/ 161878 w 4774447"/>
              <a:gd name="connsiteY1313" fmla="*/ 2652187 h 4837662"/>
              <a:gd name="connsiteX1314" fmla="*/ 161878 w 4774447"/>
              <a:gd name="connsiteY1314" fmla="*/ 2643212 h 4837662"/>
              <a:gd name="connsiteX1315" fmla="*/ 145304 w 4774447"/>
              <a:gd name="connsiteY1315" fmla="*/ 2638941 h 4837662"/>
              <a:gd name="connsiteX1316" fmla="*/ 151903 w 4774447"/>
              <a:gd name="connsiteY1316" fmla="*/ 2639075 h 4837662"/>
              <a:gd name="connsiteX1317" fmla="*/ 155087 w 4774447"/>
              <a:gd name="connsiteY1317" fmla="*/ 2648261 h 4837662"/>
              <a:gd name="connsiteX1318" fmla="*/ 155109 w 4774447"/>
              <a:gd name="connsiteY1318" fmla="*/ 2648609 h 4837662"/>
              <a:gd name="connsiteX1319" fmla="*/ 144900 w 4774447"/>
              <a:gd name="connsiteY1319" fmla="*/ 2643212 h 4837662"/>
              <a:gd name="connsiteX1320" fmla="*/ 146174 w 4774447"/>
              <a:gd name="connsiteY1320" fmla="*/ 2602263 h 4837662"/>
              <a:gd name="connsiteX1321" fmla="*/ 148296 w 4774447"/>
              <a:gd name="connsiteY1321" fmla="*/ 2607311 h 4837662"/>
              <a:gd name="connsiteX1322" fmla="*/ 145325 w 4774447"/>
              <a:gd name="connsiteY1322" fmla="*/ 2638724 h 4837662"/>
              <a:gd name="connsiteX1323" fmla="*/ 145304 w 4774447"/>
              <a:gd name="connsiteY1323" fmla="*/ 2638941 h 4837662"/>
              <a:gd name="connsiteX1324" fmla="*/ 134713 w 4774447"/>
              <a:gd name="connsiteY1324" fmla="*/ 2638725 h 4837662"/>
              <a:gd name="connsiteX1325" fmla="*/ 134713 w 4774447"/>
              <a:gd name="connsiteY1325" fmla="*/ 2625262 h 4837662"/>
              <a:gd name="connsiteX1326" fmla="*/ 127922 w 4774447"/>
              <a:gd name="connsiteY1326" fmla="*/ 2625262 h 4837662"/>
              <a:gd name="connsiteX1327" fmla="*/ 141505 w 4774447"/>
              <a:gd name="connsiteY1327" fmla="*/ 2607311 h 4837662"/>
              <a:gd name="connsiteX1328" fmla="*/ 146174 w 4774447"/>
              <a:gd name="connsiteY1328" fmla="*/ 2602263 h 4837662"/>
              <a:gd name="connsiteX1329" fmla="*/ 4773511 w 4774447"/>
              <a:gd name="connsiteY1329" fmla="*/ 2590482 h 4837662"/>
              <a:gd name="connsiteX1330" fmla="*/ 4774447 w 4774447"/>
              <a:gd name="connsiteY1330" fmla="*/ 2590943 h 4837662"/>
              <a:gd name="connsiteX1331" fmla="*/ 4774447 w 4774447"/>
              <a:gd name="connsiteY1331" fmla="*/ 2600133 h 4837662"/>
              <a:gd name="connsiteX1332" fmla="*/ 4773087 w 4774447"/>
              <a:gd name="connsiteY1332" fmla="*/ 2598336 h 4837662"/>
              <a:gd name="connsiteX1333" fmla="*/ 4769322 w 4774447"/>
              <a:gd name="connsiteY1333" fmla="*/ 2599899 h 4837662"/>
              <a:gd name="connsiteX1334" fmla="*/ 4769002 w 4774447"/>
              <a:gd name="connsiteY1334" fmla="*/ 2595110 h 4837662"/>
              <a:gd name="connsiteX1335" fmla="*/ 4773511 w 4774447"/>
              <a:gd name="connsiteY1335" fmla="*/ 2590482 h 4837662"/>
              <a:gd name="connsiteX1336" fmla="*/ 306576 w 4774447"/>
              <a:gd name="connsiteY1336" fmla="*/ 2126676 h 4837662"/>
              <a:gd name="connsiteX1337" fmla="*/ 304493 w 4774447"/>
              <a:gd name="connsiteY1337" fmla="*/ 2127135 h 4837662"/>
              <a:gd name="connsiteX1338" fmla="*/ 304997 w 4774447"/>
              <a:gd name="connsiteY1338" fmla="*/ 2126735 h 4837662"/>
              <a:gd name="connsiteX1339" fmla="*/ 312133 w 4774447"/>
              <a:gd name="connsiteY1339" fmla="*/ 2125452 h 4837662"/>
              <a:gd name="connsiteX1340" fmla="*/ 311178 w 4774447"/>
              <a:gd name="connsiteY1340" fmla="*/ 2126504 h 4837662"/>
              <a:gd name="connsiteX1341" fmla="*/ 306576 w 4774447"/>
              <a:gd name="connsiteY1341" fmla="*/ 2126676 h 4837662"/>
              <a:gd name="connsiteX1342" fmla="*/ 345240 w 4774447"/>
              <a:gd name="connsiteY1342" fmla="*/ 2109185 h 4837662"/>
              <a:gd name="connsiteX1343" fmla="*/ 352031 w 4774447"/>
              <a:gd name="connsiteY1343" fmla="*/ 2109185 h 4837662"/>
              <a:gd name="connsiteX1344" fmla="*/ 365613 w 4774447"/>
              <a:gd name="connsiteY1344" fmla="*/ 2109185 h 4837662"/>
              <a:gd name="connsiteX1345" fmla="*/ 369009 w 4774447"/>
              <a:gd name="connsiteY1345" fmla="*/ 2118160 h 4837662"/>
              <a:gd name="connsiteX1346" fmla="*/ 385987 w 4774447"/>
              <a:gd name="connsiteY1346" fmla="*/ 2131623 h 4837662"/>
              <a:gd name="connsiteX1347" fmla="*/ 379196 w 4774447"/>
              <a:gd name="connsiteY1347" fmla="*/ 2131623 h 4837662"/>
              <a:gd name="connsiteX1348" fmla="*/ 362218 w 4774447"/>
              <a:gd name="connsiteY1348" fmla="*/ 2118160 h 4837662"/>
              <a:gd name="connsiteX1349" fmla="*/ 358822 w 4774447"/>
              <a:gd name="connsiteY1349" fmla="*/ 2122648 h 4837662"/>
              <a:gd name="connsiteX1350" fmla="*/ 358822 w 4774447"/>
              <a:gd name="connsiteY1350" fmla="*/ 2127135 h 4837662"/>
              <a:gd name="connsiteX1351" fmla="*/ 355427 w 4774447"/>
              <a:gd name="connsiteY1351" fmla="*/ 2118160 h 4837662"/>
              <a:gd name="connsiteX1352" fmla="*/ 352031 w 4774447"/>
              <a:gd name="connsiteY1352" fmla="*/ 2118160 h 4837662"/>
              <a:gd name="connsiteX1353" fmla="*/ 345240 w 4774447"/>
              <a:gd name="connsiteY1353" fmla="*/ 2109185 h 4837662"/>
              <a:gd name="connsiteX1354" fmla="*/ 2285 w 4774447"/>
              <a:gd name="connsiteY1354" fmla="*/ 2104697 h 4837662"/>
              <a:gd name="connsiteX1355" fmla="*/ 15868 w 4774447"/>
              <a:gd name="connsiteY1355" fmla="*/ 2122648 h 4837662"/>
              <a:gd name="connsiteX1356" fmla="*/ 9077 w 4774447"/>
              <a:gd name="connsiteY1356" fmla="*/ 2122648 h 4837662"/>
              <a:gd name="connsiteX1357" fmla="*/ 2285 w 4774447"/>
              <a:gd name="connsiteY1357" fmla="*/ 2109185 h 4837662"/>
              <a:gd name="connsiteX1358" fmla="*/ 2285 w 4774447"/>
              <a:gd name="connsiteY1358" fmla="*/ 2104697 h 4837662"/>
              <a:gd name="connsiteX1359" fmla="*/ 240306 w 4774447"/>
              <a:gd name="connsiteY1359" fmla="*/ 2098327 h 4837662"/>
              <a:gd name="connsiteX1360" fmla="*/ 239128 w 4774447"/>
              <a:gd name="connsiteY1360" fmla="*/ 2100770 h 4837662"/>
              <a:gd name="connsiteX1361" fmla="*/ 239128 w 4774447"/>
              <a:gd name="connsiteY1361" fmla="*/ 2099438 h 4837662"/>
              <a:gd name="connsiteX1362" fmla="*/ 239380 w 4774447"/>
              <a:gd name="connsiteY1362" fmla="*/ 2098572 h 4837662"/>
              <a:gd name="connsiteX1363" fmla="*/ 531997 w 4774447"/>
              <a:gd name="connsiteY1363" fmla="*/ 2091234 h 4837662"/>
              <a:gd name="connsiteX1364" fmla="*/ 548392 w 4774447"/>
              <a:gd name="connsiteY1364" fmla="*/ 2095301 h 4837662"/>
              <a:gd name="connsiteX1365" fmla="*/ 548099 w 4774447"/>
              <a:gd name="connsiteY1365" fmla="*/ 2095490 h 4837662"/>
              <a:gd name="connsiteX1366" fmla="*/ 546853 w 4774447"/>
              <a:gd name="connsiteY1366" fmla="*/ 2095161 h 4837662"/>
              <a:gd name="connsiteX1367" fmla="*/ 531997 w 4774447"/>
              <a:gd name="connsiteY1367" fmla="*/ 2091234 h 4837662"/>
              <a:gd name="connsiteX1368" fmla="*/ 236581 w 4774447"/>
              <a:gd name="connsiteY1368" fmla="*/ 2091234 h 4837662"/>
              <a:gd name="connsiteX1369" fmla="*/ 241521 w 4774447"/>
              <a:gd name="connsiteY1369" fmla="*/ 2091234 h 4837662"/>
              <a:gd name="connsiteX1370" fmla="*/ 239380 w 4774447"/>
              <a:gd name="connsiteY1370" fmla="*/ 2098572 h 4837662"/>
              <a:gd name="connsiteX1371" fmla="*/ 235308 w 4774447"/>
              <a:gd name="connsiteY1371" fmla="*/ 2099649 h 4837662"/>
              <a:gd name="connsiteX1372" fmla="*/ 233185 w 4774447"/>
              <a:gd name="connsiteY1372" fmla="*/ 2100209 h 4837662"/>
              <a:gd name="connsiteX1373" fmla="*/ 236581 w 4774447"/>
              <a:gd name="connsiteY1373" fmla="*/ 2091234 h 4837662"/>
              <a:gd name="connsiteX1374" fmla="*/ 256955 w 4774447"/>
              <a:gd name="connsiteY1374" fmla="*/ 2082259 h 4837662"/>
              <a:gd name="connsiteX1375" fmla="*/ 256955 w 4774447"/>
              <a:gd name="connsiteY1375" fmla="*/ 2086747 h 4837662"/>
              <a:gd name="connsiteX1376" fmla="*/ 255031 w 4774447"/>
              <a:gd name="connsiteY1376" fmla="*/ 2086477 h 4837662"/>
              <a:gd name="connsiteX1377" fmla="*/ 255257 w 4774447"/>
              <a:gd name="connsiteY1377" fmla="*/ 2086115 h 4837662"/>
              <a:gd name="connsiteX1378" fmla="*/ 256955 w 4774447"/>
              <a:gd name="connsiteY1378" fmla="*/ 2082259 h 4837662"/>
              <a:gd name="connsiteX1379" fmla="*/ 135346 w 4774447"/>
              <a:gd name="connsiteY1379" fmla="*/ 2078695 h 4837662"/>
              <a:gd name="connsiteX1380" fmla="*/ 134024 w 4774447"/>
              <a:gd name="connsiteY1380" fmla="*/ 2083381 h 4837662"/>
              <a:gd name="connsiteX1381" fmla="*/ 127498 w 4774447"/>
              <a:gd name="connsiteY1381" fmla="*/ 2086747 h 4837662"/>
              <a:gd name="connsiteX1382" fmla="*/ 126188 w 4774447"/>
              <a:gd name="connsiteY1382" fmla="*/ 2083882 h 4837662"/>
              <a:gd name="connsiteX1383" fmla="*/ 110944 w 4774447"/>
              <a:gd name="connsiteY1383" fmla="*/ 2068796 h 4837662"/>
              <a:gd name="connsiteX1384" fmla="*/ 114601 w 4774447"/>
              <a:gd name="connsiteY1384" fmla="*/ 2071213 h 4837662"/>
              <a:gd name="connsiteX1385" fmla="*/ 112642 w 4774447"/>
              <a:gd name="connsiteY1385" fmla="*/ 2072723 h 4837662"/>
              <a:gd name="connsiteX1386" fmla="*/ 117735 w 4774447"/>
              <a:gd name="connsiteY1386" fmla="*/ 2073284 h 4837662"/>
              <a:gd name="connsiteX1387" fmla="*/ 114601 w 4774447"/>
              <a:gd name="connsiteY1387" fmla="*/ 2071213 h 4837662"/>
              <a:gd name="connsiteX1388" fmla="*/ 117735 w 4774447"/>
              <a:gd name="connsiteY1388" fmla="*/ 2068796 h 4837662"/>
              <a:gd name="connsiteX1389" fmla="*/ 124527 w 4774447"/>
              <a:gd name="connsiteY1389" fmla="*/ 2068796 h 4837662"/>
              <a:gd name="connsiteX1390" fmla="*/ 121131 w 4774447"/>
              <a:gd name="connsiteY1390" fmla="*/ 2073284 h 4837662"/>
              <a:gd name="connsiteX1391" fmla="*/ 122882 w 4774447"/>
              <a:gd name="connsiteY1391" fmla="*/ 2076649 h 4837662"/>
              <a:gd name="connsiteX1392" fmla="*/ 126188 w 4774447"/>
              <a:gd name="connsiteY1392" fmla="*/ 2083882 h 4837662"/>
              <a:gd name="connsiteX1393" fmla="*/ 124102 w 4774447"/>
              <a:gd name="connsiteY1393" fmla="*/ 2085064 h 4837662"/>
              <a:gd name="connsiteX1394" fmla="*/ 121131 w 4774447"/>
              <a:gd name="connsiteY1394" fmla="*/ 2086747 h 4837662"/>
              <a:gd name="connsiteX1395" fmla="*/ 107549 w 4774447"/>
              <a:gd name="connsiteY1395" fmla="*/ 2086747 h 4837662"/>
              <a:gd name="connsiteX1396" fmla="*/ 93966 w 4774447"/>
              <a:gd name="connsiteY1396" fmla="*/ 2109185 h 4837662"/>
              <a:gd name="connsiteX1397" fmla="*/ 110944 w 4774447"/>
              <a:gd name="connsiteY1397" fmla="*/ 2100209 h 4837662"/>
              <a:gd name="connsiteX1398" fmla="*/ 121131 w 4774447"/>
              <a:gd name="connsiteY1398" fmla="*/ 2100209 h 4837662"/>
              <a:gd name="connsiteX1399" fmla="*/ 97362 w 4774447"/>
              <a:gd name="connsiteY1399" fmla="*/ 2131623 h 4837662"/>
              <a:gd name="connsiteX1400" fmla="*/ 97362 w 4774447"/>
              <a:gd name="connsiteY1400" fmla="*/ 2145086 h 4837662"/>
              <a:gd name="connsiteX1401" fmla="*/ 107549 w 4774447"/>
              <a:gd name="connsiteY1401" fmla="*/ 2154061 h 4837662"/>
              <a:gd name="connsiteX1402" fmla="*/ 90571 w 4774447"/>
              <a:gd name="connsiteY1402" fmla="*/ 2167524 h 4837662"/>
              <a:gd name="connsiteX1403" fmla="*/ 87175 w 4774447"/>
              <a:gd name="connsiteY1403" fmla="*/ 2163036 h 4837662"/>
              <a:gd name="connsiteX1404" fmla="*/ 76988 w 4774447"/>
              <a:gd name="connsiteY1404" fmla="*/ 2167524 h 4837662"/>
              <a:gd name="connsiteX1405" fmla="*/ 56615 w 4774447"/>
              <a:gd name="connsiteY1405" fmla="*/ 2158548 h 4837662"/>
              <a:gd name="connsiteX1406" fmla="*/ 56615 w 4774447"/>
              <a:gd name="connsiteY1406" fmla="*/ 2154061 h 4837662"/>
              <a:gd name="connsiteX1407" fmla="*/ 63406 w 4774447"/>
              <a:gd name="connsiteY1407" fmla="*/ 2158548 h 4837662"/>
              <a:gd name="connsiteX1408" fmla="*/ 60010 w 4774447"/>
              <a:gd name="connsiteY1408" fmla="*/ 2145086 h 4837662"/>
              <a:gd name="connsiteX1409" fmla="*/ 32846 w 4774447"/>
              <a:gd name="connsiteY1409" fmla="*/ 2131623 h 4837662"/>
              <a:gd name="connsiteX1410" fmla="*/ 22659 w 4774447"/>
              <a:gd name="connsiteY1410" fmla="*/ 2140598 h 4837662"/>
              <a:gd name="connsiteX1411" fmla="*/ 15868 w 4774447"/>
              <a:gd name="connsiteY1411" fmla="*/ 2122648 h 4837662"/>
              <a:gd name="connsiteX1412" fmla="*/ 19263 w 4774447"/>
              <a:gd name="connsiteY1412" fmla="*/ 2122648 h 4837662"/>
              <a:gd name="connsiteX1413" fmla="*/ 19263 w 4774447"/>
              <a:gd name="connsiteY1413" fmla="*/ 2109185 h 4837662"/>
              <a:gd name="connsiteX1414" fmla="*/ 32846 w 4774447"/>
              <a:gd name="connsiteY1414" fmla="*/ 2122648 h 4837662"/>
              <a:gd name="connsiteX1415" fmla="*/ 56615 w 4774447"/>
              <a:gd name="connsiteY1415" fmla="*/ 2095722 h 4837662"/>
              <a:gd name="connsiteX1416" fmla="*/ 76988 w 4774447"/>
              <a:gd name="connsiteY1416" fmla="*/ 2100209 h 4837662"/>
              <a:gd name="connsiteX1417" fmla="*/ 87175 w 4774447"/>
              <a:gd name="connsiteY1417" fmla="*/ 2086747 h 4837662"/>
              <a:gd name="connsiteX1418" fmla="*/ 93966 w 4774447"/>
              <a:gd name="connsiteY1418" fmla="*/ 2091234 h 4837662"/>
              <a:gd name="connsiteX1419" fmla="*/ 97362 w 4774447"/>
              <a:gd name="connsiteY1419" fmla="*/ 2086747 h 4837662"/>
              <a:gd name="connsiteX1420" fmla="*/ 90571 w 4774447"/>
              <a:gd name="connsiteY1420" fmla="*/ 2082259 h 4837662"/>
              <a:gd name="connsiteX1421" fmla="*/ 110944 w 4774447"/>
              <a:gd name="connsiteY1421" fmla="*/ 2068796 h 4837662"/>
              <a:gd name="connsiteX1422" fmla="*/ 289159 w 4774447"/>
              <a:gd name="connsiteY1422" fmla="*/ 2065500 h 4837662"/>
              <a:gd name="connsiteX1423" fmla="*/ 289933 w 4774447"/>
              <a:gd name="connsiteY1423" fmla="*/ 2065600 h 4837662"/>
              <a:gd name="connsiteX1424" fmla="*/ 288788 w 4774447"/>
              <a:gd name="connsiteY1424" fmla="*/ 2067113 h 4837662"/>
              <a:gd name="connsiteX1425" fmla="*/ 288523 w 4774447"/>
              <a:gd name="connsiteY1425" fmla="*/ 2066202 h 4837662"/>
              <a:gd name="connsiteX1426" fmla="*/ 284278 w 4774447"/>
              <a:gd name="connsiteY1426" fmla="*/ 2064870 h 4837662"/>
              <a:gd name="connsiteX1427" fmla="*/ 288422 w 4774447"/>
              <a:gd name="connsiteY1427" fmla="*/ 2065405 h 4837662"/>
              <a:gd name="connsiteX1428" fmla="*/ 288364 w 4774447"/>
              <a:gd name="connsiteY1428" fmla="*/ 2065430 h 4837662"/>
              <a:gd name="connsiteX1429" fmla="*/ 283180 w 4774447"/>
              <a:gd name="connsiteY1429" fmla="*/ 2067714 h 4837662"/>
              <a:gd name="connsiteX1430" fmla="*/ 282846 w 4774447"/>
              <a:gd name="connsiteY1430" fmla="*/ 2067674 h 4837662"/>
              <a:gd name="connsiteX1431" fmla="*/ 284278 w 4774447"/>
              <a:gd name="connsiteY1431" fmla="*/ 2064870 h 4837662"/>
              <a:gd name="connsiteX1432" fmla="*/ 289793 w 4774447"/>
              <a:gd name="connsiteY1432" fmla="*/ 2064801 h 4837662"/>
              <a:gd name="connsiteX1433" fmla="*/ 289159 w 4774447"/>
              <a:gd name="connsiteY1433" fmla="*/ 2065500 h 4837662"/>
              <a:gd name="connsiteX1434" fmla="*/ 288422 w 4774447"/>
              <a:gd name="connsiteY1434" fmla="*/ 2065405 h 4837662"/>
              <a:gd name="connsiteX1435" fmla="*/ 294306 w 4774447"/>
              <a:gd name="connsiteY1435" fmla="*/ 2059821 h 4837662"/>
              <a:gd name="connsiteX1436" fmla="*/ 292886 w 4774447"/>
              <a:gd name="connsiteY1436" fmla="*/ 2065981 h 4837662"/>
              <a:gd name="connsiteX1437" fmla="*/ 289933 w 4774447"/>
              <a:gd name="connsiteY1437" fmla="*/ 2065600 h 4837662"/>
              <a:gd name="connsiteX1438" fmla="*/ 290910 w 4774447"/>
              <a:gd name="connsiteY1438" fmla="*/ 2064308 h 4837662"/>
              <a:gd name="connsiteX1439" fmla="*/ 289793 w 4774447"/>
              <a:gd name="connsiteY1439" fmla="*/ 2064801 h 4837662"/>
              <a:gd name="connsiteX1440" fmla="*/ 139950 w 4774447"/>
              <a:gd name="connsiteY1440" fmla="*/ 2056168 h 4837662"/>
              <a:gd name="connsiteX1441" fmla="*/ 140032 w 4774447"/>
              <a:gd name="connsiteY1441" fmla="*/ 2056473 h 4837662"/>
              <a:gd name="connsiteX1442" fmla="*/ 144900 w 4774447"/>
              <a:gd name="connsiteY1442" fmla="*/ 2073284 h 4837662"/>
              <a:gd name="connsiteX1443" fmla="*/ 135346 w 4774447"/>
              <a:gd name="connsiteY1443" fmla="*/ 2078695 h 4837662"/>
              <a:gd name="connsiteX1444" fmla="*/ 137705 w 4774447"/>
              <a:gd name="connsiteY1444" fmla="*/ 2070339 h 4837662"/>
              <a:gd name="connsiteX1445" fmla="*/ 302985 w 4774447"/>
              <a:gd name="connsiteY1445" fmla="*/ 2051273 h 4837662"/>
              <a:gd name="connsiteX1446" fmla="*/ 303761 w 4774447"/>
              <a:gd name="connsiteY1446" fmla="*/ 2051713 h 4837662"/>
              <a:gd name="connsiteX1447" fmla="*/ 301097 w 4774447"/>
              <a:gd name="connsiteY1447" fmla="*/ 2054211 h 4837662"/>
              <a:gd name="connsiteX1448" fmla="*/ 302158 w 4774447"/>
              <a:gd name="connsiteY1448" fmla="*/ 2051967 h 4837662"/>
              <a:gd name="connsiteX1449" fmla="*/ 138958 w 4774447"/>
              <a:gd name="connsiteY1449" fmla="*/ 2047480 h 4837662"/>
              <a:gd name="connsiteX1450" fmla="*/ 141039 w 4774447"/>
              <a:gd name="connsiteY1450" fmla="*/ 2049294 h 4837662"/>
              <a:gd name="connsiteX1451" fmla="*/ 139950 w 4774447"/>
              <a:gd name="connsiteY1451" fmla="*/ 2056168 h 4837662"/>
              <a:gd name="connsiteX1452" fmla="*/ 137791 w 4774447"/>
              <a:gd name="connsiteY1452" fmla="*/ 2048181 h 4837662"/>
              <a:gd name="connsiteX1453" fmla="*/ 138958 w 4774447"/>
              <a:gd name="connsiteY1453" fmla="*/ 2047480 h 4837662"/>
              <a:gd name="connsiteX1454" fmla="*/ 215868 w 4774447"/>
              <a:gd name="connsiteY1454" fmla="*/ 2037383 h 4837662"/>
              <a:gd name="connsiteX1455" fmla="*/ 222999 w 4774447"/>
              <a:gd name="connsiteY1455" fmla="*/ 2037383 h 4837662"/>
              <a:gd name="connsiteX1456" fmla="*/ 215783 w 4774447"/>
              <a:gd name="connsiteY1456" fmla="*/ 2038505 h 4837662"/>
              <a:gd name="connsiteX1457" fmla="*/ 313106 w 4774447"/>
              <a:gd name="connsiteY1457" fmla="*/ 2025124 h 4837662"/>
              <a:gd name="connsiteX1458" fmla="*/ 315817 w 4774447"/>
              <a:gd name="connsiteY1458" fmla="*/ 2026915 h 4837662"/>
              <a:gd name="connsiteX1459" fmla="*/ 312823 w 4774447"/>
              <a:gd name="connsiteY1459" fmla="*/ 2027636 h 4837662"/>
              <a:gd name="connsiteX1460" fmla="*/ 311709 w 4774447"/>
              <a:gd name="connsiteY1460" fmla="*/ 2026725 h 4837662"/>
              <a:gd name="connsiteX1461" fmla="*/ 304493 w 4774447"/>
              <a:gd name="connsiteY1461" fmla="*/ 2023920 h 4837662"/>
              <a:gd name="connsiteX1462" fmla="*/ 307888 w 4774447"/>
              <a:gd name="connsiteY1462" fmla="*/ 2041870 h 4837662"/>
              <a:gd name="connsiteX1463" fmla="*/ 307701 w 4774447"/>
              <a:gd name="connsiteY1463" fmla="*/ 2047312 h 4837662"/>
              <a:gd name="connsiteX1464" fmla="*/ 302985 w 4774447"/>
              <a:gd name="connsiteY1464" fmla="*/ 2051273 h 4837662"/>
              <a:gd name="connsiteX1465" fmla="*/ 297277 w 4774447"/>
              <a:gd name="connsiteY1465" fmla="*/ 2048041 h 4837662"/>
              <a:gd name="connsiteX1466" fmla="*/ 294306 w 4774447"/>
              <a:gd name="connsiteY1466" fmla="*/ 2046358 h 4837662"/>
              <a:gd name="connsiteX1467" fmla="*/ 294306 w 4774447"/>
              <a:gd name="connsiteY1467" fmla="*/ 2037383 h 4837662"/>
              <a:gd name="connsiteX1468" fmla="*/ 290910 w 4774447"/>
              <a:gd name="connsiteY1468" fmla="*/ 2032895 h 4837662"/>
              <a:gd name="connsiteX1469" fmla="*/ 304493 w 4774447"/>
              <a:gd name="connsiteY1469" fmla="*/ 2023920 h 4837662"/>
              <a:gd name="connsiteX1470" fmla="*/ 318075 w 4774447"/>
              <a:gd name="connsiteY1470" fmla="*/ 2019432 h 4837662"/>
              <a:gd name="connsiteX1471" fmla="*/ 313106 w 4774447"/>
              <a:gd name="connsiteY1471" fmla="*/ 2025124 h 4837662"/>
              <a:gd name="connsiteX1472" fmla="*/ 312981 w 4774447"/>
              <a:gd name="connsiteY1472" fmla="*/ 2025042 h 4837662"/>
              <a:gd name="connsiteX1473" fmla="*/ 311284 w 4774447"/>
              <a:gd name="connsiteY1473" fmla="*/ 2023920 h 4837662"/>
              <a:gd name="connsiteX1474" fmla="*/ 318075 w 4774447"/>
              <a:gd name="connsiteY1474" fmla="*/ 2019432 h 4837662"/>
              <a:gd name="connsiteX1475" fmla="*/ 328030 w 4774447"/>
              <a:gd name="connsiteY1475" fmla="*/ 1985214 h 4837662"/>
              <a:gd name="connsiteX1476" fmla="*/ 327837 w 4774447"/>
              <a:gd name="connsiteY1476" fmla="*/ 1985494 h 4837662"/>
              <a:gd name="connsiteX1477" fmla="*/ 327413 w 4774447"/>
              <a:gd name="connsiteY1477" fmla="*/ 1985775 h 4837662"/>
              <a:gd name="connsiteX1478" fmla="*/ 75594 w 4774447"/>
              <a:gd name="connsiteY1478" fmla="*/ 1937075 h 4837662"/>
              <a:gd name="connsiteX1479" fmla="*/ 76988 w 4774447"/>
              <a:gd name="connsiteY1479" fmla="*/ 1938655 h 4837662"/>
              <a:gd name="connsiteX1480" fmla="*/ 73593 w 4774447"/>
              <a:gd name="connsiteY1480" fmla="*/ 1938655 h 4837662"/>
              <a:gd name="connsiteX1481" fmla="*/ 383637 w 4774447"/>
              <a:gd name="connsiteY1481" fmla="*/ 1915756 h 4837662"/>
              <a:gd name="connsiteX1482" fmla="*/ 381159 w 4774447"/>
              <a:gd name="connsiteY1482" fmla="*/ 1920003 h 4837662"/>
              <a:gd name="connsiteX1483" fmla="*/ 382591 w 4774447"/>
              <a:gd name="connsiteY1483" fmla="*/ 1916217 h 4837662"/>
              <a:gd name="connsiteX1484" fmla="*/ 446692 w 4774447"/>
              <a:gd name="connsiteY1484" fmla="*/ 1892466 h 4837662"/>
              <a:gd name="connsiteX1485" fmla="*/ 436868 w 4774447"/>
              <a:gd name="connsiteY1485" fmla="*/ 1900650 h 4837662"/>
              <a:gd name="connsiteX1486" fmla="*/ 433101 w 4774447"/>
              <a:gd name="connsiteY1486" fmla="*/ 1899388 h 4837662"/>
              <a:gd name="connsiteX1487" fmla="*/ 433208 w 4774447"/>
              <a:gd name="connsiteY1487" fmla="*/ 1898406 h 4837662"/>
              <a:gd name="connsiteX1488" fmla="*/ 450503 w 4774447"/>
              <a:gd name="connsiteY1488" fmla="*/ 1889291 h 4837662"/>
              <a:gd name="connsiteX1489" fmla="*/ 453899 w 4774447"/>
              <a:gd name="connsiteY1489" fmla="*/ 1889291 h 4837662"/>
              <a:gd name="connsiteX1490" fmla="*/ 446692 w 4774447"/>
              <a:gd name="connsiteY1490" fmla="*/ 1892466 h 4837662"/>
              <a:gd name="connsiteX1491" fmla="*/ 15868 w 4774447"/>
              <a:gd name="connsiteY1491" fmla="*/ 1880316 h 4837662"/>
              <a:gd name="connsiteX1492" fmla="*/ 22659 w 4774447"/>
              <a:gd name="connsiteY1492" fmla="*/ 1880316 h 4837662"/>
              <a:gd name="connsiteX1493" fmla="*/ 15868 w 4774447"/>
              <a:gd name="connsiteY1493" fmla="*/ 1884803 h 4837662"/>
              <a:gd name="connsiteX1494" fmla="*/ 15868 w 4774447"/>
              <a:gd name="connsiteY1494" fmla="*/ 1883681 h 4837662"/>
              <a:gd name="connsiteX1495" fmla="*/ 15868 w 4774447"/>
              <a:gd name="connsiteY1495" fmla="*/ 1880316 h 4837662"/>
              <a:gd name="connsiteX1496" fmla="*/ 491250 w 4774447"/>
              <a:gd name="connsiteY1496" fmla="*/ 1835440 h 4837662"/>
              <a:gd name="connsiteX1497" fmla="*/ 491250 w 4774447"/>
              <a:gd name="connsiteY1497" fmla="*/ 1836832 h 4837662"/>
              <a:gd name="connsiteX1498" fmla="*/ 486953 w 4774447"/>
              <a:gd name="connsiteY1498" fmla="*/ 1838595 h 4837662"/>
              <a:gd name="connsiteX1499" fmla="*/ 491250 w 4774447"/>
              <a:gd name="connsiteY1499" fmla="*/ 1835440 h 4837662"/>
              <a:gd name="connsiteX1500" fmla="*/ 32846 w 4774447"/>
              <a:gd name="connsiteY1500" fmla="*/ 1804026 h 4837662"/>
              <a:gd name="connsiteX1501" fmla="*/ 39637 w 4774447"/>
              <a:gd name="connsiteY1501" fmla="*/ 1808514 h 4837662"/>
              <a:gd name="connsiteX1502" fmla="*/ 36241 w 4774447"/>
              <a:gd name="connsiteY1502" fmla="*/ 1826464 h 4837662"/>
              <a:gd name="connsiteX1503" fmla="*/ 46428 w 4774447"/>
              <a:gd name="connsiteY1503" fmla="*/ 1853390 h 4837662"/>
              <a:gd name="connsiteX1504" fmla="*/ 46428 w 4774447"/>
              <a:gd name="connsiteY1504" fmla="*/ 1880316 h 4837662"/>
              <a:gd name="connsiteX1505" fmla="*/ 12472 w 4774447"/>
              <a:gd name="connsiteY1505" fmla="*/ 1853390 h 4837662"/>
              <a:gd name="connsiteX1506" fmla="*/ 12472 w 4774447"/>
              <a:gd name="connsiteY1506" fmla="*/ 1817489 h 4837662"/>
              <a:gd name="connsiteX1507" fmla="*/ 19263 w 4774447"/>
              <a:gd name="connsiteY1507" fmla="*/ 1813001 h 4837662"/>
              <a:gd name="connsiteX1508" fmla="*/ 22659 w 4774447"/>
              <a:gd name="connsiteY1508" fmla="*/ 1821977 h 4837662"/>
              <a:gd name="connsiteX1509" fmla="*/ 29450 w 4774447"/>
              <a:gd name="connsiteY1509" fmla="*/ 1821977 h 4837662"/>
              <a:gd name="connsiteX1510" fmla="*/ 32846 w 4774447"/>
              <a:gd name="connsiteY1510" fmla="*/ 1813001 h 4837662"/>
              <a:gd name="connsiteX1511" fmla="*/ 32846 w 4774447"/>
              <a:gd name="connsiteY1511" fmla="*/ 1804026 h 4837662"/>
              <a:gd name="connsiteX1512" fmla="*/ 405936 w 4774447"/>
              <a:gd name="connsiteY1512" fmla="*/ 1700811 h 4837662"/>
              <a:gd name="connsiteX1513" fmla="*/ 402965 w 4774447"/>
              <a:gd name="connsiteY1513" fmla="*/ 1709786 h 4837662"/>
              <a:gd name="connsiteX1514" fmla="*/ 399837 w 4774447"/>
              <a:gd name="connsiteY1514" fmla="*/ 1709786 h 4837662"/>
              <a:gd name="connsiteX1515" fmla="*/ 403442 w 4774447"/>
              <a:gd name="connsiteY1515" fmla="*/ 1700951 h 4837662"/>
              <a:gd name="connsiteX1516" fmla="*/ 405936 w 4774447"/>
              <a:gd name="connsiteY1516" fmla="*/ 1700811 h 4837662"/>
              <a:gd name="connsiteX1517" fmla="*/ 324866 w 4774447"/>
              <a:gd name="connsiteY1517" fmla="*/ 1687348 h 4837662"/>
              <a:gd name="connsiteX1518" fmla="*/ 329436 w 4774447"/>
              <a:gd name="connsiteY1518" fmla="*/ 1690368 h 4837662"/>
              <a:gd name="connsiteX1519" fmla="*/ 329535 w 4774447"/>
              <a:gd name="connsiteY1519" fmla="*/ 1690714 h 4837662"/>
              <a:gd name="connsiteX1520" fmla="*/ 324866 w 4774447"/>
              <a:gd name="connsiteY1520" fmla="*/ 1687348 h 4837662"/>
              <a:gd name="connsiteX1521" fmla="*/ 375800 w 4774447"/>
              <a:gd name="connsiteY1521" fmla="*/ 1637984 h 4837662"/>
              <a:gd name="connsiteX1522" fmla="*/ 373586 w 4774447"/>
              <a:gd name="connsiteY1522" fmla="*/ 1640911 h 4837662"/>
              <a:gd name="connsiteX1523" fmla="*/ 371131 w 4774447"/>
              <a:gd name="connsiteY1523" fmla="*/ 1640228 h 4837662"/>
              <a:gd name="connsiteX1524" fmla="*/ 375800 w 4774447"/>
              <a:gd name="connsiteY1524" fmla="*/ 1637984 h 4837662"/>
              <a:gd name="connsiteX1525" fmla="*/ 481063 w 4774447"/>
              <a:gd name="connsiteY1525" fmla="*/ 1557207 h 4837662"/>
              <a:gd name="connsiteX1526" fmla="*/ 479790 w 4774447"/>
              <a:gd name="connsiteY1526" fmla="*/ 1557768 h 4837662"/>
              <a:gd name="connsiteX1527" fmla="*/ 475333 w 4774447"/>
              <a:gd name="connsiteY1527" fmla="*/ 1559731 h 4837662"/>
              <a:gd name="connsiteX1528" fmla="*/ 475121 w 4774447"/>
              <a:gd name="connsiteY1528" fmla="*/ 1559450 h 4837662"/>
              <a:gd name="connsiteX1529" fmla="*/ 481063 w 4774447"/>
              <a:gd name="connsiteY1529" fmla="*/ 1557207 h 4837662"/>
              <a:gd name="connsiteX1530" fmla="*/ 538831 w 4774447"/>
              <a:gd name="connsiteY1530" fmla="*/ 1501371 h 4837662"/>
              <a:gd name="connsiteX1531" fmla="*/ 538841 w 4774447"/>
              <a:gd name="connsiteY1531" fmla="*/ 1501953 h 4837662"/>
              <a:gd name="connsiteX1532" fmla="*/ 536401 w 4774447"/>
              <a:gd name="connsiteY1532" fmla="*/ 1506440 h 4837662"/>
              <a:gd name="connsiteX1533" fmla="*/ 538788 w 4774447"/>
              <a:gd name="connsiteY1533" fmla="*/ 1498867 h 4837662"/>
              <a:gd name="connsiteX1534" fmla="*/ 540032 w 4774447"/>
              <a:gd name="connsiteY1534" fmla="*/ 1498867 h 4837662"/>
              <a:gd name="connsiteX1535" fmla="*/ 538831 w 4774447"/>
              <a:gd name="connsiteY1535" fmla="*/ 1501371 h 4837662"/>
              <a:gd name="connsiteX1536" fmla="*/ 556883 w 4774447"/>
              <a:gd name="connsiteY1536" fmla="*/ 1440004 h 4837662"/>
              <a:gd name="connsiteX1537" fmla="*/ 558631 w 4774447"/>
              <a:gd name="connsiteY1537" fmla="*/ 1446208 h 4837662"/>
              <a:gd name="connsiteX1538" fmla="*/ 555766 w 4774447"/>
              <a:gd name="connsiteY1538" fmla="*/ 1440528 h 4837662"/>
              <a:gd name="connsiteX1539" fmla="*/ 601975 w 4774447"/>
              <a:gd name="connsiteY1539" fmla="*/ 1434599 h 4837662"/>
              <a:gd name="connsiteX1540" fmla="*/ 603305 w 4774447"/>
              <a:gd name="connsiteY1540" fmla="*/ 1435290 h 4837662"/>
              <a:gd name="connsiteX1541" fmla="*/ 603305 w 4774447"/>
              <a:gd name="connsiteY1541" fmla="*/ 1436041 h 4837662"/>
              <a:gd name="connsiteX1542" fmla="*/ 602031 w 4774447"/>
              <a:gd name="connsiteY1542" fmla="*/ 1436041 h 4837662"/>
              <a:gd name="connsiteX1543" fmla="*/ 601160 w 4774447"/>
              <a:gd name="connsiteY1543" fmla="*/ 1436041 h 4837662"/>
              <a:gd name="connsiteX1544" fmla="*/ 601713 w 4774447"/>
              <a:gd name="connsiteY1544" fmla="*/ 1435199 h 4837662"/>
              <a:gd name="connsiteX1545" fmla="*/ 2676767 w 4774447"/>
              <a:gd name="connsiteY1545" fmla="*/ 1334466 h 4837662"/>
              <a:gd name="connsiteX1546" fmla="*/ 2674613 w 4774447"/>
              <a:gd name="connsiteY1546" fmla="*/ 1337313 h 4837662"/>
              <a:gd name="connsiteX1547" fmla="*/ 2673662 w 4774447"/>
              <a:gd name="connsiteY1547" fmla="*/ 1336131 h 4837662"/>
              <a:gd name="connsiteX1548" fmla="*/ 2671960 w 4774447"/>
              <a:gd name="connsiteY1548" fmla="*/ 1334017 h 4837662"/>
              <a:gd name="connsiteX1549" fmla="*/ 2673662 w 4774447"/>
              <a:gd name="connsiteY1549" fmla="*/ 1336131 h 4837662"/>
              <a:gd name="connsiteX1550" fmla="*/ 2670309 w 4774447"/>
              <a:gd name="connsiteY1550" fmla="*/ 1337929 h 4837662"/>
              <a:gd name="connsiteX1551" fmla="*/ 2667822 w 4774447"/>
              <a:gd name="connsiteY1551" fmla="*/ 1337313 h 4837662"/>
              <a:gd name="connsiteX1552" fmla="*/ 2667883 w 4774447"/>
              <a:gd name="connsiteY1552" fmla="*/ 1339173 h 4837662"/>
              <a:gd name="connsiteX1553" fmla="*/ 2666124 w 4774447"/>
              <a:gd name="connsiteY1553" fmla="*/ 1337874 h 4837662"/>
              <a:gd name="connsiteX1554" fmla="*/ 2671960 w 4774447"/>
              <a:gd name="connsiteY1554" fmla="*/ 1334017 h 4837662"/>
              <a:gd name="connsiteX1555" fmla="*/ 2678009 w 4774447"/>
              <a:gd name="connsiteY1555" fmla="*/ 1332825 h 4837662"/>
              <a:gd name="connsiteX1556" fmla="*/ 2678534 w 4774447"/>
              <a:gd name="connsiteY1556" fmla="*/ 1333519 h 4837662"/>
              <a:gd name="connsiteX1557" fmla="*/ 2676767 w 4774447"/>
              <a:gd name="connsiteY1557" fmla="*/ 1334466 h 4837662"/>
              <a:gd name="connsiteX1558" fmla="*/ 2453740 w 4774447"/>
              <a:gd name="connsiteY1558" fmla="*/ 1213132 h 4837662"/>
              <a:gd name="connsiteX1559" fmla="*/ 2457295 w 4774447"/>
              <a:gd name="connsiteY1559" fmla="*/ 1216147 h 4837662"/>
              <a:gd name="connsiteX1560" fmla="*/ 2456022 w 4774447"/>
              <a:gd name="connsiteY1560" fmla="*/ 1215586 h 4837662"/>
              <a:gd name="connsiteX1561" fmla="*/ 2452883 w 4774447"/>
              <a:gd name="connsiteY1561" fmla="*/ 1214203 h 4837662"/>
              <a:gd name="connsiteX1562" fmla="*/ 3340997 w 4774447"/>
              <a:gd name="connsiteY1562" fmla="*/ 1186416 h 4837662"/>
              <a:gd name="connsiteX1563" fmla="*/ 3343544 w 4774447"/>
              <a:gd name="connsiteY1563" fmla="*/ 1189221 h 4837662"/>
              <a:gd name="connsiteX1564" fmla="*/ 3341529 w 4774447"/>
              <a:gd name="connsiteY1564" fmla="*/ 1189221 h 4837662"/>
              <a:gd name="connsiteX1565" fmla="*/ 3340679 w 4774447"/>
              <a:gd name="connsiteY1565" fmla="*/ 1187328 h 4837662"/>
              <a:gd name="connsiteX1566" fmla="*/ 3340997 w 4774447"/>
              <a:gd name="connsiteY1566" fmla="*/ 1186416 h 4837662"/>
              <a:gd name="connsiteX1567" fmla="*/ 624671 w 4774447"/>
              <a:gd name="connsiteY1567" fmla="*/ 1153596 h 4837662"/>
              <a:gd name="connsiteX1568" fmla="*/ 620282 w 4774447"/>
              <a:gd name="connsiteY1568" fmla="*/ 1162295 h 4837662"/>
              <a:gd name="connsiteX1569" fmla="*/ 613491 w 4774447"/>
              <a:gd name="connsiteY1569" fmla="*/ 1157808 h 4837662"/>
              <a:gd name="connsiteX1570" fmla="*/ 611369 w 4774447"/>
              <a:gd name="connsiteY1570" fmla="*/ 1156686 h 4837662"/>
              <a:gd name="connsiteX1571" fmla="*/ 610725 w 4774447"/>
              <a:gd name="connsiteY1571" fmla="*/ 1156345 h 4837662"/>
              <a:gd name="connsiteX1572" fmla="*/ 600758 w 4774447"/>
              <a:gd name="connsiteY1572" fmla="*/ 1151077 h 4837662"/>
              <a:gd name="connsiteX1573" fmla="*/ 610725 w 4774447"/>
              <a:gd name="connsiteY1573" fmla="*/ 1156345 h 4837662"/>
              <a:gd name="connsiteX1574" fmla="*/ 603305 w 4774447"/>
              <a:gd name="connsiteY1574" fmla="*/ 1157808 h 4837662"/>
              <a:gd name="connsiteX1575" fmla="*/ 2688195 w 4774447"/>
              <a:gd name="connsiteY1575" fmla="*/ 1148833 h 4837662"/>
              <a:gd name="connsiteX1576" fmla="*/ 2688195 w 4774447"/>
              <a:gd name="connsiteY1576" fmla="*/ 1149955 h 4837662"/>
              <a:gd name="connsiteX1577" fmla="*/ 2688195 w 4774447"/>
              <a:gd name="connsiteY1577" fmla="*/ 1156983 h 4837662"/>
              <a:gd name="connsiteX1578" fmla="*/ 2684243 w 4774447"/>
              <a:gd name="connsiteY1578" fmla="*/ 1159354 h 4837662"/>
              <a:gd name="connsiteX1579" fmla="*/ 2683180 w 4774447"/>
              <a:gd name="connsiteY1579" fmla="*/ 1153734 h 4837662"/>
              <a:gd name="connsiteX1580" fmla="*/ 2685065 w 4774447"/>
              <a:gd name="connsiteY1580" fmla="*/ 1150726 h 4837662"/>
              <a:gd name="connsiteX1581" fmla="*/ 2688195 w 4774447"/>
              <a:gd name="connsiteY1581" fmla="*/ 1148833 h 4837662"/>
              <a:gd name="connsiteX1582" fmla="*/ 599909 w 4774447"/>
              <a:gd name="connsiteY1582" fmla="*/ 1148833 h 4837662"/>
              <a:gd name="connsiteX1583" fmla="*/ 600333 w 4774447"/>
              <a:gd name="connsiteY1583" fmla="*/ 1149955 h 4837662"/>
              <a:gd name="connsiteX1584" fmla="*/ 600758 w 4774447"/>
              <a:gd name="connsiteY1584" fmla="*/ 1151077 h 4837662"/>
              <a:gd name="connsiteX1585" fmla="*/ 598728 w 4774447"/>
              <a:gd name="connsiteY1585" fmla="*/ 1150003 h 4837662"/>
              <a:gd name="connsiteX1586" fmla="*/ 4261758 w 4774447"/>
              <a:gd name="connsiteY1586" fmla="*/ 1142488 h 4837662"/>
              <a:gd name="connsiteX1587" fmla="*/ 4258655 w 4774447"/>
              <a:gd name="connsiteY1587" fmla="*/ 1146589 h 4837662"/>
              <a:gd name="connsiteX1588" fmla="*/ 4256957 w 4774447"/>
              <a:gd name="connsiteY1588" fmla="*/ 1148833 h 4837662"/>
              <a:gd name="connsiteX1589" fmla="*/ 4260936 w 4774447"/>
              <a:gd name="connsiteY1589" fmla="*/ 1143223 h 4837662"/>
              <a:gd name="connsiteX1590" fmla="*/ 3384291 w 4774447"/>
              <a:gd name="connsiteY1590" fmla="*/ 1139857 h 4837662"/>
              <a:gd name="connsiteX1591" fmla="*/ 3383626 w 4774447"/>
              <a:gd name="connsiteY1591" fmla="*/ 1141029 h 4837662"/>
              <a:gd name="connsiteX1592" fmla="*/ 3379038 w 4774447"/>
              <a:gd name="connsiteY1592" fmla="*/ 1141751 h 4837662"/>
              <a:gd name="connsiteX1593" fmla="*/ 3384291 w 4774447"/>
              <a:gd name="connsiteY1593" fmla="*/ 1139857 h 4837662"/>
              <a:gd name="connsiteX1594" fmla="*/ 599909 w 4774447"/>
              <a:gd name="connsiteY1594" fmla="*/ 1135370 h 4837662"/>
              <a:gd name="connsiteX1595" fmla="*/ 593118 w 4774447"/>
              <a:gd name="connsiteY1595" fmla="*/ 1144345 h 4837662"/>
              <a:gd name="connsiteX1596" fmla="*/ 596513 w 4774447"/>
              <a:gd name="connsiteY1596" fmla="*/ 1148833 h 4837662"/>
              <a:gd name="connsiteX1597" fmla="*/ 598728 w 4774447"/>
              <a:gd name="connsiteY1597" fmla="*/ 1150003 h 4837662"/>
              <a:gd name="connsiteX1598" fmla="*/ 588025 w 4774447"/>
              <a:gd name="connsiteY1598" fmla="*/ 1160613 h 4837662"/>
              <a:gd name="connsiteX1599" fmla="*/ 586327 w 4774447"/>
              <a:gd name="connsiteY1599" fmla="*/ 1162295 h 4837662"/>
              <a:gd name="connsiteX1600" fmla="*/ 582931 w 4774447"/>
              <a:gd name="connsiteY1600" fmla="*/ 1157808 h 4837662"/>
              <a:gd name="connsiteX1601" fmla="*/ 572744 w 4774447"/>
              <a:gd name="connsiteY1601" fmla="*/ 1166783 h 4837662"/>
              <a:gd name="connsiteX1602" fmla="*/ 599909 w 4774447"/>
              <a:gd name="connsiteY1602" fmla="*/ 1135370 h 4837662"/>
              <a:gd name="connsiteX1603" fmla="*/ 4268895 w 4774447"/>
              <a:gd name="connsiteY1603" fmla="*/ 1133687 h 4837662"/>
              <a:gd name="connsiteX1604" fmla="*/ 4270964 w 4774447"/>
              <a:gd name="connsiteY1604" fmla="*/ 1134248 h 4837662"/>
              <a:gd name="connsiteX1605" fmla="*/ 4261758 w 4774447"/>
              <a:gd name="connsiteY1605" fmla="*/ 1142488 h 4837662"/>
              <a:gd name="connsiteX1606" fmla="*/ 4268039 w 4774447"/>
              <a:gd name="connsiteY1606" fmla="*/ 1134186 h 4837662"/>
              <a:gd name="connsiteX1607" fmla="*/ 2613493 w 4774447"/>
              <a:gd name="connsiteY1607" fmla="*/ 1130882 h 4837662"/>
              <a:gd name="connsiteX1608" fmla="*/ 2604898 w 4774447"/>
              <a:gd name="connsiteY1608" fmla="*/ 1140348 h 4837662"/>
              <a:gd name="connsiteX1609" fmla="*/ 2603813 w 4774447"/>
              <a:gd name="connsiteY1609" fmla="*/ 1141543 h 4837662"/>
              <a:gd name="connsiteX1610" fmla="*/ 2603730 w 4774447"/>
              <a:gd name="connsiteY1610" fmla="*/ 1141540 h 4837662"/>
              <a:gd name="connsiteX1611" fmla="*/ 2613493 w 4774447"/>
              <a:gd name="connsiteY1611" fmla="*/ 1130882 h 4837662"/>
              <a:gd name="connsiteX1612" fmla="*/ 658653 w 4774447"/>
              <a:gd name="connsiteY1612" fmla="*/ 1126843 h 4837662"/>
              <a:gd name="connsiteX1613" fmla="*/ 660605 w 4774447"/>
              <a:gd name="connsiteY1613" fmla="*/ 1126955 h 4837662"/>
              <a:gd name="connsiteX1614" fmla="*/ 657634 w 4774447"/>
              <a:gd name="connsiteY1614" fmla="*/ 1130882 h 4837662"/>
              <a:gd name="connsiteX1615" fmla="*/ 658059 w 4774447"/>
              <a:gd name="connsiteY1615" fmla="*/ 1129199 h 4837662"/>
              <a:gd name="connsiteX1616" fmla="*/ 3387262 w 4774447"/>
              <a:gd name="connsiteY1616" fmla="*/ 1120224 h 4837662"/>
              <a:gd name="connsiteX1617" fmla="*/ 3386573 w 4774447"/>
              <a:gd name="connsiteY1617" fmla="*/ 1120715 h 4837662"/>
              <a:gd name="connsiteX1618" fmla="*/ 3386324 w 4774447"/>
              <a:gd name="connsiteY1618" fmla="*/ 1120356 h 4837662"/>
              <a:gd name="connsiteX1619" fmla="*/ 4399572 w 4774447"/>
              <a:gd name="connsiteY1619" fmla="*/ 1117419 h 4837662"/>
              <a:gd name="connsiteX1620" fmla="*/ 4401148 w 4774447"/>
              <a:gd name="connsiteY1620" fmla="*/ 1117419 h 4837662"/>
              <a:gd name="connsiteX1621" fmla="*/ 4401323 w 4774447"/>
              <a:gd name="connsiteY1621" fmla="*/ 1118050 h 4837662"/>
              <a:gd name="connsiteX1622" fmla="*/ 4399148 w 4774447"/>
              <a:gd name="connsiteY1622" fmla="*/ 1120224 h 4837662"/>
              <a:gd name="connsiteX1623" fmla="*/ 4397036 w 4774447"/>
              <a:gd name="connsiteY1623" fmla="*/ 1118760 h 4837662"/>
              <a:gd name="connsiteX1624" fmla="*/ 2637191 w 4774447"/>
              <a:gd name="connsiteY1624" fmla="*/ 1114567 h 4837662"/>
              <a:gd name="connsiteX1625" fmla="*/ 2632063 w 4774447"/>
              <a:gd name="connsiteY1625" fmla="*/ 1119873 h 4837662"/>
              <a:gd name="connsiteX1626" fmla="*/ 2636943 w 4774447"/>
              <a:gd name="connsiteY1626" fmla="*/ 1114685 h 4837662"/>
              <a:gd name="connsiteX1627" fmla="*/ 4375803 w 4774447"/>
              <a:gd name="connsiteY1627" fmla="*/ 1108444 h 4837662"/>
              <a:gd name="connsiteX1628" fmla="*/ 4389385 w 4774447"/>
              <a:gd name="connsiteY1628" fmla="*/ 1117419 h 4837662"/>
              <a:gd name="connsiteX1629" fmla="*/ 4393789 w 4774447"/>
              <a:gd name="connsiteY1629" fmla="*/ 1116508 h 4837662"/>
              <a:gd name="connsiteX1630" fmla="*/ 4397036 w 4774447"/>
              <a:gd name="connsiteY1630" fmla="*/ 1118760 h 4837662"/>
              <a:gd name="connsiteX1631" fmla="*/ 4384716 w 4774447"/>
              <a:gd name="connsiteY1631" fmla="*/ 1125273 h 4837662"/>
              <a:gd name="connsiteX1632" fmla="*/ 4382594 w 4774447"/>
              <a:gd name="connsiteY1632" fmla="*/ 1126395 h 4837662"/>
              <a:gd name="connsiteX1633" fmla="*/ 4372407 w 4774447"/>
              <a:gd name="connsiteY1633" fmla="*/ 1126395 h 4837662"/>
              <a:gd name="connsiteX1634" fmla="*/ 4375803 w 4774447"/>
              <a:gd name="connsiteY1634" fmla="*/ 1112932 h 4837662"/>
              <a:gd name="connsiteX1635" fmla="*/ 4375803 w 4774447"/>
              <a:gd name="connsiteY1635" fmla="*/ 1108444 h 4837662"/>
              <a:gd name="connsiteX1636" fmla="*/ 4396177 w 4774447"/>
              <a:gd name="connsiteY1636" fmla="*/ 1099469 h 4837662"/>
              <a:gd name="connsiteX1637" fmla="*/ 4406363 w 4774447"/>
              <a:gd name="connsiteY1637" fmla="*/ 1117419 h 4837662"/>
              <a:gd name="connsiteX1638" fmla="*/ 4401148 w 4774447"/>
              <a:gd name="connsiteY1638" fmla="*/ 1117419 h 4837662"/>
              <a:gd name="connsiteX1639" fmla="*/ 2773294 w 4774447"/>
              <a:gd name="connsiteY1639" fmla="*/ 1097013 h 4837662"/>
              <a:gd name="connsiteX1640" fmla="*/ 2775632 w 4774447"/>
              <a:gd name="connsiteY1640" fmla="*/ 1097786 h 4837662"/>
              <a:gd name="connsiteX1641" fmla="*/ 2769690 w 4774447"/>
              <a:gd name="connsiteY1641" fmla="*/ 1108444 h 4837662"/>
              <a:gd name="connsiteX1642" fmla="*/ 2794189 w 4774447"/>
              <a:gd name="connsiteY1642" fmla="*/ 1079076 h 4837662"/>
              <a:gd name="connsiteX1643" fmla="*/ 2796748 w 4774447"/>
              <a:gd name="connsiteY1643" fmla="*/ 1079555 h 4837662"/>
              <a:gd name="connsiteX1644" fmla="*/ 2796854 w 4774447"/>
              <a:gd name="connsiteY1644" fmla="*/ 1080396 h 4837662"/>
              <a:gd name="connsiteX1645" fmla="*/ 3439180 w 4774447"/>
              <a:gd name="connsiteY1645" fmla="*/ 1045987 h 4837662"/>
              <a:gd name="connsiteX1646" fmla="*/ 3440319 w 4774447"/>
              <a:gd name="connsiteY1646" fmla="*/ 1046739 h 4837662"/>
              <a:gd name="connsiteX1647" fmla="*/ 3442132 w 4774447"/>
              <a:gd name="connsiteY1647" fmla="*/ 1047937 h 4837662"/>
              <a:gd name="connsiteX1648" fmla="*/ 3439470 w 4774447"/>
              <a:gd name="connsiteY1648" fmla="*/ 1047861 h 4837662"/>
              <a:gd name="connsiteX1649" fmla="*/ 393352 w 4774447"/>
              <a:gd name="connsiteY1649" fmla="*/ 1045769 h 4837662"/>
              <a:gd name="connsiteX1650" fmla="*/ 394325 w 4774447"/>
              <a:gd name="connsiteY1650" fmla="*/ 1046026 h 4837662"/>
              <a:gd name="connsiteX1651" fmla="*/ 391929 w 4774447"/>
              <a:gd name="connsiteY1651" fmla="*/ 1048001 h 4837662"/>
              <a:gd name="connsiteX1652" fmla="*/ 390231 w 4774447"/>
              <a:gd name="connsiteY1652" fmla="*/ 1048983 h 4837662"/>
              <a:gd name="connsiteX1653" fmla="*/ 3438621 w 4774447"/>
              <a:gd name="connsiteY1653" fmla="*/ 1042364 h 4837662"/>
              <a:gd name="connsiteX1654" fmla="*/ 3439180 w 4774447"/>
              <a:gd name="connsiteY1654" fmla="*/ 1045987 h 4837662"/>
              <a:gd name="connsiteX1655" fmla="*/ 3438621 w 4774447"/>
              <a:gd name="connsiteY1655" fmla="*/ 1045617 h 4837662"/>
              <a:gd name="connsiteX1656" fmla="*/ 3438621 w 4774447"/>
              <a:gd name="connsiteY1656" fmla="*/ 1036642 h 4837662"/>
              <a:gd name="connsiteX1657" fmla="*/ 3438621 w 4774447"/>
              <a:gd name="connsiteY1657" fmla="*/ 1037764 h 4837662"/>
              <a:gd name="connsiteX1658" fmla="*/ 3438621 w 4774447"/>
              <a:gd name="connsiteY1658" fmla="*/ 1042364 h 4837662"/>
              <a:gd name="connsiteX1659" fmla="*/ 3438409 w 4774447"/>
              <a:gd name="connsiteY1659" fmla="*/ 1040989 h 4837662"/>
              <a:gd name="connsiteX1660" fmla="*/ 3438621 w 4774447"/>
              <a:gd name="connsiteY1660" fmla="*/ 1036642 h 4837662"/>
              <a:gd name="connsiteX1661" fmla="*/ 399569 w 4774447"/>
              <a:gd name="connsiteY1661" fmla="*/ 1036642 h 4837662"/>
              <a:gd name="connsiteX1662" fmla="*/ 397447 w 4774447"/>
              <a:gd name="connsiteY1662" fmla="*/ 1041550 h 4837662"/>
              <a:gd name="connsiteX1663" fmla="*/ 393352 w 4774447"/>
              <a:gd name="connsiteY1663" fmla="*/ 1045769 h 4837662"/>
              <a:gd name="connsiteX1664" fmla="*/ 392778 w 4774447"/>
              <a:gd name="connsiteY1664" fmla="*/ 1045617 h 4837662"/>
              <a:gd name="connsiteX1665" fmla="*/ 399569 w 4774447"/>
              <a:gd name="connsiteY1665" fmla="*/ 1036642 h 4837662"/>
              <a:gd name="connsiteX1666" fmla="*/ 3446672 w 4774447"/>
              <a:gd name="connsiteY1666" fmla="*/ 1020357 h 4837662"/>
              <a:gd name="connsiteX1667" fmla="*/ 3446685 w 4774447"/>
              <a:gd name="connsiteY1667" fmla="*/ 1020374 h 4837662"/>
              <a:gd name="connsiteX1668" fmla="*/ 3455599 w 4774447"/>
              <a:gd name="connsiteY1668" fmla="*/ 1032154 h 4837662"/>
              <a:gd name="connsiteX1669" fmla="*/ 3454227 w 4774447"/>
              <a:gd name="connsiteY1669" fmla="*/ 1034087 h 4837662"/>
              <a:gd name="connsiteX1670" fmla="*/ 3446526 w 4774447"/>
              <a:gd name="connsiteY1670" fmla="*/ 1026405 h 4837662"/>
              <a:gd name="connsiteX1671" fmla="*/ 3445412 w 4774447"/>
              <a:gd name="connsiteY1671" fmla="*/ 1018691 h 4837662"/>
              <a:gd name="connsiteX1672" fmla="*/ 3462390 w 4774447"/>
              <a:gd name="connsiteY1672" fmla="*/ 1018691 h 4837662"/>
              <a:gd name="connsiteX1673" fmla="*/ 3455599 w 4774447"/>
              <a:gd name="connsiteY1673" fmla="*/ 1027667 h 4837662"/>
              <a:gd name="connsiteX1674" fmla="*/ 3446685 w 4774447"/>
              <a:gd name="connsiteY1674" fmla="*/ 1019813 h 4837662"/>
              <a:gd name="connsiteX1675" fmla="*/ 3446672 w 4774447"/>
              <a:gd name="connsiteY1675" fmla="*/ 1020357 h 4837662"/>
              <a:gd name="connsiteX1676" fmla="*/ 2850335 w 4774447"/>
              <a:gd name="connsiteY1676" fmla="*/ 999619 h 4837662"/>
              <a:gd name="connsiteX1677" fmla="*/ 2837601 w 4774447"/>
              <a:gd name="connsiteY1677" fmla="*/ 1027667 h 4837662"/>
              <a:gd name="connsiteX1678" fmla="*/ 2840997 w 4774447"/>
              <a:gd name="connsiteY1678" fmla="*/ 1027667 h 4837662"/>
              <a:gd name="connsiteX1679" fmla="*/ 2837601 w 4774447"/>
              <a:gd name="connsiteY1679" fmla="*/ 1036642 h 4837662"/>
              <a:gd name="connsiteX1680" fmla="*/ 2827415 w 4774447"/>
              <a:gd name="connsiteY1680" fmla="*/ 1041130 h 4837662"/>
              <a:gd name="connsiteX1681" fmla="*/ 2810437 w 4774447"/>
              <a:gd name="connsiteY1681" fmla="*/ 1036642 h 4837662"/>
              <a:gd name="connsiteX1682" fmla="*/ 2817228 w 4774447"/>
              <a:gd name="connsiteY1682" fmla="*/ 1018691 h 4837662"/>
              <a:gd name="connsiteX1683" fmla="*/ 2837601 w 4774447"/>
              <a:gd name="connsiteY1683" fmla="*/ 1005228 h 4837662"/>
              <a:gd name="connsiteX1684" fmla="*/ 2850335 w 4774447"/>
              <a:gd name="connsiteY1684" fmla="*/ 999619 h 4837662"/>
              <a:gd name="connsiteX1685" fmla="*/ 3475124 w 4774447"/>
              <a:gd name="connsiteY1685" fmla="*/ 962316 h 4837662"/>
              <a:gd name="connsiteX1686" fmla="*/ 3475972 w 4774447"/>
              <a:gd name="connsiteY1686" fmla="*/ 962596 h 4837662"/>
              <a:gd name="connsiteX1687" fmla="*/ 3472577 w 4774447"/>
              <a:gd name="connsiteY1687" fmla="*/ 964840 h 4837662"/>
              <a:gd name="connsiteX1688" fmla="*/ 3474275 w 4774447"/>
              <a:gd name="connsiteY1688" fmla="*/ 963157 h 4837662"/>
              <a:gd name="connsiteX1689" fmla="*/ 3470427 w 4774447"/>
              <a:gd name="connsiteY1689" fmla="*/ 960764 h 4837662"/>
              <a:gd name="connsiteX1690" fmla="*/ 3472675 w 4774447"/>
              <a:gd name="connsiteY1690" fmla="*/ 961507 h 4837662"/>
              <a:gd name="connsiteX1691" fmla="*/ 3471038 w 4774447"/>
              <a:gd name="connsiteY1691" fmla="*/ 962736 h 4837662"/>
              <a:gd name="connsiteX1692" fmla="*/ 2892692 w 4774447"/>
              <a:gd name="connsiteY1692" fmla="*/ 958341 h 4837662"/>
              <a:gd name="connsiteX1693" fmla="*/ 2892217 w 4774447"/>
              <a:gd name="connsiteY1693" fmla="*/ 959596 h 4837662"/>
              <a:gd name="connsiteX1694" fmla="*/ 2890922 w 4774447"/>
              <a:gd name="connsiteY1694" fmla="*/ 958666 h 4837662"/>
              <a:gd name="connsiteX1695" fmla="*/ 2891507 w 4774447"/>
              <a:gd name="connsiteY1695" fmla="*/ 958950 h 4837662"/>
              <a:gd name="connsiteX1696" fmla="*/ 2893488 w 4774447"/>
              <a:gd name="connsiteY1696" fmla="*/ 956237 h 4837662"/>
              <a:gd name="connsiteX1697" fmla="*/ 2894269 w 4774447"/>
              <a:gd name="connsiteY1697" fmla="*/ 957530 h 4837662"/>
              <a:gd name="connsiteX1698" fmla="*/ 2892692 w 4774447"/>
              <a:gd name="connsiteY1698" fmla="*/ 958341 h 4837662"/>
              <a:gd name="connsiteX1699" fmla="*/ 2885140 w 4774447"/>
              <a:gd name="connsiteY1699" fmla="*/ 955865 h 4837662"/>
              <a:gd name="connsiteX1700" fmla="*/ 2888483 w 4774447"/>
              <a:gd name="connsiteY1700" fmla="*/ 956916 h 4837662"/>
              <a:gd name="connsiteX1701" fmla="*/ 2890922 w 4774447"/>
              <a:gd name="connsiteY1701" fmla="*/ 958666 h 4837662"/>
              <a:gd name="connsiteX1702" fmla="*/ 3486159 w 4774447"/>
              <a:gd name="connsiteY1702" fmla="*/ 951377 h 4837662"/>
              <a:gd name="connsiteX1703" fmla="*/ 3475124 w 4774447"/>
              <a:gd name="connsiteY1703" fmla="*/ 962316 h 4837662"/>
              <a:gd name="connsiteX1704" fmla="*/ 3472675 w 4774447"/>
              <a:gd name="connsiteY1704" fmla="*/ 961507 h 4837662"/>
              <a:gd name="connsiteX1705" fmla="*/ 2748937 w 4774447"/>
              <a:gd name="connsiteY1705" fmla="*/ 940409 h 4837662"/>
              <a:gd name="connsiteX1706" fmla="*/ 2746504 w 4774447"/>
              <a:gd name="connsiteY1706" fmla="*/ 946258 h 4837662"/>
              <a:gd name="connsiteX1707" fmla="*/ 2739129 w 4774447"/>
              <a:gd name="connsiteY1707" fmla="*/ 946889 h 4837662"/>
              <a:gd name="connsiteX1708" fmla="*/ 2741676 w 4774447"/>
              <a:gd name="connsiteY1708" fmla="*/ 945207 h 4837662"/>
              <a:gd name="connsiteX1709" fmla="*/ 392910 w 4774447"/>
              <a:gd name="connsiteY1709" fmla="*/ 934204 h 4837662"/>
              <a:gd name="connsiteX1710" fmla="*/ 400675 w 4774447"/>
              <a:gd name="connsiteY1710" fmla="*/ 935914 h 4837662"/>
              <a:gd name="connsiteX1711" fmla="*/ 399039 w 4774447"/>
              <a:gd name="connsiteY1711" fmla="*/ 937003 h 4837662"/>
              <a:gd name="connsiteX1712" fmla="*/ 392778 w 4774447"/>
              <a:gd name="connsiteY1712" fmla="*/ 935109 h 4837662"/>
              <a:gd name="connsiteX1713" fmla="*/ 3934377 w 4774447"/>
              <a:gd name="connsiteY1713" fmla="*/ 928939 h 4837662"/>
              <a:gd name="connsiteX1714" fmla="*/ 3932679 w 4774447"/>
              <a:gd name="connsiteY1714" fmla="*/ 931183 h 4837662"/>
              <a:gd name="connsiteX1715" fmla="*/ 3930782 w 4774447"/>
              <a:gd name="connsiteY1715" fmla="*/ 933691 h 4837662"/>
              <a:gd name="connsiteX1716" fmla="*/ 3930132 w 4774447"/>
              <a:gd name="connsiteY1716" fmla="*/ 933427 h 4837662"/>
              <a:gd name="connsiteX1717" fmla="*/ 3934377 w 4774447"/>
              <a:gd name="connsiteY1717" fmla="*/ 928939 h 4837662"/>
              <a:gd name="connsiteX1718" fmla="*/ 3520972 w 4774447"/>
              <a:gd name="connsiteY1718" fmla="*/ 927408 h 4837662"/>
              <a:gd name="connsiteX1719" fmla="*/ 3525367 w 4774447"/>
              <a:gd name="connsiteY1719" fmla="*/ 928308 h 4837662"/>
              <a:gd name="connsiteX1720" fmla="*/ 3520115 w 4774447"/>
              <a:gd name="connsiteY1720" fmla="*/ 928939 h 4837662"/>
              <a:gd name="connsiteX1721" fmla="*/ 3516719 w 4774447"/>
              <a:gd name="connsiteY1721" fmla="*/ 928939 h 4837662"/>
              <a:gd name="connsiteX1722" fmla="*/ 396174 w 4774447"/>
              <a:gd name="connsiteY1722" fmla="*/ 919964 h 4837662"/>
              <a:gd name="connsiteX1723" fmla="*/ 394158 w 4774447"/>
              <a:gd name="connsiteY1723" fmla="*/ 925643 h 4837662"/>
              <a:gd name="connsiteX1724" fmla="*/ 392910 w 4774447"/>
              <a:gd name="connsiteY1724" fmla="*/ 934204 h 4837662"/>
              <a:gd name="connsiteX1725" fmla="*/ 391929 w 4774447"/>
              <a:gd name="connsiteY1725" fmla="*/ 933987 h 4837662"/>
              <a:gd name="connsiteX1726" fmla="*/ 389382 w 4774447"/>
              <a:gd name="connsiteY1726" fmla="*/ 933426 h 4837662"/>
              <a:gd name="connsiteX1727" fmla="*/ 382591 w 4774447"/>
              <a:gd name="connsiteY1727" fmla="*/ 933426 h 4837662"/>
              <a:gd name="connsiteX1728" fmla="*/ 396174 w 4774447"/>
              <a:gd name="connsiteY1728" fmla="*/ 919964 h 4837662"/>
              <a:gd name="connsiteX1729" fmla="*/ 3549726 w 4774447"/>
              <a:gd name="connsiteY1729" fmla="*/ 898779 h 4837662"/>
              <a:gd name="connsiteX1730" fmla="*/ 3550251 w 4774447"/>
              <a:gd name="connsiteY1730" fmla="*/ 899769 h 4837662"/>
              <a:gd name="connsiteX1731" fmla="*/ 3543884 w 4774447"/>
              <a:gd name="connsiteY1731" fmla="*/ 906501 h 4837662"/>
              <a:gd name="connsiteX1732" fmla="*/ 3544733 w 4774447"/>
              <a:gd name="connsiteY1732" fmla="*/ 905379 h 4837662"/>
              <a:gd name="connsiteX1733" fmla="*/ 3914003 w 4774447"/>
              <a:gd name="connsiteY1733" fmla="*/ 897525 h 4837662"/>
              <a:gd name="connsiteX1734" fmla="*/ 3914003 w 4774447"/>
              <a:gd name="connsiteY1734" fmla="*/ 902013 h 4837662"/>
              <a:gd name="connsiteX1735" fmla="*/ 3913983 w 4774447"/>
              <a:gd name="connsiteY1735" fmla="*/ 902033 h 4837662"/>
              <a:gd name="connsiteX1736" fmla="*/ 494646 w 4774447"/>
              <a:gd name="connsiteY1736" fmla="*/ 897525 h 4837662"/>
              <a:gd name="connsiteX1737" fmla="*/ 493372 w 4774447"/>
              <a:gd name="connsiteY1737" fmla="*/ 899208 h 4837662"/>
              <a:gd name="connsiteX1738" fmla="*/ 488388 w 4774447"/>
              <a:gd name="connsiteY1738" fmla="*/ 905796 h 4837662"/>
              <a:gd name="connsiteX1739" fmla="*/ 486528 w 4774447"/>
              <a:gd name="connsiteY1739" fmla="*/ 906992 h 4837662"/>
              <a:gd name="connsiteX1740" fmla="*/ 494646 w 4774447"/>
              <a:gd name="connsiteY1740" fmla="*/ 897525 h 4837662"/>
              <a:gd name="connsiteX1741" fmla="*/ 3560862 w 4774447"/>
              <a:gd name="connsiteY1741" fmla="*/ 895843 h 4837662"/>
              <a:gd name="connsiteX1742" fmla="*/ 3565002 w 4774447"/>
              <a:gd name="connsiteY1742" fmla="*/ 896869 h 4837662"/>
              <a:gd name="connsiteX1743" fmla="*/ 3564257 w 4774447"/>
              <a:gd name="connsiteY1743" fmla="*/ 897525 h 4837662"/>
              <a:gd name="connsiteX1744" fmla="*/ 3560862 w 4774447"/>
              <a:gd name="connsiteY1744" fmla="*/ 895843 h 4837662"/>
              <a:gd name="connsiteX1745" fmla="*/ 3566804 w 4774447"/>
              <a:gd name="connsiteY1745" fmla="*/ 895281 h 4837662"/>
              <a:gd name="connsiteX1746" fmla="*/ 3567653 w 4774447"/>
              <a:gd name="connsiteY1746" fmla="*/ 897525 h 4837662"/>
              <a:gd name="connsiteX1747" fmla="*/ 3565002 w 4774447"/>
              <a:gd name="connsiteY1747" fmla="*/ 896869 h 4837662"/>
              <a:gd name="connsiteX1748" fmla="*/ 3565530 w 4774447"/>
              <a:gd name="connsiteY1748" fmla="*/ 896404 h 4837662"/>
              <a:gd name="connsiteX1749" fmla="*/ 2990403 w 4774447"/>
              <a:gd name="connsiteY1749" fmla="*/ 888550 h 4837662"/>
              <a:gd name="connsiteX1750" fmla="*/ 2990689 w 4774447"/>
              <a:gd name="connsiteY1750" fmla="*/ 888928 h 4837662"/>
              <a:gd name="connsiteX1751" fmla="*/ 2990403 w 4774447"/>
              <a:gd name="connsiteY1751" fmla="*/ 888550 h 4837662"/>
              <a:gd name="connsiteX1752" fmla="*/ 429511 w 4774447"/>
              <a:gd name="connsiteY1752" fmla="*/ 871785 h 4837662"/>
              <a:gd name="connsiteX1753" fmla="*/ 430607 w 4774447"/>
              <a:gd name="connsiteY1753" fmla="*/ 874386 h 4837662"/>
              <a:gd name="connsiteX1754" fmla="*/ 428591 w 4774447"/>
              <a:gd name="connsiteY1754" fmla="*/ 873545 h 4837662"/>
              <a:gd name="connsiteX1755" fmla="*/ 469816 w 4774447"/>
              <a:gd name="connsiteY1755" fmla="*/ 870530 h 4837662"/>
              <a:gd name="connsiteX1756" fmla="*/ 470028 w 4774447"/>
              <a:gd name="connsiteY1756" fmla="*/ 871161 h 4837662"/>
              <a:gd name="connsiteX1757" fmla="*/ 466839 w 4774447"/>
              <a:gd name="connsiteY1757" fmla="*/ 871924 h 4837662"/>
              <a:gd name="connsiteX1758" fmla="*/ 3574444 w 4774447"/>
              <a:gd name="connsiteY1758" fmla="*/ 866112 h 4837662"/>
              <a:gd name="connsiteX1759" fmla="*/ 3571217 w 4774447"/>
              <a:gd name="connsiteY1759" fmla="*/ 877691 h 4837662"/>
              <a:gd name="connsiteX1760" fmla="*/ 3567653 w 4774447"/>
              <a:gd name="connsiteY1760" fmla="*/ 879575 h 4837662"/>
              <a:gd name="connsiteX1761" fmla="*/ 3574444 w 4774447"/>
              <a:gd name="connsiteY1761" fmla="*/ 866112 h 4837662"/>
              <a:gd name="connsiteX1762" fmla="*/ 3003985 w 4774447"/>
              <a:gd name="connsiteY1762" fmla="*/ 866112 h 4837662"/>
              <a:gd name="connsiteX1763" fmla="*/ 3020963 w 4774447"/>
              <a:gd name="connsiteY1763" fmla="*/ 875087 h 4837662"/>
              <a:gd name="connsiteX1764" fmla="*/ 3014172 w 4774447"/>
              <a:gd name="connsiteY1764" fmla="*/ 888550 h 4837662"/>
              <a:gd name="connsiteX1765" fmla="*/ 3000962 w 4774447"/>
              <a:gd name="connsiteY1765" fmla="*/ 888550 h 4837662"/>
              <a:gd name="connsiteX1766" fmla="*/ 3001492 w 4774447"/>
              <a:gd name="connsiteY1766" fmla="*/ 887288 h 4837662"/>
              <a:gd name="connsiteX1767" fmla="*/ 3001014 w 4774447"/>
              <a:gd name="connsiteY1767" fmla="*/ 886306 h 4837662"/>
              <a:gd name="connsiteX1768" fmla="*/ 2998767 w 4774447"/>
              <a:gd name="connsiteY1768" fmla="*/ 888550 h 4837662"/>
              <a:gd name="connsiteX1769" fmla="*/ 2997194 w 4774447"/>
              <a:gd name="connsiteY1769" fmla="*/ 888550 h 4837662"/>
              <a:gd name="connsiteX1770" fmla="*/ 2998627 w 4774447"/>
              <a:gd name="connsiteY1770" fmla="*/ 888690 h 4837662"/>
              <a:gd name="connsiteX1771" fmla="*/ 2998767 w 4774447"/>
              <a:gd name="connsiteY1771" fmla="*/ 888550 h 4837662"/>
              <a:gd name="connsiteX1772" fmla="*/ 2999316 w 4774447"/>
              <a:gd name="connsiteY1772" fmla="*/ 888550 h 4837662"/>
              <a:gd name="connsiteX1773" fmla="*/ 3000962 w 4774447"/>
              <a:gd name="connsiteY1773" fmla="*/ 888550 h 4837662"/>
              <a:gd name="connsiteX1774" fmla="*/ 2997194 w 4774447"/>
              <a:gd name="connsiteY1774" fmla="*/ 897525 h 4837662"/>
              <a:gd name="connsiteX1775" fmla="*/ 2991252 w 4774447"/>
              <a:gd name="connsiteY1775" fmla="*/ 889672 h 4837662"/>
              <a:gd name="connsiteX1776" fmla="*/ 2990689 w 4774447"/>
              <a:gd name="connsiteY1776" fmla="*/ 888928 h 4837662"/>
              <a:gd name="connsiteX1777" fmla="*/ 2992950 w 4774447"/>
              <a:gd name="connsiteY1777" fmla="*/ 891916 h 4837662"/>
              <a:gd name="connsiteX1778" fmla="*/ 2993799 w 4774447"/>
              <a:gd name="connsiteY1778" fmla="*/ 893038 h 4837662"/>
              <a:gd name="connsiteX1779" fmla="*/ 3003985 w 4774447"/>
              <a:gd name="connsiteY1779" fmla="*/ 866112 h 4837662"/>
              <a:gd name="connsiteX1780" fmla="*/ 4365192 w 4774447"/>
              <a:gd name="connsiteY1780" fmla="*/ 862887 h 4837662"/>
              <a:gd name="connsiteX1781" fmla="*/ 4368211 w 4774447"/>
              <a:gd name="connsiteY1781" fmla="*/ 863582 h 4837662"/>
              <a:gd name="connsiteX1782" fmla="*/ 4367697 w 4774447"/>
              <a:gd name="connsiteY1782" fmla="*/ 864839 h 4837662"/>
              <a:gd name="connsiteX1783" fmla="*/ 4363918 w 4774447"/>
              <a:gd name="connsiteY1783" fmla="*/ 863868 h 4837662"/>
              <a:gd name="connsiteX1784" fmla="*/ 4365192 w 4774447"/>
              <a:gd name="connsiteY1784" fmla="*/ 862887 h 4837662"/>
              <a:gd name="connsiteX1785" fmla="*/ 4369011 w 4774447"/>
              <a:gd name="connsiteY1785" fmla="*/ 861624 h 4837662"/>
              <a:gd name="connsiteX1786" fmla="*/ 4368236 w 4774447"/>
              <a:gd name="connsiteY1786" fmla="*/ 863588 h 4837662"/>
              <a:gd name="connsiteX1787" fmla="*/ 4368211 w 4774447"/>
              <a:gd name="connsiteY1787" fmla="*/ 863582 h 4837662"/>
              <a:gd name="connsiteX1788" fmla="*/ 4640659 w 4774447"/>
              <a:gd name="connsiteY1788" fmla="*/ 830211 h 4837662"/>
              <a:gd name="connsiteX1789" fmla="*/ 4644055 w 4774447"/>
              <a:gd name="connsiteY1789" fmla="*/ 830211 h 4837662"/>
              <a:gd name="connsiteX1790" fmla="*/ 4641933 w 4774447"/>
              <a:gd name="connsiteY1790" fmla="*/ 830772 h 4837662"/>
              <a:gd name="connsiteX1791" fmla="*/ 4640659 w 4774447"/>
              <a:gd name="connsiteY1791" fmla="*/ 831109 h 4837662"/>
              <a:gd name="connsiteX1792" fmla="*/ 3968332 w 4774447"/>
              <a:gd name="connsiteY1792" fmla="*/ 830211 h 4837662"/>
              <a:gd name="connsiteX1793" fmla="*/ 3965336 w 4774447"/>
              <a:gd name="connsiteY1793" fmla="*/ 834171 h 4837662"/>
              <a:gd name="connsiteX1794" fmla="*/ 3964936 w 4774447"/>
              <a:gd name="connsiteY1794" fmla="*/ 834138 h 4837662"/>
              <a:gd name="connsiteX1795" fmla="*/ 3968332 w 4774447"/>
              <a:gd name="connsiteY1795" fmla="*/ 830211 h 4837662"/>
              <a:gd name="connsiteX1796" fmla="*/ 3605004 w 4774447"/>
              <a:gd name="connsiteY1796" fmla="*/ 821236 h 4837662"/>
              <a:gd name="connsiteX1797" fmla="*/ 3608400 w 4774447"/>
              <a:gd name="connsiteY1797" fmla="*/ 825723 h 4837662"/>
              <a:gd name="connsiteX1798" fmla="*/ 3607126 w 4774447"/>
              <a:gd name="connsiteY1798" fmla="*/ 825723 h 4837662"/>
              <a:gd name="connsiteX1799" fmla="*/ 3605004 w 4774447"/>
              <a:gd name="connsiteY1799" fmla="*/ 825723 h 4837662"/>
              <a:gd name="connsiteX1800" fmla="*/ 3605004 w 4774447"/>
              <a:gd name="connsiteY1800" fmla="*/ 821236 h 4837662"/>
              <a:gd name="connsiteX1801" fmla="*/ 3795741 w 4774447"/>
              <a:gd name="connsiteY1801" fmla="*/ 815556 h 4837662"/>
              <a:gd name="connsiteX1802" fmla="*/ 3798129 w 4774447"/>
              <a:gd name="connsiteY1802" fmla="*/ 816187 h 4837662"/>
              <a:gd name="connsiteX1803" fmla="*/ 3799038 w 4774447"/>
              <a:gd name="connsiteY1803" fmla="*/ 817389 h 4837662"/>
              <a:gd name="connsiteX1804" fmla="*/ 3791762 w 4774447"/>
              <a:gd name="connsiteY1804" fmla="*/ 821236 h 4837662"/>
              <a:gd name="connsiteX1805" fmla="*/ 3795741 w 4774447"/>
              <a:gd name="connsiteY1805" fmla="*/ 815556 h 4837662"/>
              <a:gd name="connsiteX1806" fmla="*/ 2742982 w 4774447"/>
              <a:gd name="connsiteY1806" fmla="*/ 750038 h 4837662"/>
              <a:gd name="connsiteX1807" fmla="*/ 2744392 w 4774447"/>
              <a:gd name="connsiteY1807" fmla="*/ 751902 h 4837662"/>
              <a:gd name="connsiteX1808" fmla="*/ 2742525 w 4774447"/>
              <a:gd name="connsiteY1808" fmla="*/ 750556 h 4837662"/>
              <a:gd name="connsiteX1809" fmla="*/ 2882898 w 4774447"/>
              <a:gd name="connsiteY1809" fmla="*/ 749392 h 4837662"/>
              <a:gd name="connsiteX1810" fmla="*/ 2883018 w 4774447"/>
              <a:gd name="connsiteY1810" fmla="*/ 753360 h 4837662"/>
              <a:gd name="connsiteX1811" fmla="*/ 2882646 w 4774447"/>
              <a:gd name="connsiteY1811" fmla="*/ 751187 h 4837662"/>
              <a:gd name="connsiteX1812" fmla="*/ 2882746 w 4774447"/>
              <a:gd name="connsiteY1812" fmla="*/ 749692 h 4837662"/>
              <a:gd name="connsiteX1813" fmla="*/ 4467318 w 4774447"/>
              <a:gd name="connsiteY1813" fmla="*/ 740839 h 4837662"/>
              <a:gd name="connsiteX1814" fmla="*/ 4464854 w 4774447"/>
              <a:gd name="connsiteY1814" fmla="*/ 746494 h 4837662"/>
              <a:gd name="connsiteX1815" fmla="*/ 4459419 w 4774447"/>
              <a:gd name="connsiteY1815" fmla="*/ 749434 h 4837662"/>
              <a:gd name="connsiteX1816" fmla="*/ 4461382 w 4774447"/>
              <a:gd name="connsiteY1816" fmla="*/ 745507 h 4837662"/>
              <a:gd name="connsiteX1817" fmla="*/ 4467484 w 4774447"/>
              <a:gd name="connsiteY1817" fmla="*/ 740458 h 4837662"/>
              <a:gd name="connsiteX1818" fmla="*/ 4467802 w 4774447"/>
              <a:gd name="connsiteY1818" fmla="*/ 740458 h 4837662"/>
              <a:gd name="connsiteX1819" fmla="*/ 4467318 w 4774447"/>
              <a:gd name="connsiteY1819" fmla="*/ 740839 h 4837662"/>
              <a:gd name="connsiteX1820" fmla="*/ 2732338 w 4774447"/>
              <a:gd name="connsiteY1820" fmla="*/ 740458 h 4837662"/>
              <a:gd name="connsiteX1821" fmla="*/ 2749316 w 4774447"/>
              <a:gd name="connsiteY1821" fmla="*/ 740458 h 4837662"/>
              <a:gd name="connsiteX1822" fmla="*/ 2752712 w 4774447"/>
              <a:gd name="connsiteY1822" fmla="*/ 740458 h 4837662"/>
              <a:gd name="connsiteX1823" fmla="*/ 2749210 w 4774447"/>
              <a:gd name="connsiteY1823" fmla="*/ 742983 h 4837662"/>
              <a:gd name="connsiteX1824" fmla="*/ 2742982 w 4774447"/>
              <a:gd name="connsiteY1824" fmla="*/ 750038 h 4837662"/>
              <a:gd name="connsiteX1825" fmla="*/ 2740402 w 4774447"/>
              <a:gd name="connsiteY1825" fmla="*/ 746629 h 4837662"/>
              <a:gd name="connsiteX1826" fmla="*/ 2739129 w 4774447"/>
              <a:gd name="connsiteY1826" fmla="*/ 744946 h 4837662"/>
              <a:gd name="connsiteX1827" fmla="*/ 2735734 w 4774447"/>
              <a:gd name="connsiteY1827" fmla="*/ 753921 h 4837662"/>
              <a:gd name="connsiteX1828" fmla="*/ 2732338 w 4774447"/>
              <a:gd name="connsiteY1828" fmla="*/ 740458 h 4837662"/>
              <a:gd name="connsiteX1829" fmla="*/ 524092 w 4774447"/>
              <a:gd name="connsiteY1829" fmla="*/ 739196 h 4837662"/>
              <a:gd name="connsiteX1830" fmla="*/ 528309 w 4774447"/>
              <a:gd name="connsiteY1830" fmla="*/ 744572 h 4837662"/>
              <a:gd name="connsiteX1831" fmla="*/ 521439 w 4774447"/>
              <a:gd name="connsiteY1831" fmla="*/ 746208 h 4837662"/>
              <a:gd name="connsiteX1832" fmla="*/ 524092 w 4774447"/>
              <a:gd name="connsiteY1832" fmla="*/ 739196 h 4837662"/>
              <a:gd name="connsiteX1833" fmla="*/ 2720507 w 4774447"/>
              <a:gd name="connsiteY1833" fmla="*/ 725979 h 4837662"/>
              <a:gd name="connsiteX1834" fmla="*/ 2714140 w 4774447"/>
              <a:gd name="connsiteY1834" fmla="*/ 741545 h 4837662"/>
              <a:gd name="connsiteX1835" fmla="*/ 2713774 w 4774447"/>
              <a:gd name="connsiteY1835" fmla="*/ 741179 h 4837662"/>
              <a:gd name="connsiteX1836" fmla="*/ 2714140 w 4774447"/>
              <a:gd name="connsiteY1836" fmla="*/ 739652 h 4837662"/>
              <a:gd name="connsiteX1837" fmla="*/ 2720507 w 4774447"/>
              <a:gd name="connsiteY1837" fmla="*/ 725979 h 4837662"/>
              <a:gd name="connsiteX1838" fmla="*/ 2719474 w 4774447"/>
              <a:gd name="connsiteY1838" fmla="*/ 722918 h 4837662"/>
              <a:gd name="connsiteX1839" fmla="*/ 2719605 w 4774447"/>
              <a:gd name="connsiteY1839" fmla="*/ 723069 h 4837662"/>
              <a:gd name="connsiteX1840" fmla="*/ 2715360 w 4774447"/>
              <a:gd name="connsiteY1840" fmla="*/ 726996 h 4837662"/>
              <a:gd name="connsiteX1841" fmla="*/ 2717058 w 4774447"/>
              <a:gd name="connsiteY1841" fmla="*/ 725313 h 4837662"/>
              <a:gd name="connsiteX1842" fmla="*/ 2885140 w 4774447"/>
              <a:gd name="connsiteY1842" fmla="*/ 722508 h 4837662"/>
              <a:gd name="connsiteX1843" fmla="*/ 2891931 w 4774447"/>
              <a:gd name="connsiteY1843" fmla="*/ 731483 h 4837662"/>
              <a:gd name="connsiteX1844" fmla="*/ 2884079 w 4774447"/>
              <a:gd name="connsiteY1844" fmla="*/ 747050 h 4837662"/>
              <a:gd name="connsiteX1845" fmla="*/ 2882898 w 4774447"/>
              <a:gd name="connsiteY1845" fmla="*/ 749392 h 4837662"/>
              <a:gd name="connsiteX1846" fmla="*/ 2882856 w 4774447"/>
              <a:gd name="connsiteY1846" fmla="*/ 748033 h 4837662"/>
              <a:gd name="connsiteX1847" fmla="*/ 2883316 w 4774447"/>
              <a:gd name="connsiteY1847" fmla="*/ 741133 h 4837662"/>
              <a:gd name="connsiteX1848" fmla="*/ 2885140 w 4774447"/>
              <a:gd name="connsiteY1848" fmla="*/ 722508 h 4837662"/>
              <a:gd name="connsiteX1849" fmla="*/ 3555441 w 4774447"/>
              <a:gd name="connsiteY1849" fmla="*/ 683017 h 4837662"/>
              <a:gd name="connsiteX1850" fmla="*/ 3554495 w 4774447"/>
              <a:gd name="connsiteY1850" fmla="*/ 686046 h 4837662"/>
              <a:gd name="connsiteX1851" fmla="*/ 3554548 w 4774447"/>
              <a:gd name="connsiteY1851" fmla="*/ 685135 h 4837662"/>
              <a:gd name="connsiteX1852" fmla="*/ 3555721 w 4774447"/>
              <a:gd name="connsiteY1852" fmla="*/ 682119 h 4837662"/>
              <a:gd name="connsiteX1853" fmla="*/ 3555769 w 4774447"/>
              <a:gd name="connsiteY1853" fmla="*/ 682119 h 4837662"/>
              <a:gd name="connsiteX1854" fmla="*/ 3555819 w 4774447"/>
              <a:gd name="connsiteY1854" fmla="*/ 682119 h 4837662"/>
              <a:gd name="connsiteX1855" fmla="*/ 3555441 w 4774447"/>
              <a:gd name="connsiteY1855" fmla="*/ 683017 h 4837662"/>
              <a:gd name="connsiteX1856" fmla="*/ 3721734 w 4774447"/>
              <a:gd name="connsiteY1856" fmla="*/ 678186 h 4837662"/>
              <a:gd name="connsiteX1857" fmla="*/ 3721727 w 4774447"/>
              <a:gd name="connsiteY1857" fmla="*/ 678193 h 4837662"/>
              <a:gd name="connsiteX1858" fmla="*/ 3721403 w 4774447"/>
              <a:gd name="connsiteY1858" fmla="*/ 678489 h 4837662"/>
              <a:gd name="connsiteX1859" fmla="*/ 3721515 w 4774447"/>
              <a:gd name="connsiteY1859" fmla="*/ 678193 h 4837662"/>
              <a:gd name="connsiteX1860" fmla="*/ 3727245 w 4774447"/>
              <a:gd name="connsiteY1860" fmla="*/ 673144 h 4837662"/>
              <a:gd name="connsiteX1861" fmla="*/ 3727457 w 4774447"/>
              <a:gd name="connsiteY1861" fmla="*/ 677632 h 4837662"/>
              <a:gd name="connsiteX1862" fmla="*/ 3724924 w 4774447"/>
              <a:gd name="connsiteY1862" fmla="*/ 678094 h 4837662"/>
              <a:gd name="connsiteX1863" fmla="*/ 3721734 w 4774447"/>
              <a:gd name="connsiteY1863" fmla="*/ 678186 h 4837662"/>
              <a:gd name="connsiteX1864" fmla="*/ 3726555 w 4774447"/>
              <a:gd name="connsiteY1864" fmla="*/ 673775 h 4837662"/>
              <a:gd name="connsiteX1865" fmla="*/ 3727245 w 4774447"/>
              <a:gd name="connsiteY1865" fmla="*/ 673144 h 4837662"/>
              <a:gd name="connsiteX1866" fmla="*/ 3554071 w 4774447"/>
              <a:gd name="connsiteY1866" fmla="*/ 673144 h 4837662"/>
              <a:gd name="connsiteX1867" fmla="*/ 3557625 w 4774447"/>
              <a:gd name="connsiteY1867" fmla="*/ 676019 h 4837662"/>
              <a:gd name="connsiteX1868" fmla="*/ 3555721 w 4774447"/>
              <a:gd name="connsiteY1868" fmla="*/ 682119 h 4837662"/>
              <a:gd name="connsiteX1869" fmla="*/ 3554071 w 4774447"/>
              <a:gd name="connsiteY1869" fmla="*/ 682119 h 4837662"/>
              <a:gd name="connsiteX1870" fmla="*/ 3554071 w 4774447"/>
              <a:gd name="connsiteY1870" fmla="*/ 673144 h 4837662"/>
              <a:gd name="connsiteX1871" fmla="*/ 4076991 w 4774447"/>
              <a:gd name="connsiteY1871" fmla="*/ 668657 h 4837662"/>
              <a:gd name="connsiteX1872" fmla="*/ 4078689 w 4774447"/>
              <a:gd name="connsiteY1872" fmla="*/ 668657 h 4837662"/>
              <a:gd name="connsiteX1873" fmla="*/ 4079094 w 4774447"/>
              <a:gd name="connsiteY1873" fmla="*/ 668657 h 4837662"/>
              <a:gd name="connsiteX1874" fmla="*/ 4078264 w 4774447"/>
              <a:gd name="connsiteY1874" fmla="*/ 671041 h 4837662"/>
              <a:gd name="connsiteX1875" fmla="*/ 4074397 w 4774447"/>
              <a:gd name="connsiteY1875" fmla="*/ 670942 h 4837662"/>
              <a:gd name="connsiteX1876" fmla="*/ 4542187 w 4774447"/>
              <a:gd name="connsiteY1876" fmla="*/ 664169 h 4837662"/>
              <a:gd name="connsiteX1877" fmla="*/ 4540489 w 4774447"/>
              <a:gd name="connsiteY1877" fmla="*/ 665852 h 4837662"/>
              <a:gd name="connsiteX1878" fmla="*/ 4538612 w 4774447"/>
              <a:gd name="connsiteY1878" fmla="*/ 667712 h 4837662"/>
              <a:gd name="connsiteX1879" fmla="*/ 4538632 w 4774447"/>
              <a:gd name="connsiteY1879" fmla="*/ 667675 h 4837662"/>
              <a:gd name="connsiteX1880" fmla="*/ 4540311 w 4774447"/>
              <a:gd name="connsiteY1880" fmla="*/ 664505 h 4837662"/>
              <a:gd name="connsiteX1881" fmla="*/ 4066804 w 4774447"/>
              <a:gd name="connsiteY1881" fmla="*/ 659681 h 4837662"/>
              <a:gd name="connsiteX1882" fmla="*/ 4072746 w 4774447"/>
              <a:gd name="connsiteY1882" fmla="*/ 670900 h 4837662"/>
              <a:gd name="connsiteX1883" fmla="*/ 4074397 w 4774447"/>
              <a:gd name="connsiteY1883" fmla="*/ 670942 h 4837662"/>
              <a:gd name="connsiteX1884" fmla="*/ 4068077 w 4774447"/>
              <a:gd name="connsiteY1884" fmla="*/ 676510 h 4837662"/>
              <a:gd name="connsiteX1885" fmla="*/ 4066804 w 4774447"/>
              <a:gd name="connsiteY1885" fmla="*/ 677632 h 4837662"/>
              <a:gd name="connsiteX1886" fmla="*/ 4060013 w 4774447"/>
              <a:gd name="connsiteY1886" fmla="*/ 673144 h 4837662"/>
              <a:gd name="connsiteX1887" fmla="*/ 4066804 w 4774447"/>
              <a:gd name="connsiteY1887" fmla="*/ 659681 h 4837662"/>
              <a:gd name="connsiteX1888" fmla="*/ 3766435 w 4774447"/>
              <a:gd name="connsiteY1888" fmla="*/ 655880 h 4837662"/>
              <a:gd name="connsiteX1889" fmla="*/ 3763960 w 4774447"/>
              <a:gd name="connsiteY1889" fmla="*/ 664099 h 4837662"/>
              <a:gd name="connsiteX1890" fmla="*/ 3761201 w 4774447"/>
              <a:gd name="connsiteY1890" fmla="*/ 666974 h 4837662"/>
              <a:gd name="connsiteX1891" fmla="*/ 3757806 w 4774447"/>
              <a:gd name="connsiteY1891" fmla="*/ 663328 h 4837662"/>
              <a:gd name="connsiteX1892" fmla="*/ 3757806 w 4774447"/>
              <a:gd name="connsiteY1892" fmla="*/ 659681 h 4837662"/>
              <a:gd name="connsiteX1893" fmla="*/ 3759079 w 4774447"/>
              <a:gd name="connsiteY1893" fmla="*/ 659120 h 4837662"/>
              <a:gd name="connsiteX1894" fmla="*/ 2490928 w 4774447"/>
              <a:gd name="connsiteY1894" fmla="*/ 654766 h 4837662"/>
              <a:gd name="connsiteX1895" fmla="*/ 2493374 w 4774447"/>
              <a:gd name="connsiteY1895" fmla="*/ 657998 h 4837662"/>
              <a:gd name="connsiteX1896" fmla="*/ 2494647 w 4774447"/>
              <a:gd name="connsiteY1896" fmla="*/ 659681 h 4837662"/>
              <a:gd name="connsiteX1897" fmla="*/ 2487856 w 4774447"/>
              <a:gd name="connsiteY1897" fmla="*/ 664169 h 4837662"/>
              <a:gd name="connsiteX1898" fmla="*/ 2486795 w 4774447"/>
              <a:gd name="connsiteY1898" fmla="*/ 657788 h 4837662"/>
              <a:gd name="connsiteX1899" fmla="*/ 2489922 w 4774447"/>
              <a:gd name="connsiteY1899" fmla="*/ 655267 h 4837662"/>
              <a:gd name="connsiteX1900" fmla="*/ 2493586 w 4774447"/>
              <a:gd name="connsiteY1900" fmla="*/ 653441 h 4837662"/>
              <a:gd name="connsiteX1901" fmla="*/ 2490928 w 4774447"/>
              <a:gd name="connsiteY1901" fmla="*/ 654766 h 4837662"/>
              <a:gd name="connsiteX1902" fmla="*/ 2490782 w 4774447"/>
              <a:gd name="connsiteY1902" fmla="*/ 654574 h 4837662"/>
              <a:gd name="connsiteX1903" fmla="*/ 2492100 w 4774447"/>
              <a:gd name="connsiteY1903" fmla="*/ 653511 h 4837662"/>
              <a:gd name="connsiteX1904" fmla="*/ 2493586 w 4774447"/>
              <a:gd name="connsiteY1904" fmla="*/ 653441 h 4837662"/>
              <a:gd name="connsiteX1905" fmla="*/ 3767993 w 4774447"/>
              <a:gd name="connsiteY1905" fmla="*/ 650706 h 4837662"/>
              <a:gd name="connsiteX1906" fmla="*/ 3767993 w 4774447"/>
              <a:gd name="connsiteY1906" fmla="*/ 655194 h 4837662"/>
              <a:gd name="connsiteX1907" fmla="*/ 3766435 w 4774447"/>
              <a:gd name="connsiteY1907" fmla="*/ 655880 h 4837662"/>
              <a:gd name="connsiteX1908" fmla="*/ 2850958 w 4774447"/>
              <a:gd name="connsiteY1908" fmla="*/ 646341 h 4837662"/>
              <a:gd name="connsiteX1909" fmla="*/ 2850879 w 4774447"/>
              <a:gd name="connsiteY1909" fmla="*/ 646541 h 4837662"/>
              <a:gd name="connsiteX1910" fmla="*/ 2850019 w 4774447"/>
              <a:gd name="connsiteY1910" fmla="*/ 647450 h 4837662"/>
              <a:gd name="connsiteX1911" fmla="*/ 2850282 w 4774447"/>
              <a:gd name="connsiteY1911" fmla="*/ 646709 h 4837662"/>
              <a:gd name="connsiteX1912" fmla="*/ 4080387 w 4774447"/>
              <a:gd name="connsiteY1912" fmla="*/ 646218 h 4837662"/>
              <a:gd name="connsiteX1913" fmla="*/ 4083782 w 4774447"/>
              <a:gd name="connsiteY1913" fmla="*/ 650706 h 4837662"/>
              <a:gd name="connsiteX1914" fmla="*/ 4076991 w 4774447"/>
              <a:gd name="connsiteY1914" fmla="*/ 650706 h 4837662"/>
              <a:gd name="connsiteX1915" fmla="*/ 4080387 w 4774447"/>
              <a:gd name="connsiteY1915" fmla="*/ 646218 h 4837662"/>
              <a:gd name="connsiteX1916" fmla="*/ 4091757 w 4774447"/>
              <a:gd name="connsiteY1916" fmla="*/ 643680 h 4837662"/>
              <a:gd name="connsiteX1917" fmla="*/ 4097365 w 4774447"/>
              <a:gd name="connsiteY1917" fmla="*/ 650706 h 4837662"/>
              <a:gd name="connsiteX1918" fmla="*/ 4091243 w 4774447"/>
              <a:gd name="connsiteY1918" fmla="*/ 644132 h 4837662"/>
              <a:gd name="connsiteX1919" fmla="*/ 4090574 w 4774447"/>
              <a:gd name="connsiteY1919" fmla="*/ 643414 h 4837662"/>
              <a:gd name="connsiteX1920" fmla="*/ 4091243 w 4774447"/>
              <a:gd name="connsiteY1920" fmla="*/ 644132 h 4837662"/>
              <a:gd name="connsiteX1921" fmla="*/ 4088776 w 4774447"/>
              <a:gd name="connsiteY1921" fmla="*/ 646306 h 4837662"/>
              <a:gd name="connsiteX1922" fmla="*/ 4088770 w 4774447"/>
              <a:gd name="connsiteY1922" fmla="*/ 646289 h 4837662"/>
              <a:gd name="connsiteX1923" fmla="*/ 4090574 w 4774447"/>
              <a:gd name="connsiteY1923" fmla="*/ 643414 h 4837662"/>
              <a:gd name="connsiteX1924" fmla="*/ 4552373 w 4774447"/>
              <a:gd name="connsiteY1924" fmla="*/ 641731 h 4837662"/>
              <a:gd name="connsiteX1925" fmla="*/ 4540311 w 4774447"/>
              <a:gd name="connsiteY1925" fmla="*/ 664505 h 4837662"/>
              <a:gd name="connsiteX1926" fmla="*/ 4537094 w 4774447"/>
              <a:gd name="connsiteY1926" fmla="*/ 665080 h 4837662"/>
              <a:gd name="connsiteX1927" fmla="*/ 4552373 w 4774447"/>
              <a:gd name="connsiteY1927" fmla="*/ 641731 h 4837662"/>
              <a:gd name="connsiteX1928" fmla="*/ 4089385 w 4774447"/>
              <a:gd name="connsiteY1928" fmla="*/ 640708 h 4837662"/>
              <a:gd name="connsiteX1929" fmla="*/ 4090679 w 4774447"/>
              <a:gd name="connsiteY1929" fmla="*/ 641871 h 4837662"/>
              <a:gd name="connsiteX1930" fmla="*/ 4093969 w 4774447"/>
              <a:gd name="connsiteY1930" fmla="*/ 641731 h 4837662"/>
              <a:gd name="connsiteX1931" fmla="*/ 4092696 w 4774447"/>
              <a:gd name="connsiteY1931" fmla="*/ 642853 h 4837662"/>
              <a:gd name="connsiteX1932" fmla="*/ 4091757 w 4774447"/>
              <a:gd name="connsiteY1932" fmla="*/ 643680 h 4837662"/>
              <a:gd name="connsiteX1933" fmla="*/ 4088027 w 4774447"/>
              <a:gd name="connsiteY1933" fmla="*/ 639487 h 4837662"/>
              <a:gd name="connsiteX1934" fmla="*/ 4089194 w 4774447"/>
              <a:gd name="connsiteY1934" fmla="*/ 640469 h 4837662"/>
              <a:gd name="connsiteX1935" fmla="*/ 4089385 w 4774447"/>
              <a:gd name="connsiteY1935" fmla="*/ 640708 h 4837662"/>
              <a:gd name="connsiteX1936" fmla="*/ 4102750 w 4774447"/>
              <a:gd name="connsiteY1936" fmla="*/ 633720 h 4837662"/>
              <a:gd name="connsiteX1937" fmla="*/ 4102458 w 4774447"/>
              <a:gd name="connsiteY1937" fmla="*/ 634999 h 4837662"/>
              <a:gd name="connsiteX1938" fmla="*/ 4101609 w 4774447"/>
              <a:gd name="connsiteY1938" fmla="*/ 636402 h 4837662"/>
              <a:gd name="connsiteX1939" fmla="*/ 4103169 w 4774447"/>
              <a:gd name="connsiteY1939" fmla="*/ 631886 h 4837662"/>
              <a:gd name="connsiteX1940" fmla="*/ 4103432 w 4774447"/>
              <a:gd name="connsiteY1940" fmla="*/ 632118 h 4837662"/>
              <a:gd name="connsiteX1941" fmla="*/ 4102750 w 4774447"/>
              <a:gd name="connsiteY1941" fmla="*/ 633720 h 4837662"/>
              <a:gd name="connsiteX1942" fmla="*/ 3593703 w 4774447"/>
              <a:gd name="connsiteY1942" fmla="*/ 629530 h 4837662"/>
              <a:gd name="connsiteX1943" fmla="*/ 3598213 w 4774447"/>
              <a:gd name="connsiteY1943" fmla="*/ 632755 h 4837662"/>
              <a:gd name="connsiteX1944" fmla="*/ 3593135 w 4774447"/>
              <a:gd name="connsiteY1944" fmla="*/ 635562 h 4837662"/>
              <a:gd name="connsiteX1945" fmla="*/ 3590149 w 4774447"/>
              <a:gd name="connsiteY1945" fmla="*/ 633877 h 4837662"/>
              <a:gd name="connsiteX1946" fmla="*/ 3593703 w 4774447"/>
              <a:gd name="connsiteY1946" fmla="*/ 629530 h 4837662"/>
              <a:gd name="connsiteX1947" fmla="*/ 487855 w 4774447"/>
              <a:gd name="connsiteY1947" fmla="*/ 628268 h 4837662"/>
              <a:gd name="connsiteX1948" fmla="*/ 489124 w 4774447"/>
              <a:gd name="connsiteY1948" fmla="*/ 629945 h 4837662"/>
              <a:gd name="connsiteX1949" fmla="*/ 487377 w 4774447"/>
              <a:gd name="connsiteY1949" fmla="*/ 633316 h 4837662"/>
              <a:gd name="connsiteX1950" fmla="*/ 487855 w 4774447"/>
              <a:gd name="connsiteY1950" fmla="*/ 628268 h 4837662"/>
              <a:gd name="connsiteX1951" fmla="*/ 2799118 w 4774447"/>
              <a:gd name="connsiteY1951" fmla="*/ 622284 h 4837662"/>
              <a:gd name="connsiteX1952" fmla="*/ 2799401 w 4774447"/>
              <a:gd name="connsiteY1952" fmla="*/ 623219 h 4837662"/>
              <a:gd name="connsiteX1953" fmla="*/ 2796854 w 4774447"/>
              <a:gd name="connsiteY1953" fmla="*/ 628268 h 4837662"/>
              <a:gd name="connsiteX1954" fmla="*/ 2797703 w 4774447"/>
              <a:gd name="connsiteY1954" fmla="*/ 626024 h 4837662"/>
              <a:gd name="connsiteX1955" fmla="*/ 4102935 w 4774447"/>
              <a:gd name="connsiteY1955" fmla="*/ 617645 h 4837662"/>
              <a:gd name="connsiteX1956" fmla="*/ 4105853 w 4774447"/>
              <a:gd name="connsiteY1956" fmla="*/ 620134 h 4837662"/>
              <a:gd name="connsiteX1957" fmla="*/ 4103169 w 4774447"/>
              <a:gd name="connsiteY1957" fmla="*/ 631886 h 4837662"/>
              <a:gd name="connsiteX1958" fmla="*/ 4095242 w 4774447"/>
              <a:gd name="connsiteY1958" fmla="*/ 624902 h 4837662"/>
              <a:gd name="connsiteX1959" fmla="*/ 4093969 w 4774447"/>
              <a:gd name="connsiteY1959" fmla="*/ 623780 h 4837662"/>
              <a:gd name="connsiteX1960" fmla="*/ 4102935 w 4774447"/>
              <a:gd name="connsiteY1960" fmla="*/ 617645 h 4837662"/>
              <a:gd name="connsiteX1961" fmla="*/ 555109 w 4774447"/>
              <a:gd name="connsiteY1961" fmla="*/ 610865 h 4837662"/>
              <a:gd name="connsiteX1962" fmla="*/ 555342 w 4774447"/>
              <a:gd name="connsiteY1962" fmla="*/ 610878 h 4837662"/>
              <a:gd name="connsiteX1963" fmla="*/ 555244 w 4774447"/>
              <a:gd name="connsiteY1963" fmla="*/ 611007 h 4837662"/>
              <a:gd name="connsiteX1964" fmla="*/ 545580 w 4774447"/>
              <a:gd name="connsiteY1964" fmla="*/ 605830 h 4837662"/>
              <a:gd name="connsiteX1965" fmla="*/ 551044 w 4774447"/>
              <a:gd name="connsiteY1965" fmla="*/ 606601 h 4837662"/>
              <a:gd name="connsiteX1966" fmla="*/ 555109 w 4774447"/>
              <a:gd name="connsiteY1966" fmla="*/ 610865 h 4837662"/>
              <a:gd name="connsiteX1967" fmla="*/ 545580 w 4774447"/>
              <a:gd name="connsiteY1967" fmla="*/ 610317 h 4837662"/>
              <a:gd name="connsiteX1968" fmla="*/ 545580 w 4774447"/>
              <a:gd name="connsiteY1968" fmla="*/ 605830 h 4837662"/>
              <a:gd name="connsiteX1969" fmla="*/ 2920072 w 4774447"/>
              <a:gd name="connsiteY1969" fmla="*/ 573126 h 4837662"/>
              <a:gd name="connsiteX1970" fmla="*/ 2919408 w 4774447"/>
              <a:gd name="connsiteY1970" fmla="*/ 574003 h 4837662"/>
              <a:gd name="connsiteX1971" fmla="*/ 2916283 w 4774447"/>
              <a:gd name="connsiteY1971" fmla="*/ 575608 h 4837662"/>
              <a:gd name="connsiteX1972" fmla="*/ 2915275 w 4774447"/>
              <a:gd name="connsiteY1972" fmla="*/ 576099 h 4837662"/>
              <a:gd name="connsiteX1973" fmla="*/ 2922491 w 4774447"/>
              <a:gd name="connsiteY1973" fmla="*/ 569929 h 4837662"/>
              <a:gd name="connsiteX1974" fmla="*/ 2921271 w 4774447"/>
              <a:gd name="connsiteY1974" fmla="*/ 572383 h 4837662"/>
              <a:gd name="connsiteX1975" fmla="*/ 2920072 w 4774447"/>
              <a:gd name="connsiteY1975" fmla="*/ 573126 h 4837662"/>
              <a:gd name="connsiteX1976" fmla="*/ 2921218 w 4774447"/>
              <a:gd name="connsiteY1976" fmla="*/ 571612 h 4837662"/>
              <a:gd name="connsiteX1977" fmla="*/ 2922491 w 4774447"/>
              <a:gd name="connsiteY1977" fmla="*/ 569929 h 4837662"/>
              <a:gd name="connsiteX1978" fmla="*/ 3822322 w 4774447"/>
              <a:gd name="connsiteY1978" fmla="*/ 565966 h 4837662"/>
              <a:gd name="connsiteX1979" fmla="*/ 3825873 w 4774447"/>
              <a:gd name="connsiteY1979" fmla="*/ 568588 h 4837662"/>
              <a:gd name="connsiteX1980" fmla="*/ 3822322 w 4774447"/>
              <a:gd name="connsiteY1980" fmla="*/ 569929 h 4837662"/>
              <a:gd name="connsiteX1981" fmla="*/ 3822322 w 4774447"/>
              <a:gd name="connsiteY1981" fmla="*/ 568807 h 4837662"/>
              <a:gd name="connsiteX1982" fmla="*/ 3992101 w 4774447"/>
              <a:gd name="connsiteY1982" fmla="*/ 565441 h 4837662"/>
              <a:gd name="connsiteX1983" fmla="*/ 3993374 w 4774447"/>
              <a:gd name="connsiteY1983" fmla="*/ 567124 h 4837662"/>
              <a:gd name="connsiteX1984" fmla="*/ 3993899 w 4774447"/>
              <a:gd name="connsiteY1984" fmla="*/ 567817 h 4837662"/>
              <a:gd name="connsiteX1985" fmla="*/ 3993799 w 4774447"/>
              <a:gd name="connsiteY1985" fmla="*/ 568246 h 4837662"/>
              <a:gd name="connsiteX1986" fmla="*/ 3992101 w 4774447"/>
              <a:gd name="connsiteY1986" fmla="*/ 565441 h 4837662"/>
              <a:gd name="connsiteX1987" fmla="*/ 4227778 w 4774447"/>
              <a:gd name="connsiteY1987" fmla="*/ 554640 h 4837662"/>
              <a:gd name="connsiteX1988" fmla="*/ 4227830 w 4774447"/>
              <a:gd name="connsiteY1988" fmla="*/ 555905 h 4837662"/>
              <a:gd name="connsiteX1989" fmla="*/ 4226626 w 4774447"/>
              <a:gd name="connsiteY1989" fmla="*/ 556376 h 4837662"/>
              <a:gd name="connsiteX1990" fmla="*/ 4226638 w 4774447"/>
              <a:gd name="connsiteY1990" fmla="*/ 556148 h 4837662"/>
              <a:gd name="connsiteX1991" fmla="*/ 4227246 w 4774447"/>
              <a:gd name="connsiteY1991" fmla="*/ 555344 h 4837662"/>
              <a:gd name="connsiteX1992" fmla="*/ 3859673 w 4774447"/>
              <a:gd name="connsiteY1992" fmla="*/ 549262 h 4837662"/>
              <a:gd name="connsiteX1993" fmla="*/ 3859673 w 4774447"/>
              <a:gd name="connsiteY1993" fmla="*/ 549886 h 4837662"/>
              <a:gd name="connsiteX1994" fmla="*/ 3857983 w 4774447"/>
              <a:gd name="connsiteY1994" fmla="*/ 551978 h 4837662"/>
              <a:gd name="connsiteX1995" fmla="*/ 3857485 w 4774447"/>
              <a:gd name="connsiteY1995" fmla="*/ 551978 h 4837662"/>
              <a:gd name="connsiteX1996" fmla="*/ 3829379 w 4774447"/>
              <a:gd name="connsiteY1996" fmla="*/ 548332 h 4837662"/>
              <a:gd name="connsiteX1997" fmla="*/ 3839300 w 4774447"/>
              <a:gd name="connsiteY1997" fmla="*/ 551978 h 4837662"/>
              <a:gd name="connsiteX1998" fmla="*/ 3822322 w 4774447"/>
              <a:gd name="connsiteY1998" fmla="*/ 560953 h 4837662"/>
              <a:gd name="connsiteX1999" fmla="*/ 3822322 w 4774447"/>
              <a:gd name="connsiteY1999" fmla="*/ 565966 h 4837662"/>
              <a:gd name="connsiteX2000" fmla="*/ 3815531 w 4774447"/>
              <a:gd name="connsiteY2000" fmla="*/ 560953 h 4837662"/>
              <a:gd name="connsiteX2001" fmla="*/ 3829379 w 4774447"/>
              <a:gd name="connsiteY2001" fmla="*/ 548332 h 4837662"/>
              <a:gd name="connsiteX2002" fmla="*/ 576989 w 4774447"/>
              <a:gd name="connsiteY2002" fmla="*/ 548051 h 4837662"/>
              <a:gd name="connsiteX2003" fmla="*/ 578050 w 4774447"/>
              <a:gd name="connsiteY2003" fmla="*/ 548823 h 4837662"/>
              <a:gd name="connsiteX2004" fmla="*/ 577749 w 4774447"/>
              <a:gd name="connsiteY2004" fmla="*/ 549511 h 4837662"/>
              <a:gd name="connsiteX2005" fmla="*/ 575560 w 4774447"/>
              <a:gd name="connsiteY2005" fmla="*/ 550154 h 4837662"/>
              <a:gd name="connsiteX2006" fmla="*/ 3859673 w 4774447"/>
              <a:gd name="connsiteY2006" fmla="*/ 543003 h 4837662"/>
              <a:gd name="connsiteX2007" fmla="*/ 3865143 w 4774447"/>
              <a:gd name="connsiteY2007" fmla="*/ 543003 h 4837662"/>
              <a:gd name="connsiteX2008" fmla="*/ 3862061 w 4774447"/>
              <a:gd name="connsiteY2008" fmla="*/ 546299 h 4837662"/>
              <a:gd name="connsiteX2009" fmla="*/ 3859673 w 4774447"/>
              <a:gd name="connsiteY2009" fmla="*/ 549262 h 4837662"/>
              <a:gd name="connsiteX2010" fmla="*/ 3859673 w 4774447"/>
              <a:gd name="connsiteY2010" fmla="*/ 544125 h 4837662"/>
              <a:gd name="connsiteX2011" fmla="*/ 3859673 w 4774447"/>
              <a:gd name="connsiteY2011" fmla="*/ 543003 h 4837662"/>
              <a:gd name="connsiteX2012" fmla="*/ 599909 w 4774447"/>
              <a:gd name="connsiteY2012" fmla="*/ 543003 h 4837662"/>
              <a:gd name="connsiteX2013" fmla="*/ 603305 w 4774447"/>
              <a:gd name="connsiteY2013" fmla="*/ 547491 h 4837662"/>
              <a:gd name="connsiteX2014" fmla="*/ 603305 w 4774447"/>
              <a:gd name="connsiteY2014" fmla="*/ 551978 h 4837662"/>
              <a:gd name="connsiteX2015" fmla="*/ 579535 w 4774447"/>
              <a:gd name="connsiteY2015" fmla="*/ 551978 h 4837662"/>
              <a:gd name="connsiteX2016" fmla="*/ 576670 w 4774447"/>
              <a:gd name="connsiteY2016" fmla="*/ 551978 h 4837662"/>
              <a:gd name="connsiteX2017" fmla="*/ 577749 w 4774447"/>
              <a:gd name="connsiteY2017" fmla="*/ 549511 h 4837662"/>
              <a:gd name="connsiteX2018" fmla="*/ 596089 w 4774447"/>
              <a:gd name="connsiteY2018" fmla="*/ 544125 h 4837662"/>
              <a:gd name="connsiteX2019" fmla="*/ 599909 w 4774447"/>
              <a:gd name="connsiteY2019" fmla="*/ 543003 h 4837662"/>
              <a:gd name="connsiteX2020" fmla="*/ 3865816 w 4774447"/>
              <a:gd name="connsiteY2020" fmla="*/ 542283 h 4837662"/>
              <a:gd name="connsiteX2021" fmla="*/ 3865234 w 4774447"/>
              <a:gd name="connsiteY2021" fmla="*/ 543003 h 4837662"/>
              <a:gd name="connsiteX2022" fmla="*/ 3865143 w 4774447"/>
              <a:gd name="connsiteY2022" fmla="*/ 543003 h 4837662"/>
              <a:gd name="connsiteX2023" fmla="*/ 4297705 w 4774447"/>
              <a:gd name="connsiteY2023" fmla="*/ 539474 h 4837662"/>
              <a:gd name="connsiteX2024" fmla="*/ 4297705 w 4774447"/>
              <a:gd name="connsiteY2024" fmla="*/ 543003 h 4837662"/>
              <a:gd name="connsiteX2025" fmla="*/ 4296333 w 4774447"/>
              <a:gd name="connsiteY2025" fmla="*/ 541190 h 4837662"/>
              <a:gd name="connsiteX2026" fmla="*/ 4297705 w 4774447"/>
              <a:gd name="connsiteY2026" fmla="*/ 538515 h 4837662"/>
              <a:gd name="connsiteX2027" fmla="*/ 4298471 w 4774447"/>
              <a:gd name="connsiteY2027" fmla="*/ 538515 h 4837662"/>
              <a:gd name="connsiteX2028" fmla="*/ 4297705 w 4774447"/>
              <a:gd name="connsiteY2028" fmla="*/ 539474 h 4837662"/>
              <a:gd name="connsiteX2029" fmla="*/ 3662729 w 4774447"/>
              <a:gd name="connsiteY2029" fmla="*/ 538515 h 4837662"/>
              <a:gd name="connsiteX2030" fmla="*/ 3663578 w 4774447"/>
              <a:gd name="connsiteY2030" fmla="*/ 540198 h 4837662"/>
              <a:gd name="connsiteX2031" fmla="*/ 3665476 w 4774447"/>
              <a:gd name="connsiteY2031" fmla="*/ 543961 h 4837662"/>
              <a:gd name="connsiteX2032" fmla="*/ 3657477 w 4774447"/>
              <a:gd name="connsiteY2032" fmla="*/ 547981 h 4837662"/>
              <a:gd name="connsiteX2033" fmla="*/ 3662729 w 4774447"/>
              <a:gd name="connsiteY2033" fmla="*/ 538515 h 4837662"/>
              <a:gd name="connsiteX2034" fmla="*/ 555766 w 4774447"/>
              <a:gd name="connsiteY2034" fmla="*/ 538515 h 4837662"/>
              <a:gd name="connsiteX2035" fmla="*/ 569349 w 4774447"/>
              <a:gd name="connsiteY2035" fmla="*/ 551978 h 4837662"/>
              <a:gd name="connsiteX2036" fmla="*/ 575560 w 4774447"/>
              <a:gd name="connsiteY2036" fmla="*/ 550154 h 4837662"/>
              <a:gd name="connsiteX2037" fmla="*/ 574654 w 4774447"/>
              <a:gd name="connsiteY2037" fmla="*/ 551487 h 4837662"/>
              <a:gd name="connsiteX2038" fmla="*/ 576140 w 4774447"/>
              <a:gd name="connsiteY2038" fmla="*/ 551978 h 4837662"/>
              <a:gd name="connsiteX2039" fmla="*/ 576670 w 4774447"/>
              <a:gd name="connsiteY2039" fmla="*/ 551978 h 4837662"/>
              <a:gd name="connsiteX2040" fmla="*/ 572744 w 4774447"/>
              <a:gd name="connsiteY2040" fmla="*/ 560953 h 4837662"/>
              <a:gd name="connsiteX2041" fmla="*/ 555766 w 4774447"/>
              <a:gd name="connsiteY2041" fmla="*/ 551978 h 4837662"/>
              <a:gd name="connsiteX2042" fmla="*/ 545580 w 4774447"/>
              <a:gd name="connsiteY2042" fmla="*/ 551978 h 4837662"/>
              <a:gd name="connsiteX2043" fmla="*/ 555766 w 4774447"/>
              <a:gd name="connsiteY2043" fmla="*/ 538515 h 4837662"/>
              <a:gd name="connsiteX2044" fmla="*/ 3816136 w 4774447"/>
              <a:gd name="connsiteY2044" fmla="*/ 530029 h 4837662"/>
              <a:gd name="connsiteX2045" fmla="*/ 3819351 w 4774447"/>
              <a:gd name="connsiteY2045" fmla="*/ 530241 h 4837662"/>
              <a:gd name="connsiteX2046" fmla="*/ 3815531 w 4774447"/>
              <a:gd name="connsiteY2046" fmla="*/ 534028 h 4837662"/>
              <a:gd name="connsiteX2047" fmla="*/ 3964088 w 4774447"/>
              <a:gd name="connsiteY2047" fmla="*/ 518321 h 4837662"/>
              <a:gd name="connsiteX2048" fmla="*/ 3954750 w 4774447"/>
              <a:gd name="connsiteY2048" fmla="*/ 525052 h 4837662"/>
              <a:gd name="connsiteX2049" fmla="*/ 3956023 w 4774447"/>
              <a:gd name="connsiteY2049" fmla="*/ 523370 h 4837662"/>
              <a:gd name="connsiteX2050" fmla="*/ 3958052 w 4774447"/>
              <a:gd name="connsiteY2050" fmla="*/ 520689 h 4837662"/>
              <a:gd name="connsiteX2051" fmla="*/ 3960480 w 4774447"/>
              <a:gd name="connsiteY2051" fmla="*/ 518742 h 4837662"/>
              <a:gd name="connsiteX2052" fmla="*/ 3964088 w 4774447"/>
              <a:gd name="connsiteY2052" fmla="*/ 518321 h 4837662"/>
              <a:gd name="connsiteX2053" fmla="*/ 704962 w 4774447"/>
              <a:gd name="connsiteY2053" fmla="*/ 516170 h 4837662"/>
              <a:gd name="connsiteX2054" fmla="*/ 705172 w 4774447"/>
              <a:gd name="connsiteY2054" fmla="*/ 516638 h 4837662"/>
              <a:gd name="connsiteX2055" fmla="*/ 697532 w 4774447"/>
              <a:gd name="connsiteY2055" fmla="*/ 519794 h 4837662"/>
              <a:gd name="connsiteX2056" fmla="*/ 697436 w 4774447"/>
              <a:gd name="connsiteY2056" fmla="*/ 519485 h 4837662"/>
              <a:gd name="connsiteX2057" fmla="*/ 704921 w 4774447"/>
              <a:gd name="connsiteY2057" fmla="*/ 516077 h 4837662"/>
              <a:gd name="connsiteX2058" fmla="*/ 705172 w 4774447"/>
              <a:gd name="connsiteY2058" fmla="*/ 516077 h 4837662"/>
              <a:gd name="connsiteX2059" fmla="*/ 704962 w 4774447"/>
              <a:gd name="connsiteY2059" fmla="*/ 516170 h 4837662"/>
              <a:gd name="connsiteX2060" fmla="*/ 498201 w 4774447"/>
              <a:gd name="connsiteY2060" fmla="*/ 513758 h 4837662"/>
              <a:gd name="connsiteX2061" fmla="*/ 499898 w 4774447"/>
              <a:gd name="connsiteY2061" fmla="*/ 514114 h 4837662"/>
              <a:gd name="connsiteX2062" fmla="*/ 500164 w 4774447"/>
              <a:gd name="connsiteY2062" fmla="*/ 514955 h 4837662"/>
              <a:gd name="connsiteX2063" fmla="*/ 694985 w 4774447"/>
              <a:gd name="connsiteY2063" fmla="*/ 511590 h 4837662"/>
              <a:gd name="connsiteX2064" fmla="*/ 697436 w 4774447"/>
              <a:gd name="connsiteY2064" fmla="*/ 519485 h 4837662"/>
              <a:gd name="connsiteX2065" fmla="*/ 684799 w 4774447"/>
              <a:gd name="connsiteY2065" fmla="*/ 525052 h 4837662"/>
              <a:gd name="connsiteX2066" fmla="*/ 681403 w 4774447"/>
              <a:gd name="connsiteY2066" fmla="*/ 520565 h 4837662"/>
              <a:gd name="connsiteX2067" fmla="*/ 694985 w 4774447"/>
              <a:gd name="connsiteY2067" fmla="*/ 511590 h 4837662"/>
              <a:gd name="connsiteX2068" fmla="*/ 702625 w 4774447"/>
              <a:gd name="connsiteY2068" fmla="*/ 510958 h 4837662"/>
              <a:gd name="connsiteX2069" fmla="*/ 704921 w 4774447"/>
              <a:gd name="connsiteY2069" fmla="*/ 516077 h 4837662"/>
              <a:gd name="connsiteX2070" fmla="*/ 698381 w 4774447"/>
              <a:gd name="connsiteY2070" fmla="*/ 516077 h 4837662"/>
              <a:gd name="connsiteX2071" fmla="*/ 698806 w 4774447"/>
              <a:gd name="connsiteY2071" fmla="*/ 514394 h 4837662"/>
              <a:gd name="connsiteX2072" fmla="*/ 699655 w 4774447"/>
              <a:gd name="connsiteY2072" fmla="*/ 511025 h 4837662"/>
              <a:gd name="connsiteX2073" fmla="*/ 360148 w 4774447"/>
              <a:gd name="connsiteY2073" fmla="*/ 507297 h 4837662"/>
              <a:gd name="connsiteX2074" fmla="*/ 362642 w 4774447"/>
              <a:gd name="connsiteY2074" fmla="*/ 507663 h 4837662"/>
              <a:gd name="connsiteX2075" fmla="*/ 364566 w 4774447"/>
              <a:gd name="connsiteY2075" fmla="*/ 507945 h 4837662"/>
              <a:gd name="connsiteX2076" fmla="*/ 362642 w 4774447"/>
              <a:gd name="connsiteY2076" fmla="*/ 509626 h 4837662"/>
              <a:gd name="connsiteX2077" fmla="*/ 359671 w 4774447"/>
              <a:gd name="connsiteY2077" fmla="*/ 509346 h 4837662"/>
              <a:gd name="connsiteX2078" fmla="*/ 360520 w 4774447"/>
              <a:gd name="connsiteY2078" fmla="*/ 505699 h 4837662"/>
              <a:gd name="connsiteX2079" fmla="*/ 360148 w 4774447"/>
              <a:gd name="connsiteY2079" fmla="*/ 507297 h 4837662"/>
              <a:gd name="connsiteX2080" fmla="*/ 358822 w 4774447"/>
              <a:gd name="connsiteY2080" fmla="*/ 507102 h 4837662"/>
              <a:gd name="connsiteX2081" fmla="*/ 360520 w 4774447"/>
              <a:gd name="connsiteY2081" fmla="*/ 505699 h 4837662"/>
              <a:gd name="connsiteX2082" fmla="*/ 377015 w 4774447"/>
              <a:gd name="connsiteY2082" fmla="*/ 484664 h 4837662"/>
              <a:gd name="connsiteX2083" fmla="*/ 380469 w 4774447"/>
              <a:gd name="connsiteY2083" fmla="*/ 484664 h 4837662"/>
              <a:gd name="connsiteX2084" fmla="*/ 382591 w 4774447"/>
              <a:gd name="connsiteY2084" fmla="*/ 484664 h 4837662"/>
              <a:gd name="connsiteX2085" fmla="*/ 380449 w 4774447"/>
              <a:gd name="connsiteY2085" fmla="*/ 486619 h 4837662"/>
              <a:gd name="connsiteX2086" fmla="*/ 375906 w 4774447"/>
              <a:gd name="connsiteY2086" fmla="*/ 484033 h 4837662"/>
              <a:gd name="connsiteX2087" fmla="*/ 377015 w 4774447"/>
              <a:gd name="connsiteY2087" fmla="*/ 484664 h 4837662"/>
              <a:gd name="connsiteX2088" fmla="*/ 376121 w 4774447"/>
              <a:gd name="connsiteY2088" fmla="*/ 484664 h 4837662"/>
              <a:gd name="connsiteX2089" fmla="*/ 374951 w 4774447"/>
              <a:gd name="connsiteY2089" fmla="*/ 484103 h 4837662"/>
              <a:gd name="connsiteX2090" fmla="*/ 375906 w 4774447"/>
              <a:gd name="connsiteY2090" fmla="*/ 484033 h 4837662"/>
              <a:gd name="connsiteX2091" fmla="*/ 3056192 w 4774447"/>
              <a:gd name="connsiteY2091" fmla="*/ 475128 h 4837662"/>
              <a:gd name="connsiteX2092" fmla="*/ 3057441 w 4774447"/>
              <a:gd name="connsiteY2092" fmla="*/ 475432 h 4837662"/>
              <a:gd name="connsiteX2093" fmla="*/ 3057299 w 4774447"/>
              <a:gd name="connsiteY2093" fmla="*/ 475573 h 4837662"/>
              <a:gd name="connsiteX2094" fmla="*/ 3061710 w 4774447"/>
              <a:gd name="connsiteY2094" fmla="*/ 471201 h 4837662"/>
              <a:gd name="connsiteX2095" fmla="*/ 3064522 w 4774447"/>
              <a:gd name="connsiteY2095" fmla="*/ 477161 h 4837662"/>
              <a:gd name="connsiteX2096" fmla="*/ 3057441 w 4774447"/>
              <a:gd name="connsiteY2096" fmla="*/ 475432 h 4837662"/>
              <a:gd name="connsiteX2097" fmla="*/ 3060012 w 4774447"/>
              <a:gd name="connsiteY2097" fmla="*/ 472884 h 4837662"/>
              <a:gd name="connsiteX2098" fmla="*/ 3061710 w 4774447"/>
              <a:gd name="connsiteY2098" fmla="*/ 471201 h 4837662"/>
              <a:gd name="connsiteX2099" fmla="*/ 3749582 w 4774447"/>
              <a:gd name="connsiteY2099" fmla="*/ 434038 h 4837662"/>
              <a:gd name="connsiteX2100" fmla="*/ 3751015 w 4774447"/>
              <a:gd name="connsiteY2100" fmla="*/ 435300 h 4837662"/>
              <a:gd name="connsiteX2101" fmla="*/ 3749966 w 4774447"/>
              <a:gd name="connsiteY2101" fmla="*/ 435577 h 4837662"/>
              <a:gd name="connsiteX2102" fmla="*/ 652298 w 4774447"/>
              <a:gd name="connsiteY2102" fmla="*/ 401322 h 4837662"/>
              <a:gd name="connsiteX2103" fmla="*/ 649570 w 4774447"/>
              <a:gd name="connsiteY2103" fmla="*/ 402765 h 4837662"/>
              <a:gd name="connsiteX2104" fmla="*/ 647447 w 4774447"/>
              <a:gd name="connsiteY2104" fmla="*/ 403887 h 4837662"/>
              <a:gd name="connsiteX2105" fmla="*/ 644052 w 4774447"/>
              <a:gd name="connsiteY2105" fmla="*/ 403887 h 4837662"/>
              <a:gd name="connsiteX2106" fmla="*/ 664425 w 4774447"/>
              <a:gd name="connsiteY2106" fmla="*/ 394911 h 4837662"/>
              <a:gd name="connsiteX2107" fmla="*/ 666972 w 4774447"/>
              <a:gd name="connsiteY2107" fmla="*/ 396594 h 4837662"/>
              <a:gd name="connsiteX2108" fmla="*/ 667141 w 4774447"/>
              <a:gd name="connsiteY2108" fmla="*/ 396706 h 4837662"/>
              <a:gd name="connsiteX2109" fmla="*/ 652298 w 4774447"/>
              <a:gd name="connsiteY2109" fmla="*/ 401322 h 4837662"/>
              <a:gd name="connsiteX2110" fmla="*/ 728941 w 4774447"/>
              <a:gd name="connsiteY2110" fmla="*/ 385936 h 4837662"/>
              <a:gd name="connsiteX2111" fmla="*/ 729366 w 4774447"/>
              <a:gd name="connsiteY2111" fmla="*/ 388180 h 4837662"/>
              <a:gd name="connsiteX2112" fmla="*/ 731096 w 4774447"/>
              <a:gd name="connsiteY2112" fmla="*/ 397328 h 4837662"/>
              <a:gd name="connsiteX2113" fmla="*/ 722628 w 4774447"/>
              <a:gd name="connsiteY2113" fmla="*/ 399118 h 4837662"/>
              <a:gd name="connsiteX2114" fmla="*/ 728676 w 4774447"/>
              <a:gd name="connsiteY2114" fmla="*/ 387338 h 4837662"/>
              <a:gd name="connsiteX2115" fmla="*/ 727891 w 4774447"/>
              <a:gd name="connsiteY2115" fmla="*/ 386630 h 4837662"/>
              <a:gd name="connsiteX2116" fmla="*/ 1671641 w 4774447"/>
              <a:gd name="connsiteY2116" fmla="*/ 382570 h 4837662"/>
              <a:gd name="connsiteX2117" fmla="*/ 1677104 w 4774447"/>
              <a:gd name="connsiteY2117" fmla="*/ 384028 h 4837662"/>
              <a:gd name="connsiteX2118" fmla="*/ 1676085 w 4774447"/>
              <a:gd name="connsiteY2118" fmla="*/ 385037 h 4837662"/>
              <a:gd name="connsiteX2119" fmla="*/ 1671588 w 4774447"/>
              <a:gd name="connsiteY2119" fmla="*/ 382711 h 4837662"/>
              <a:gd name="connsiteX2120" fmla="*/ 1671641 w 4774447"/>
              <a:gd name="connsiteY2120" fmla="*/ 382570 h 4837662"/>
              <a:gd name="connsiteX2121" fmla="*/ 1679706 w 4774447"/>
              <a:gd name="connsiteY2121" fmla="*/ 381448 h 4837662"/>
              <a:gd name="connsiteX2122" fmla="*/ 1677424 w 4774447"/>
              <a:gd name="connsiteY2122" fmla="*/ 384113 h 4837662"/>
              <a:gd name="connsiteX2123" fmla="*/ 1677104 w 4774447"/>
              <a:gd name="connsiteY2123" fmla="*/ 384028 h 4837662"/>
              <a:gd name="connsiteX2124" fmla="*/ 1678008 w 4774447"/>
              <a:gd name="connsiteY2124" fmla="*/ 383131 h 4837662"/>
              <a:gd name="connsiteX2125" fmla="*/ 1679706 w 4774447"/>
              <a:gd name="connsiteY2125" fmla="*/ 381448 h 4837662"/>
              <a:gd name="connsiteX2126" fmla="*/ 722150 w 4774447"/>
              <a:gd name="connsiteY2126" fmla="*/ 381448 h 4837662"/>
              <a:gd name="connsiteX2127" fmla="*/ 727891 w 4774447"/>
              <a:gd name="connsiteY2127" fmla="*/ 386630 h 4837662"/>
              <a:gd name="connsiteX2128" fmla="*/ 722150 w 4774447"/>
              <a:gd name="connsiteY2128" fmla="*/ 390424 h 4837662"/>
              <a:gd name="connsiteX2129" fmla="*/ 722150 w 4774447"/>
              <a:gd name="connsiteY2129" fmla="*/ 381448 h 4837662"/>
              <a:gd name="connsiteX2130" fmla="*/ 2377724 w 4774447"/>
              <a:gd name="connsiteY2130" fmla="*/ 372852 h 4837662"/>
              <a:gd name="connsiteX2131" fmla="*/ 2377722 w 4774447"/>
              <a:gd name="connsiteY2131" fmla="*/ 372863 h 4837662"/>
              <a:gd name="connsiteX2132" fmla="*/ 2377284 w 4774447"/>
              <a:gd name="connsiteY2132" fmla="*/ 372979 h 4837662"/>
              <a:gd name="connsiteX2133" fmla="*/ 2377287 w 4774447"/>
              <a:gd name="connsiteY2133" fmla="*/ 372964 h 4837662"/>
              <a:gd name="connsiteX2134" fmla="*/ 3789427 w 4774447"/>
              <a:gd name="connsiteY2134" fmla="*/ 371632 h 4837662"/>
              <a:gd name="connsiteX2135" fmla="*/ 3792094 w 4774447"/>
              <a:gd name="connsiteY2135" fmla="*/ 372023 h 4837662"/>
              <a:gd name="connsiteX2136" fmla="*/ 3791815 w 4774447"/>
              <a:gd name="connsiteY2136" fmla="*/ 373209 h 4837662"/>
              <a:gd name="connsiteX2137" fmla="*/ 3789427 w 4774447"/>
              <a:gd name="connsiteY2137" fmla="*/ 371632 h 4837662"/>
              <a:gd name="connsiteX2138" fmla="*/ 692227 w 4774447"/>
              <a:gd name="connsiteY2138" fmla="*/ 367074 h 4837662"/>
              <a:gd name="connsiteX2139" fmla="*/ 696721 w 4774447"/>
              <a:gd name="connsiteY2139" fmla="*/ 367740 h 4837662"/>
              <a:gd name="connsiteX2140" fmla="*/ 696471 w 4774447"/>
              <a:gd name="connsiteY2140" fmla="*/ 368617 h 4837662"/>
              <a:gd name="connsiteX2141" fmla="*/ 692227 w 4774447"/>
              <a:gd name="connsiteY2141" fmla="*/ 367074 h 4837662"/>
              <a:gd name="connsiteX2142" fmla="*/ 2345241 w 4774447"/>
              <a:gd name="connsiteY2142" fmla="*/ 353643 h 4837662"/>
              <a:gd name="connsiteX2143" fmla="*/ 2345241 w 4774447"/>
              <a:gd name="connsiteY2143" fmla="*/ 354032 h 4837662"/>
              <a:gd name="connsiteX2144" fmla="*/ 2345241 w 4774447"/>
              <a:gd name="connsiteY2144" fmla="*/ 363498 h 4837662"/>
              <a:gd name="connsiteX2145" fmla="*/ 2338450 w 4774447"/>
              <a:gd name="connsiteY2145" fmla="*/ 359010 h 4837662"/>
              <a:gd name="connsiteX2146" fmla="*/ 2336700 w 4774447"/>
              <a:gd name="connsiteY2146" fmla="*/ 354386 h 4837662"/>
              <a:gd name="connsiteX2147" fmla="*/ 2343119 w 4774447"/>
              <a:gd name="connsiteY2147" fmla="*/ 354312 h 4837662"/>
              <a:gd name="connsiteX2148" fmla="*/ 2345241 w 4774447"/>
              <a:gd name="connsiteY2148" fmla="*/ 351983 h 4837662"/>
              <a:gd name="connsiteX2149" fmla="*/ 2347788 w 4774447"/>
              <a:gd name="connsiteY2149" fmla="*/ 352840 h 4837662"/>
              <a:gd name="connsiteX2150" fmla="*/ 2345241 w 4774447"/>
              <a:gd name="connsiteY2150" fmla="*/ 353643 h 4837662"/>
              <a:gd name="connsiteX2151" fmla="*/ 2368586 w 4774447"/>
              <a:gd name="connsiteY2151" fmla="*/ 349474 h 4837662"/>
              <a:gd name="connsiteX2152" fmla="*/ 2375801 w 4774447"/>
              <a:gd name="connsiteY2152" fmla="*/ 354523 h 4837662"/>
              <a:gd name="connsiteX2153" fmla="*/ 2369010 w 4774447"/>
              <a:gd name="connsiteY2153" fmla="*/ 354523 h 4837662"/>
              <a:gd name="connsiteX2154" fmla="*/ 2368586 w 4774447"/>
              <a:gd name="connsiteY2154" fmla="*/ 349474 h 4837662"/>
              <a:gd name="connsiteX2155" fmla="*/ 2389384 w 4774447"/>
              <a:gd name="connsiteY2155" fmla="*/ 336572 h 4837662"/>
              <a:gd name="connsiteX2156" fmla="*/ 2369381 w 4774447"/>
              <a:gd name="connsiteY2156" fmla="*/ 340218 h 4837662"/>
              <a:gd name="connsiteX2157" fmla="*/ 2369385 w 4774447"/>
              <a:gd name="connsiteY2157" fmla="*/ 339876 h 4837662"/>
              <a:gd name="connsiteX2158" fmla="*/ 4284464 w 4774447"/>
              <a:gd name="connsiteY2158" fmla="*/ 314169 h 4837662"/>
              <a:gd name="connsiteX2159" fmla="*/ 4284547 w 4774447"/>
              <a:gd name="connsiteY2159" fmla="*/ 314204 h 4837662"/>
              <a:gd name="connsiteX2160" fmla="*/ 4280727 w 4774447"/>
              <a:gd name="connsiteY2160" fmla="*/ 318622 h 4837662"/>
              <a:gd name="connsiteX2161" fmla="*/ 2455598 w 4774447"/>
              <a:gd name="connsiteY2161" fmla="*/ 305159 h 4837662"/>
              <a:gd name="connsiteX2162" fmla="*/ 2460691 w 4774447"/>
              <a:gd name="connsiteY2162" fmla="*/ 305159 h 4837662"/>
              <a:gd name="connsiteX2163" fmla="*/ 2456022 w 4774447"/>
              <a:gd name="connsiteY2163" fmla="*/ 306281 h 4837662"/>
              <a:gd name="connsiteX2164" fmla="*/ 3994119 w 4774447"/>
              <a:gd name="connsiteY2164" fmla="*/ 290429 h 4837662"/>
              <a:gd name="connsiteX2165" fmla="*/ 3992101 w 4774447"/>
              <a:gd name="connsiteY2165" fmla="*/ 296184 h 4837662"/>
              <a:gd name="connsiteX2166" fmla="*/ 3991090 w 4774447"/>
              <a:gd name="connsiteY2166" fmla="*/ 292418 h 4837662"/>
              <a:gd name="connsiteX2167" fmla="*/ 3995497 w 4774447"/>
              <a:gd name="connsiteY2167" fmla="*/ 288330 h 4837662"/>
              <a:gd name="connsiteX2168" fmla="*/ 3994967 w 4774447"/>
              <a:gd name="connsiteY2168" fmla="*/ 289873 h 4837662"/>
              <a:gd name="connsiteX2169" fmla="*/ 3994119 w 4774447"/>
              <a:gd name="connsiteY2169" fmla="*/ 290429 h 4837662"/>
              <a:gd name="connsiteX2170" fmla="*/ 3994618 w 4774447"/>
              <a:gd name="connsiteY2170" fmla="*/ 289006 h 4837662"/>
              <a:gd name="connsiteX2171" fmla="*/ 2412476 w 4774447"/>
              <a:gd name="connsiteY2171" fmla="*/ 258245 h 4837662"/>
              <a:gd name="connsiteX2172" fmla="*/ 2415487 w 4774447"/>
              <a:gd name="connsiteY2172" fmla="*/ 259020 h 4837662"/>
              <a:gd name="connsiteX2173" fmla="*/ 2409757 w 4774447"/>
              <a:gd name="connsiteY2173" fmla="*/ 260283 h 4837662"/>
              <a:gd name="connsiteX2174" fmla="*/ 1917397 w 4774447"/>
              <a:gd name="connsiteY2174" fmla="*/ 255795 h 4837662"/>
              <a:gd name="connsiteX2175" fmla="*/ 1924188 w 4774447"/>
              <a:gd name="connsiteY2175" fmla="*/ 255795 h 4837662"/>
              <a:gd name="connsiteX2176" fmla="*/ 1922966 w 4774447"/>
              <a:gd name="connsiteY2176" fmla="*/ 256603 h 4837662"/>
              <a:gd name="connsiteX2177" fmla="*/ 1918458 w 4774447"/>
              <a:gd name="connsiteY2177" fmla="*/ 257057 h 4837662"/>
              <a:gd name="connsiteX2178" fmla="*/ 1917397 w 4774447"/>
              <a:gd name="connsiteY2178" fmla="*/ 255795 h 4837662"/>
              <a:gd name="connsiteX2179" fmla="*/ 2426311 w 4774447"/>
              <a:gd name="connsiteY2179" fmla="*/ 248503 h 4837662"/>
              <a:gd name="connsiteX2180" fmla="*/ 2423792 w 4774447"/>
              <a:gd name="connsiteY2180" fmla="*/ 249765 h 4837662"/>
              <a:gd name="connsiteX2181" fmla="*/ 2425196 w 4774447"/>
              <a:gd name="connsiteY2181" fmla="*/ 248713 h 4837662"/>
              <a:gd name="connsiteX2182" fmla="*/ 2426311 w 4774447"/>
              <a:gd name="connsiteY2182" fmla="*/ 248503 h 4837662"/>
              <a:gd name="connsiteX2183" fmla="*/ 953050 w 4774447"/>
              <a:gd name="connsiteY2183" fmla="*/ 242332 h 4837662"/>
              <a:gd name="connsiteX2184" fmla="*/ 949655 w 4774447"/>
              <a:gd name="connsiteY2184" fmla="*/ 246820 h 4837662"/>
              <a:gd name="connsiteX2185" fmla="*/ 939892 w 4774447"/>
              <a:gd name="connsiteY2185" fmla="*/ 249063 h 4837662"/>
              <a:gd name="connsiteX2186" fmla="*/ 938883 w 4774447"/>
              <a:gd name="connsiteY2186" fmla="*/ 249296 h 4837662"/>
              <a:gd name="connsiteX2187" fmla="*/ 946312 w 4774447"/>
              <a:gd name="connsiteY2187" fmla="*/ 243594 h 4837662"/>
              <a:gd name="connsiteX2188" fmla="*/ 953050 w 4774447"/>
              <a:gd name="connsiteY2188" fmla="*/ 242332 h 4837662"/>
              <a:gd name="connsiteX2189" fmla="*/ 1002054 w 4774447"/>
              <a:gd name="connsiteY2189" fmla="*/ 239069 h 4837662"/>
              <a:gd name="connsiteX2190" fmla="*/ 1002286 w 4774447"/>
              <a:gd name="connsiteY2190" fmla="*/ 239527 h 4837662"/>
              <a:gd name="connsiteX2191" fmla="*/ 1001968 w 4774447"/>
              <a:gd name="connsiteY2191" fmla="*/ 239738 h 4837662"/>
              <a:gd name="connsiteX2192" fmla="*/ 1001943 w 4774447"/>
              <a:gd name="connsiteY2192" fmla="*/ 239658 h 4837662"/>
              <a:gd name="connsiteX2193" fmla="*/ 2657636 w 4774447"/>
              <a:gd name="connsiteY2193" fmla="*/ 231674 h 4837662"/>
              <a:gd name="connsiteX2194" fmla="*/ 2657635 w 4774447"/>
              <a:gd name="connsiteY2194" fmla="*/ 237844 h 4837662"/>
              <a:gd name="connsiteX2195" fmla="*/ 2657635 w 4774447"/>
              <a:gd name="connsiteY2195" fmla="*/ 235601 h 4837662"/>
              <a:gd name="connsiteX2196" fmla="*/ 2657635 w 4774447"/>
              <a:gd name="connsiteY2196" fmla="*/ 231674 h 4837662"/>
              <a:gd name="connsiteX2197" fmla="*/ 1265260 w 4774447"/>
              <a:gd name="connsiteY2197" fmla="*/ 229354 h 4837662"/>
              <a:gd name="connsiteX2198" fmla="*/ 1265020 w 4774447"/>
              <a:gd name="connsiteY2198" fmla="*/ 229991 h 4837662"/>
              <a:gd name="connsiteX2199" fmla="*/ 1263773 w 4774447"/>
              <a:gd name="connsiteY2199" fmla="*/ 233284 h 4837662"/>
              <a:gd name="connsiteX2200" fmla="*/ 1261200 w 4774447"/>
              <a:gd name="connsiteY2200" fmla="*/ 233357 h 4837662"/>
              <a:gd name="connsiteX2201" fmla="*/ 1262579 w 4774447"/>
              <a:gd name="connsiteY2201" fmla="*/ 230131 h 4837662"/>
              <a:gd name="connsiteX2202" fmla="*/ 1265444 w 4774447"/>
              <a:gd name="connsiteY2202" fmla="*/ 228869 h 4837662"/>
              <a:gd name="connsiteX2203" fmla="*/ 1265514 w 4774447"/>
              <a:gd name="connsiteY2203" fmla="*/ 229281 h 4837662"/>
              <a:gd name="connsiteX2204" fmla="*/ 1265260 w 4774447"/>
              <a:gd name="connsiteY2204" fmla="*/ 229354 h 4837662"/>
              <a:gd name="connsiteX2205" fmla="*/ 1255612 w 4774447"/>
              <a:gd name="connsiteY2205" fmla="*/ 224382 h 4837662"/>
              <a:gd name="connsiteX2206" fmla="*/ 1258653 w 4774447"/>
              <a:gd name="connsiteY2206" fmla="*/ 224382 h 4837662"/>
              <a:gd name="connsiteX2207" fmla="*/ 1256221 w 4774447"/>
              <a:gd name="connsiteY2207" fmla="*/ 225655 h 4837662"/>
              <a:gd name="connsiteX2208" fmla="*/ 1044731 w 4774447"/>
              <a:gd name="connsiteY2208" fmla="*/ 224382 h 4837662"/>
              <a:gd name="connsiteX2209" fmla="*/ 1044731 w 4774447"/>
              <a:gd name="connsiteY2209" fmla="*/ 226064 h 4837662"/>
              <a:gd name="connsiteX2210" fmla="*/ 1044731 w 4774447"/>
              <a:gd name="connsiteY2210" fmla="*/ 232110 h 4837662"/>
              <a:gd name="connsiteX2211" fmla="*/ 1044572 w 4774447"/>
              <a:gd name="connsiteY2211" fmla="*/ 232095 h 4837662"/>
              <a:gd name="connsiteX2212" fmla="*/ 1044731 w 4774447"/>
              <a:gd name="connsiteY2212" fmla="*/ 224382 h 4837662"/>
              <a:gd name="connsiteX2213" fmla="*/ 997193 w 4774447"/>
              <a:gd name="connsiteY2213" fmla="*/ 224382 h 4837662"/>
              <a:gd name="connsiteX2214" fmla="*/ 1000588 w 4774447"/>
              <a:gd name="connsiteY2214" fmla="*/ 224382 h 4837662"/>
              <a:gd name="connsiteX2215" fmla="*/ 1003984 w 4774447"/>
              <a:gd name="connsiteY2215" fmla="*/ 228869 h 4837662"/>
              <a:gd name="connsiteX2216" fmla="*/ 1002054 w 4774447"/>
              <a:gd name="connsiteY2216" fmla="*/ 239069 h 4837662"/>
              <a:gd name="connsiteX2217" fmla="*/ 1001286 w 4774447"/>
              <a:gd name="connsiteY2217" fmla="*/ 237544 h 4837662"/>
              <a:gd name="connsiteX2218" fmla="*/ 1253984 w 4774447"/>
              <a:gd name="connsiteY2218" fmla="*/ 222699 h 4837662"/>
              <a:gd name="connsiteX2219" fmla="*/ 1255310 w 4774447"/>
              <a:gd name="connsiteY2219" fmla="*/ 223750 h 4837662"/>
              <a:gd name="connsiteX2220" fmla="*/ 1255612 w 4774447"/>
              <a:gd name="connsiteY2220" fmla="*/ 224382 h 4837662"/>
              <a:gd name="connsiteX2221" fmla="*/ 1254974 w 4774447"/>
              <a:gd name="connsiteY2221" fmla="*/ 224382 h 4837662"/>
              <a:gd name="connsiteX2222" fmla="*/ 1090476 w 4774447"/>
              <a:gd name="connsiteY2222" fmla="*/ 218709 h 4837662"/>
              <a:gd name="connsiteX2223" fmla="*/ 1099060 w 4774447"/>
              <a:gd name="connsiteY2223" fmla="*/ 224382 h 4837662"/>
              <a:gd name="connsiteX2224" fmla="*/ 1093514 w 4774447"/>
              <a:gd name="connsiteY2224" fmla="*/ 224382 h 4837662"/>
              <a:gd name="connsiteX2225" fmla="*/ 1087175 w 4774447"/>
              <a:gd name="connsiteY2225" fmla="*/ 223821 h 4837662"/>
              <a:gd name="connsiteX2226" fmla="*/ 2707381 w 4774447"/>
              <a:gd name="connsiteY2226" fmla="*/ 209572 h 4837662"/>
              <a:gd name="connsiteX2227" fmla="*/ 2707147 w 4774447"/>
              <a:gd name="connsiteY2227" fmla="*/ 210190 h 4837662"/>
              <a:gd name="connsiteX2228" fmla="*/ 2706600 w 4774447"/>
              <a:gd name="connsiteY2228" fmla="*/ 210498 h 4837662"/>
              <a:gd name="connsiteX2229" fmla="*/ 1092269 w 4774447"/>
              <a:gd name="connsiteY2229" fmla="*/ 206431 h 4837662"/>
              <a:gd name="connsiteX2230" fmla="*/ 1096938 w 4774447"/>
              <a:gd name="connsiteY2230" fmla="*/ 206431 h 4837662"/>
              <a:gd name="connsiteX2231" fmla="*/ 1099060 w 4774447"/>
              <a:gd name="connsiteY2231" fmla="*/ 206431 h 4837662"/>
              <a:gd name="connsiteX2232" fmla="*/ 1099060 w 4774447"/>
              <a:gd name="connsiteY2232" fmla="*/ 215406 h 4837662"/>
              <a:gd name="connsiteX2233" fmla="*/ 1090571 w 4774447"/>
              <a:gd name="connsiteY2233" fmla="*/ 218562 h 4837662"/>
              <a:gd name="connsiteX2234" fmla="*/ 1090476 w 4774447"/>
              <a:gd name="connsiteY2234" fmla="*/ 218709 h 4837662"/>
              <a:gd name="connsiteX2235" fmla="*/ 1087176 w 4774447"/>
              <a:gd name="connsiteY2235" fmla="*/ 216528 h 4837662"/>
              <a:gd name="connsiteX2236" fmla="*/ 1085478 w 4774447"/>
              <a:gd name="connsiteY2236" fmla="*/ 215406 h 4837662"/>
              <a:gd name="connsiteX2237" fmla="*/ 1092269 w 4774447"/>
              <a:gd name="connsiteY2237" fmla="*/ 210919 h 4837662"/>
              <a:gd name="connsiteX2238" fmla="*/ 1092269 w 4774447"/>
              <a:gd name="connsiteY2238" fmla="*/ 206431 h 4837662"/>
              <a:gd name="connsiteX2239" fmla="*/ 4335056 w 4774447"/>
              <a:gd name="connsiteY2239" fmla="*/ 197456 h 4837662"/>
              <a:gd name="connsiteX2240" fmla="*/ 4314683 w 4774447"/>
              <a:gd name="connsiteY2240" fmla="*/ 210919 h 4837662"/>
              <a:gd name="connsiteX2241" fmla="*/ 4309155 w 4774447"/>
              <a:gd name="connsiteY2241" fmla="*/ 207266 h 4837662"/>
              <a:gd name="connsiteX2242" fmla="*/ 4316805 w 4774447"/>
              <a:gd name="connsiteY2242" fmla="*/ 200260 h 4837662"/>
              <a:gd name="connsiteX2243" fmla="*/ 4335056 w 4774447"/>
              <a:gd name="connsiteY2243" fmla="*/ 197456 h 4837662"/>
              <a:gd name="connsiteX2244" fmla="*/ 2711965 w 4774447"/>
              <a:gd name="connsiteY2244" fmla="*/ 197456 h 4837662"/>
              <a:gd name="connsiteX2245" fmla="*/ 2718160 w 4774447"/>
              <a:gd name="connsiteY2245" fmla="*/ 197456 h 4837662"/>
              <a:gd name="connsiteX2246" fmla="*/ 2712867 w 4774447"/>
              <a:gd name="connsiteY2246" fmla="*/ 203065 h 4837662"/>
              <a:gd name="connsiteX2247" fmla="*/ 2707381 w 4774447"/>
              <a:gd name="connsiteY2247" fmla="*/ 209572 h 4837662"/>
              <a:gd name="connsiteX2248" fmla="*/ 2711116 w 4774447"/>
              <a:gd name="connsiteY2248" fmla="*/ 199699 h 4837662"/>
              <a:gd name="connsiteX2249" fmla="*/ 2711965 w 4774447"/>
              <a:gd name="connsiteY2249" fmla="*/ 197456 h 4837662"/>
              <a:gd name="connsiteX2250" fmla="*/ 2879843 w 4774447"/>
              <a:gd name="connsiteY2250" fmla="*/ 180044 h 4837662"/>
              <a:gd name="connsiteX2251" fmla="*/ 2874953 w 4774447"/>
              <a:gd name="connsiteY2251" fmla="*/ 192968 h 4837662"/>
              <a:gd name="connsiteX2252" fmla="*/ 2875802 w 4774447"/>
              <a:gd name="connsiteY2252" fmla="*/ 181188 h 4837662"/>
              <a:gd name="connsiteX2253" fmla="*/ 2509556 w 4774447"/>
              <a:gd name="connsiteY2253" fmla="*/ 118712 h 4837662"/>
              <a:gd name="connsiteX2254" fmla="*/ 2501438 w 4774447"/>
              <a:gd name="connsiteY2254" fmla="*/ 125654 h 4837662"/>
              <a:gd name="connsiteX2255" fmla="*/ 2508229 w 4774447"/>
              <a:gd name="connsiteY2255" fmla="*/ 121166 h 4837662"/>
              <a:gd name="connsiteX2256" fmla="*/ 2506003 w 4774447"/>
              <a:gd name="connsiteY2256" fmla="*/ 119695 h 4837662"/>
              <a:gd name="connsiteX2257" fmla="*/ 4178734 w 4774447"/>
              <a:gd name="connsiteY2257" fmla="*/ 80943 h 4837662"/>
              <a:gd name="connsiteX2258" fmla="*/ 4177586 w 4774447"/>
              <a:gd name="connsiteY2258" fmla="*/ 82460 h 4837662"/>
              <a:gd name="connsiteX2259" fmla="*/ 4176010 w 4774447"/>
              <a:gd name="connsiteY2259" fmla="*/ 84543 h 4837662"/>
              <a:gd name="connsiteX2260" fmla="*/ 4166125 w 4774447"/>
              <a:gd name="connsiteY2260" fmla="*/ 89192 h 4837662"/>
              <a:gd name="connsiteX2261" fmla="*/ 4168354 w 4774447"/>
              <a:gd name="connsiteY2261" fmla="*/ 87158 h 4837662"/>
              <a:gd name="connsiteX2262" fmla="*/ 4178859 w 4774447"/>
              <a:gd name="connsiteY2262" fmla="*/ 80777 h 4837662"/>
              <a:gd name="connsiteX2263" fmla="*/ 4178859 w 4774447"/>
              <a:gd name="connsiteY2263" fmla="*/ 80868 h 4837662"/>
              <a:gd name="connsiteX2264" fmla="*/ 4178734 w 4774447"/>
              <a:gd name="connsiteY2264" fmla="*/ 80943 h 4837662"/>
              <a:gd name="connsiteX2265" fmla="*/ 2936498 w 4774447"/>
              <a:gd name="connsiteY2265" fmla="*/ 64089 h 4837662"/>
              <a:gd name="connsiteX2266" fmla="*/ 2933951 w 4774447"/>
              <a:gd name="connsiteY2266" fmla="*/ 66052 h 4837662"/>
              <a:gd name="connsiteX2267" fmla="*/ 2933453 w 4774447"/>
              <a:gd name="connsiteY2267" fmla="*/ 64790 h 4837662"/>
              <a:gd name="connsiteX2268" fmla="*/ 4155090 w 4774447"/>
              <a:gd name="connsiteY2268" fmla="*/ 62827 h 4837662"/>
              <a:gd name="connsiteX2269" fmla="*/ 4165277 w 4774447"/>
              <a:gd name="connsiteY2269" fmla="*/ 62827 h 4837662"/>
              <a:gd name="connsiteX2270" fmla="*/ 4161881 w 4774447"/>
              <a:gd name="connsiteY2270" fmla="*/ 76290 h 4837662"/>
              <a:gd name="connsiteX2271" fmla="*/ 4155090 w 4774447"/>
              <a:gd name="connsiteY2271" fmla="*/ 80777 h 4837662"/>
              <a:gd name="connsiteX2272" fmla="*/ 4158485 w 4774447"/>
              <a:gd name="connsiteY2272" fmla="*/ 76290 h 4837662"/>
              <a:gd name="connsiteX2273" fmla="*/ 4155090 w 4774447"/>
              <a:gd name="connsiteY2273" fmla="*/ 62827 h 4837662"/>
              <a:gd name="connsiteX2274" fmla="*/ 2959843 w 4774447"/>
              <a:gd name="connsiteY2274" fmla="*/ 0 h 4837662"/>
              <a:gd name="connsiteX2275" fmla="*/ 2959843 w 4774447"/>
              <a:gd name="connsiteY2275" fmla="*/ 22438 h 4837662"/>
              <a:gd name="connsiteX2276" fmla="*/ 2970029 w 4774447"/>
              <a:gd name="connsiteY2276" fmla="*/ 40389 h 4837662"/>
              <a:gd name="connsiteX2277" fmla="*/ 2956447 w 4774447"/>
              <a:gd name="connsiteY2277" fmla="*/ 44876 h 4837662"/>
              <a:gd name="connsiteX2278" fmla="*/ 2953051 w 4774447"/>
              <a:gd name="connsiteY2278" fmla="*/ 49364 h 4837662"/>
              <a:gd name="connsiteX2279" fmla="*/ 2946260 w 4774447"/>
              <a:gd name="connsiteY2279" fmla="*/ 44876 h 4837662"/>
              <a:gd name="connsiteX2280" fmla="*/ 2932678 w 4774447"/>
              <a:gd name="connsiteY2280" fmla="*/ 62827 h 4837662"/>
              <a:gd name="connsiteX2281" fmla="*/ 2933453 w 4774447"/>
              <a:gd name="connsiteY2281" fmla="*/ 64790 h 4837662"/>
              <a:gd name="connsiteX2282" fmla="*/ 2922491 w 4774447"/>
              <a:gd name="connsiteY2282" fmla="*/ 67315 h 4837662"/>
              <a:gd name="connsiteX2283" fmla="*/ 2939469 w 4774447"/>
              <a:gd name="connsiteY2283" fmla="*/ 76290 h 4837662"/>
              <a:gd name="connsiteX2284" fmla="*/ 2912304 w 4774447"/>
              <a:gd name="connsiteY2284" fmla="*/ 94240 h 4837662"/>
              <a:gd name="connsiteX2285" fmla="*/ 2919095 w 4774447"/>
              <a:gd name="connsiteY2285" fmla="*/ 80777 h 4837662"/>
              <a:gd name="connsiteX2286" fmla="*/ 2921221 w 4774447"/>
              <a:gd name="connsiteY2286" fmla="*/ 79963 h 4837662"/>
              <a:gd name="connsiteX2287" fmla="*/ 2926258 w 4774447"/>
              <a:gd name="connsiteY2287" fmla="*/ 83302 h 4837662"/>
              <a:gd name="connsiteX2288" fmla="*/ 2922756 w 4774447"/>
              <a:gd name="connsiteY2288" fmla="*/ 79375 h 4837662"/>
              <a:gd name="connsiteX2289" fmla="*/ 2921221 w 4774447"/>
              <a:gd name="connsiteY2289" fmla="*/ 79963 h 4837662"/>
              <a:gd name="connsiteX2290" fmla="*/ 2908909 w 4774447"/>
              <a:gd name="connsiteY2290" fmla="*/ 71802 h 4837662"/>
              <a:gd name="connsiteX2291" fmla="*/ 2902117 w 4774447"/>
              <a:gd name="connsiteY2291" fmla="*/ 85265 h 4837662"/>
              <a:gd name="connsiteX2292" fmla="*/ 2895327 w 4774447"/>
              <a:gd name="connsiteY2292" fmla="*/ 80777 h 4837662"/>
              <a:gd name="connsiteX2293" fmla="*/ 2891931 w 4774447"/>
              <a:gd name="connsiteY2293" fmla="*/ 85265 h 4837662"/>
              <a:gd name="connsiteX2294" fmla="*/ 2902117 w 4774447"/>
              <a:gd name="connsiteY2294" fmla="*/ 98728 h 4837662"/>
              <a:gd name="connsiteX2295" fmla="*/ 2888535 w 4774447"/>
              <a:gd name="connsiteY2295" fmla="*/ 116678 h 4837662"/>
              <a:gd name="connsiteX2296" fmla="*/ 2912304 w 4774447"/>
              <a:gd name="connsiteY2296" fmla="*/ 125654 h 4837662"/>
              <a:gd name="connsiteX2297" fmla="*/ 2919095 w 4774447"/>
              <a:gd name="connsiteY2297" fmla="*/ 125654 h 4837662"/>
              <a:gd name="connsiteX2298" fmla="*/ 2925887 w 4774447"/>
              <a:gd name="connsiteY2298" fmla="*/ 134629 h 4837662"/>
              <a:gd name="connsiteX2299" fmla="*/ 2925887 w 4774447"/>
              <a:gd name="connsiteY2299" fmla="*/ 152579 h 4837662"/>
              <a:gd name="connsiteX2300" fmla="*/ 2925887 w 4774447"/>
              <a:gd name="connsiteY2300" fmla="*/ 170530 h 4837662"/>
              <a:gd name="connsiteX2301" fmla="*/ 2925887 w 4774447"/>
              <a:gd name="connsiteY2301" fmla="*/ 175018 h 4837662"/>
              <a:gd name="connsiteX2302" fmla="*/ 2922491 w 4774447"/>
              <a:gd name="connsiteY2302" fmla="*/ 179505 h 4837662"/>
              <a:gd name="connsiteX2303" fmla="*/ 2919095 w 4774447"/>
              <a:gd name="connsiteY2303" fmla="*/ 166042 h 4837662"/>
              <a:gd name="connsiteX2304" fmla="*/ 2902117 w 4774447"/>
              <a:gd name="connsiteY2304" fmla="*/ 161555 h 4837662"/>
              <a:gd name="connsiteX2305" fmla="*/ 2881744 w 4774447"/>
              <a:gd name="connsiteY2305" fmla="*/ 179505 h 4837662"/>
              <a:gd name="connsiteX2306" fmla="*/ 2879843 w 4774447"/>
              <a:gd name="connsiteY2306" fmla="*/ 180044 h 4837662"/>
              <a:gd name="connsiteX2307" fmla="*/ 2882805 w 4774447"/>
              <a:gd name="connsiteY2307" fmla="*/ 172213 h 4837662"/>
              <a:gd name="connsiteX2308" fmla="*/ 2888535 w 4774447"/>
              <a:gd name="connsiteY2308" fmla="*/ 157067 h 4837662"/>
              <a:gd name="connsiteX2309" fmla="*/ 2864766 w 4774447"/>
              <a:gd name="connsiteY2309" fmla="*/ 166042 h 4837662"/>
              <a:gd name="connsiteX2310" fmla="*/ 2857975 w 4774447"/>
              <a:gd name="connsiteY2310" fmla="*/ 179505 h 4837662"/>
              <a:gd name="connsiteX2311" fmla="*/ 2847788 w 4774447"/>
              <a:gd name="connsiteY2311" fmla="*/ 183993 h 4837662"/>
              <a:gd name="connsiteX2312" fmla="*/ 2844393 w 4774447"/>
              <a:gd name="connsiteY2312" fmla="*/ 206431 h 4837662"/>
              <a:gd name="connsiteX2313" fmla="*/ 2807041 w 4774447"/>
              <a:gd name="connsiteY2313" fmla="*/ 219894 h 4837662"/>
              <a:gd name="connsiteX2314" fmla="*/ 2796854 w 4774447"/>
              <a:gd name="connsiteY2314" fmla="*/ 246820 h 4837662"/>
              <a:gd name="connsiteX2315" fmla="*/ 2766294 w 4774447"/>
              <a:gd name="connsiteY2315" fmla="*/ 260283 h 4837662"/>
              <a:gd name="connsiteX2316" fmla="*/ 2759503 w 4774447"/>
              <a:gd name="connsiteY2316" fmla="*/ 282721 h 4837662"/>
              <a:gd name="connsiteX2317" fmla="*/ 2742525 w 4774447"/>
              <a:gd name="connsiteY2317" fmla="*/ 296184 h 4837662"/>
              <a:gd name="connsiteX2318" fmla="*/ 2735734 w 4774447"/>
              <a:gd name="connsiteY2318" fmla="*/ 291696 h 4837662"/>
              <a:gd name="connsiteX2319" fmla="*/ 2732338 w 4774447"/>
              <a:gd name="connsiteY2319" fmla="*/ 296184 h 4837662"/>
              <a:gd name="connsiteX2320" fmla="*/ 2728943 w 4774447"/>
              <a:gd name="connsiteY2320" fmla="*/ 318622 h 4837662"/>
              <a:gd name="connsiteX2321" fmla="*/ 2718756 w 4774447"/>
              <a:gd name="connsiteY2321" fmla="*/ 327597 h 4837662"/>
              <a:gd name="connsiteX2322" fmla="*/ 2701778 w 4774447"/>
              <a:gd name="connsiteY2322" fmla="*/ 327597 h 4837662"/>
              <a:gd name="connsiteX2323" fmla="*/ 2688195 w 4774447"/>
              <a:gd name="connsiteY2323" fmla="*/ 345547 h 4837662"/>
              <a:gd name="connsiteX2324" fmla="*/ 2691591 w 4774447"/>
              <a:gd name="connsiteY2324" fmla="*/ 363498 h 4837662"/>
              <a:gd name="connsiteX2325" fmla="*/ 2678009 w 4774447"/>
              <a:gd name="connsiteY2325" fmla="*/ 372473 h 4837662"/>
              <a:gd name="connsiteX2326" fmla="*/ 2654240 w 4774447"/>
              <a:gd name="connsiteY2326" fmla="*/ 408374 h 4837662"/>
              <a:gd name="connsiteX2327" fmla="*/ 2644053 w 4774447"/>
              <a:gd name="connsiteY2327" fmla="*/ 412862 h 4837662"/>
              <a:gd name="connsiteX2328" fmla="*/ 2640657 w 4774447"/>
              <a:gd name="connsiteY2328" fmla="*/ 426325 h 4837662"/>
              <a:gd name="connsiteX2329" fmla="*/ 2647449 w 4774447"/>
              <a:gd name="connsiteY2329" fmla="*/ 430812 h 4837662"/>
              <a:gd name="connsiteX2330" fmla="*/ 2657635 w 4774447"/>
              <a:gd name="connsiteY2330" fmla="*/ 435300 h 4837662"/>
              <a:gd name="connsiteX2331" fmla="*/ 2647449 w 4774447"/>
              <a:gd name="connsiteY2331" fmla="*/ 444275 h 4837662"/>
              <a:gd name="connsiteX2332" fmla="*/ 2640657 w 4774447"/>
              <a:gd name="connsiteY2332" fmla="*/ 457738 h 4837662"/>
              <a:gd name="connsiteX2333" fmla="*/ 2633866 w 4774447"/>
              <a:gd name="connsiteY2333" fmla="*/ 471201 h 4837662"/>
              <a:gd name="connsiteX2334" fmla="*/ 2631913 w 4774447"/>
              <a:gd name="connsiteY2334" fmla="*/ 466847 h 4837662"/>
              <a:gd name="connsiteX2335" fmla="*/ 2637209 w 4774447"/>
              <a:gd name="connsiteY2335" fmla="*/ 459842 h 4837662"/>
              <a:gd name="connsiteX2336" fmla="*/ 2631160 w 4774447"/>
              <a:gd name="connsiteY2336" fmla="*/ 465171 h 4837662"/>
              <a:gd name="connsiteX2337" fmla="*/ 2631913 w 4774447"/>
              <a:gd name="connsiteY2337" fmla="*/ 466847 h 4837662"/>
              <a:gd name="connsiteX2338" fmla="*/ 2629270 w 4774447"/>
              <a:gd name="connsiteY2338" fmla="*/ 470342 h 4837662"/>
              <a:gd name="connsiteX2339" fmla="*/ 2613493 w 4774447"/>
              <a:gd name="connsiteY2339" fmla="*/ 489151 h 4837662"/>
              <a:gd name="connsiteX2340" fmla="*/ 2603306 w 4774447"/>
              <a:gd name="connsiteY2340" fmla="*/ 484664 h 4837662"/>
              <a:gd name="connsiteX2341" fmla="*/ 2596515 w 4774447"/>
              <a:gd name="connsiteY2341" fmla="*/ 480176 h 4837662"/>
              <a:gd name="connsiteX2342" fmla="*/ 2593119 w 4774447"/>
              <a:gd name="connsiteY2342" fmla="*/ 502614 h 4837662"/>
              <a:gd name="connsiteX2343" fmla="*/ 2606701 w 4774447"/>
              <a:gd name="connsiteY2343" fmla="*/ 493639 h 4837662"/>
              <a:gd name="connsiteX2344" fmla="*/ 2606701 w 4774447"/>
              <a:gd name="connsiteY2344" fmla="*/ 502614 h 4837662"/>
              <a:gd name="connsiteX2345" fmla="*/ 2610097 w 4774447"/>
              <a:gd name="connsiteY2345" fmla="*/ 507102 h 4837662"/>
              <a:gd name="connsiteX2346" fmla="*/ 2603306 w 4774447"/>
              <a:gd name="connsiteY2346" fmla="*/ 511590 h 4837662"/>
              <a:gd name="connsiteX2347" fmla="*/ 2610097 w 4774447"/>
              <a:gd name="connsiteY2347" fmla="*/ 520565 h 4837662"/>
              <a:gd name="connsiteX2348" fmla="*/ 2606701 w 4774447"/>
              <a:gd name="connsiteY2348" fmla="*/ 525052 h 4837662"/>
              <a:gd name="connsiteX2349" fmla="*/ 2620284 w 4774447"/>
              <a:gd name="connsiteY2349" fmla="*/ 520565 h 4837662"/>
              <a:gd name="connsiteX2350" fmla="*/ 2623679 w 4774447"/>
              <a:gd name="connsiteY2350" fmla="*/ 516077 h 4837662"/>
              <a:gd name="connsiteX2351" fmla="*/ 2627075 w 4774447"/>
              <a:gd name="connsiteY2351" fmla="*/ 520565 h 4837662"/>
              <a:gd name="connsiteX2352" fmla="*/ 2616888 w 4774447"/>
              <a:gd name="connsiteY2352" fmla="*/ 529540 h 4837662"/>
              <a:gd name="connsiteX2353" fmla="*/ 2623679 w 4774447"/>
              <a:gd name="connsiteY2353" fmla="*/ 534028 h 4837662"/>
              <a:gd name="connsiteX2354" fmla="*/ 2614766 w 4774447"/>
              <a:gd name="connsiteY2354" fmla="*/ 541881 h 4837662"/>
              <a:gd name="connsiteX2355" fmla="*/ 2614749 w 4774447"/>
              <a:gd name="connsiteY2355" fmla="*/ 541897 h 4837662"/>
              <a:gd name="connsiteX2356" fmla="*/ 2614925 w 4774447"/>
              <a:gd name="connsiteY2356" fmla="*/ 541110 h 4837662"/>
              <a:gd name="connsiteX2357" fmla="*/ 2613493 w 4774447"/>
              <a:gd name="connsiteY2357" fmla="*/ 543003 h 4837662"/>
              <a:gd name="connsiteX2358" fmla="*/ 2614749 w 4774447"/>
              <a:gd name="connsiteY2358" fmla="*/ 541897 h 4837662"/>
              <a:gd name="connsiteX2359" fmla="*/ 2613493 w 4774447"/>
              <a:gd name="connsiteY2359" fmla="*/ 547491 h 4837662"/>
              <a:gd name="connsiteX2360" fmla="*/ 2606701 w 4774447"/>
              <a:gd name="connsiteY2360" fmla="*/ 538515 h 4837662"/>
              <a:gd name="connsiteX2361" fmla="*/ 2606701 w 4774447"/>
              <a:gd name="connsiteY2361" fmla="*/ 556466 h 4837662"/>
              <a:gd name="connsiteX2362" fmla="*/ 2589723 w 4774447"/>
              <a:gd name="connsiteY2362" fmla="*/ 565441 h 4837662"/>
              <a:gd name="connsiteX2363" fmla="*/ 2579537 w 4774447"/>
              <a:gd name="connsiteY2363" fmla="*/ 565441 h 4837662"/>
              <a:gd name="connsiteX2364" fmla="*/ 2562559 w 4774447"/>
              <a:gd name="connsiteY2364" fmla="*/ 583392 h 4837662"/>
              <a:gd name="connsiteX2365" fmla="*/ 2562559 w 4774447"/>
              <a:gd name="connsiteY2365" fmla="*/ 592367 h 4837662"/>
              <a:gd name="connsiteX2366" fmla="*/ 2542185 w 4774447"/>
              <a:gd name="connsiteY2366" fmla="*/ 596854 h 4837662"/>
              <a:gd name="connsiteX2367" fmla="*/ 2535394 w 4774447"/>
              <a:gd name="connsiteY2367" fmla="*/ 610317 h 4837662"/>
              <a:gd name="connsiteX2368" fmla="*/ 2542185 w 4774447"/>
              <a:gd name="connsiteY2368" fmla="*/ 614805 h 4837662"/>
              <a:gd name="connsiteX2369" fmla="*/ 2515021 w 4774447"/>
              <a:gd name="connsiteY2369" fmla="*/ 637243 h 4837662"/>
              <a:gd name="connsiteX2370" fmla="*/ 2501438 w 4774447"/>
              <a:gd name="connsiteY2370" fmla="*/ 623780 h 4837662"/>
              <a:gd name="connsiteX2371" fmla="*/ 2484460 w 4774447"/>
              <a:gd name="connsiteY2371" fmla="*/ 646218 h 4837662"/>
              <a:gd name="connsiteX2372" fmla="*/ 2490782 w 4774447"/>
              <a:gd name="connsiteY2372" fmla="*/ 654574 h 4837662"/>
              <a:gd name="connsiteX2373" fmla="*/ 2489922 w 4774447"/>
              <a:gd name="connsiteY2373" fmla="*/ 655267 h 4837662"/>
              <a:gd name="connsiteX2374" fmla="*/ 2481065 w 4774447"/>
              <a:gd name="connsiteY2374" fmla="*/ 659681 h 4837662"/>
              <a:gd name="connsiteX2375" fmla="*/ 2484460 w 4774447"/>
              <a:gd name="connsiteY2375" fmla="*/ 655194 h 4837662"/>
              <a:gd name="connsiteX2376" fmla="*/ 2481065 w 4774447"/>
              <a:gd name="connsiteY2376" fmla="*/ 650706 h 4837662"/>
              <a:gd name="connsiteX2377" fmla="*/ 2470878 w 4774447"/>
              <a:gd name="connsiteY2377" fmla="*/ 659681 h 4837662"/>
              <a:gd name="connsiteX2378" fmla="*/ 2470878 w 4774447"/>
              <a:gd name="connsiteY2378" fmla="*/ 664169 h 4837662"/>
              <a:gd name="connsiteX2379" fmla="*/ 2481065 w 4774447"/>
              <a:gd name="connsiteY2379" fmla="*/ 668657 h 4837662"/>
              <a:gd name="connsiteX2380" fmla="*/ 2470878 w 4774447"/>
              <a:gd name="connsiteY2380" fmla="*/ 668657 h 4837662"/>
              <a:gd name="connsiteX2381" fmla="*/ 2474273 w 4774447"/>
              <a:gd name="connsiteY2381" fmla="*/ 677632 h 4837662"/>
              <a:gd name="connsiteX2382" fmla="*/ 2464087 w 4774447"/>
              <a:gd name="connsiteY2382" fmla="*/ 682119 h 4837662"/>
              <a:gd name="connsiteX2383" fmla="*/ 2464087 w 4774447"/>
              <a:gd name="connsiteY2383" fmla="*/ 686607 h 4837662"/>
              <a:gd name="connsiteX2384" fmla="*/ 2477669 w 4774447"/>
              <a:gd name="connsiteY2384" fmla="*/ 686607 h 4837662"/>
              <a:gd name="connsiteX2385" fmla="*/ 2498043 w 4774447"/>
              <a:gd name="connsiteY2385" fmla="*/ 664169 h 4837662"/>
              <a:gd name="connsiteX2386" fmla="*/ 2515021 w 4774447"/>
              <a:gd name="connsiteY2386" fmla="*/ 664169 h 4837662"/>
              <a:gd name="connsiteX2387" fmla="*/ 2545581 w 4774447"/>
              <a:gd name="connsiteY2387" fmla="*/ 637243 h 4837662"/>
              <a:gd name="connsiteX2388" fmla="*/ 2555767 w 4774447"/>
              <a:gd name="connsiteY2388" fmla="*/ 646218 h 4837662"/>
              <a:gd name="connsiteX2389" fmla="*/ 2572745 w 4774447"/>
              <a:gd name="connsiteY2389" fmla="*/ 628268 h 4837662"/>
              <a:gd name="connsiteX2390" fmla="*/ 2593119 w 4774447"/>
              <a:gd name="connsiteY2390" fmla="*/ 632755 h 4837662"/>
              <a:gd name="connsiteX2391" fmla="*/ 2593119 w 4774447"/>
              <a:gd name="connsiteY2391" fmla="*/ 619293 h 4837662"/>
              <a:gd name="connsiteX2392" fmla="*/ 2593119 w 4774447"/>
              <a:gd name="connsiteY2392" fmla="*/ 614805 h 4837662"/>
              <a:gd name="connsiteX2393" fmla="*/ 2630471 w 4774447"/>
              <a:gd name="connsiteY2393" fmla="*/ 583392 h 4837662"/>
              <a:gd name="connsiteX2394" fmla="*/ 2650844 w 4774447"/>
              <a:gd name="connsiteY2394" fmla="*/ 565441 h 4837662"/>
              <a:gd name="connsiteX2395" fmla="*/ 2657635 w 4774447"/>
              <a:gd name="connsiteY2395" fmla="*/ 560953 h 4837662"/>
              <a:gd name="connsiteX2396" fmla="*/ 2650844 w 4774447"/>
              <a:gd name="connsiteY2396" fmla="*/ 556466 h 4837662"/>
              <a:gd name="connsiteX2397" fmla="*/ 2661031 w 4774447"/>
              <a:gd name="connsiteY2397" fmla="*/ 543003 h 4837662"/>
              <a:gd name="connsiteX2398" fmla="*/ 2674613 w 4774447"/>
              <a:gd name="connsiteY2398" fmla="*/ 543003 h 4837662"/>
              <a:gd name="connsiteX2399" fmla="*/ 2684800 w 4774447"/>
              <a:gd name="connsiteY2399" fmla="*/ 525052 h 4837662"/>
              <a:gd name="connsiteX2400" fmla="*/ 2722151 w 4774447"/>
              <a:gd name="connsiteY2400" fmla="*/ 484664 h 4837662"/>
              <a:gd name="connsiteX2401" fmla="*/ 2728943 w 4774447"/>
              <a:gd name="connsiteY2401" fmla="*/ 480176 h 4837662"/>
              <a:gd name="connsiteX2402" fmla="*/ 2745921 w 4774447"/>
              <a:gd name="connsiteY2402" fmla="*/ 448763 h 4837662"/>
              <a:gd name="connsiteX2403" fmla="*/ 2756107 w 4774447"/>
              <a:gd name="connsiteY2403" fmla="*/ 444275 h 4837662"/>
              <a:gd name="connsiteX2404" fmla="*/ 2762899 w 4774447"/>
              <a:gd name="connsiteY2404" fmla="*/ 435300 h 4837662"/>
              <a:gd name="connsiteX2405" fmla="*/ 2752712 w 4774447"/>
              <a:gd name="connsiteY2405" fmla="*/ 426325 h 4837662"/>
              <a:gd name="connsiteX2406" fmla="*/ 2766294 w 4774447"/>
              <a:gd name="connsiteY2406" fmla="*/ 421837 h 4837662"/>
              <a:gd name="connsiteX2407" fmla="*/ 2762899 w 4774447"/>
              <a:gd name="connsiteY2407" fmla="*/ 408374 h 4837662"/>
              <a:gd name="connsiteX2408" fmla="*/ 2769690 w 4774447"/>
              <a:gd name="connsiteY2408" fmla="*/ 394911 h 4837662"/>
              <a:gd name="connsiteX2409" fmla="*/ 2796854 w 4774447"/>
              <a:gd name="connsiteY2409" fmla="*/ 394911 h 4837662"/>
              <a:gd name="connsiteX2410" fmla="*/ 2800250 w 4774447"/>
              <a:gd name="connsiteY2410" fmla="*/ 390424 h 4837662"/>
              <a:gd name="connsiteX2411" fmla="*/ 2796854 w 4774447"/>
              <a:gd name="connsiteY2411" fmla="*/ 385936 h 4837662"/>
              <a:gd name="connsiteX2412" fmla="*/ 2810437 w 4774447"/>
              <a:gd name="connsiteY2412" fmla="*/ 390424 h 4837662"/>
              <a:gd name="connsiteX2413" fmla="*/ 2815394 w 4774447"/>
              <a:gd name="connsiteY2413" fmla="*/ 387148 h 4837662"/>
              <a:gd name="connsiteX2414" fmla="*/ 2816909 w 4774447"/>
              <a:gd name="connsiteY2414" fmla="*/ 388530 h 4837662"/>
              <a:gd name="connsiteX2415" fmla="*/ 2817228 w 4774447"/>
              <a:gd name="connsiteY2415" fmla="*/ 385936 h 4837662"/>
              <a:gd name="connsiteX2416" fmla="*/ 2815394 w 4774447"/>
              <a:gd name="connsiteY2416" fmla="*/ 387148 h 4837662"/>
              <a:gd name="connsiteX2417" fmla="*/ 2814681 w 4774447"/>
              <a:gd name="connsiteY2417" fmla="*/ 386497 h 4837662"/>
              <a:gd name="connsiteX2418" fmla="*/ 2827415 w 4774447"/>
              <a:gd name="connsiteY2418" fmla="*/ 390424 h 4837662"/>
              <a:gd name="connsiteX2419" fmla="*/ 2824019 w 4774447"/>
              <a:gd name="connsiteY2419" fmla="*/ 363498 h 4837662"/>
              <a:gd name="connsiteX2420" fmla="*/ 2817228 w 4774447"/>
              <a:gd name="connsiteY2420" fmla="*/ 363498 h 4837662"/>
              <a:gd name="connsiteX2421" fmla="*/ 2837601 w 4774447"/>
              <a:gd name="connsiteY2421" fmla="*/ 341060 h 4837662"/>
              <a:gd name="connsiteX2422" fmla="*/ 2881744 w 4774447"/>
              <a:gd name="connsiteY2422" fmla="*/ 309646 h 4837662"/>
              <a:gd name="connsiteX2423" fmla="*/ 2891931 w 4774447"/>
              <a:gd name="connsiteY2423" fmla="*/ 318622 h 4837662"/>
              <a:gd name="connsiteX2424" fmla="*/ 2905513 w 4774447"/>
              <a:gd name="connsiteY2424" fmla="*/ 341060 h 4837662"/>
              <a:gd name="connsiteX2425" fmla="*/ 2908909 w 4774447"/>
              <a:gd name="connsiteY2425" fmla="*/ 341060 h 4837662"/>
              <a:gd name="connsiteX2426" fmla="*/ 2936073 w 4774447"/>
              <a:gd name="connsiteY2426" fmla="*/ 314134 h 4837662"/>
              <a:gd name="connsiteX2427" fmla="*/ 2942865 w 4774447"/>
              <a:gd name="connsiteY2427" fmla="*/ 318622 h 4837662"/>
              <a:gd name="connsiteX2428" fmla="*/ 2936073 w 4774447"/>
              <a:gd name="connsiteY2428" fmla="*/ 332085 h 4837662"/>
              <a:gd name="connsiteX2429" fmla="*/ 2959843 w 4774447"/>
              <a:gd name="connsiteY2429" fmla="*/ 323109 h 4837662"/>
              <a:gd name="connsiteX2430" fmla="*/ 2959843 w 4774447"/>
              <a:gd name="connsiteY2430" fmla="*/ 318622 h 4837662"/>
              <a:gd name="connsiteX2431" fmla="*/ 2983612 w 4774447"/>
              <a:gd name="connsiteY2431" fmla="*/ 300671 h 4837662"/>
              <a:gd name="connsiteX2432" fmla="*/ 3014172 w 4774447"/>
              <a:gd name="connsiteY2432" fmla="*/ 264770 h 4837662"/>
              <a:gd name="connsiteX2433" fmla="*/ 3044732 w 4774447"/>
              <a:gd name="connsiteY2433" fmla="*/ 255795 h 4837662"/>
              <a:gd name="connsiteX2434" fmla="*/ 3075293 w 4774447"/>
              <a:gd name="connsiteY2434" fmla="*/ 255795 h 4837662"/>
              <a:gd name="connsiteX2435" fmla="*/ 3078688 w 4774447"/>
              <a:gd name="connsiteY2435" fmla="*/ 260283 h 4837662"/>
              <a:gd name="connsiteX2436" fmla="*/ 3051523 w 4774447"/>
              <a:gd name="connsiteY2436" fmla="*/ 282721 h 4837662"/>
              <a:gd name="connsiteX2437" fmla="*/ 3071897 w 4774447"/>
              <a:gd name="connsiteY2437" fmla="*/ 282721 h 4837662"/>
              <a:gd name="connsiteX2438" fmla="*/ 3065106 w 4774447"/>
              <a:gd name="connsiteY2438" fmla="*/ 287208 h 4837662"/>
              <a:gd name="connsiteX2439" fmla="*/ 3085479 w 4774447"/>
              <a:gd name="connsiteY2439" fmla="*/ 296184 h 4837662"/>
              <a:gd name="connsiteX2440" fmla="*/ 3085479 w 4774447"/>
              <a:gd name="connsiteY2440" fmla="*/ 309646 h 4837662"/>
              <a:gd name="connsiteX2441" fmla="*/ 3065106 w 4774447"/>
              <a:gd name="connsiteY2441" fmla="*/ 318622 h 4837662"/>
              <a:gd name="connsiteX2442" fmla="*/ 3054919 w 4774447"/>
              <a:gd name="connsiteY2442" fmla="*/ 336572 h 4837662"/>
              <a:gd name="connsiteX2443" fmla="*/ 3051523 w 4774447"/>
              <a:gd name="connsiteY2443" fmla="*/ 327597 h 4837662"/>
              <a:gd name="connsiteX2444" fmla="*/ 3031150 w 4774447"/>
              <a:gd name="connsiteY2444" fmla="*/ 341060 h 4837662"/>
              <a:gd name="connsiteX2445" fmla="*/ 3031150 w 4774447"/>
              <a:gd name="connsiteY2445" fmla="*/ 350035 h 4837662"/>
              <a:gd name="connsiteX2446" fmla="*/ 3007381 w 4774447"/>
              <a:gd name="connsiteY2446" fmla="*/ 354523 h 4837662"/>
              <a:gd name="connsiteX2447" fmla="*/ 3003985 w 4774447"/>
              <a:gd name="connsiteY2447" fmla="*/ 363498 h 4837662"/>
              <a:gd name="connsiteX2448" fmla="*/ 3014172 w 4774447"/>
              <a:gd name="connsiteY2448" fmla="*/ 363498 h 4837662"/>
              <a:gd name="connsiteX2449" fmla="*/ 3007381 w 4774447"/>
              <a:gd name="connsiteY2449" fmla="*/ 367986 h 4837662"/>
              <a:gd name="connsiteX2450" fmla="*/ 2997194 w 4774447"/>
              <a:gd name="connsiteY2450" fmla="*/ 367986 h 4837662"/>
              <a:gd name="connsiteX2451" fmla="*/ 2966634 w 4774447"/>
              <a:gd name="connsiteY2451" fmla="*/ 394911 h 4837662"/>
              <a:gd name="connsiteX2452" fmla="*/ 2925887 w 4774447"/>
              <a:gd name="connsiteY2452" fmla="*/ 435300 h 4837662"/>
              <a:gd name="connsiteX2453" fmla="*/ 2936073 w 4774447"/>
              <a:gd name="connsiteY2453" fmla="*/ 439788 h 4837662"/>
              <a:gd name="connsiteX2454" fmla="*/ 2939469 w 4774447"/>
              <a:gd name="connsiteY2454" fmla="*/ 435300 h 4837662"/>
              <a:gd name="connsiteX2455" fmla="*/ 2922491 w 4774447"/>
              <a:gd name="connsiteY2455" fmla="*/ 462226 h 4837662"/>
              <a:gd name="connsiteX2456" fmla="*/ 2922491 w 4774447"/>
              <a:gd name="connsiteY2456" fmla="*/ 466713 h 4837662"/>
              <a:gd name="connsiteX2457" fmla="*/ 2908909 w 4774447"/>
              <a:gd name="connsiteY2457" fmla="*/ 448763 h 4837662"/>
              <a:gd name="connsiteX2458" fmla="*/ 2898722 w 4774447"/>
              <a:gd name="connsiteY2458" fmla="*/ 462226 h 4837662"/>
              <a:gd name="connsiteX2459" fmla="*/ 2908909 w 4774447"/>
              <a:gd name="connsiteY2459" fmla="*/ 471201 h 4837662"/>
              <a:gd name="connsiteX2460" fmla="*/ 2905513 w 4774447"/>
              <a:gd name="connsiteY2460" fmla="*/ 480176 h 4837662"/>
              <a:gd name="connsiteX2461" fmla="*/ 2915700 w 4774447"/>
              <a:gd name="connsiteY2461" fmla="*/ 493639 h 4837662"/>
              <a:gd name="connsiteX2462" fmla="*/ 2864766 w 4774447"/>
              <a:gd name="connsiteY2462" fmla="*/ 543003 h 4837662"/>
              <a:gd name="connsiteX2463" fmla="*/ 2827415 w 4774447"/>
              <a:gd name="connsiteY2463" fmla="*/ 578904 h 4837662"/>
              <a:gd name="connsiteX2464" fmla="*/ 2857975 w 4774447"/>
              <a:gd name="connsiteY2464" fmla="*/ 543003 h 4837662"/>
              <a:gd name="connsiteX2465" fmla="*/ 2864766 w 4774447"/>
              <a:gd name="connsiteY2465" fmla="*/ 525052 h 4837662"/>
              <a:gd name="connsiteX2466" fmla="*/ 2834206 w 4774447"/>
              <a:gd name="connsiteY2466" fmla="*/ 551978 h 4837662"/>
              <a:gd name="connsiteX2467" fmla="*/ 2813832 w 4774447"/>
              <a:gd name="connsiteY2467" fmla="*/ 592367 h 4837662"/>
              <a:gd name="connsiteX2468" fmla="*/ 2820623 w 4774447"/>
              <a:gd name="connsiteY2468" fmla="*/ 592367 h 4837662"/>
              <a:gd name="connsiteX2469" fmla="*/ 2810437 w 4774447"/>
              <a:gd name="connsiteY2469" fmla="*/ 605830 h 4837662"/>
              <a:gd name="connsiteX2470" fmla="*/ 2807041 w 4774447"/>
              <a:gd name="connsiteY2470" fmla="*/ 592367 h 4837662"/>
              <a:gd name="connsiteX2471" fmla="*/ 2796854 w 4774447"/>
              <a:gd name="connsiteY2471" fmla="*/ 610317 h 4837662"/>
              <a:gd name="connsiteX2472" fmla="*/ 2800250 w 4774447"/>
              <a:gd name="connsiteY2472" fmla="*/ 614805 h 4837662"/>
              <a:gd name="connsiteX2473" fmla="*/ 2803645 w 4774447"/>
              <a:gd name="connsiteY2473" fmla="*/ 610317 h 4837662"/>
              <a:gd name="connsiteX2474" fmla="*/ 2799118 w 4774447"/>
              <a:gd name="connsiteY2474" fmla="*/ 622284 h 4837662"/>
              <a:gd name="connsiteX2475" fmla="*/ 2796854 w 4774447"/>
              <a:gd name="connsiteY2475" fmla="*/ 614805 h 4837662"/>
              <a:gd name="connsiteX2476" fmla="*/ 2790063 w 4774447"/>
              <a:gd name="connsiteY2476" fmla="*/ 614805 h 4837662"/>
              <a:gd name="connsiteX2477" fmla="*/ 2790063 w 4774447"/>
              <a:gd name="connsiteY2477" fmla="*/ 628268 h 4837662"/>
              <a:gd name="connsiteX2478" fmla="*/ 2742525 w 4774447"/>
              <a:gd name="connsiteY2478" fmla="*/ 695582 h 4837662"/>
              <a:gd name="connsiteX2479" fmla="*/ 2728943 w 4774447"/>
              <a:gd name="connsiteY2479" fmla="*/ 704558 h 4837662"/>
              <a:gd name="connsiteX2480" fmla="*/ 2728943 w 4774447"/>
              <a:gd name="connsiteY2480" fmla="*/ 713533 h 4837662"/>
              <a:gd name="connsiteX2481" fmla="*/ 2719474 w 4774447"/>
              <a:gd name="connsiteY2481" fmla="*/ 722918 h 4837662"/>
              <a:gd name="connsiteX2482" fmla="*/ 2719180 w 4774447"/>
              <a:gd name="connsiteY2482" fmla="*/ 722578 h 4837662"/>
              <a:gd name="connsiteX2483" fmla="*/ 2708569 w 4774447"/>
              <a:gd name="connsiteY2483" fmla="*/ 722508 h 4837662"/>
              <a:gd name="connsiteX2484" fmla="*/ 2708569 w 4774447"/>
              <a:gd name="connsiteY2484" fmla="*/ 735971 h 4837662"/>
              <a:gd name="connsiteX2485" fmla="*/ 2713774 w 4774447"/>
              <a:gd name="connsiteY2485" fmla="*/ 741179 h 4837662"/>
              <a:gd name="connsiteX2486" fmla="*/ 2708569 w 4774447"/>
              <a:gd name="connsiteY2486" fmla="*/ 762897 h 4837662"/>
              <a:gd name="connsiteX2487" fmla="*/ 2681404 w 4774447"/>
              <a:gd name="connsiteY2487" fmla="*/ 762897 h 4837662"/>
              <a:gd name="connsiteX2488" fmla="*/ 2671217 w 4774447"/>
              <a:gd name="connsiteY2488" fmla="*/ 762897 h 4837662"/>
              <a:gd name="connsiteX2489" fmla="*/ 2667822 w 4774447"/>
              <a:gd name="connsiteY2489" fmla="*/ 776360 h 4837662"/>
              <a:gd name="connsiteX2490" fmla="*/ 2661031 w 4774447"/>
              <a:gd name="connsiteY2490" fmla="*/ 771872 h 4837662"/>
              <a:gd name="connsiteX2491" fmla="*/ 2654240 w 4774447"/>
              <a:gd name="connsiteY2491" fmla="*/ 785335 h 4837662"/>
              <a:gd name="connsiteX2492" fmla="*/ 2671217 w 4774447"/>
              <a:gd name="connsiteY2492" fmla="*/ 807773 h 4837662"/>
              <a:gd name="connsiteX2493" fmla="*/ 2684800 w 4774447"/>
              <a:gd name="connsiteY2493" fmla="*/ 794310 h 4837662"/>
              <a:gd name="connsiteX2494" fmla="*/ 2684800 w 4774447"/>
              <a:gd name="connsiteY2494" fmla="*/ 812261 h 4837662"/>
              <a:gd name="connsiteX2495" fmla="*/ 2674613 w 4774447"/>
              <a:gd name="connsiteY2495" fmla="*/ 821236 h 4837662"/>
              <a:gd name="connsiteX2496" fmla="*/ 2681404 w 4774447"/>
              <a:gd name="connsiteY2496" fmla="*/ 830211 h 4837662"/>
              <a:gd name="connsiteX2497" fmla="*/ 2691591 w 4774447"/>
              <a:gd name="connsiteY2497" fmla="*/ 807773 h 4837662"/>
              <a:gd name="connsiteX2498" fmla="*/ 2694987 w 4774447"/>
              <a:gd name="connsiteY2498" fmla="*/ 812261 h 4837662"/>
              <a:gd name="connsiteX2499" fmla="*/ 2701778 w 4774447"/>
              <a:gd name="connsiteY2499" fmla="*/ 812261 h 4837662"/>
              <a:gd name="connsiteX2500" fmla="*/ 2701778 w 4774447"/>
              <a:gd name="connsiteY2500" fmla="*/ 798798 h 4837662"/>
              <a:gd name="connsiteX2501" fmla="*/ 2694987 w 4774447"/>
              <a:gd name="connsiteY2501" fmla="*/ 789822 h 4837662"/>
              <a:gd name="connsiteX2502" fmla="*/ 2698382 w 4774447"/>
              <a:gd name="connsiteY2502" fmla="*/ 771872 h 4837662"/>
              <a:gd name="connsiteX2503" fmla="*/ 2715360 w 4774447"/>
              <a:gd name="connsiteY2503" fmla="*/ 776360 h 4837662"/>
              <a:gd name="connsiteX2504" fmla="*/ 2705173 w 4774447"/>
              <a:gd name="connsiteY2504" fmla="*/ 798798 h 4837662"/>
              <a:gd name="connsiteX2505" fmla="*/ 2715360 w 4774447"/>
              <a:gd name="connsiteY2505" fmla="*/ 794310 h 4837662"/>
              <a:gd name="connsiteX2506" fmla="*/ 2718756 w 4774447"/>
              <a:gd name="connsiteY2506" fmla="*/ 771872 h 4837662"/>
              <a:gd name="connsiteX2507" fmla="*/ 2742525 w 4774447"/>
              <a:gd name="connsiteY2507" fmla="*/ 758409 h 4837662"/>
              <a:gd name="connsiteX2508" fmla="*/ 2745921 w 4774447"/>
              <a:gd name="connsiteY2508" fmla="*/ 762897 h 4837662"/>
              <a:gd name="connsiteX2509" fmla="*/ 2749316 w 4774447"/>
              <a:gd name="connsiteY2509" fmla="*/ 758409 h 4837662"/>
              <a:gd name="connsiteX2510" fmla="*/ 2744392 w 4774447"/>
              <a:gd name="connsiteY2510" fmla="*/ 751902 h 4837662"/>
              <a:gd name="connsiteX2511" fmla="*/ 2746026 w 4774447"/>
              <a:gd name="connsiteY2511" fmla="*/ 753080 h 4837662"/>
              <a:gd name="connsiteX2512" fmla="*/ 2773085 w 4774447"/>
              <a:gd name="connsiteY2512" fmla="*/ 740458 h 4837662"/>
              <a:gd name="connsiteX2513" fmla="*/ 2776481 w 4774447"/>
              <a:gd name="connsiteY2513" fmla="*/ 722508 h 4837662"/>
              <a:gd name="connsiteX2514" fmla="*/ 2783272 w 4774447"/>
              <a:gd name="connsiteY2514" fmla="*/ 718020 h 4837662"/>
              <a:gd name="connsiteX2515" fmla="*/ 2793459 w 4774447"/>
              <a:gd name="connsiteY2515" fmla="*/ 713533 h 4837662"/>
              <a:gd name="connsiteX2516" fmla="*/ 2796854 w 4774447"/>
              <a:gd name="connsiteY2516" fmla="*/ 700070 h 4837662"/>
              <a:gd name="connsiteX2517" fmla="*/ 2813832 w 4774447"/>
              <a:gd name="connsiteY2517" fmla="*/ 695582 h 4837662"/>
              <a:gd name="connsiteX2518" fmla="*/ 2820623 w 4774447"/>
              <a:gd name="connsiteY2518" fmla="*/ 677632 h 4837662"/>
              <a:gd name="connsiteX2519" fmla="*/ 2827415 w 4774447"/>
              <a:gd name="connsiteY2519" fmla="*/ 673144 h 4837662"/>
              <a:gd name="connsiteX2520" fmla="*/ 2830810 w 4774447"/>
              <a:gd name="connsiteY2520" fmla="*/ 659681 h 4837662"/>
              <a:gd name="connsiteX2521" fmla="*/ 2834206 w 4774447"/>
              <a:gd name="connsiteY2521" fmla="*/ 664169 h 4837662"/>
              <a:gd name="connsiteX2522" fmla="*/ 2849062 w 4774447"/>
              <a:gd name="connsiteY2522" fmla="*/ 648462 h 4837662"/>
              <a:gd name="connsiteX2523" fmla="*/ 2850019 w 4774447"/>
              <a:gd name="connsiteY2523" fmla="*/ 647450 h 4837662"/>
              <a:gd name="connsiteX2524" fmla="*/ 2849062 w 4774447"/>
              <a:gd name="connsiteY2524" fmla="*/ 650145 h 4837662"/>
              <a:gd name="connsiteX2525" fmla="*/ 2849751 w 4774447"/>
              <a:gd name="connsiteY2525" fmla="*/ 649374 h 4837662"/>
              <a:gd name="connsiteX2526" fmla="*/ 2850879 w 4774447"/>
              <a:gd name="connsiteY2526" fmla="*/ 646541 h 4837662"/>
              <a:gd name="connsiteX2527" fmla="*/ 2851184 w 4774447"/>
              <a:gd name="connsiteY2527" fmla="*/ 646218 h 4837662"/>
              <a:gd name="connsiteX2528" fmla="*/ 2850958 w 4774447"/>
              <a:gd name="connsiteY2528" fmla="*/ 646341 h 4837662"/>
              <a:gd name="connsiteX2529" fmla="*/ 2854579 w 4774447"/>
              <a:gd name="connsiteY2529" fmla="*/ 637243 h 4837662"/>
              <a:gd name="connsiteX2530" fmla="*/ 2861371 w 4774447"/>
              <a:gd name="connsiteY2530" fmla="*/ 641731 h 4837662"/>
              <a:gd name="connsiteX2531" fmla="*/ 2864766 w 4774447"/>
              <a:gd name="connsiteY2531" fmla="*/ 619293 h 4837662"/>
              <a:gd name="connsiteX2532" fmla="*/ 2874953 w 4774447"/>
              <a:gd name="connsiteY2532" fmla="*/ 614805 h 4837662"/>
              <a:gd name="connsiteX2533" fmla="*/ 2881744 w 4774447"/>
              <a:gd name="connsiteY2533" fmla="*/ 601342 h 4837662"/>
              <a:gd name="connsiteX2534" fmla="*/ 2895327 w 4774447"/>
              <a:gd name="connsiteY2534" fmla="*/ 596854 h 4837662"/>
              <a:gd name="connsiteX2535" fmla="*/ 2898722 w 4774447"/>
              <a:gd name="connsiteY2535" fmla="*/ 583392 h 4837662"/>
              <a:gd name="connsiteX2536" fmla="*/ 2912304 w 4774447"/>
              <a:gd name="connsiteY2536" fmla="*/ 583392 h 4837662"/>
              <a:gd name="connsiteX2537" fmla="*/ 2919408 w 4774447"/>
              <a:gd name="connsiteY2537" fmla="*/ 574003 h 4837662"/>
              <a:gd name="connsiteX2538" fmla="*/ 2936073 w 4774447"/>
              <a:gd name="connsiteY2538" fmla="*/ 565441 h 4837662"/>
              <a:gd name="connsiteX2539" fmla="*/ 2932678 w 4774447"/>
              <a:gd name="connsiteY2539" fmla="*/ 560953 h 4837662"/>
              <a:gd name="connsiteX2540" fmla="*/ 2939469 w 4774447"/>
              <a:gd name="connsiteY2540" fmla="*/ 543003 h 4837662"/>
              <a:gd name="connsiteX2541" fmla="*/ 2953051 w 4774447"/>
              <a:gd name="connsiteY2541" fmla="*/ 538515 h 4837662"/>
              <a:gd name="connsiteX2542" fmla="*/ 2966634 w 4774447"/>
              <a:gd name="connsiteY2542" fmla="*/ 520565 h 4837662"/>
              <a:gd name="connsiteX2543" fmla="*/ 2970029 w 4774447"/>
              <a:gd name="connsiteY2543" fmla="*/ 511590 h 4837662"/>
              <a:gd name="connsiteX2544" fmla="*/ 2990403 w 4774447"/>
              <a:gd name="connsiteY2544" fmla="*/ 498127 h 4837662"/>
              <a:gd name="connsiteX2545" fmla="*/ 2997194 w 4774447"/>
              <a:gd name="connsiteY2545" fmla="*/ 480176 h 4837662"/>
              <a:gd name="connsiteX2546" fmla="*/ 3020963 w 4774447"/>
              <a:gd name="connsiteY2546" fmla="*/ 462226 h 4837662"/>
              <a:gd name="connsiteX2547" fmla="*/ 3020963 w 4774447"/>
              <a:gd name="connsiteY2547" fmla="*/ 448763 h 4837662"/>
              <a:gd name="connsiteX2548" fmla="*/ 3031150 w 4774447"/>
              <a:gd name="connsiteY2548" fmla="*/ 448763 h 4837662"/>
              <a:gd name="connsiteX2549" fmla="*/ 3044732 w 4774447"/>
              <a:gd name="connsiteY2549" fmla="*/ 430812 h 4837662"/>
              <a:gd name="connsiteX2550" fmla="*/ 3051523 w 4774447"/>
              <a:gd name="connsiteY2550" fmla="*/ 430812 h 4837662"/>
              <a:gd name="connsiteX2551" fmla="*/ 3051523 w 4774447"/>
              <a:gd name="connsiteY2551" fmla="*/ 421837 h 4837662"/>
              <a:gd name="connsiteX2552" fmla="*/ 3054919 w 4774447"/>
              <a:gd name="connsiteY2552" fmla="*/ 421837 h 4837662"/>
              <a:gd name="connsiteX2553" fmla="*/ 3054919 w 4774447"/>
              <a:gd name="connsiteY2553" fmla="*/ 426325 h 4837662"/>
              <a:gd name="connsiteX2554" fmla="*/ 3061710 w 4774447"/>
              <a:gd name="connsiteY2554" fmla="*/ 421837 h 4837662"/>
              <a:gd name="connsiteX2555" fmla="*/ 3054919 w 4774447"/>
              <a:gd name="connsiteY2555" fmla="*/ 417349 h 4837662"/>
              <a:gd name="connsiteX2556" fmla="*/ 3078688 w 4774447"/>
              <a:gd name="connsiteY2556" fmla="*/ 403887 h 4837662"/>
              <a:gd name="connsiteX2557" fmla="*/ 3085479 w 4774447"/>
              <a:gd name="connsiteY2557" fmla="*/ 403887 h 4837662"/>
              <a:gd name="connsiteX2558" fmla="*/ 3085479 w 4774447"/>
              <a:gd name="connsiteY2558" fmla="*/ 421837 h 4837662"/>
              <a:gd name="connsiteX2559" fmla="*/ 3095666 w 4774447"/>
              <a:gd name="connsiteY2559" fmla="*/ 439788 h 4837662"/>
              <a:gd name="connsiteX2560" fmla="*/ 3092271 w 4774447"/>
              <a:gd name="connsiteY2560" fmla="*/ 439788 h 4837662"/>
              <a:gd name="connsiteX2561" fmla="*/ 3092271 w 4774447"/>
              <a:gd name="connsiteY2561" fmla="*/ 448763 h 4837662"/>
              <a:gd name="connsiteX2562" fmla="*/ 3078688 w 4774447"/>
              <a:gd name="connsiteY2562" fmla="*/ 444275 h 4837662"/>
              <a:gd name="connsiteX2563" fmla="*/ 3058315 w 4774447"/>
              <a:gd name="connsiteY2563" fmla="*/ 466713 h 4837662"/>
              <a:gd name="connsiteX2564" fmla="*/ 3048128 w 4774447"/>
              <a:gd name="connsiteY2564" fmla="*/ 457738 h 4837662"/>
              <a:gd name="connsiteX2565" fmla="*/ 3048128 w 4774447"/>
              <a:gd name="connsiteY2565" fmla="*/ 471201 h 4837662"/>
              <a:gd name="connsiteX2566" fmla="*/ 3034545 w 4774447"/>
              <a:gd name="connsiteY2566" fmla="*/ 471201 h 4837662"/>
              <a:gd name="connsiteX2567" fmla="*/ 3048128 w 4774447"/>
              <a:gd name="connsiteY2567" fmla="*/ 484664 h 4837662"/>
              <a:gd name="connsiteX2568" fmla="*/ 3057299 w 4774447"/>
              <a:gd name="connsiteY2568" fmla="*/ 475573 h 4837662"/>
              <a:gd name="connsiteX2569" fmla="*/ 3057412 w 4774447"/>
              <a:gd name="connsiteY2569" fmla="*/ 475618 h 4837662"/>
              <a:gd name="connsiteX2570" fmla="*/ 3088875 w 4774447"/>
              <a:gd name="connsiteY2570" fmla="*/ 489151 h 4837662"/>
              <a:gd name="connsiteX2571" fmla="*/ 3095666 w 4774447"/>
              <a:gd name="connsiteY2571" fmla="*/ 466713 h 4837662"/>
              <a:gd name="connsiteX2572" fmla="*/ 3102457 w 4774447"/>
              <a:gd name="connsiteY2572" fmla="*/ 489151 h 4837662"/>
              <a:gd name="connsiteX2573" fmla="*/ 3061710 w 4774447"/>
              <a:gd name="connsiteY2573" fmla="*/ 502614 h 4837662"/>
              <a:gd name="connsiteX2574" fmla="*/ 3024359 w 4774447"/>
              <a:gd name="connsiteY2574" fmla="*/ 543003 h 4837662"/>
              <a:gd name="connsiteX2575" fmla="*/ 3017567 w 4774447"/>
              <a:gd name="connsiteY2575" fmla="*/ 551978 h 4837662"/>
              <a:gd name="connsiteX2576" fmla="*/ 3003985 w 4774447"/>
              <a:gd name="connsiteY2576" fmla="*/ 565441 h 4837662"/>
              <a:gd name="connsiteX2577" fmla="*/ 3000590 w 4774447"/>
              <a:gd name="connsiteY2577" fmla="*/ 578904 h 4837662"/>
              <a:gd name="connsiteX2578" fmla="*/ 2980216 w 4774447"/>
              <a:gd name="connsiteY2578" fmla="*/ 592367 h 4837662"/>
              <a:gd name="connsiteX2579" fmla="*/ 2973425 w 4774447"/>
              <a:gd name="connsiteY2579" fmla="*/ 614805 h 4837662"/>
              <a:gd name="connsiteX2580" fmla="*/ 2946260 w 4774447"/>
              <a:gd name="connsiteY2580" fmla="*/ 632755 h 4837662"/>
              <a:gd name="connsiteX2581" fmla="*/ 2942865 w 4774447"/>
              <a:gd name="connsiteY2581" fmla="*/ 646218 h 4837662"/>
              <a:gd name="connsiteX2582" fmla="*/ 2939469 w 4774447"/>
              <a:gd name="connsiteY2582" fmla="*/ 641731 h 4837662"/>
              <a:gd name="connsiteX2583" fmla="*/ 2905513 w 4774447"/>
              <a:gd name="connsiteY2583" fmla="*/ 677632 h 4837662"/>
              <a:gd name="connsiteX2584" fmla="*/ 2898722 w 4774447"/>
              <a:gd name="connsiteY2584" fmla="*/ 677632 h 4837662"/>
              <a:gd name="connsiteX2585" fmla="*/ 2898722 w 4774447"/>
              <a:gd name="connsiteY2585" fmla="*/ 686607 h 4837662"/>
              <a:gd name="connsiteX2586" fmla="*/ 2885140 w 4774447"/>
              <a:gd name="connsiteY2586" fmla="*/ 704558 h 4837662"/>
              <a:gd name="connsiteX2587" fmla="*/ 2857975 w 4774447"/>
              <a:gd name="connsiteY2587" fmla="*/ 726996 h 4837662"/>
              <a:gd name="connsiteX2588" fmla="*/ 2834206 w 4774447"/>
              <a:gd name="connsiteY2588" fmla="*/ 762897 h 4837662"/>
              <a:gd name="connsiteX2589" fmla="*/ 2851184 w 4774447"/>
              <a:gd name="connsiteY2589" fmla="*/ 762897 h 4837662"/>
              <a:gd name="connsiteX2590" fmla="*/ 2878349 w 4774447"/>
              <a:gd name="connsiteY2590" fmla="*/ 740458 h 4837662"/>
              <a:gd name="connsiteX2591" fmla="*/ 2882752 w 4774447"/>
              <a:gd name="connsiteY2591" fmla="*/ 744596 h 4837662"/>
              <a:gd name="connsiteX2592" fmla="*/ 2882856 w 4774447"/>
              <a:gd name="connsiteY2592" fmla="*/ 748033 h 4837662"/>
              <a:gd name="connsiteX2593" fmla="*/ 2882746 w 4774447"/>
              <a:gd name="connsiteY2593" fmla="*/ 749692 h 4837662"/>
              <a:gd name="connsiteX2594" fmla="*/ 2880047 w 4774447"/>
              <a:gd name="connsiteY2594" fmla="*/ 755043 h 4837662"/>
              <a:gd name="connsiteX2595" fmla="*/ 2878349 w 4774447"/>
              <a:gd name="connsiteY2595" fmla="*/ 758409 h 4837662"/>
              <a:gd name="connsiteX2596" fmla="*/ 2864766 w 4774447"/>
              <a:gd name="connsiteY2596" fmla="*/ 762897 h 4837662"/>
              <a:gd name="connsiteX2597" fmla="*/ 2861371 w 4774447"/>
              <a:gd name="connsiteY2597" fmla="*/ 794310 h 4837662"/>
              <a:gd name="connsiteX2598" fmla="*/ 2847788 w 4774447"/>
              <a:gd name="connsiteY2598" fmla="*/ 798798 h 4837662"/>
              <a:gd name="connsiteX2599" fmla="*/ 2776481 w 4774447"/>
              <a:gd name="connsiteY2599" fmla="*/ 888550 h 4837662"/>
              <a:gd name="connsiteX2600" fmla="*/ 2769690 w 4774447"/>
              <a:gd name="connsiteY2600" fmla="*/ 893038 h 4837662"/>
              <a:gd name="connsiteX2601" fmla="*/ 2769690 w 4774447"/>
              <a:gd name="connsiteY2601" fmla="*/ 897525 h 4837662"/>
              <a:gd name="connsiteX2602" fmla="*/ 2773085 w 4774447"/>
              <a:gd name="connsiteY2602" fmla="*/ 902013 h 4837662"/>
              <a:gd name="connsiteX2603" fmla="*/ 2800250 w 4774447"/>
              <a:gd name="connsiteY2603" fmla="*/ 884063 h 4837662"/>
              <a:gd name="connsiteX2604" fmla="*/ 2807041 w 4774447"/>
              <a:gd name="connsiteY2604" fmla="*/ 866112 h 4837662"/>
              <a:gd name="connsiteX2605" fmla="*/ 2827415 w 4774447"/>
              <a:gd name="connsiteY2605" fmla="*/ 848162 h 4837662"/>
              <a:gd name="connsiteX2606" fmla="*/ 2837601 w 4774447"/>
              <a:gd name="connsiteY2606" fmla="*/ 830211 h 4837662"/>
              <a:gd name="connsiteX2607" fmla="*/ 2851184 w 4774447"/>
              <a:gd name="connsiteY2607" fmla="*/ 830211 h 4837662"/>
              <a:gd name="connsiteX2608" fmla="*/ 2837601 w 4774447"/>
              <a:gd name="connsiteY2608" fmla="*/ 848162 h 4837662"/>
              <a:gd name="connsiteX2609" fmla="*/ 2830810 w 4774447"/>
              <a:gd name="connsiteY2609" fmla="*/ 857137 h 4837662"/>
              <a:gd name="connsiteX2610" fmla="*/ 2817228 w 4774447"/>
              <a:gd name="connsiteY2610" fmla="*/ 866112 h 4837662"/>
              <a:gd name="connsiteX2611" fmla="*/ 2787516 w 4774447"/>
              <a:gd name="connsiteY2611" fmla="*/ 901452 h 4837662"/>
              <a:gd name="connsiteX2612" fmla="*/ 2785373 w 4774447"/>
              <a:gd name="connsiteY2612" fmla="*/ 904002 h 4837662"/>
              <a:gd name="connsiteX2613" fmla="*/ 2785129 w 4774447"/>
              <a:gd name="connsiteY2613" fmla="*/ 904257 h 4837662"/>
              <a:gd name="connsiteX2614" fmla="*/ 2783272 w 4774447"/>
              <a:gd name="connsiteY2614" fmla="*/ 906501 h 4837662"/>
              <a:gd name="connsiteX2615" fmla="*/ 2783803 w 4774447"/>
              <a:gd name="connsiteY2615" fmla="*/ 905870 h 4837662"/>
              <a:gd name="connsiteX2616" fmla="*/ 2785373 w 4774447"/>
              <a:gd name="connsiteY2616" fmla="*/ 904002 h 4837662"/>
              <a:gd name="connsiteX2617" fmla="*/ 2790488 w 4774447"/>
              <a:gd name="connsiteY2617" fmla="*/ 898647 h 4837662"/>
              <a:gd name="connsiteX2618" fmla="*/ 2779877 w 4774447"/>
              <a:gd name="connsiteY2618" fmla="*/ 924451 h 4837662"/>
              <a:gd name="connsiteX2619" fmla="*/ 2769690 w 4774447"/>
              <a:gd name="connsiteY2619" fmla="*/ 915476 h 4837662"/>
              <a:gd name="connsiteX2620" fmla="*/ 2756107 w 4774447"/>
              <a:gd name="connsiteY2620" fmla="*/ 924451 h 4837662"/>
              <a:gd name="connsiteX2621" fmla="*/ 2759503 w 4774447"/>
              <a:gd name="connsiteY2621" fmla="*/ 933426 h 4837662"/>
              <a:gd name="connsiteX2622" fmla="*/ 2748937 w 4774447"/>
              <a:gd name="connsiteY2622" fmla="*/ 940409 h 4837662"/>
              <a:gd name="connsiteX2623" fmla="*/ 2749741 w 4774447"/>
              <a:gd name="connsiteY2623" fmla="*/ 938475 h 4837662"/>
              <a:gd name="connsiteX2624" fmla="*/ 2722151 w 4774447"/>
              <a:gd name="connsiteY2624" fmla="*/ 946889 h 4837662"/>
              <a:gd name="connsiteX2625" fmla="*/ 2718756 w 4774447"/>
              <a:gd name="connsiteY2625" fmla="*/ 964840 h 4837662"/>
              <a:gd name="connsiteX2626" fmla="*/ 2694987 w 4774447"/>
              <a:gd name="connsiteY2626" fmla="*/ 982791 h 4837662"/>
              <a:gd name="connsiteX2627" fmla="*/ 2606701 w 4774447"/>
              <a:gd name="connsiteY2627" fmla="*/ 1068055 h 4837662"/>
              <a:gd name="connsiteX2628" fmla="*/ 2576141 w 4774447"/>
              <a:gd name="connsiteY2628" fmla="*/ 1099469 h 4837662"/>
              <a:gd name="connsiteX2629" fmla="*/ 2515021 w 4774447"/>
              <a:gd name="connsiteY2629" fmla="*/ 1157808 h 4837662"/>
              <a:gd name="connsiteX2630" fmla="*/ 2498043 w 4774447"/>
              <a:gd name="connsiteY2630" fmla="*/ 1166783 h 4837662"/>
              <a:gd name="connsiteX2631" fmla="*/ 2470878 w 4774447"/>
              <a:gd name="connsiteY2631" fmla="*/ 1189221 h 4837662"/>
              <a:gd name="connsiteX2632" fmla="*/ 2457295 w 4774447"/>
              <a:gd name="connsiteY2632" fmla="*/ 1198196 h 4837662"/>
              <a:gd name="connsiteX2633" fmla="*/ 2447109 w 4774447"/>
              <a:gd name="connsiteY2633" fmla="*/ 1211659 h 4837662"/>
              <a:gd name="connsiteX2634" fmla="*/ 2452883 w 4774447"/>
              <a:gd name="connsiteY2634" fmla="*/ 1214203 h 4837662"/>
              <a:gd name="connsiteX2635" fmla="*/ 2451777 w 4774447"/>
              <a:gd name="connsiteY2635" fmla="*/ 1215586 h 4837662"/>
              <a:gd name="connsiteX2636" fmla="*/ 2443713 w 4774447"/>
              <a:gd name="connsiteY2636" fmla="*/ 1225122 h 4837662"/>
              <a:gd name="connsiteX2637" fmla="*/ 2440317 w 4774447"/>
              <a:gd name="connsiteY2637" fmla="*/ 1220635 h 4837662"/>
              <a:gd name="connsiteX2638" fmla="*/ 2419944 w 4774447"/>
              <a:gd name="connsiteY2638" fmla="*/ 1243073 h 4837662"/>
              <a:gd name="connsiteX2639" fmla="*/ 2402966 w 4774447"/>
              <a:gd name="connsiteY2639" fmla="*/ 1261023 h 4837662"/>
              <a:gd name="connsiteX2640" fmla="*/ 2406362 w 4774447"/>
              <a:gd name="connsiteY2640" fmla="*/ 1269999 h 4837662"/>
              <a:gd name="connsiteX2641" fmla="*/ 2392779 w 4774447"/>
              <a:gd name="connsiteY2641" fmla="*/ 1283461 h 4837662"/>
              <a:gd name="connsiteX2642" fmla="*/ 2396175 w 4774447"/>
              <a:gd name="connsiteY2642" fmla="*/ 1261023 h 4837662"/>
              <a:gd name="connsiteX2643" fmla="*/ 2389384 w 4774447"/>
              <a:gd name="connsiteY2643" fmla="*/ 1265511 h 4837662"/>
              <a:gd name="connsiteX2644" fmla="*/ 2379197 w 4774447"/>
              <a:gd name="connsiteY2644" fmla="*/ 1283461 h 4837662"/>
              <a:gd name="connsiteX2645" fmla="*/ 2385988 w 4774447"/>
              <a:gd name="connsiteY2645" fmla="*/ 1296924 h 4837662"/>
              <a:gd name="connsiteX2646" fmla="*/ 2372406 w 4774447"/>
              <a:gd name="connsiteY2646" fmla="*/ 1305900 h 4837662"/>
              <a:gd name="connsiteX2647" fmla="*/ 2362219 w 4774447"/>
              <a:gd name="connsiteY2647" fmla="*/ 1310387 h 4837662"/>
              <a:gd name="connsiteX2648" fmla="*/ 2311285 w 4774447"/>
              <a:gd name="connsiteY2648" fmla="*/ 1355263 h 4837662"/>
              <a:gd name="connsiteX2649" fmla="*/ 2304494 w 4774447"/>
              <a:gd name="connsiteY2649" fmla="*/ 1364239 h 4837662"/>
              <a:gd name="connsiteX2650" fmla="*/ 2321472 w 4774447"/>
              <a:gd name="connsiteY2650" fmla="*/ 1359751 h 4837662"/>
              <a:gd name="connsiteX2651" fmla="*/ 2358823 w 4774447"/>
              <a:gd name="connsiteY2651" fmla="*/ 1332825 h 4837662"/>
              <a:gd name="connsiteX2652" fmla="*/ 2362219 w 4774447"/>
              <a:gd name="connsiteY2652" fmla="*/ 1323850 h 4837662"/>
              <a:gd name="connsiteX2653" fmla="*/ 2382593 w 4774447"/>
              <a:gd name="connsiteY2653" fmla="*/ 1310387 h 4837662"/>
              <a:gd name="connsiteX2654" fmla="*/ 2399571 w 4774447"/>
              <a:gd name="connsiteY2654" fmla="*/ 1310387 h 4837662"/>
              <a:gd name="connsiteX2655" fmla="*/ 2423340 w 4774447"/>
              <a:gd name="connsiteY2655" fmla="*/ 1287949 h 4837662"/>
              <a:gd name="connsiteX2656" fmla="*/ 2436922 w 4774447"/>
              <a:gd name="connsiteY2656" fmla="*/ 1287949 h 4837662"/>
              <a:gd name="connsiteX2657" fmla="*/ 2440317 w 4774447"/>
              <a:gd name="connsiteY2657" fmla="*/ 1269999 h 4837662"/>
              <a:gd name="connsiteX2658" fmla="*/ 2467482 w 4774447"/>
              <a:gd name="connsiteY2658" fmla="*/ 1256536 h 4837662"/>
              <a:gd name="connsiteX2659" fmla="*/ 2481065 w 4774447"/>
              <a:gd name="connsiteY2659" fmla="*/ 1243073 h 4837662"/>
              <a:gd name="connsiteX2660" fmla="*/ 2484460 w 4774447"/>
              <a:gd name="connsiteY2660" fmla="*/ 1234097 h 4837662"/>
              <a:gd name="connsiteX2661" fmla="*/ 2494647 w 4774447"/>
              <a:gd name="connsiteY2661" fmla="*/ 1243073 h 4837662"/>
              <a:gd name="connsiteX2662" fmla="*/ 2501438 w 4774447"/>
              <a:gd name="connsiteY2662" fmla="*/ 1234097 h 4837662"/>
              <a:gd name="connsiteX2663" fmla="*/ 2491251 w 4774447"/>
              <a:gd name="connsiteY2663" fmla="*/ 1229610 h 4837662"/>
              <a:gd name="connsiteX2664" fmla="*/ 2498043 w 4774447"/>
              <a:gd name="connsiteY2664" fmla="*/ 1220635 h 4837662"/>
              <a:gd name="connsiteX2665" fmla="*/ 2501438 w 4774447"/>
              <a:gd name="connsiteY2665" fmla="*/ 1229610 h 4837662"/>
              <a:gd name="connsiteX2666" fmla="*/ 2518416 w 4774447"/>
              <a:gd name="connsiteY2666" fmla="*/ 1220635 h 4837662"/>
              <a:gd name="connsiteX2667" fmla="*/ 2528603 w 4774447"/>
              <a:gd name="connsiteY2667" fmla="*/ 1202684 h 4837662"/>
              <a:gd name="connsiteX2668" fmla="*/ 2538790 w 4774447"/>
              <a:gd name="connsiteY2668" fmla="*/ 1202684 h 4837662"/>
              <a:gd name="connsiteX2669" fmla="*/ 2545581 w 4774447"/>
              <a:gd name="connsiteY2669" fmla="*/ 1184734 h 4837662"/>
              <a:gd name="connsiteX2670" fmla="*/ 2562559 w 4774447"/>
              <a:gd name="connsiteY2670" fmla="*/ 1180246 h 4837662"/>
              <a:gd name="connsiteX2671" fmla="*/ 2565954 w 4774447"/>
              <a:gd name="connsiteY2671" fmla="*/ 1166783 h 4837662"/>
              <a:gd name="connsiteX2672" fmla="*/ 2593119 w 4774447"/>
              <a:gd name="connsiteY2672" fmla="*/ 1153320 h 4837662"/>
              <a:gd name="connsiteX2673" fmla="*/ 2603813 w 4774447"/>
              <a:gd name="connsiteY2673" fmla="*/ 1141543 h 4837662"/>
              <a:gd name="connsiteX2674" fmla="*/ 2606330 w 4774447"/>
              <a:gd name="connsiteY2674" fmla="*/ 1141610 h 4837662"/>
              <a:gd name="connsiteX2675" fmla="*/ 2627075 w 4774447"/>
              <a:gd name="connsiteY2675" fmla="*/ 1121907 h 4837662"/>
              <a:gd name="connsiteX2676" fmla="*/ 2623679 w 4774447"/>
              <a:gd name="connsiteY2676" fmla="*/ 1135370 h 4837662"/>
              <a:gd name="connsiteX2677" fmla="*/ 2627075 w 4774447"/>
              <a:gd name="connsiteY2677" fmla="*/ 1139857 h 4837662"/>
              <a:gd name="connsiteX2678" fmla="*/ 2630471 w 4774447"/>
              <a:gd name="connsiteY2678" fmla="*/ 1130882 h 4837662"/>
              <a:gd name="connsiteX2679" fmla="*/ 2647449 w 4774447"/>
              <a:gd name="connsiteY2679" fmla="*/ 1139857 h 4837662"/>
              <a:gd name="connsiteX2680" fmla="*/ 2647449 w 4774447"/>
              <a:gd name="connsiteY2680" fmla="*/ 1121907 h 4837662"/>
              <a:gd name="connsiteX2681" fmla="*/ 2640657 w 4774447"/>
              <a:gd name="connsiteY2681" fmla="*/ 1112932 h 4837662"/>
              <a:gd name="connsiteX2682" fmla="*/ 2637191 w 4774447"/>
              <a:gd name="connsiteY2682" fmla="*/ 1114567 h 4837662"/>
              <a:gd name="connsiteX2683" fmla="*/ 2647449 w 4774447"/>
              <a:gd name="connsiteY2683" fmla="*/ 1103956 h 4837662"/>
              <a:gd name="connsiteX2684" fmla="*/ 2681404 w 4774447"/>
              <a:gd name="connsiteY2684" fmla="*/ 1068055 h 4837662"/>
              <a:gd name="connsiteX2685" fmla="*/ 2694987 w 4774447"/>
              <a:gd name="connsiteY2685" fmla="*/ 1063568 h 4837662"/>
              <a:gd name="connsiteX2686" fmla="*/ 2705173 w 4774447"/>
              <a:gd name="connsiteY2686" fmla="*/ 1045617 h 4837662"/>
              <a:gd name="connsiteX2687" fmla="*/ 2715360 w 4774447"/>
              <a:gd name="connsiteY2687" fmla="*/ 1045617 h 4837662"/>
              <a:gd name="connsiteX2688" fmla="*/ 2715360 w 4774447"/>
              <a:gd name="connsiteY2688" fmla="*/ 1036642 h 4837662"/>
              <a:gd name="connsiteX2689" fmla="*/ 2739129 w 4774447"/>
              <a:gd name="connsiteY2689" fmla="*/ 1018691 h 4837662"/>
              <a:gd name="connsiteX2690" fmla="*/ 2742525 w 4774447"/>
              <a:gd name="connsiteY2690" fmla="*/ 1005228 h 4837662"/>
              <a:gd name="connsiteX2691" fmla="*/ 2752712 w 4774447"/>
              <a:gd name="connsiteY2691" fmla="*/ 1005228 h 4837662"/>
              <a:gd name="connsiteX2692" fmla="*/ 2750553 w 4774447"/>
              <a:gd name="connsiteY2692" fmla="*/ 1008082 h 4837662"/>
              <a:gd name="connsiteX2693" fmla="*/ 2749794 w 4774447"/>
              <a:gd name="connsiteY2693" fmla="*/ 1005930 h 4837662"/>
              <a:gd name="connsiteX2694" fmla="*/ 2749316 w 4774447"/>
              <a:gd name="connsiteY2694" fmla="*/ 1009716 h 4837662"/>
              <a:gd name="connsiteX2695" fmla="*/ 2750553 w 4774447"/>
              <a:gd name="connsiteY2695" fmla="*/ 1008082 h 4837662"/>
              <a:gd name="connsiteX2696" fmla="*/ 2752712 w 4774447"/>
              <a:gd name="connsiteY2696" fmla="*/ 1014204 h 4837662"/>
              <a:gd name="connsiteX2697" fmla="*/ 2759503 w 4774447"/>
              <a:gd name="connsiteY2697" fmla="*/ 1005228 h 4837662"/>
              <a:gd name="connsiteX2698" fmla="*/ 2756107 w 4774447"/>
              <a:gd name="connsiteY2698" fmla="*/ 1000741 h 4837662"/>
              <a:gd name="connsiteX2699" fmla="*/ 2783272 w 4774447"/>
              <a:gd name="connsiteY2699" fmla="*/ 969328 h 4837662"/>
              <a:gd name="connsiteX2700" fmla="*/ 2793459 w 4774447"/>
              <a:gd name="connsiteY2700" fmla="*/ 964840 h 4837662"/>
              <a:gd name="connsiteX2701" fmla="*/ 2800250 w 4774447"/>
              <a:gd name="connsiteY2701" fmla="*/ 951377 h 4837662"/>
              <a:gd name="connsiteX2702" fmla="*/ 2824019 w 4774447"/>
              <a:gd name="connsiteY2702" fmla="*/ 951377 h 4837662"/>
              <a:gd name="connsiteX2703" fmla="*/ 2824019 w 4774447"/>
              <a:gd name="connsiteY2703" fmla="*/ 924451 h 4837662"/>
              <a:gd name="connsiteX2704" fmla="*/ 2844393 w 4774447"/>
              <a:gd name="connsiteY2704" fmla="*/ 910988 h 4837662"/>
              <a:gd name="connsiteX2705" fmla="*/ 2851184 w 4774447"/>
              <a:gd name="connsiteY2705" fmla="*/ 910988 h 4837662"/>
              <a:gd name="connsiteX2706" fmla="*/ 2851184 w 4774447"/>
              <a:gd name="connsiteY2706" fmla="*/ 915476 h 4837662"/>
              <a:gd name="connsiteX2707" fmla="*/ 2857975 w 4774447"/>
              <a:gd name="connsiteY2707" fmla="*/ 910988 h 4837662"/>
              <a:gd name="connsiteX2708" fmla="*/ 2851184 w 4774447"/>
              <a:gd name="connsiteY2708" fmla="*/ 902013 h 4837662"/>
              <a:gd name="connsiteX2709" fmla="*/ 2851184 w 4774447"/>
              <a:gd name="connsiteY2709" fmla="*/ 893038 h 4837662"/>
              <a:gd name="connsiteX2710" fmla="*/ 2868162 w 4774447"/>
              <a:gd name="connsiteY2710" fmla="*/ 888550 h 4837662"/>
              <a:gd name="connsiteX2711" fmla="*/ 2868162 w 4774447"/>
              <a:gd name="connsiteY2711" fmla="*/ 879575 h 4837662"/>
              <a:gd name="connsiteX2712" fmla="*/ 2885140 w 4774447"/>
              <a:gd name="connsiteY2712" fmla="*/ 888550 h 4837662"/>
              <a:gd name="connsiteX2713" fmla="*/ 2891931 w 4774447"/>
              <a:gd name="connsiteY2713" fmla="*/ 884063 h 4837662"/>
              <a:gd name="connsiteX2714" fmla="*/ 2881744 w 4774447"/>
              <a:gd name="connsiteY2714" fmla="*/ 870600 h 4837662"/>
              <a:gd name="connsiteX2715" fmla="*/ 2912304 w 4774447"/>
              <a:gd name="connsiteY2715" fmla="*/ 848162 h 4837662"/>
              <a:gd name="connsiteX2716" fmla="*/ 2912304 w 4774447"/>
              <a:gd name="connsiteY2716" fmla="*/ 830211 h 4837662"/>
              <a:gd name="connsiteX2717" fmla="*/ 2932678 w 4774447"/>
              <a:gd name="connsiteY2717" fmla="*/ 821236 h 4837662"/>
              <a:gd name="connsiteX2718" fmla="*/ 2936073 w 4774447"/>
              <a:gd name="connsiteY2718" fmla="*/ 807773 h 4837662"/>
              <a:gd name="connsiteX2719" fmla="*/ 2956447 w 4774447"/>
              <a:gd name="connsiteY2719" fmla="*/ 794310 h 4837662"/>
              <a:gd name="connsiteX2720" fmla="*/ 2980216 w 4774447"/>
              <a:gd name="connsiteY2720" fmla="*/ 798798 h 4837662"/>
              <a:gd name="connsiteX2721" fmla="*/ 2983612 w 4774447"/>
              <a:gd name="connsiteY2721" fmla="*/ 798798 h 4837662"/>
              <a:gd name="connsiteX2722" fmla="*/ 2980216 w 4774447"/>
              <a:gd name="connsiteY2722" fmla="*/ 812261 h 4837662"/>
              <a:gd name="connsiteX2723" fmla="*/ 2966634 w 4774447"/>
              <a:gd name="connsiteY2723" fmla="*/ 807773 h 4837662"/>
              <a:gd name="connsiteX2724" fmla="*/ 2956447 w 4774447"/>
              <a:gd name="connsiteY2724" fmla="*/ 816748 h 4837662"/>
              <a:gd name="connsiteX2725" fmla="*/ 2980216 w 4774447"/>
              <a:gd name="connsiteY2725" fmla="*/ 821236 h 4837662"/>
              <a:gd name="connsiteX2726" fmla="*/ 2980216 w 4774447"/>
              <a:gd name="connsiteY2726" fmla="*/ 825723 h 4837662"/>
              <a:gd name="connsiteX2727" fmla="*/ 2983612 w 4774447"/>
              <a:gd name="connsiteY2727" fmla="*/ 830211 h 4837662"/>
              <a:gd name="connsiteX2728" fmla="*/ 2990403 w 4774447"/>
              <a:gd name="connsiteY2728" fmla="*/ 816748 h 4837662"/>
              <a:gd name="connsiteX2729" fmla="*/ 3007381 w 4774447"/>
              <a:gd name="connsiteY2729" fmla="*/ 816748 h 4837662"/>
              <a:gd name="connsiteX2730" fmla="*/ 3000590 w 4774447"/>
              <a:gd name="connsiteY2730" fmla="*/ 821236 h 4837662"/>
              <a:gd name="connsiteX2731" fmla="*/ 2997194 w 4774447"/>
              <a:gd name="connsiteY2731" fmla="*/ 839186 h 4837662"/>
              <a:gd name="connsiteX2732" fmla="*/ 2990403 w 4774447"/>
              <a:gd name="connsiteY2732" fmla="*/ 839186 h 4837662"/>
              <a:gd name="connsiteX2733" fmla="*/ 2987007 w 4774447"/>
              <a:gd name="connsiteY2733" fmla="*/ 843674 h 4837662"/>
              <a:gd name="connsiteX2734" fmla="*/ 2990403 w 4774447"/>
              <a:gd name="connsiteY2734" fmla="*/ 857137 h 4837662"/>
              <a:gd name="connsiteX2735" fmla="*/ 2990403 w 4774447"/>
              <a:gd name="connsiteY2735" fmla="*/ 870600 h 4837662"/>
              <a:gd name="connsiteX2736" fmla="*/ 2987007 w 4774447"/>
              <a:gd name="connsiteY2736" fmla="*/ 870600 h 4837662"/>
              <a:gd name="connsiteX2737" fmla="*/ 2987007 w 4774447"/>
              <a:gd name="connsiteY2737" fmla="*/ 884063 h 4837662"/>
              <a:gd name="connsiteX2738" fmla="*/ 2990403 w 4774447"/>
              <a:gd name="connsiteY2738" fmla="*/ 888550 h 4837662"/>
              <a:gd name="connsiteX2739" fmla="*/ 2972576 w 4774447"/>
              <a:gd name="connsiteY2739" fmla="*/ 900330 h 4837662"/>
              <a:gd name="connsiteX2740" fmla="*/ 2970029 w 4774447"/>
              <a:gd name="connsiteY2740" fmla="*/ 902013 h 4837662"/>
              <a:gd name="connsiteX2741" fmla="*/ 2959843 w 4774447"/>
              <a:gd name="connsiteY2741" fmla="*/ 902013 h 4837662"/>
              <a:gd name="connsiteX2742" fmla="*/ 2959843 w 4774447"/>
              <a:gd name="connsiteY2742" fmla="*/ 919964 h 4837662"/>
              <a:gd name="connsiteX2743" fmla="*/ 2946260 w 4774447"/>
              <a:gd name="connsiteY2743" fmla="*/ 924451 h 4837662"/>
              <a:gd name="connsiteX2744" fmla="*/ 2939469 w 4774447"/>
              <a:gd name="connsiteY2744" fmla="*/ 933426 h 4837662"/>
              <a:gd name="connsiteX2745" fmla="*/ 2919095 w 4774447"/>
              <a:gd name="connsiteY2745" fmla="*/ 937914 h 4837662"/>
              <a:gd name="connsiteX2746" fmla="*/ 2919095 w 4774447"/>
              <a:gd name="connsiteY2746" fmla="*/ 946889 h 4837662"/>
              <a:gd name="connsiteX2747" fmla="*/ 2888535 w 4774447"/>
              <a:gd name="connsiteY2747" fmla="*/ 969328 h 4837662"/>
              <a:gd name="connsiteX2748" fmla="*/ 2892217 w 4774447"/>
              <a:gd name="connsiteY2748" fmla="*/ 959596 h 4837662"/>
              <a:gd name="connsiteX2749" fmla="*/ 2894053 w 4774447"/>
              <a:gd name="connsiteY2749" fmla="*/ 960913 h 4837662"/>
              <a:gd name="connsiteX2750" fmla="*/ 2895168 w 4774447"/>
              <a:gd name="connsiteY2750" fmla="*/ 959020 h 4837662"/>
              <a:gd name="connsiteX2751" fmla="*/ 2894269 w 4774447"/>
              <a:gd name="connsiteY2751" fmla="*/ 957530 h 4837662"/>
              <a:gd name="connsiteX2752" fmla="*/ 2895327 w 4774447"/>
              <a:gd name="connsiteY2752" fmla="*/ 956987 h 4837662"/>
              <a:gd name="connsiteX2753" fmla="*/ 2895327 w 4774447"/>
              <a:gd name="connsiteY2753" fmla="*/ 951377 h 4837662"/>
              <a:gd name="connsiteX2754" fmla="*/ 2894478 w 4774447"/>
              <a:gd name="connsiteY2754" fmla="*/ 953621 h 4837662"/>
              <a:gd name="connsiteX2755" fmla="*/ 2893488 w 4774447"/>
              <a:gd name="connsiteY2755" fmla="*/ 956237 h 4837662"/>
              <a:gd name="connsiteX2756" fmla="*/ 2885140 w 4774447"/>
              <a:gd name="connsiteY2756" fmla="*/ 942402 h 4837662"/>
              <a:gd name="connsiteX2757" fmla="*/ 2868162 w 4774447"/>
              <a:gd name="connsiteY2757" fmla="*/ 951377 h 4837662"/>
              <a:gd name="connsiteX2758" fmla="*/ 2864766 w 4774447"/>
              <a:gd name="connsiteY2758" fmla="*/ 955865 h 4837662"/>
              <a:gd name="connsiteX2759" fmla="*/ 2885140 w 4774447"/>
              <a:gd name="connsiteY2759" fmla="*/ 960352 h 4837662"/>
              <a:gd name="connsiteX2760" fmla="*/ 2871557 w 4774447"/>
              <a:gd name="connsiteY2760" fmla="*/ 982791 h 4837662"/>
              <a:gd name="connsiteX2761" fmla="*/ 2871557 w 4774447"/>
              <a:gd name="connsiteY2761" fmla="*/ 991766 h 4837662"/>
              <a:gd name="connsiteX2762" fmla="*/ 2885140 w 4774447"/>
              <a:gd name="connsiteY2762" fmla="*/ 987278 h 4837662"/>
              <a:gd name="connsiteX2763" fmla="*/ 2874953 w 4774447"/>
              <a:gd name="connsiteY2763" fmla="*/ 1000741 h 4837662"/>
              <a:gd name="connsiteX2764" fmla="*/ 2861371 w 4774447"/>
              <a:gd name="connsiteY2764" fmla="*/ 1005228 h 4837662"/>
              <a:gd name="connsiteX2765" fmla="*/ 2844393 w 4774447"/>
              <a:gd name="connsiteY2765" fmla="*/ 996253 h 4837662"/>
              <a:gd name="connsiteX2766" fmla="*/ 2851184 w 4774447"/>
              <a:gd name="connsiteY2766" fmla="*/ 987278 h 4837662"/>
              <a:gd name="connsiteX2767" fmla="*/ 2857975 w 4774447"/>
              <a:gd name="connsiteY2767" fmla="*/ 978303 h 4837662"/>
              <a:gd name="connsiteX2768" fmla="*/ 2851184 w 4774447"/>
              <a:gd name="connsiteY2768" fmla="*/ 978303 h 4837662"/>
              <a:gd name="connsiteX2769" fmla="*/ 2817228 w 4774447"/>
              <a:gd name="connsiteY2769" fmla="*/ 1009716 h 4837662"/>
              <a:gd name="connsiteX2770" fmla="*/ 2803645 w 4774447"/>
              <a:gd name="connsiteY2770" fmla="*/ 1018691 h 4837662"/>
              <a:gd name="connsiteX2771" fmla="*/ 2783272 w 4774447"/>
              <a:gd name="connsiteY2771" fmla="*/ 1050105 h 4837662"/>
              <a:gd name="connsiteX2772" fmla="*/ 2739129 w 4774447"/>
              <a:gd name="connsiteY2772" fmla="*/ 1086006 h 4837662"/>
              <a:gd name="connsiteX2773" fmla="*/ 2735734 w 4774447"/>
              <a:gd name="connsiteY2773" fmla="*/ 1090493 h 4837662"/>
              <a:gd name="connsiteX2774" fmla="*/ 2742525 w 4774447"/>
              <a:gd name="connsiteY2774" fmla="*/ 1090493 h 4837662"/>
              <a:gd name="connsiteX2775" fmla="*/ 2688195 w 4774447"/>
              <a:gd name="connsiteY2775" fmla="*/ 1139857 h 4837662"/>
              <a:gd name="connsiteX2776" fmla="*/ 2681404 w 4774447"/>
              <a:gd name="connsiteY2776" fmla="*/ 1144345 h 4837662"/>
              <a:gd name="connsiteX2777" fmla="*/ 2683180 w 4774447"/>
              <a:gd name="connsiteY2777" fmla="*/ 1153734 h 4837662"/>
              <a:gd name="connsiteX2778" fmla="*/ 2680980 w 4774447"/>
              <a:gd name="connsiteY2778" fmla="*/ 1157247 h 4837662"/>
              <a:gd name="connsiteX2779" fmla="*/ 2683898 w 4774447"/>
              <a:gd name="connsiteY2779" fmla="*/ 1159561 h 4837662"/>
              <a:gd name="connsiteX2780" fmla="*/ 2684243 w 4774447"/>
              <a:gd name="connsiteY2780" fmla="*/ 1159354 h 4837662"/>
              <a:gd name="connsiteX2781" fmla="*/ 2684376 w 4774447"/>
              <a:gd name="connsiteY2781" fmla="*/ 1160052 h 4837662"/>
              <a:gd name="connsiteX2782" fmla="*/ 2684471 w 4774447"/>
              <a:gd name="connsiteY2782" fmla="*/ 1160556 h 4837662"/>
              <a:gd name="connsiteX2783" fmla="*/ 2679547 w 4774447"/>
              <a:gd name="connsiteY2783" fmla="*/ 1164189 h 4837662"/>
              <a:gd name="connsiteX2784" fmla="*/ 2684800 w 4774447"/>
              <a:gd name="connsiteY2784" fmla="*/ 1162295 h 4837662"/>
              <a:gd name="connsiteX2785" fmla="*/ 2684471 w 4774447"/>
              <a:gd name="connsiteY2785" fmla="*/ 1160556 h 4837662"/>
              <a:gd name="connsiteX2786" fmla="*/ 2688195 w 4774447"/>
              <a:gd name="connsiteY2786" fmla="*/ 1157808 h 4837662"/>
              <a:gd name="connsiteX2787" fmla="*/ 2688195 w 4774447"/>
              <a:gd name="connsiteY2787" fmla="*/ 1156983 h 4837662"/>
              <a:gd name="connsiteX2788" fmla="*/ 2701778 w 4774447"/>
              <a:gd name="connsiteY2788" fmla="*/ 1148833 h 4837662"/>
              <a:gd name="connsiteX2789" fmla="*/ 2701778 w 4774447"/>
              <a:gd name="connsiteY2789" fmla="*/ 1139857 h 4837662"/>
              <a:gd name="connsiteX2790" fmla="*/ 2732338 w 4774447"/>
              <a:gd name="connsiteY2790" fmla="*/ 1121907 h 4837662"/>
              <a:gd name="connsiteX2791" fmla="*/ 2752712 w 4774447"/>
              <a:gd name="connsiteY2791" fmla="*/ 1086006 h 4837662"/>
              <a:gd name="connsiteX2792" fmla="*/ 2793459 w 4774447"/>
              <a:gd name="connsiteY2792" fmla="*/ 1050105 h 4837662"/>
              <a:gd name="connsiteX2793" fmla="*/ 2790063 w 4774447"/>
              <a:gd name="connsiteY2793" fmla="*/ 1050105 h 4837662"/>
              <a:gd name="connsiteX2794" fmla="*/ 2810437 w 4774447"/>
              <a:gd name="connsiteY2794" fmla="*/ 1036642 h 4837662"/>
              <a:gd name="connsiteX2795" fmla="*/ 2803645 w 4774447"/>
              <a:gd name="connsiteY2795" fmla="*/ 1045617 h 4837662"/>
              <a:gd name="connsiteX2796" fmla="*/ 2813832 w 4774447"/>
              <a:gd name="connsiteY2796" fmla="*/ 1054592 h 4837662"/>
              <a:gd name="connsiteX2797" fmla="*/ 2824019 w 4774447"/>
              <a:gd name="connsiteY2797" fmla="*/ 1054592 h 4837662"/>
              <a:gd name="connsiteX2798" fmla="*/ 2790063 w 4774447"/>
              <a:gd name="connsiteY2798" fmla="*/ 1068055 h 4837662"/>
              <a:gd name="connsiteX2799" fmla="*/ 2790063 w 4774447"/>
              <a:gd name="connsiteY2799" fmla="*/ 1077031 h 4837662"/>
              <a:gd name="connsiteX2800" fmla="*/ 2794189 w 4774447"/>
              <a:gd name="connsiteY2800" fmla="*/ 1079076 h 4837662"/>
              <a:gd name="connsiteX2801" fmla="*/ 2783272 w 4774447"/>
              <a:gd name="connsiteY2801" fmla="*/ 1077031 h 4837662"/>
              <a:gd name="connsiteX2802" fmla="*/ 2759503 w 4774447"/>
              <a:gd name="connsiteY2802" fmla="*/ 1086006 h 4837662"/>
              <a:gd name="connsiteX2803" fmla="*/ 2773085 w 4774447"/>
              <a:gd name="connsiteY2803" fmla="*/ 1090493 h 4837662"/>
              <a:gd name="connsiteX2804" fmla="*/ 2772901 w 4774447"/>
              <a:gd name="connsiteY2804" fmla="*/ 1091707 h 4837662"/>
              <a:gd name="connsiteX2805" fmla="*/ 2766294 w 4774447"/>
              <a:gd name="connsiteY2805" fmla="*/ 1094981 h 4837662"/>
              <a:gd name="connsiteX2806" fmla="*/ 2772236 w 4774447"/>
              <a:gd name="connsiteY2806" fmla="*/ 1096103 h 4837662"/>
              <a:gd name="connsiteX2807" fmla="*/ 2772901 w 4774447"/>
              <a:gd name="connsiteY2807" fmla="*/ 1091707 h 4837662"/>
              <a:gd name="connsiteX2808" fmla="*/ 2773086 w 4774447"/>
              <a:gd name="connsiteY2808" fmla="*/ 1091615 h 4837662"/>
              <a:gd name="connsiteX2809" fmla="*/ 2773935 w 4774447"/>
              <a:gd name="connsiteY2809" fmla="*/ 1094981 h 4837662"/>
              <a:gd name="connsiteX2810" fmla="*/ 2773294 w 4774447"/>
              <a:gd name="connsiteY2810" fmla="*/ 1097013 h 4837662"/>
              <a:gd name="connsiteX2811" fmla="*/ 2771599 w 4774447"/>
              <a:gd name="connsiteY2811" fmla="*/ 1096453 h 4837662"/>
              <a:gd name="connsiteX2812" fmla="*/ 2756107 w 4774447"/>
              <a:gd name="connsiteY2812" fmla="*/ 1103956 h 4837662"/>
              <a:gd name="connsiteX2813" fmla="*/ 2752712 w 4774447"/>
              <a:gd name="connsiteY2813" fmla="*/ 1103956 h 4837662"/>
              <a:gd name="connsiteX2814" fmla="*/ 2762899 w 4774447"/>
              <a:gd name="connsiteY2814" fmla="*/ 1112932 h 4837662"/>
              <a:gd name="connsiteX2815" fmla="*/ 2745921 w 4774447"/>
              <a:gd name="connsiteY2815" fmla="*/ 1112932 h 4837662"/>
              <a:gd name="connsiteX2816" fmla="*/ 2722151 w 4774447"/>
              <a:gd name="connsiteY2816" fmla="*/ 1139857 h 4837662"/>
              <a:gd name="connsiteX2817" fmla="*/ 2722151 w 4774447"/>
              <a:gd name="connsiteY2817" fmla="*/ 1144345 h 4837662"/>
              <a:gd name="connsiteX2818" fmla="*/ 2718756 w 4774447"/>
              <a:gd name="connsiteY2818" fmla="*/ 1144345 h 4837662"/>
              <a:gd name="connsiteX2819" fmla="*/ 2705173 w 4774447"/>
              <a:gd name="connsiteY2819" fmla="*/ 1162295 h 4837662"/>
              <a:gd name="connsiteX2820" fmla="*/ 2694987 w 4774447"/>
              <a:gd name="connsiteY2820" fmla="*/ 1171271 h 4837662"/>
              <a:gd name="connsiteX2821" fmla="*/ 2694987 w 4774447"/>
              <a:gd name="connsiteY2821" fmla="*/ 1180246 h 4837662"/>
              <a:gd name="connsiteX2822" fmla="*/ 2684800 w 4774447"/>
              <a:gd name="connsiteY2822" fmla="*/ 1180246 h 4837662"/>
              <a:gd name="connsiteX2823" fmla="*/ 2684800 w 4774447"/>
              <a:gd name="connsiteY2823" fmla="*/ 1184734 h 4837662"/>
              <a:gd name="connsiteX2824" fmla="*/ 2661031 w 4774447"/>
              <a:gd name="connsiteY2824" fmla="*/ 1207172 h 4837662"/>
              <a:gd name="connsiteX2825" fmla="*/ 2657635 w 4774447"/>
              <a:gd name="connsiteY2825" fmla="*/ 1220635 h 4837662"/>
              <a:gd name="connsiteX2826" fmla="*/ 2630471 w 4774447"/>
              <a:gd name="connsiteY2826" fmla="*/ 1238585 h 4837662"/>
              <a:gd name="connsiteX2827" fmla="*/ 2627075 w 4774447"/>
              <a:gd name="connsiteY2827" fmla="*/ 1243073 h 4837662"/>
              <a:gd name="connsiteX2828" fmla="*/ 2633866 w 4774447"/>
              <a:gd name="connsiteY2828" fmla="*/ 1247560 h 4837662"/>
              <a:gd name="connsiteX2829" fmla="*/ 2627075 w 4774447"/>
              <a:gd name="connsiteY2829" fmla="*/ 1247560 h 4837662"/>
              <a:gd name="connsiteX2830" fmla="*/ 2569350 w 4774447"/>
              <a:gd name="connsiteY2830" fmla="*/ 1301412 h 4837662"/>
              <a:gd name="connsiteX2831" fmla="*/ 2555767 w 4774447"/>
              <a:gd name="connsiteY2831" fmla="*/ 1319362 h 4837662"/>
              <a:gd name="connsiteX2832" fmla="*/ 2531999 w 4774447"/>
              <a:gd name="connsiteY2832" fmla="*/ 1337313 h 4837662"/>
              <a:gd name="connsiteX2833" fmla="*/ 2525207 w 4774447"/>
              <a:gd name="connsiteY2833" fmla="*/ 1346288 h 4837662"/>
              <a:gd name="connsiteX2834" fmla="*/ 2528603 w 4774447"/>
              <a:gd name="connsiteY2834" fmla="*/ 1350776 h 4837662"/>
              <a:gd name="connsiteX2835" fmla="*/ 2531999 w 4774447"/>
              <a:gd name="connsiteY2835" fmla="*/ 1346288 h 4837662"/>
              <a:gd name="connsiteX2836" fmla="*/ 2535394 w 4774447"/>
              <a:gd name="connsiteY2836" fmla="*/ 1350776 h 4837662"/>
              <a:gd name="connsiteX2837" fmla="*/ 2586328 w 4774447"/>
              <a:gd name="connsiteY2837" fmla="*/ 1314875 h 4837662"/>
              <a:gd name="connsiteX2838" fmla="*/ 2596515 w 4774447"/>
              <a:gd name="connsiteY2838" fmla="*/ 1314875 h 4837662"/>
              <a:gd name="connsiteX2839" fmla="*/ 2657635 w 4774447"/>
              <a:gd name="connsiteY2839" fmla="*/ 1261023 h 4837662"/>
              <a:gd name="connsiteX2840" fmla="*/ 2667822 w 4774447"/>
              <a:gd name="connsiteY2840" fmla="*/ 1256536 h 4837662"/>
              <a:gd name="connsiteX2841" fmla="*/ 2718756 w 4774447"/>
              <a:gd name="connsiteY2841" fmla="*/ 1216147 h 4837662"/>
              <a:gd name="connsiteX2842" fmla="*/ 2688195 w 4774447"/>
              <a:gd name="connsiteY2842" fmla="*/ 1256536 h 4837662"/>
              <a:gd name="connsiteX2843" fmla="*/ 2678009 w 4774447"/>
              <a:gd name="connsiteY2843" fmla="*/ 1269999 h 4837662"/>
              <a:gd name="connsiteX2844" fmla="*/ 2708569 w 4774447"/>
              <a:gd name="connsiteY2844" fmla="*/ 1265511 h 4837662"/>
              <a:gd name="connsiteX2845" fmla="*/ 2718756 w 4774447"/>
              <a:gd name="connsiteY2845" fmla="*/ 1252048 h 4837662"/>
              <a:gd name="connsiteX2846" fmla="*/ 2728943 w 4774447"/>
              <a:gd name="connsiteY2846" fmla="*/ 1261023 h 4837662"/>
              <a:gd name="connsiteX2847" fmla="*/ 2701778 w 4774447"/>
              <a:gd name="connsiteY2847" fmla="*/ 1283461 h 4837662"/>
              <a:gd name="connsiteX2848" fmla="*/ 2701778 w 4774447"/>
              <a:gd name="connsiteY2848" fmla="*/ 1287949 h 4837662"/>
              <a:gd name="connsiteX2849" fmla="*/ 2688195 w 4774447"/>
              <a:gd name="connsiteY2849" fmla="*/ 1301412 h 4837662"/>
              <a:gd name="connsiteX2850" fmla="*/ 2688195 w 4774447"/>
              <a:gd name="connsiteY2850" fmla="*/ 1305900 h 4837662"/>
              <a:gd name="connsiteX2851" fmla="*/ 2684800 w 4774447"/>
              <a:gd name="connsiteY2851" fmla="*/ 1301412 h 4837662"/>
              <a:gd name="connsiteX2852" fmla="*/ 2678009 w 4774447"/>
              <a:gd name="connsiteY2852" fmla="*/ 1301412 h 4837662"/>
              <a:gd name="connsiteX2853" fmla="*/ 2674613 w 4774447"/>
              <a:gd name="connsiteY2853" fmla="*/ 1310387 h 4837662"/>
              <a:gd name="connsiteX2854" fmla="*/ 2678009 w 4774447"/>
              <a:gd name="connsiteY2854" fmla="*/ 1310387 h 4837662"/>
              <a:gd name="connsiteX2855" fmla="*/ 2678009 w 4774447"/>
              <a:gd name="connsiteY2855" fmla="*/ 1319362 h 4837662"/>
              <a:gd name="connsiteX2856" fmla="*/ 2661031 w 4774447"/>
              <a:gd name="connsiteY2856" fmla="*/ 1323850 h 4837662"/>
              <a:gd name="connsiteX2857" fmla="*/ 2654240 w 4774447"/>
              <a:gd name="connsiteY2857" fmla="*/ 1341801 h 4837662"/>
              <a:gd name="connsiteX2858" fmla="*/ 2657635 w 4774447"/>
              <a:gd name="connsiteY2858" fmla="*/ 1350776 h 4837662"/>
              <a:gd name="connsiteX2859" fmla="*/ 2668140 w 4774447"/>
              <a:gd name="connsiteY2859" fmla="*/ 1346989 h 4837662"/>
              <a:gd name="connsiteX2860" fmla="*/ 2667883 w 4774447"/>
              <a:gd name="connsiteY2860" fmla="*/ 1339173 h 4837662"/>
              <a:gd name="connsiteX2861" fmla="*/ 2667928 w 4774447"/>
              <a:gd name="connsiteY2861" fmla="*/ 1339206 h 4837662"/>
              <a:gd name="connsiteX2862" fmla="*/ 2670309 w 4774447"/>
              <a:gd name="connsiteY2862" fmla="*/ 1337929 h 4837662"/>
              <a:gd name="connsiteX2863" fmla="*/ 2674613 w 4774447"/>
              <a:gd name="connsiteY2863" fmla="*/ 1338996 h 4837662"/>
              <a:gd name="connsiteX2864" fmla="*/ 2681404 w 4774447"/>
              <a:gd name="connsiteY2864" fmla="*/ 1337313 h 4837662"/>
              <a:gd name="connsiteX2865" fmla="*/ 2678534 w 4774447"/>
              <a:gd name="connsiteY2865" fmla="*/ 1333519 h 4837662"/>
              <a:gd name="connsiteX2866" fmla="*/ 2688195 w 4774447"/>
              <a:gd name="connsiteY2866" fmla="*/ 1328338 h 4837662"/>
              <a:gd name="connsiteX2867" fmla="*/ 2681404 w 4774447"/>
              <a:gd name="connsiteY2867" fmla="*/ 1350776 h 4837662"/>
              <a:gd name="connsiteX2868" fmla="*/ 2705173 w 4774447"/>
              <a:gd name="connsiteY2868" fmla="*/ 1355263 h 4837662"/>
              <a:gd name="connsiteX2869" fmla="*/ 2705173 w 4774447"/>
              <a:gd name="connsiteY2869" fmla="*/ 1341801 h 4837662"/>
              <a:gd name="connsiteX2870" fmla="*/ 2694987 w 4774447"/>
              <a:gd name="connsiteY2870" fmla="*/ 1341801 h 4837662"/>
              <a:gd name="connsiteX2871" fmla="*/ 2715360 w 4774447"/>
              <a:gd name="connsiteY2871" fmla="*/ 1346288 h 4837662"/>
              <a:gd name="connsiteX2872" fmla="*/ 2742525 w 4774447"/>
              <a:gd name="connsiteY2872" fmla="*/ 1337313 h 4837662"/>
              <a:gd name="connsiteX2873" fmla="*/ 2745921 w 4774447"/>
              <a:gd name="connsiteY2873" fmla="*/ 1319362 h 4837662"/>
              <a:gd name="connsiteX2874" fmla="*/ 2745921 w 4774447"/>
              <a:gd name="connsiteY2874" fmla="*/ 1328338 h 4837662"/>
              <a:gd name="connsiteX2875" fmla="*/ 2776481 w 4774447"/>
              <a:gd name="connsiteY2875" fmla="*/ 1332825 h 4837662"/>
              <a:gd name="connsiteX2876" fmla="*/ 2779877 w 4774447"/>
              <a:gd name="connsiteY2876" fmla="*/ 1323850 h 4837662"/>
              <a:gd name="connsiteX2877" fmla="*/ 2793459 w 4774447"/>
              <a:gd name="connsiteY2877" fmla="*/ 1323850 h 4837662"/>
              <a:gd name="connsiteX2878" fmla="*/ 2793459 w 4774447"/>
              <a:gd name="connsiteY2878" fmla="*/ 1310387 h 4837662"/>
              <a:gd name="connsiteX2879" fmla="*/ 2803645 w 4774447"/>
              <a:gd name="connsiteY2879" fmla="*/ 1323850 h 4837662"/>
              <a:gd name="connsiteX2880" fmla="*/ 2810437 w 4774447"/>
              <a:gd name="connsiteY2880" fmla="*/ 1319362 h 4837662"/>
              <a:gd name="connsiteX2881" fmla="*/ 2817228 w 4774447"/>
              <a:gd name="connsiteY2881" fmla="*/ 1323850 h 4837662"/>
              <a:gd name="connsiteX2882" fmla="*/ 2824019 w 4774447"/>
              <a:gd name="connsiteY2882" fmla="*/ 1310387 h 4837662"/>
              <a:gd name="connsiteX2883" fmla="*/ 2861371 w 4774447"/>
              <a:gd name="connsiteY2883" fmla="*/ 1305900 h 4837662"/>
              <a:gd name="connsiteX2884" fmla="*/ 2861371 w 4774447"/>
              <a:gd name="connsiteY2884" fmla="*/ 1301412 h 4837662"/>
              <a:gd name="connsiteX2885" fmla="*/ 2871557 w 4774447"/>
              <a:gd name="connsiteY2885" fmla="*/ 1305900 h 4837662"/>
              <a:gd name="connsiteX2886" fmla="*/ 2885140 w 4774447"/>
              <a:gd name="connsiteY2886" fmla="*/ 1296924 h 4837662"/>
              <a:gd name="connsiteX2887" fmla="*/ 2915700 w 4774447"/>
              <a:gd name="connsiteY2887" fmla="*/ 1292437 h 4837662"/>
              <a:gd name="connsiteX2888" fmla="*/ 2922491 w 4774447"/>
              <a:gd name="connsiteY2888" fmla="*/ 1283461 h 4837662"/>
              <a:gd name="connsiteX2889" fmla="*/ 2932678 w 4774447"/>
              <a:gd name="connsiteY2889" fmla="*/ 1287949 h 4837662"/>
              <a:gd name="connsiteX2890" fmla="*/ 2936073 w 4774447"/>
              <a:gd name="connsiteY2890" fmla="*/ 1283461 h 4837662"/>
              <a:gd name="connsiteX2891" fmla="*/ 2939469 w 4774447"/>
              <a:gd name="connsiteY2891" fmla="*/ 1287949 h 4837662"/>
              <a:gd name="connsiteX2892" fmla="*/ 2925887 w 4774447"/>
              <a:gd name="connsiteY2892" fmla="*/ 1296924 h 4837662"/>
              <a:gd name="connsiteX2893" fmla="*/ 2925887 w 4774447"/>
              <a:gd name="connsiteY2893" fmla="*/ 1305900 h 4837662"/>
              <a:gd name="connsiteX2894" fmla="*/ 2942865 w 4774447"/>
              <a:gd name="connsiteY2894" fmla="*/ 1305900 h 4837662"/>
              <a:gd name="connsiteX2895" fmla="*/ 2953051 w 4774447"/>
              <a:gd name="connsiteY2895" fmla="*/ 1287949 h 4837662"/>
              <a:gd name="connsiteX2896" fmla="*/ 2946260 w 4774447"/>
              <a:gd name="connsiteY2896" fmla="*/ 1283461 h 4837662"/>
              <a:gd name="connsiteX2897" fmla="*/ 2983612 w 4774447"/>
              <a:gd name="connsiteY2897" fmla="*/ 1269999 h 4837662"/>
              <a:gd name="connsiteX2898" fmla="*/ 2990403 w 4774447"/>
              <a:gd name="connsiteY2898" fmla="*/ 1261023 h 4837662"/>
              <a:gd name="connsiteX2899" fmla="*/ 2997194 w 4774447"/>
              <a:gd name="connsiteY2899" fmla="*/ 1265511 h 4837662"/>
              <a:gd name="connsiteX2900" fmla="*/ 3017567 w 4774447"/>
              <a:gd name="connsiteY2900" fmla="*/ 1265511 h 4837662"/>
              <a:gd name="connsiteX2901" fmla="*/ 3017567 w 4774447"/>
              <a:gd name="connsiteY2901" fmla="*/ 1269999 h 4837662"/>
              <a:gd name="connsiteX2902" fmla="*/ 3020963 w 4774447"/>
              <a:gd name="connsiteY2902" fmla="*/ 1269999 h 4837662"/>
              <a:gd name="connsiteX2903" fmla="*/ 3024359 w 4774447"/>
              <a:gd name="connsiteY2903" fmla="*/ 1256536 h 4837662"/>
              <a:gd name="connsiteX2904" fmla="*/ 3048128 w 4774447"/>
              <a:gd name="connsiteY2904" fmla="*/ 1252048 h 4837662"/>
              <a:gd name="connsiteX2905" fmla="*/ 3048128 w 4774447"/>
              <a:gd name="connsiteY2905" fmla="*/ 1234097 h 4837662"/>
              <a:gd name="connsiteX2906" fmla="*/ 3065106 w 4774447"/>
              <a:gd name="connsiteY2906" fmla="*/ 1247560 h 4837662"/>
              <a:gd name="connsiteX2907" fmla="*/ 3082084 w 4774447"/>
              <a:gd name="connsiteY2907" fmla="*/ 1243073 h 4837662"/>
              <a:gd name="connsiteX2908" fmla="*/ 3078688 w 4774447"/>
              <a:gd name="connsiteY2908" fmla="*/ 1234097 h 4837662"/>
              <a:gd name="connsiteX2909" fmla="*/ 3088875 w 4774447"/>
              <a:gd name="connsiteY2909" fmla="*/ 1216147 h 4837662"/>
              <a:gd name="connsiteX2910" fmla="*/ 3095666 w 4774447"/>
              <a:gd name="connsiteY2910" fmla="*/ 1216147 h 4837662"/>
              <a:gd name="connsiteX2911" fmla="*/ 3105853 w 4774447"/>
              <a:gd name="connsiteY2911" fmla="*/ 1216147 h 4837662"/>
              <a:gd name="connsiteX2912" fmla="*/ 3119435 w 4774447"/>
              <a:gd name="connsiteY2912" fmla="*/ 1202684 h 4837662"/>
              <a:gd name="connsiteX2913" fmla="*/ 3122831 w 4774447"/>
              <a:gd name="connsiteY2913" fmla="*/ 1216147 h 4837662"/>
              <a:gd name="connsiteX2914" fmla="*/ 3129931 w 4774447"/>
              <a:gd name="connsiteY2914" fmla="*/ 1216147 h 4837662"/>
              <a:gd name="connsiteX2915" fmla="*/ 3130471 w 4774447"/>
              <a:gd name="connsiteY2915" fmla="*/ 1219513 h 4837662"/>
              <a:gd name="connsiteX2916" fmla="*/ 3136413 w 4774447"/>
              <a:gd name="connsiteY2916" fmla="*/ 1216147 h 4837662"/>
              <a:gd name="connsiteX2917" fmla="*/ 3134715 w 4774447"/>
              <a:gd name="connsiteY2917" fmla="*/ 1216147 h 4837662"/>
              <a:gd name="connsiteX2918" fmla="*/ 3129931 w 4774447"/>
              <a:gd name="connsiteY2918" fmla="*/ 1216147 h 4837662"/>
              <a:gd name="connsiteX2919" fmla="*/ 3129728 w 4774447"/>
              <a:gd name="connsiteY2919" fmla="*/ 1214885 h 4837662"/>
              <a:gd name="connsiteX2920" fmla="*/ 3139809 w 4774447"/>
              <a:gd name="connsiteY2920" fmla="*/ 1202684 h 4837662"/>
              <a:gd name="connsiteX2921" fmla="*/ 3129622 w 4774447"/>
              <a:gd name="connsiteY2921" fmla="*/ 1198196 h 4837662"/>
              <a:gd name="connsiteX2922" fmla="*/ 3133017 w 4774447"/>
              <a:gd name="connsiteY2922" fmla="*/ 1193709 h 4837662"/>
              <a:gd name="connsiteX2923" fmla="*/ 3119435 w 4774447"/>
              <a:gd name="connsiteY2923" fmla="*/ 1193709 h 4837662"/>
              <a:gd name="connsiteX2924" fmla="*/ 3119435 w 4774447"/>
              <a:gd name="connsiteY2924" fmla="*/ 1175758 h 4837662"/>
              <a:gd name="connsiteX2925" fmla="*/ 3126227 w 4774447"/>
              <a:gd name="connsiteY2925" fmla="*/ 1166783 h 4837662"/>
              <a:gd name="connsiteX2926" fmla="*/ 3146600 w 4774447"/>
              <a:gd name="connsiteY2926" fmla="*/ 1171271 h 4837662"/>
              <a:gd name="connsiteX2927" fmla="*/ 3166973 w 4774447"/>
              <a:gd name="connsiteY2927" fmla="*/ 1153320 h 4837662"/>
              <a:gd name="connsiteX2928" fmla="*/ 3183951 w 4774447"/>
              <a:gd name="connsiteY2928" fmla="*/ 1144345 h 4837662"/>
              <a:gd name="connsiteX2929" fmla="*/ 3187347 w 4774447"/>
              <a:gd name="connsiteY2929" fmla="*/ 1148833 h 4837662"/>
              <a:gd name="connsiteX2930" fmla="*/ 3200929 w 4774447"/>
              <a:gd name="connsiteY2930" fmla="*/ 1130882 h 4837662"/>
              <a:gd name="connsiteX2931" fmla="*/ 3204325 w 4774447"/>
              <a:gd name="connsiteY2931" fmla="*/ 1121907 h 4837662"/>
              <a:gd name="connsiteX2932" fmla="*/ 3211116 w 4774447"/>
              <a:gd name="connsiteY2932" fmla="*/ 1112932 h 4837662"/>
              <a:gd name="connsiteX2933" fmla="*/ 3238281 w 4774447"/>
              <a:gd name="connsiteY2933" fmla="*/ 1103956 h 4837662"/>
              <a:gd name="connsiteX2934" fmla="*/ 3228094 w 4774447"/>
              <a:gd name="connsiteY2934" fmla="*/ 1090493 h 4837662"/>
              <a:gd name="connsiteX2935" fmla="*/ 3245072 w 4774447"/>
              <a:gd name="connsiteY2935" fmla="*/ 1081518 h 4837662"/>
              <a:gd name="connsiteX2936" fmla="*/ 3241677 w 4774447"/>
              <a:gd name="connsiteY2936" fmla="*/ 1077031 h 4837662"/>
              <a:gd name="connsiteX2937" fmla="*/ 3251863 w 4774447"/>
              <a:gd name="connsiteY2937" fmla="*/ 1072543 h 4837662"/>
              <a:gd name="connsiteX2938" fmla="*/ 3282423 w 4774447"/>
              <a:gd name="connsiteY2938" fmla="*/ 1032154 h 4837662"/>
              <a:gd name="connsiteX2939" fmla="*/ 3282423 w 4774447"/>
              <a:gd name="connsiteY2939" fmla="*/ 1018691 h 4837662"/>
              <a:gd name="connsiteX2940" fmla="*/ 3299401 w 4774447"/>
              <a:gd name="connsiteY2940" fmla="*/ 1027667 h 4837662"/>
              <a:gd name="connsiteX2941" fmla="*/ 3312984 w 4774447"/>
              <a:gd name="connsiteY2941" fmla="*/ 1000741 h 4837662"/>
              <a:gd name="connsiteX2942" fmla="*/ 3299401 w 4774447"/>
              <a:gd name="connsiteY2942" fmla="*/ 996253 h 4837662"/>
              <a:gd name="connsiteX2943" fmla="*/ 3296006 w 4774447"/>
              <a:gd name="connsiteY2943" fmla="*/ 987278 h 4837662"/>
              <a:gd name="connsiteX2944" fmla="*/ 3326566 w 4774447"/>
              <a:gd name="connsiteY2944" fmla="*/ 951377 h 4837662"/>
              <a:gd name="connsiteX2945" fmla="*/ 3326566 w 4774447"/>
              <a:gd name="connsiteY2945" fmla="*/ 964840 h 4837662"/>
              <a:gd name="connsiteX2946" fmla="*/ 3350335 w 4774447"/>
              <a:gd name="connsiteY2946" fmla="*/ 960352 h 4837662"/>
              <a:gd name="connsiteX2947" fmla="*/ 3360522 w 4774447"/>
              <a:gd name="connsiteY2947" fmla="*/ 964840 h 4837662"/>
              <a:gd name="connsiteX2948" fmla="*/ 3353731 w 4774447"/>
              <a:gd name="connsiteY2948" fmla="*/ 942402 h 4837662"/>
              <a:gd name="connsiteX2949" fmla="*/ 3346940 w 4774447"/>
              <a:gd name="connsiteY2949" fmla="*/ 946889 h 4837662"/>
              <a:gd name="connsiteX2950" fmla="*/ 3343544 w 4774447"/>
              <a:gd name="connsiteY2950" fmla="*/ 946889 h 4837662"/>
              <a:gd name="connsiteX2951" fmla="*/ 3353731 w 4774447"/>
              <a:gd name="connsiteY2951" fmla="*/ 928939 h 4837662"/>
              <a:gd name="connsiteX2952" fmla="*/ 3363917 w 4774447"/>
              <a:gd name="connsiteY2952" fmla="*/ 933426 h 4837662"/>
              <a:gd name="connsiteX2953" fmla="*/ 3380895 w 4774447"/>
              <a:gd name="connsiteY2953" fmla="*/ 942402 h 4837662"/>
              <a:gd name="connsiteX2954" fmla="*/ 3384291 w 4774447"/>
              <a:gd name="connsiteY2954" fmla="*/ 937914 h 4837662"/>
              <a:gd name="connsiteX2955" fmla="*/ 3370709 w 4774447"/>
              <a:gd name="connsiteY2955" fmla="*/ 924451 h 4837662"/>
              <a:gd name="connsiteX2956" fmla="*/ 3397873 w 4774447"/>
              <a:gd name="connsiteY2956" fmla="*/ 897525 h 4837662"/>
              <a:gd name="connsiteX2957" fmla="*/ 3394478 w 4774447"/>
              <a:gd name="connsiteY2957" fmla="*/ 888550 h 4837662"/>
              <a:gd name="connsiteX2958" fmla="*/ 3384291 w 4774447"/>
              <a:gd name="connsiteY2958" fmla="*/ 888550 h 4837662"/>
              <a:gd name="connsiteX2959" fmla="*/ 3380895 w 4774447"/>
              <a:gd name="connsiteY2959" fmla="*/ 888550 h 4837662"/>
              <a:gd name="connsiteX2960" fmla="*/ 3397873 w 4774447"/>
              <a:gd name="connsiteY2960" fmla="*/ 870600 h 4837662"/>
              <a:gd name="connsiteX2961" fmla="*/ 3404665 w 4774447"/>
              <a:gd name="connsiteY2961" fmla="*/ 884063 h 4837662"/>
              <a:gd name="connsiteX2962" fmla="*/ 3425038 w 4774447"/>
              <a:gd name="connsiteY2962" fmla="*/ 870600 h 4837662"/>
              <a:gd name="connsiteX2963" fmla="*/ 3418247 w 4774447"/>
              <a:gd name="connsiteY2963" fmla="*/ 852649 h 4837662"/>
              <a:gd name="connsiteX2964" fmla="*/ 3428434 w 4774447"/>
              <a:gd name="connsiteY2964" fmla="*/ 839186 h 4837662"/>
              <a:gd name="connsiteX2965" fmla="*/ 3421643 w 4774447"/>
              <a:gd name="connsiteY2965" fmla="*/ 825723 h 4837662"/>
              <a:gd name="connsiteX2966" fmla="*/ 3421643 w 4774447"/>
              <a:gd name="connsiteY2966" fmla="*/ 816748 h 4837662"/>
              <a:gd name="connsiteX2967" fmla="*/ 3425038 w 4774447"/>
              <a:gd name="connsiteY2967" fmla="*/ 825723 h 4837662"/>
              <a:gd name="connsiteX2968" fmla="*/ 3465785 w 4774447"/>
              <a:gd name="connsiteY2968" fmla="*/ 812261 h 4837662"/>
              <a:gd name="connsiteX2969" fmla="*/ 3469181 w 4774447"/>
              <a:gd name="connsiteY2969" fmla="*/ 807773 h 4837662"/>
              <a:gd name="connsiteX2970" fmla="*/ 3458994 w 4774447"/>
              <a:gd name="connsiteY2970" fmla="*/ 794310 h 4837662"/>
              <a:gd name="connsiteX2971" fmla="*/ 3452203 w 4774447"/>
              <a:gd name="connsiteY2971" fmla="*/ 807773 h 4837662"/>
              <a:gd name="connsiteX2972" fmla="*/ 3452203 w 4774447"/>
              <a:gd name="connsiteY2972" fmla="*/ 794310 h 4837662"/>
              <a:gd name="connsiteX2973" fmla="*/ 3472577 w 4774447"/>
              <a:gd name="connsiteY2973" fmla="*/ 780847 h 4837662"/>
              <a:gd name="connsiteX2974" fmla="*/ 3475972 w 4774447"/>
              <a:gd name="connsiteY2974" fmla="*/ 785335 h 4837662"/>
              <a:gd name="connsiteX2975" fmla="*/ 3475972 w 4774447"/>
              <a:gd name="connsiteY2975" fmla="*/ 771872 h 4837662"/>
              <a:gd name="connsiteX2976" fmla="*/ 3496345 w 4774447"/>
              <a:gd name="connsiteY2976" fmla="*/ 776360 h 4837662"/>
              <a:gd name="connsiteX2977" fmla="*/ 3516719 w 4774447"/>
              <a:gd name="connsiteY2977" fmla="*/ 735971 h 4837662"/>
              <a:gd name="connsiteX2978" fmla="*/ 3516719 w 4774447"/>
              <a:gd name="connsiteY2978" fmla="*/ 731483 h 4837662"/>
              <a:gd name="connsiteX2979" fmla="*/ 3530301 w 4774447"/>
              <a:gd name="connsiteY2979" fmla="*/ 735971 h 4837662"/>
              <a:gd name="connsiteX2980" fmla="*/ 3530301 w 4774447"/>
              <a:gd name="connsiteY2980" fmla="*/ 740458 h 4837662"/>
              <a:gd name="connsiteX2981" fmla="*/ 3533697 w 4774447"/>
              <a:gd name="connsiteY2981" fmla="*/ 744946 h 4837662"/>
              <a:gd name="connsiteX2982" fmla="*/ 3537093 w 4774447"/>
              <a:gd name="connsiteY2982" fmla="*/ 744946 h 4837662"/>
              <a:gd name="connsiteX2983" fmla="*/ 3537093 w 4774447"/>
              <a:gd name="connsiteY2983" fmla="*/ 713533 h 4837662"/>
              <a:gd name="connsiteX2984" fmla="*/ 3523510 w 4774447"/>
              <a:gd name="connsiteY2984" fmla="*/ 713533 h 4837662"/>
              <a:gd name="connsiteX2985" fmla="*/ 3520115 w 4774447"/>
              <a:gd name="connsiteY2985" fmla="*/ 700070 h 4837662"/>
              <a:gd name="connsiteX2986" fmla="*/ 3533697 w 4774447"/>
              <a:gd name="connsiteY2986" fmla="*/ 691095 h 4837662"/>
              <a:gd name="connsiteX2987" fmla="*/ 3543884 w 4774447"/>
              <a:gd name="connsiteY2987" fmla="*/ 700070 h 4837662"/>
              <a:gd name="connsiteX2988" fmla="*/ 3560862 w 4774447"/>
              <a:gd name="connsiteY2988" fmla="*/ 695582 h 4837662"/>
              <a:gd name="connsiteX2989" fmla="*/ 3567653 w 4774447"/>
              <a:gd name="connsiteY2989" fmla="*/ 682119 h 4837662"/>
              <a:gd name="connsiteX2990" fmla="*/ 3555819 w 4774447"/>
              <a:gd name="connsiteY2990" fmla="*/ 682119 h 4837662"/>
              <a:gd name="connsiteX2991" fmla="*/ 3558853 w 4774447"/>
              <a:gd name="connsiteY2991" fmla="*/ 674923 h 4837662"/>
              <a:gd name="connsiteX2992" fmla="*/ 3567653 w 4774447"/>
              <a:gd name="connsiteY2992" fmla="*/ 655194 h 4837662"/>
              <a:gd name="connsiteX2993" fmla="*/ 3571714 w 4774447"/>
              <a:gd name="connsiteY2993" fmla="*/ 653405 h 4837662"/>
              <a:gd name="connsiteX2994" fmla="*/ 3571473 w 4774447"/>
              <a:gd name="connsiteY2994" fmla="*/ 655194 h 4837662"/>
              <a:gd name="connsiteX2995" fmla="*/ 3577840 w 4774447"/>
              <a:gd name="connsiteY2995" fmla="*/ 650706 h 4837662"/>
              <a:gd name="connsiteX2996" fmla="*/ 3576567 w 4774447"/>
              <a:gd name="connsiteY2996" fmla="*/ 651267 h 4837662"/>
              <a:gd name="connsiteX2997" fmla="*/ 3571714 w 4774447"/>
              <a:gd name="connsiteY2997" fmla="*/ 653405 h 4837662"/>
              <a:gd name="connsiteX2998" fmla="*/ 3572587 w 4774447"/>
              <a:gd name="connsiteY2998" fmla="*/ 646920 h 4837662"/>
              <a:gd name="connsiteX2999" fmla="*/ 3593135 w 4774447"/>
              <a:gd name="connsiteY2999" fmla="*/ 635562 h 4837662"/>
              <a:gd name="connsiteX3000" fmla="*/ 3594871 w 4774447"/>
              <a:gd name="connsiteY3000" fmla="*/ 636542 h 4837662"/>
              <a:gd name="connsiteX3001" fmla="*/ 3615191 w 4774447"/>
              <a:gd name="connsiteY3001" fmla="*/ 628268 h 4837662"/>
              <a:gd name="connsiteX3002" fmla="*/ 3608400 w 4774447"/>
              <a:gd name="connsiteY3002" fmla="*/ 614805 h 4837662"/>
              <a:gd name="connsiteX3003" fmla="*/ 3601609 w 4774447"/>
              <a:gd name="connsiteY3003" fmla="*/ 610317 h 4837662"/>
              <a:gd name="connsiteX3004" fmla="*/ 3605004 w 4774447"/>
              <a:gd name="connsiteY3004" fmla="*/ 592367 h 4837662"/>
              <a:gd name="connsiteX3005" fmla="*/ 3632169 w 4774447"/>
              <a:gd name="connsiteY3005" fmla="*/ 583392 h 4837662"/>
              <a:gd name="connsiteX3006" fmla="*/ 3638960 w 4774447"/>
              <a:gd name="connsiteY3006" fmla="*/ 574416 h 4837662"/>
              <a:gd name="connsiteX3007" fmla="*/ 3632169 w 4774447"/>
              <a:gd name="connsiteY3007" fmla="*/ 569929 h 4837662"/>
              <a:gd name="connsiteX3008" fmla="*/ 3645751 w 4774447"/>
              <a:gd name="connsiteY3008" fmla="*/ 551978 h 4837662"/>
              <a:gd name="connsiteX3009" fmla="*/ 3655938 w 4774447"/>
              <a:gd name="connsiteY3009" fmla="*/ 551978 h 4837662"/>
              <a:gd name="connsiteX3010" fmla="*/ 3659566 w 4774447"/>
              <a:gd name="connsiteY3010" fmla="*/ 554817 h 4837662"/>
              <a:gd name="connsiteX3011" fmla="*/ 3654028 w 4774447"/>
              <a:gd name="connsiteY3011" fmla="*/ 556396 h 4837662"/>
              <a:gd name="connsiteX3012" fmla="*/ 3659970 w 4774447"/>
              <a:gd name="connsiteY3012" fmla="*/ 555134 h 4837662"/>
              <a:gd name="connsiteX3013" fmla="*/ 3659566 w 4774447"/>
              <a:gd name="connsiteY3013" fmla="*/ 554817 h 4837662"/>
              <a:gd name="connsiteX3014" fmla="*/ 3669521 w 4774447"/>
              <a:gd name="connsiteY3014" fmla="*/ 551978 h 4837662"/>
              <a:gd name="connsiteX3015" fmla="*/ 3665476 w 4774447"/>
              <a:gd name="connsiteY3015" fmla="*/ 543961 h 4837662"/>
              <a:gd name="connsiteX3016" fmla="*/ 3676312 w 4774447"/>
              <a:gd name="connsiteY3016" fmla="*/ 538515 h 4837662"/>
              <a:gd name="connsiteX3017" fmla="*/ 3676312 w 4774447"/>
              <a:gd name="connsiteY3017" fmla="*/ 529540 h 4837662"/>
              <a:gd name="connsiteX3018" fmla="*/ 3693290 w 4774447"/>
              <a:gd name="connsiteY3018" fmla="*/ 525052 h 4837662"/>
              <a:gd name="connsiteX3019" fmla="*/ 3683103 w 4774447"/>
              <a:gd name="connsiteY3019" fmla="*/ 516077 h 4837662"/>
              <a:gd name="connsiteX3020" fmla="*/ 3686499 w 4774447"/>
              <a:gd name="connsiteY3020" fmla="*/ 498127 h 4837662"/>
              <a:gd name="connsiteX3021" fmla="*/ 3713663 w 4774447"/>
              <a:gd name="connsiteY3021" fmla="*/ 502614 h 4837662"/>
              <a:gd name="connsiteX3022" fmla="*/ 3720454 w 4774447"/>
              <a:gd name="connsiteY3022" fmla="*/ 484664 h 4837662"/>
              <a:gd name="connsiteX3023" fmla="*/ 3717059 w 4774447"/>
              <a:gd name="connsiteY3023" fmla="*/ 480176 h 4837662"/>
              <a:gd name="connsiteX3024" fmla="*/ 3737432 w 4774447"/>
              <a:gd name="connsiteY3024" fmla="*/ 462226 h 4837662"/>
              <a:gd name="connsiteX3025" fmla="*/ 3734037 w 4774447"/>
              <a:gd name="connsiteY3025" fmla="*/ 453250 h 4837662"/>
              <a:gd name="connsiteX3026" fmla="*/ 3734037 w 4774447"/>
              <a:gd name="connsiteY3026" fmla="*/ 439788 h 4837662"/>
              <a:gd name="connsiteX3027" fmla="*/ 3748893 w 4774447"/>
              <a:gd name="connsiteY3027" fmla="*/ 435861 h 4837662"/>
              <a:gd name="connsiteX3028" fmla="*/ 3749966 w 4774447"/>
              <a:gd name="connsiteY3028" fmla="*/ 435577 h 4837662"/>
              <a:gd name="connsiteX3029" fmla="*/ 3751015 w 4774447"/>
              <a:gd name="connsiteY3029" fmla="*/ 439788 h 4837662"/>
              <a:gd name="connsiteX3030" fmla="*/ 3754410 w 4774447"/>
              <a:gd name="connsiteY3030" fmla="*/ 444275 h 4837662"/>
              <a:gd name="connsiteX3031" fmla="*/ 3761201 w 4774447"/>
              <a:gd name="connsiteY3031" fmla="*/ 435300 h 4837662"/>
              <a:gd name="connsiteX3032" fmla="*/ 3771388 w 4774447"/>
              <a:gd name="connsiteY3032" fmla="*/ 412862 h 4837662"/>
              <a:gd name="connsiteX3033" fmla="*/ 3781575 w 4774447"/>
              <a:gd name="connsiteY3033" fmla="*/ 412862 h 4837662"/>
              <a:gd name="connsiteX3034" fmla="*/ 3774784 w 4774447"/>
              <a:gd name="connsiteY3034" fmla="*/ 403887 h 4837662"/>
              <a:gd name="connsiteX3035" fmla="*/ 3764597 w 4774447"/>
              <a:gd name="connsiteY3035" fmla="*/ 408374 h 4837662"/>
              <a:gd name="connsiteX3036" fmla="*/ 3761201 w 4774447"/>
              <a:gd name="connsiteY3036" fmla="*/ 394911 h 4837662"/>
              <a:gd name="connsiteX3037" fmla="*/ 3754410 w 4774447"/>
              <a:gd name="connsiteY3037" fmla="*/ 394911 h 4837662"/>
              <a:gd name="connsiteX3038" fmla="*/ 3784971 w 4774447"/>
              <a:gd name="connsiteY3038" fmla="*/ 381448 h 4837662"/>
              <a:gd name="connsiteX3039" fmla="*/ 3795157 w 4774447"/>
              <a:gd name="connsiteY3039" fmla="*/ 385936 h 4837662"/>
              <a:gd name="connsiteX3040" fmla="*/ 3801949 w 4774447"/>
              <a:gd name="connsiteY3040" fmla="*/ 376961 h 4837662"/>
              <a:gd name="connsiteX3041" fmla="*/ 3795157 w 4774447"/>
              <a:gd name="connsiteY3041" fmla="*/ 372473 h 4837662"/>
              <a:gd name="connsiteX3042" fmla="*/ 3792094 w 4774447"/>
              <a:gd name="connsiteY3042" fmla="*/ 372023 h 4837662"/>
              <a:gd name="connsiteX3043" fmla="*/ 3795157 w 4774447"/>
              <a:gd name="connsiteY3043" fmla="*/ 359010 h 4837662"/>
              <a:gd name="connsiteX3044" fmla="*/ 3808740 w 4774447"/>
              <a:gd name="connsiteY3044" fmla="*/ 359010 h 4837662"/>
              <a:gd name="connsiteX3045" fmla="*/ 3835904 w 4774447"/>
              <a:gd name="connsiteY3045" fmla="*/ 327597 h 4837662"/>
              <a:gd name="connsiteX3046" fmla="*/ 3825399 w 4774447"/>
              <a:gd name="connsiteY3046" fmla="*/ 333277 h 4837662"/>
              <a:gd name="connsiteX3047" fmla="*/ 3846954 w 4774447"/>
              <a:gd name="connsiteY3047" fmla="*/ 320163 h 4837662"/>
              <a:gd name="connsiteX3048" fmla="*/ 3847789 w 4774447"/>
              <a:gd name="connsiteY3048" fmla="*/ 320865 h 4837662"/>
              <a:gd name="connsiteX3049" fmla="*/ 3848633 w 4774447"/>
              <a:gd name="connsiteY3049" fmla="*/ 319141 h 4837662"/>
              <a:gd name="connsiteX3050" fmla="*/ 3849487 w 4774447"/>
              <a:gd name="connsiteY3050" fmla="*/ 318622 h 4837662"/>
              <a:gd name="connsiteX3051" fmla="*/ 3848956 w 4774447"/>
              <a:gd name="connsiteY3051" fmla="*/ 318481 h 4837662"/>
              <a:gd name="connsiteX3052" fmla="*/ 3848633 w 4774447"/>
              <a:gd name="connsiteY3052" fmla="*/ 319141 h 4837662"/>
              <a:gd name="connsiteX3053" fmla="*/ 3846954 w 4774447"/>
              <a:gd name="connsiteY3053" fmla="*/ 320163 h 4837662"/>
              <a:gd name="connsiteX3054" fmla="*/ 3846622 w 4774447"/>
              <a:gd name="connsiteY3054" fmla="*/ 319884 h 4837662"/>
              <a:gd name="connsiteX3055" fmla="*/ 3846091 w 4774447"/>
              <a:gd name="connsiteY3055" fmla="*/ 309646 h 4837662"/>
              <a:gd name="connsiteX3056" fmla="*/ 3856278 w 4774447"/>
              <a:gd name="connsiteY3056" fmla="*/ 305159 h 4837662"/>
              <a:gd name="connsiteX3057" fmla="*/ 3873256 w 4774447"/>
              <a:gd name="connsiteY3057" fmla="*/ 314134 h 4837662"/>
              <a:gd name="connsiteX3058" fmla="*/ 3876651 w 4774447"/>
              <a:gd name="connsiteY3058" fmla="*/ 309646 h 4837662"/>
              <a:gd name="connsiteX3059" fmla="*/ 3869860 w 4774447"/>
              <a:gd name="connsiteY3059" fmla="*/ 282721 h 4837662"/>
              <a:gd name="connsiteX3060" fmla="*/ 3907212 w 4774447"/>
              <a:gd name="connsiteY3060" fmla="*/ 251307 h 4837662"/>
              <a:gd name="connsiteX3061" fmla="*/ 3910607 w 4774447"/>
              <a:gd name="connsiteY3061" fmla="*/ 237844 h 4837662"/>
              <a:gd name="connsiteX3062" fmla="*/ 3924190 w 4774447"/>
              <a:gd name="connsiteY3062" fmla="*/ 237844 h 4837662"/>
              <a:gd name="connsiteX3063" fmla="*/ 3920794 w 4774447"/>
              <a:gd name="connsiteY3063" fmla="*/ 224382 h 4837662"/>
              <a:gd name="connsiteX3064" fmla="*/ 3927585 w 4774447"/>
              <a:gd name="connsiteY3064" fmla="*/ 233357 h 4837662"/>
              <a:gd name="connsiteX3065" fmla="*/ 3951354 w 4774447"/>
              <a:gd name="connsiteY3065" fmla="*/ 224382 h 4837662"/>
              <a:gd name="connsiteX3066" fmla="*/ 3944563 w 4774447"/>
              <a:gd name="connsiteY3066" fmla="*/ 210919 h 4837662"/>
              <a:gd name="connsiteX3067" fmla="*/ 3951354 w 4774447"/>
              <a:gd name="connsiteY3067" fmla="*/ 210919 h 4837662"/>
              <a:gd name="connsiteX3068" fmla="*/ 3937772 w 4774447"/>
              <a:gd name="connsiteY3068" fmla="*/ 197456 h 4837662"/>
              <a:gd name="connsiteX3069" fmla="*/ 3937772 w 4774447"/>
              <a:gd name="connsiteY3069" fmla="*/ 192968 h 4837662"/>
              <a:gd name="connsiteX3070" fmla="*/ 3961541 w 4774447"/>
              <a:gd name="connsiteY3070" fmla="*/ 192968 h 4837662"/>
              <a:gd name="connsiteX3071" fmla="*/ 3985310 w 4774447"/>
              <a:gd name="connsiteY3071" fmla="*/ 179505 h 4837662"/>
              <a:gd name="connsiteX3072" fmla="*/ 3985310 w 4774447"/>
              <a:gd name="connsiteY3072" fmla="*/ 170530 h 4837662"/>
              <a:gd name="connsiteX3073" fmla="*/ 4009079 w 4774447"/>
              <a:gd name="connsiteY3073" fmla="*/ 148092 h 4837662"/>
              <a:gd name="connsiteX3074" fmla="*/ 4022662 w 4774447"/>
              <a:gd name="connsiteY3074" fmla="*/ 130141 h 4837662"/>
              <a:gd name="connsiteX3075" fmla="*/ 4029453 w 4774447"/>
              <a:gd name="connsiteY3075" fmla="*/ 134629 h 4837662"/>
              <a:gd name="connsiteX3076" fmla="*/ 4043035 w 4774447"/>
              <a:gd name="connsiteY3076" fmla="*/ 112191 h 4837662"/>
              <a:gd name="connsiteX3077" fmla="*/ 4046431 w 4774447"/>
              <a:gd name="connsiteY3077" fmla="*/ 112191 h 4837662"/>
              <a:gd name="connsiteX3078" fmla="*/ 4046431 w 4774447"/>
              <a:gd name="connsiteY3078" fmla="*/ 98728 h 4837662"/>
              <a:gd name="connsiteX3079" fmla="*/ 4063409 w 4774447"/>
              <a:gd name="connsiteY3079" fmla="*/ 85265 h 4837662"/>
              <a:gd name="connsiteX3080" fmla="*/ 4070200 w 4774447"/>
              <a:gd name="connsiteY3080" fmla="*/ 67315 h 4837662"/>
              <a:gd name="connsiteX3081" fmla="*/ 4093969 w 4774447"/>
              <a:gd name="connsiteY3081" fmla="*/ 67315 h 4837662"/>
              <a:gd name="connsiteX3082" fmla="*/ 4104156 w 4774447"/>
              <a:gd name="connsiteY3082" fmla="*/ 62827 h 4837662"/>
              <a:gd name="connsiteX3083" fmla="*/ 4100760 w 4774447"/>
              <a:gd name="connsiteY3083" fmla="*/ 40389 h 4837662"/>
              <a:gd name="connsiteX3084" fmla="*/ 4107551 w 4774447"/>
              <a:gd name="connsiteY3084" fmla="*/ 26926 h 4837662"/>
              <a:gd name="connsiteX3085" fmla="*/ 4117738 w 4774447"/>
              <a:gd name="connsiteY3085" fmla="*/ 40389 h 4837662"/>
              <a:gd name="connsiteX3086" fmla="*/ 4121134 w 4774447"/>
              <a:gd name="connsiteY3086" fmla="*/ 31413 h 4837662"/>
              <a:gd name="connsiteX3087" fmla="*/ 4134716 w 4774447"/>
              <a:gd name="connsiteY3087" fmla="*/ 35901 h 4837662"/>
              <a:gd name="connsiteX3088" fmla="*/ 4131321 w 4774447"/>
              <a:gd name="connsiteY3088" fmla="*/ 49364 h 4837662"/>
              <a:gd name="connsiteX3089" fmla="*/ 4151694 w 4774447"/>
              <a:gd name="connsiteY3089" fmla="*/ 31413 h 4837662"/>
              <a:gd name="connsiteX3090" fmla="*/ 4161881 w 4774447"/>
              <a:gd name="connsiteY3090" fmla="*/ 35901 h 4837662"/>
              <a:gd name="connsiteX3091" fmla="*/ 4178859 w 4774447"/>
              <a:gd name="connsiteY3091" fmla="*/ 31413 h 4837662"/>
              <a:gd name="connsiteX3092" fmla="*/ 4175463 w 4774447"/>
              <a:gd name="connsiteY3092" fmla="*/ 49364 h 4837662"/>
              <a:gd name="connsiteX3093" fmla="*/ 4172067 w 4774447"/>
              <a:gd name="connsiteY3093" fmla="*/ 44876 h 4837662"/>
              <a:gd name="connsiteX3094" fmla="*/ 4160305 w 4774447"/>
              <a:gd name="connsiteY3094" fmla="*/ 47097 h 4837662"/>
              <a:gd name="connsiteX3095" fmla="*/ 4158485 w 4774447"/>
              <a:gd name="connsiteY3095" fmla="*/ 42633 h 4837662"/>
              <a:gd name="connsiteX3096" fmla="*/ 4148299 w 4774447"/>
              <a:gd name="connsiteY3096" fmla="*/ 49364 h 4837662"/>
              <a:gd name="connsiteX3097" fmla="*/ 4151270 w 4774447"/>
              <a:gd name="connsiteY3097" fmla="*/ 48803 h 4837662"/>
              <a:gd name="connsiteX3098" fmla="*/ 4160305 w 4774447"/>
              <a:gd name="connsiteY3098" fmla="*/ 47097 h 4837662"/>
              <a:gd name="connsiteX3099" fmla="*/ 4160714 w 4774447"/>
              <a:gd name="connsiteY3099" fmla="*/ 48102 h 4837662"/>
              <a:gd name="connsiteX3100" fmla="*/ 4148299 w 4774447"/>
              <a:gd name="connsiteY3100" fmla="*/ 76290 h 4837662"/>
              <a:gd name="connsiteX3101" fmla="*/ 4151694 w 4774447"/>
              <a:gd name="connsiteY3101" fmla="*/ 80777 h 4837662"/>
              <a:gd name="connsiteX3102" fmla="*/ 4155090 w 4774447"/>
              <a:gd name="connsiteY3102" fmla="*/ 80777 h 4837662"/>
              <a:gd name="connsiteX3103" fmla="*/ 4168672 w 4774447"/>
              <a:gd name="connsiteY3103" fmla="*/ 94240 h 4837662"/>
              <a:gd name="connsiteX3104" fmla="*/ 4176010 w 4774447"/>
              <a:gd name="connsiteY3104" fmla="*/ 84543 h 4837662"/>
              <a:gd name="connsiteX3105" fmla="*/ 4177904 w 4774447"/>
              <a:gd name="connsiteY3105" fmla="*/ 83652 h 4837662"/>
              <a:gd name="connsiteX3106" fmla="*/ 4178859 w 4774447"/>
              <a:gd name="connsiteY3106" fmla="*/ 85265 h 4837662"/>
              <a:gd name="connsiteX3107" fmla="*/ 4178859 w 4774447"/>
              <a:gd name="connsiteY3107" fmla="*/ 80868 h 4837662"/>
              <a:gd name="connsiteX3108" fmla="*/ 4182480 w 4774447"/>
              <a:gd name="connsiteY3108" fmla="*/ 78700 h 4837662"/>
              <a:gd name="connsiteX3109" fmla="*/ 4209419 w 4774447"/>
              <a:gd name="connsiteY3109" fmla="*/ 62827 h 4837662"/>
              <a:gd name="connsiteX3110" fmla="*/ 4212815 w 4774447"/>
              <a:gd name="connsiteY3110" fmla="*/ 67315 h 4837662"/>
              <a:gd name="connsiteX3111" fmla="*/ 4199233 w 4774447"/>
              <a:gd name="connsiteY3111" fmla="*/ 76290 h 4837662"/>
              <a:gd name="connsiteX3112" fmla="*/ 4185650 w 4774447"/>
              <a:gd name="connsiteY3112" fmla="*/ 94240 h 4837662"/>
              <a:gd name="connsiteX3113" fmla="*/ 4178859 w 4774447"/>
              <a:gd name="connsiteY3113" fmla="*/ 94240 h 4837662"/>
              <a:gd name="connsiteX3114" fmla="*/ 4178859 w 4774447"/>
              <a:gd name="connsiteY3114" fmla="*/ 103216 h 4837662"/>
              <a:gd name="connsiteX3115" fmla="*/ 4175463 w 4774447"/>
              <a:gd name="connsiteY3115" fmla="*/ 112191 h 4837662"/>
              <a:gd name="connsiteX3116" fmla="*/ 4151694 w 4774447"/>
              <a:gd name="connsiteY3116" fmla="*/ 116678 h 4837662"/>
              <a:gd name="connsiteX3117" fmla="*/ 4127925 w 4774447"/>
              <a:gd name="connsiteY3117" fmla="*/ 139117 h 4837662"/>
              <a:gd name="connsiteX3118" fmla="*/ 4110947 w 4774447"/>
              <a:gd name="connsiteY3118" fmla="*/ 134629 h 4837662"/>
              <a:gd name="connsiteX3119" fmla="*/ 4104156 w 4774447"/>
              <a:gd name="connsiteY3119" fmla="*/ 143604 h 4837662"/>
              <a:gd name="connsiteX3120" fmla="*/ 4104156 w 4774447"/>
              <a:gd name="connsiteY3120" fmla="*/ 148092 h 4837662"/>
              <a:gd name="connsiteX3121" fmla="*/ 4104156 w 4774447"/>
              <a:gd name="connsiteY3121" fmla="*/ 152579 h 4837662"/>
              <a:gd name="connsiteX3122" fmla="*/ 4110947 w 4774447"/>
              <a:gd name="connsiteY3122" fmla="*/ 143604 h 4837662"/>
              <a:gd name="connsiteX3123" fmla="*/ 4093969 w 4774447"/>
              <a:gd name="connsiteY3123" fmla="*/ 175018 h 4837662"/>
              <a:gd name="connsiteX3124" fmla="*/ 4090573 w 4774447"/>
              <a:gd name="connsiteY3124" fmla="*/ 175018 h 4837662"/>
              <a:gd name="connsiteX3125" fmla="*/ 4083782 w 4774447"/>
              <a:gd name="connsiteY3125" fmla="*/ 170530 h 4837662"/>
              <a:gd name="connsiteX3126" fmla="*/ 4076991 w 4774447"/>
              <a:gd name="connsiteY3126" fmla="*/ 192968 h 4837662"/>
              <a:gd name="connsiteX3127" fmla="*/ 4060013 w 4774447"/>
              <a:gd name="connsiteY3127" fmla="*/ 210919 h 4837662"/>
              <a:gd name="connsiteX3128" fmla="*/ 4046431 w 4774447"/>
              <a:gd name="connsiteY3128" fmla="*/ 237844 h 4837662"/>
              <a:gd name="connsiteX3129" fmla="*/ 4039640 w 4774447"/>
              <a:gd name="connsiteY3129" fmla="*/ 215406 h 4837662"/>
              <a:gd name="connsiteX3130" fmla="*/ 4029453 w 4774447"/>
              <a:gd name="connsiteY3130" fmla="*/ 219894 h 4837662"/>
              <a:gd name="connsiteX3131" fmla="*/ 4026057 w 4774447"/>
              <a:gd name="connsiteY3131" fmla="*/ 233357 h 4837662"/>
              <a:gd name="connsiteX3132" fmla="*/ 4032849 w 4774447"/>
              <a:gd name="connsiteY3132" fmla="*/ 246820 h 4837662"/>
              <a:gd name="connsiteX3133" fmla="*/ 4022662 w 4774447"/>
              <a:gd name="connsiteY3133" fmla="*/ 264770 h 4837662"/>
              <a:gd name="connsiteX3134" fmla="*/ 4015871 w 4774447"/>
              <a:gd name="connsiteY3134" fmla="*/ 269258 h 4837662"/>
              <a:gd name="connsiteX3135" fmla="*/ 4005684 w 4774447"/>
              <a:gd name="connsiteY3135" fmla="*/ 287208 h 4837662"/>
              <a:gd name="connsiteX3136" fmla="*/ 3996134 w 4774447"/>
              <a:gd name="connsiteY3136" fmla="*/ 284684 h 4837662"/>
              <a:gd name="connsiteX3137" fmla="*/ 3994618 w 4774447"/>
              <a:gd name="connsiteY3137" fmla="*/ 289006 h 4837662"/>
              <a:gd name="connsiteX3138" fmla="*/ 3990934 w 4774447"/>
              <a:gd name="connsiteY3138" fmla="*/ 291836 h 4837662"/>
              <a:gd name="connsiteX3139" fmla="*/ 3991090 w 4774447"/>
              <a:gd name="connsiteY3139" fmla="*/ 292418 h 4837662"/>
              <a:gd name="connsiteX3140" fmla="*/ 3978519 w 4774447"/>
              <a:gd name="connsiteY3140" fmla="*/ 300671 h 4837662"/>
              <a:gd name="connsiteX3141" fmla="*/ 3981915 w 4774447"/>
              <a:gd name="connsiteY3141" fmla="*/ 305159 h 4837662"/>
              <a:gd name="connsiteX3142" fmla="*/ 3975123 w 4774447"/>
              <a:gd name="connsiteY3142" fmla="*/ 318622 h 4837662"/>
              <a:gd name="connsiteX3143" fmla="*/ 3961541 w 4774447"/>
              <a:gd name="connsiteY3143" fmla="*/ 323109 h 4837662"/>
              <a:gd name="connsiteX3144" fmla="*/ 3958145 w 4774447"/>
              <a:gd name="connsiteY3144" fmla="*/ 341060 h 4837662"/>
              <a:gd name="connsiteX3145" fmla="*/ 3930981 w 4774447"/>
              <a:gd name="connsiteY3145" fmla="*/ 381448 h 4837662"/>
              <a:gd name="connsiteX3146" fmla="*/ 3924190 w 4774447"/>
              <a:gd name="connsiteY3146" fmla="*/ 390424 h 4837662"/>
              <a:gd name="connsiteX3147" fmla="*/ 3924190 w 4774447"/>
              <a:gd name="connsiteY3147" fmla="*/ 394911 h 4837662"/>
              <a:gd name="connsiteX3148" fmla="*/ 3917399 w 4774447"/>
              <a:gd name="connsiteY3148" fmla="*/ 403887 h 4837662"/>
              <a:gd name="connsiteX3149" fmla="*/ 3900421 w 4774447"/>
              <a:gd name="connsiteY3149" fmla="*/ 417349 h 4837662"/>
              <a:gd name="connsiteX3150" fmla="*/ 3886838 w 4774447"/>
              <a:gd name="connsiteY3150" fmla="*/ 412862 h 4837662"/>
              <a:gd name="connsiteX3151" fmla="*/ 3880047 w 4774447"/>
              <a:gd name="connsiteY3151" fmla="*/ 435300 h 4837662"/>
              <a:gd name="connsiteX3152" fmla="*/ 3890234 w 4774447"/>
              <a:gd name="connsiteY3152" fmla="*/ 435300 h 4837662"/>
              <a:gd name="connsiteX3153" fmla="*/ 3883443 w 4774447"/>
              <a:gd name="connsiteY3153" fmla="*/ 444275 h 4837662"/>
              <a:gd name="connsiteX3154" fmla="*/ 3873256 w 4774447"/>
              <a:gd name="connsiteY3154" fmla="*/ 448763 h 4837662"/>
              <a:gd name="connsiteX3155" fmla="*/ 3863069 w 4774447"/>
              <a:gd name="connsiteY3155" fmla="*/ 471201 h 4837662"/>
              <a:gd name="connsiteX3156" fmla="*/ 3859673 w 4774447"/>
              <a:gd name="connsiteY3156" fmla="*/ 471201 h 4837662"/>
              <a:gd name="connsiteX3157" fmla="*/ 3856278 w 4774447"/>
              <a:gd name="connsiteY3157" fmla="*/ 484664 h 4837662"/>
              <a:gd name="connsiteX3158" fmla="*/ 3842695 w 4774447"/>
              <a:gd name="connsiteY3158" fmla="*/ 489151 h 4837662"/>
              <a:gd name="connsiteX3159" fmla="*/ 3832509 w 4774447"/>
              <a:gd name="connsiteY3159" fmla="*/ 516077 h 4837662"/>
              <a:gd name="connsiteX3160" fmla="*/ 3817653 w 4774447"/>
              <a:gd name="connsiteY3160" fmla="*/ 520004 h 4837662"/>
              <a:gd name="connsiteX3161" fmla="*/ 3816136 w 4774447"/>
              <a:gd name="connsiteY3161" fmla="*/ 530029 h 4837662"/>
              <a:gd name="connsiteX3162" fmla="*/ 3808740 w 4774447"/>
              <a:gd name="connsiteY3162" fmla="*/ 529540 h 4837662"/>
              <a:gd name="connsiteX3163" fmla="*/ 3801949 w 4774447"/>
              <a:gd name="connsiteY3163" fmla="*/ 538515 h 4837662"/>
              <a:gd name="connsiteX3164" fmla="*/ 3808740 w 4774447"/>
              <a:gd name="connsiteY3164" fmla="*/ 543003 h 4837662"/>
              <a:gd name="connsiteX3165" fmla="*/ 3791762 w 4774447"/>
              <a:gd name="connsiteY3165" fmla="*/ 547491 h 4837662"/>
              <a:gd name="connsiteX3166" fmla="*/ 3788366 w 4774447"/>
              <a:gd name="connsiteY3166" fmla="*/ 543003 h 4837662"/>
              <a:gd name="connsiteX3167" fmla="*/ 3781575 w 4774447"/>
              <a:gd name="connsiteY3167" fmla="*/ 551978 h 4837662"/>
              <a:gd name="connsiteX3168" fmla="*/ 3795157 w 4774447"/>
              <a:gd name="connsiteY3168" fmla="*/ 556466 h 4837662"/>
              <a:gd name="connsiteX3169" fmla="*/ 3788366 w 4774447"/>
              <a:gd name="connsiteY3169" fmla="*/ 569929 h 4837662"/>
              <a:gd name="connsiteX3170" fmla="*/ 3774784 w 4774447"/>
              <a:gd name="connsiteY3170" fmla="*/ 592367 h 4837662"/>
              <a:gd name="connsiteX3171" fmla="*/ 3751015 w 4774447"/>
              <a:gd name="connsiteY3171" fmla="*/ 605830 h 4837662"/>
              <a:gd name="connsiteX3172" fmla="*/ 3740828 w 4774447"/>
              <a:gd name="connsiteY3172" fmla="*/ 632755 h 4837662"/>
              <a:gd name="connsiteX3173" fmla="*/ 3713663 w 4774447"/>
              <a:gd name="connsiteY3173" fmla="*/ 664169 h 4837662"/>
              <a:gd name="connsiteX3174" fmla="*/ 3693290 w 4774447"/>
              <a:gd name="connsiteY3174" fmla="*/ 659681 h 4837662"/>
              <a:gd name="connsiteX3175" fmla="*/ 3686499 w 4774447"/>
              <a:gd name="connsiteY3175" fmla="*/ 668657 h 4837662"/>
              <a:gd name="connsiteX3176" fmla="*/ 3686499 w 4774447"/>
              <a:gd name="connsiteY3176" fmla="*/ 682119 h 4837662"/>
              <a:gd name="connsiteX3177" fmla="*/ 3659334 w 4774447"/>
              <a:gd name="connsiteY3177" fmla="*/ 700070 h 4837662"/>
              <a:gd name="connsiteX3178" fmla="*/ 3659334 w 4774447"/>
              <a:gd name="connsiteY3178" fmla="*/ 713533 h 4837662"/>
              <a:gd name="connsiteX3179" fmla="*/ 3645751 w 4774447"/>
              <a:gd name="connsiteY3179" fmla="*/ 722508 h 4837662"/>
              <a:gd name="connsiteX3180" fmla="*/ 3632169 w 4774447"/>
              <a:gd name="connsiteY3180" fmla="*/ 740458 h 4837662"/>
              <a:gd name="connsiteX3181" fmla="*/ 3625378 w 4774447"/>
              <a:gd name="connsiteY3181" fmla="*/ 744946 h 4837662"/>
              <a:gd name="connsiteX3182" fmla="*/ 3618587 w 4774447"/>
              <a:gd name="connsiteY3182" fmla="*/ 758409 h 4837662"/>
              <a:gd name="connsiteX3183" fmla="*/ 3615191 w 4774447"/>
              <a:gd name="connsiteY3183" fmla="*/ 740458 h 4837662"/>
              <a:gd name="connsiteX3184" fmla="*/ 3608400 w 4774447"/>
              <a:gd name="connsiteY3184" fmla="*/ 740458 h 4837662"/>
              <a:gd name="connsiteX3185" fmla="*/ 3601609 w 4774447"/>
              <a:gd name="connsiteY3185" fmla="*/ 744946 h 4837662"/>
              <a:gd name="connsiteX3186" fmla="*/ 3605004 w 4774447"/>
              <a:gd name="connsiteY3186" fmla="*/ 749434 h 4837662"/>
              <a:gd name="connsiteX3187" fmla="*/ 3598213 w 4774447"/>
              <a:gd name="connsiteY3187" fmla="*/ 744946 h 4837662"/>
              <a:gd name="connsiteX3188" fmla="*/ 3598213 w 4774447"/>
              <a:gd name="connsiteY3188" fmla="*/ 753921 h 4837662"/>
              <a:gd name="connsiteX3189" fmla="*/ 3608400 w 4774447"/>
              <a:gd name="connsiteY3189" fmla="*/ 762897 h 4837662"/>
              <a:gd name="connsiteX3190" fmla="*/ 3605004 w 4774447"/>
              <a:gd name="connsiteY3190" fmla="*/ 771872 h 4837662"/>
              <a:gd name="connsiteX3191" fmla="*/ 3608400 w 4774447"/>
              <a:gd name="connsiteY3191" fmla="*/ 776360 h 4837662"/>
              <a:gd name="connsiteX3192" fmla="*/ 3594817 w 4774447"/>
              <a:gd name="connsiteY3192" fmla="*/ 789822 h 4837662"/>
              <a:gd name="connsiteX3193" fmla="*/ 3591422 w 4774447"/>
              <a:gd name="connsiteY3193" fmla="*/ 785335 h 4837662"/>
              <a:gd name="connsiteX3194" fmla="*/ 3584631 w 4774447"/>
              <a:gd name="connsiteY3194" fmla="*/ 803285 h 4837662"/>
              <a:gd name="connsiteX3195" fmla="*/ 3571049 w 4774447"/>
              <a:gd name="connsiteY3195" fmla="*/ 807773 h 4837662"/>
              <a:gd name="connsiteX3196" fmla="*/ 3577840 w 4774447"/>
              <a:gd name="connsiteY3196" fmla="*/ 807773 h 4837662"/>
              <a:gd name="connsiteX3197" fmla="*/ 3550675 w 4774447"/>
              <a:gd name="connsiteY3197" fmla="*/ 839186 h 4837662"/>
              <a:gd name="connsiteX3198" fmla="*/ 3523510 w 4774447"/>
              <a:gd name="connsiteY3198" fmla="*/ 866112 h 4837662"/>
              <a:gd name="connsiteX3199" fmla="*/ 3516719 w 4774447"/>
              <a:gd name="connsiteY3199" fmla="*/ 870600 h 4837662"/>
              <a:gd name="connsiteX3200" fmla="*/ 3520115 w 4774447"/>
              <a:gd name="connsiteY3200" fmla="*/ 884063 h 4837662"/>
              <a:gd name="connsiteX3201" fmla="*/ 3509928 w 4774447"/>
              <a:gd name="connsiteY3201" fmla="*/ 884063 h 4837662"/>
              <a:gd name="connsiteX3202" fmla="*/ 3506532 w 4774447"/>
              <a:gd name="connsiteY3202" fmla="*/ 902013 h 4837662"/>
              <a:gd name="connsiteX3203" fmla="*/ 3492950 w 4774447"/>
              <a:gd name="connsiteY3203" fmla="*/ 919964 h 4837662"/>
              <a:gd name="connsiteX3204" fmla="*/ 3482763 w 4774447"/>
              <a:gd name="connsiteY3204" fmla="*/ 924451 h 4837662"/>
              <a:gd name="connsiteX3205" fmla="*/ 3472577 w 4774447"/>
              <a:gd name="connsiteY3205" fmla="*/ 933426 h 4837662"/>
              <a:gd name="connsiteX3206" fmla="*/ 3442016 w 4774447"/>
              <a:gd name="connsiteY3206" fmla="*/ 964840 h 4837662"/>
              <a:gd name="connsiteX3207" fmla="*/ 3425038 w 4774447"/>
              <a:gd name="connsiteY3207" fmla="*/ 987278 h 4837662"/>
              <a:gd name="connsiteX3208" fmla="*/ 3428434 w 4774447"/>
              <a:gd name="connsiteY3208" fmla="*/ 1000741 h 4837662"/>
              <a:gd name="connsiteX3209" fmla="*/ 3421643 w 4774447"/>
              <a:gd name="connsiteY3209" fmla="*/ 1014204 h 4837662"/>
              <a:gd name="connsiteX3210" fmla="*/ 3411456 w 4774447"/>
              <a:gd name="connsiteY3210" fmla="*/ 1005228 h 4837662"/>
              <a:gd name="connsiteX3211" fmla="*/ 3397873 w 4774447"/>
              <a:gd name="connsiteY3211" fmla="*/ 1014204 h 4837662"/>
              <a:gd name="connsiteX3212" fmla="*/ 3387687 w 4774447"/>
              <a:gd name="connsiteY3212" fmla="*/ 1036642 h 4837662"/>
              <a:gd name="connsiteX3213" fmla="*/ 3357127 w 4774447"/>
              <a:gd name="connsiteY3213" fmla="*/ 1072543 h 4837662"/>
              <a:gd name="connsiteX3214" fmla="*/ 3346940 w 4774447"/>
              <a:gd name="connsiteY3214" fmla="*/ 1077031 h 4837662"/>
              <a:gd name="connsiteX3215" fmla="*/ 3346940 w 4774447"/>
              <a:gd name="connsiteY3215" fmla="*/ 1094981 h 4837662"/>
              <a:gd name="connsiteX3216" fmla="*/ 3360522 w 4774447"/>
              <a:gd name="connsiteY3216" fmla="*/ 1094981 h 4837662"/>
              <a:gd name="connsiteX3217" fmla="*/ 3377500 w 4774447"/>
              <a:gd name="connsiteY3217" fmla="*/ 1077031 h 4837662"/>
              <a:gd name="connsiteX3218" fmla="*/ 3377500 w 4774447"/>
              <a:gd name="connsiteY3218" fmla="*/ 1063568 h 4837662"/>
              <a:gd name="connsiteX3219" fmla="*/ 3387687 w 4774447"/>
              <a:gd name="connsiteY3219" fmla="*/ 1068055 h 4837662"/>
              <a:gd name="connsiteX3220" fmla="*/ 3404665 w 4774447"/>
              <a:gd name="connsiteY3220" fmla="*/ 1050105 h 4837662"/>
              <a:gd name="connsiteX3221" fmla="*/ 3404665 w 4774447"/>
              <a:gd name="connsiteY3221" fmla="*/ 1036642 h 4837662"/>
              <a:gd name="connsiteX3222" fmla="*/ 3408060 w 4774447"/>
              <a:gd name="connsiteY3222" fmla="*/ 1041130 h 4837662"/>
              <a:gd name="connsiteX3223" fmla="*/ 3411456 w 4774447"/>
              <a:gd name="connsiteY3223" fmla="*/ 1050105 h 4837662"/>
              <a:gd name="connsiteX3224" fmla="*/ 3404665 w 4774447"/>
              <a:gd name="connsiteY3224" fmla="*/ 1068055 h 4837662"/>
              <a:gd name="connsiteX3225" fmla="*/ 3391082 w 4774447"/>
              <a:gd name="connsiteY3225" fmla="*/ 1086006 h 4837662"/>
              <a:gd name="connsiteX3226" fmla="*/ 3377500 w 4774447"/>
              <a:gd name="connsiteY3226" fmla="*/ 1099469 h 4837662"/>
              <a:gd name="connsiteX3227" fmla="*/ 3370709 w 4774447"/>
              <a:gd name="connsiteY3227" fmla="*/ 1099469 h 4837662"/>
              <a:gd name="connsiteX3228" fmla="*/ 3367313 w 4774447"/>
              <a:gd name="connsiteY3228" fmla="*/ 1117419 h 4837662"/>
              <a:gd name="connsiteX3229" fmla="*/ 3360522 w 4774447"/>
              <a:gd name="connsiteY3229" fmla="*/ 1121907 h 4837662"/>
              <a:gd name="connsiteX3230" fmla="*/ 3368032 w 4774447"/>
              <a:gd name="connsiteY3230" fmla="*/ 1128523 h 4837662"/>
              <a:gd name="connsiteX3231" fmla="*/ 3363927 w 4774447"/>
              <a:gd name="connsiteY3231" fmla="*/ 1136857 h 4837662"/>
              <a:gd name="connsiteX3232" fmla="*/ 3361795 w 4774447"/>
              <a:gd name="connsiteY3232" fmla="*/ 1138735 h 4837662"/>
              <a:gd name="connsiteX3233" fmla="*/ 3360522 w 4774447"/>
              <a:gd name="connsiteY3233" fmla="*/ 1139857 h 4837662"/>
              <a:gd name="connsiteX3234" fmla="*/ 3360522 w 4774447"/>
              <a:gd name="connsiteY3234" fmla="*/ 1130882 h 4837662"/>
              <a:gd name="connsiteX3235" fmla="*/ 3343544 w 4774447"/>
              <a:gd name="connsiteY3235" fmla="*/ 1144345 h 4837662"/>
              <a:gd name="connsiteX3236" fmla="*/ 3346940 w 4774447"/>
              <a:gd name="connsiteY3236" fmla="*/ 1157808 h 4837662"/>
              <a:gd name="connsiteX3237" fmla="*/ 3343544 w 4774447"/>
              <a:gd name="connsiteY3237" fmla="*/ 1166783 h 4837662"/>
              <a:gd name="connsiteX3238" fmla="*/ 3323171 w 4774447"/>
              <a:gd name="connsiteY3238" fmla="*/ 1175758 h 4837662"/>
              <a:gd name="connsiteX3239" fmla="*/ 3302797 w 4774447"/>
              <a:gd name="connsiteY3239" fmla="*/ 1193709 h 4837662"/>
              <a:gd name="connsiteX3240" fmla="*/ 3306193 w 4774447"/>
              <a:gd name="connsiteY3240" fmla="*/ 1202684 h 4837662"/>
              <a:gd name="connsiteX3241" fmla="*/ 3329962 w 4774447"/>
              <a:gd name="connsiteY3241" fmla="*/ 1198196 h 4837662"/>
              <a:gd name="connsiteX3242" fmla="*/ 3336753 w 4774447"/>
              <a:gd name="connsiteY3242" fmla="*/ 1189221 h 4837662"/>
              <a:gd name="connsiteX3243" fmla="*/ 3341529 w 4774447"/>
              <a:gd name="connsiteY3243" fmla="*/ 1189221 h 4837662"/>
              <a:gd name="connsiteX3244" fmla="*/ 3343544 w 4774447"/>
              <a:gd name="connsiteY3244" fmla="*/ 1193709 h 4837662"/>
              <a:gd name="connsiteX3245" fmla="*/ 3350335 w 4774447"/>
              <a:gd name="connsiteY3245" fmla="*/ 1193709 h 4837662"/>
              <a:gd name="connsiteX3246" fmla="*/ 3357127 w 4774447"/>
              <a:gd name="connsiteY3246" fmla="*/ 1166783 h 4837662"/>
              <a:gd name="connsiteX3247" fmla="*/ 3374104 w 4774447"/>
              <a:gd name="connsiteY3247" fmla="*/ 1157808 h 4837662"/>
              <a:gd name="connsiteX3248" fmla="*/ 3383018 w 4774447"/>
              <a:gd name="connsiteY3248" fmla="*/ 1142101 h 4837662"/>
              <a:gd name="connsiteX3249" fmla="*/ 3383626 w 4774447"/>
              <a:gd name="connsiteY3249" fmla="*/ 1141029 h 4837662"/>
              <a:gd name="connsiteX3250" fmla="*/ 3391082 w 4774447"/>
              <a:gd name="connsiteY3250" fmla="*/ 1139857 h 4837662"/>
              <a:gd name="connsiteX3251" fmla="*/ 3387687 w 4774447"/>
              <a:gd name="connsiteY3251" fmla="*/ 1130882 h 4837662"/>
              <a:gd name="connsiteX3252" fmla="*/ 3391082 w 4774447"/>
              <a:gd name="connsiteY3252" fmla="*/ 1130882 h 4837662"/>
              <a:gd name="connsiteX3253" fmla="*/ 3391082 w 4774447"/>
              <a:gd name="connsiteY3253" fmla="*/ 1121907 h 4837662"/>
              <a:gd name="connsiteX3254" fmla="*/ 3384291 w 4774447"/>
              <a:gd name="connsiteY3254" fmla="*/ 1117419 h 4837662"/>
              <a:gd name="connsiteX3255" fmla="*/ 3386324 w 4774447"/>
              <a:gd name="connsiteY3255" fmla="*/ 1120356 h 4837662"/>
              <a:gd name="connsiteX3256" fmla="*/ 3384769 w 4774447"/>
              <a:gd name="connsiteY3256" fmla="*/ 1120575 h 4837662"/>
              <a:gd name="connsiteX3257" fmla="*/ 3377500 w 4774447"/>
              <a:gd name="connsiteY3257" fmla="*/ 1126395 h 4837662"/>
              <a:gd name="connsiteX3258" fmla="*/ 3363175 w 4774447"/>
              <a:gd name="connsiteY3258" fmla="*/ 1138385 h 4837662"/>
              <a:gd name="connsiteX3259" fmla="*/ 3363927 w 4774447"/>
              <a:gd name="connsiteY3259" fmla="*/ 1136857 h 4837662"/>
              <a:gd name="connsiteX3260" fmla="*/ 3370709 w 4774447"/>
              <a:gd name="connsiteY3260" fmla="*/ 1130882 h 4837662"/>
              <a:gd name="connsiteX3261" fmla="*/ 3369436 w 4774447"/>
              <a:gd name="connsiteY3261" fmla="*/ 1129760 h 4837662"/>
              <a:gd name="connsiteX3262" fmla="*/ 3368032 w 4774447"/>
              <a:gd name="connsiteY3262" fmla="*/ 1128523 h 4837662"/>
              <a:gd name="connsiteX3263" fmla="*/ 3369051 w 4774447"/>
              <a:gd name="connsiteY3263" fmla="*/ 1126456 h 4837662"/>
              <a:gd name="connsiteX3264" fmla="*/ 3380895 w 4774447"/>
              <a:gd name="connsiteY3264" fmla="*/ 1103956 h 4837662"/>
              <a:gd name="connsiteX3265" fmla="*/ 3394478 w 4774447"/>
              <a:gd name="connsiteY3265" fmla="*/ 1099469 h 4837662"/>
              <a:gd name="connsiteX3266" fmla="*/ 3408060 w 4774447"/>
              <a:gd name="connsiteY3266" fmla="*/ 1117419 h 4837662"/>
              <a:gd name="connsiteX3267" fmla="*/ 3418247 w 4774447"/>
              <a:gd name="connsiteY3267" fmla="*/ 1103956 h 4837662"/>
              <a:gd name="connsiteX3268" fmla="*/ 3428434 w 4774447"/>
              <a:gd name="connsiteY3268" fmla="*/ 1094981 h 4837662"/>
              <a:gd name="connsiteX3269" fmla="*/ 3425038 w 4774447"/>
              <a:gd name="connsiteY3269" fmla="*/ 1086006 h 4837662"/>
              <a:gd name="connsiteX3270" fmla="*/ 3448807 w 4774447"/>
              <a:gd name="connsiteY3270" fmla="*/ 1068055 h 4837662"/>
              <a:gd name="connsiteX3271" fmla="*/ 3452203 w 4774447"/>
              <a:gd name="connsiteY3271" fmla="*/ 1054592 h 4837662"/>
              <a:gd name="connsiteX3272" fmla="*/ 3442132 w 4774447"/>
              <a:gd name="connsiteY3272" fmla="*/ 1047937 h 4837662"/>
              <a:gd name="connsiteX3273" fmla="*/ 3444351 w 4774447"/>
              <a:gd name="connsiteY3273" fmla="*/ 1048001 h 4837662"/>
              <a:gd name="connsiteX3274" fmla="*/ 3454227 w 4774447"/>
              <a:gd name="connsiteY3274" fmla="*/ 1034087 h 4837662"/>
              <a:gd name="connsiteX3275" fmla="*/ 3465785 w 4774447"/>
              <a:gd name="connsiteY3275" fmla="*/ 1045617 h 4837662"/>
              <a:gd name="connsiteX3276" fmla="*/ 3469181 w 4774447"/>
              <a:gd name="connsiteY3276" fmla="*/ 1018691 h 4837662"/>
              <a:gd name="connsiteX3277" fmla="*/ 3469181 w 4774447"/>
              <a:gd name="connsiteY3277" fmla="*/ 1009716 h 4837662"/>
              <a:gd name="connsiteX3278" fmla="*/ 3475972 w 4774447"/>
              <a:gd name="connsiteY3278" fmla="*/ 1014204 h 4837662"/>
              <a:gd name="connsiteX3279" fmla="*/ 3475972 w 4774447"/>
              <a:gd name="connsiteY3279" fmla="*/ 1027667 h 4837662"/>
              <a:gd name="connsiteX3280" fmla="*/ 3486159 w 4774447"/>
              <a:gd name="connsiteY3280" fmla="*/ 1014204 h 4837662"/>
              <a:gd name="connsiteX3281" fmla="*/ 3489554 w 4774447"/>
              <a:gd name="connsiteY3281" fmla="*/ 1014204 h 4837662"/>
              <a:gd name="connsiteX3282" fmla="*/ 3472577 w 4774447"/>
              <a:gd name="connsiteY3282" fmla="*/ 996253 h 4837662"/>
              <a:gd name="connsiteX3283" fmla="*/ 3455599 w 4774447"/>
              <a:gd name="connsiteY3283" fmla="*/ 996253 h 4837662"/>
              <a:gd name="connsiteX3284" fmla="*/ 3452203 w 4774447"/>
              <a:gd name="connsiteY3284" fmla="*/ 1005228 h 4837662"/>
              <a:gd name="connsiteX3285" fmla="*/ 3442016 w 4774447"/>
              <a:gd name="connsiteY3285" fmla="*/ 1009716 h 4837662"/>
              <a:gd name="connsiteX3286" fmla="*/ 3438621 w 4774447"/>
              <a:gd name="connsiteY3286" fmla="*/ 1032154 h 4837662"/>
              <a:gd name="connsiteX3287" fmla="*/ 3431829 w 4774447"/>
              <a:gd name="connsiteY3287" fmla="*/ 1018691 h 4837662"/>
              <a:gd name="connsiteX3288" fmla="*/ 3438621 w 4774447"/>
              <a:gd name="connsiteY3288" fmla="*/ 1000741 h 4837662"/>
              <a:gd name="connsiteX3289" fmla="*/ 3458994 w 4774447"/>
              <a:gd name="connsiteY3289" fmla="*/ 978303 h 4837662"/>
              <a:gd name="connsiteX3290" fmla="*/ 3465785 w 4774447"/>
              <a:gd name="connsiteY3290" fmla="*/ 951377 h 4837662"/>
              <a:gd name="connsiteX3291" fmla="*/ 3469605 w 4774447"/>
              <a:gd name="connsiteY3291" fmla="*/ 958109 h 4837662"/>
              <a:gd name="connsiteX3292" fmla="*/ 3470427 w 4774447"/>
              <a:gd name="connsiteY3292" fmla="*/ 960764 h 4837662"/>
              <a:gd name="connsiteX3293" fmla="*/ 3469181 w 4774447"/>
              <a:gd name="connsiteY3293" fmla="*/ 960352 h 4837662"/>
              <a:gd name="connsiteX3294" fmla="*/ 3472577 w 4774447"/>
              <a:gd name="connsiteY3294" fmla="*/ 969328 h 4837662"/>
              <a:gd name="connsiteX3295" fmla="*/ 3479367 w 4774447"/>
              <a:gd name="connsiteY3295" fmla="*/ 969328 h 4837662"/>
              <a:gd name="connsiteX3296" fmla="*/ 3486159 w 4774447"/>
              <a:gd name="connsiteY3296" fmla="*/ 969328 h 4837662"/>
              <a:gd name="connsiteX3297" fmla="*/ 3482763 w 4774447"/>
              <a:gd name="connsiteY3297" fmla="*/ 978303 h 4837662"/>
              <a:gd name="connsiteX3298" fmla="*/ 3489554 w 4774447"/>
              <a:gd name="connsiteY3298" fmla="*/ 982791 h 4837662"/>
              <a:gd name="connsiteX3299" fmla="*/ 3489554 w 4774447"/>
              <a:gd name="connsiteY3299" fmla="*/ 987278 h 4837662"/>
              <a:gd name="connsiteX3300" fmla="*/ 3477987 w 4774447"/>
              <a:gd name="connsiteY3300" fmla="*/ 987278 h 4837662"/>
              <a:gd name="connsiteX3301" fmla="*/ 3480270 w 4774447"/>
              <a:gd name="connsiteY3301" fmla="*/ 985385 h 4837662"/>
              <a:gd name="connsiteX3302" fmla="*/ 3475972 w 4774447"/>
              <a:gd name="connsiteY3302" fmla="*/ 987278 h 4837662"/>
              <a:gd name="connsiteX3303" fmla="*/ 3477670 w 4774447"/>
              <a:gd name="connsiteY3303" fmla="*/ 987278 h 4837662"/>
              <a:gd name="connsiteX3304" fmla="*/ 3477987 w 4774447"/>
              <a:gd name="connsiteY3304" fmla="*/ 987278 h 4837662"/>
              <a:gd name="connsiteX3305" fmla="*/ 3472577 w 4774447"/>
              <a:gd name="connsiteY3305" fmla="*/ 991766 h 4837662"/>
              <a:gd name="connsiteX3306" fmla="*/ 3482763 w 4774447"/>
              <a:gd name="connsiteY3306" fmla="*/ 991766 h 4837662"/>
              <a:gd name="connsiteX3307" fmla="*/ 3479367 w 4774447"/>
              <a:gd name="connsiteY3307" fmla="*/ 1000741 h 4837662"/>
              <a:gd name="connsiteX3308" fmla="*/ 3499741 w 4774447"/>
              <a:gd name="connsiteY3308" fmla="*/ 1009716 h 4837662"/>
              <a:gd name="connsiteX3309" fmla="*/ 3502905 w 4774447"/>
              <a:gd name="connsiteY3309" fmla="*/ 1005535 h 4837662"/>
              <a:gd name="connsiteX3310" fmla="*/ 3503405 w 4774447"/>
              <a:gd name="connsiteY3310" fmla="*/ 1007001 h 4837662"/>
              <a:gd name="connsiteX3311" fmla="*/ 3503986 w 4774447"/>
              <a:gd name="connsiteY3311" fmla="*/ 1010838 h 4837662"/>
              <a:gd name="connsiteX3312" fmla="*/ 3504092 w 4774447"/>
              <a:gd name="connsiteY3312" fmla="*/ 1009015 h 4837662"/>
              <a:gd name="connsiteX3313" fmla="*/ 3503405 w 4774447"/>
              <a:gd name="connsiteY3313" fmla="*/ 1007001 h 4837662"/>
              <a:gd name="connsiteX3314" fmla="*/ 3503137 w 4774447"/>
              <a:gd name="connsiteY3314" fmla="*/ 1005228 h 4837662"/>
              <a:gd name="connsiteX3315" fmla="*/ 3502905 w 4774447"/>
              <a:gd name="connsiteY3315" fmla="*/ 1005535 h 4837662"/>
              <a:gd name="connsiteX3316" fmla="*/ 3499741 w 4774447"/>
              <a:gd name="connsiteY3316" fmla="*/ 996253 h 4837662"/>
              <a:gd name="connsiteX3317" fmla="*/ 3513323 w 4774447"/>
              <a:gd name="connsiteY3317" fmla="*/ 991766 h 4837662"/>
              <a:gd name="connsiteX3318" fmla="*/ 3509928 w 4774447"/>
              <a:gd name="connsiteY3318" fmla="*/ 987278 h 4837662"/>
              <a:gd name="connsiteX3319" fmla="*/ 3520115 w 4774447"/>
              <a:gd name="connsiteY3319" fmla="*/ 982791 h 4837662"/>
              <a:gd name="connsiteX3320" fmla="*/ 3520115 w 4774447"/>
              <a:gd name="connsiteY3320" fmla="*/ 969328 h 4837662"/>
              <a:gd name="connsiteX3321" fmla="*/ 3523510 w 4774447"/>
              <a:gd name="connsiteY3321" fmla="*/ 964840 h 4837662"/>
              <a:gd name="connsiteX3322" fmla="*/ 3520115 w 4774447"/>
              <a:gd name="connsiteY3322" fmla="*/ 960352 h 4837662"/>
              <a:gd name="connsiteX3323" fmla="*/ 3523510 w 4774447"/>
              <a:gd name="connsiteY3323" fmla="*/ 955865 h 4837662"/>
              <a:gd name="connsiteX3324" fmla="*/ 3540488 w 4774447"/>
              <a:gd name="connsiteY3324" fmla="*/ 964840 h 4837662"/>
              <a:gd name="connsiteX3325" fmla="*/ 3547279 w 4774447"/>
              <a:gd name="connsiteY3325" fmla="*/ 937914 h 4837662"/>
              <a:gd name="connsiteX3326" fmla="*/ 3543884 w 4774447"/>
              <a:gd name="connsiteY3326" fmla="*/ 933426 h 4837662"/>
              <a:gd name="connsiteX3327" fmla="*/ 3533697 w 4774447"/>
              <a:gd name="connsiteY3327" fmla="*/ 937914 h 4837662"/>
              <a:gd name="connsiteX3328" fmla="*/ 3530354 w 4774447"/>
              <a:gd name="connsiteY3328" fmla="*/ 924031 h 4837662"/>
              <a:gd name="connsiteX3329" fmla="*/ 3520972 w 4774447"/>
              <a:gd name="connsiteY3329" fmla="*/ 927408 h 4837662"/>
              <a:gd name="connsiteX3330" fmla="*/ 3506532 w 4774447"/>
              <a:gd name="connsiteY3330" fmla="*/ 924451 h 4837662"/>
              <a:gd name="connsiteX3331" fmla="*/ 3506532 w 4774447"/>
              <a:gd name="connsiteY3331" fmla="*/ 919964 h 4837662"/>
              <a:gd name="connsiteX3332" fmla="*/ 3560862 w 4774447"/>
              <a:gd name="connsiteY3332" fmla="*/ 928939 h 4837662"/>
              <a:gd name="connsiteX3333" fmla="*/ 3574444 w 4774447"/>
              <a:gd name="connsiteY3333" fmla="*/ 902013 h 4837662"/>
              <a:gd name="connsiteX3334" fmla="*/ 3584631 w 4774447"/>
              <a:gd name="connsiteY3334" fmla="*/ 893038 h 4837662"/>
              <a:gd name="connsiteX3335" fmla="*/ 3574444 w 4774447"/>
              <a:gd name="connsiteY3335" fmla="*/ 888550 h 4837662"/>
              <a:gd name="connsiteX3336" fmla="*/ 3566804 w 4774447"/>
              <a:gd name="connsiteY3336" fmla="*/ 895281 h 4837662"/>
              <a:gd name="connsiteX3337" fmla="*/ 3565156 w 4774447"/>
              <a:gd name="connsiteY3337" fmla="*/ 890926 h 4837662"/>
              <a:gd name="connsiteX3338" fmla="*/ 3567600 w 4774447"/>
              <a:gd name="connsiteY3338" fmla="*/ 889812 h 4837662"/>
              <a:gd name="connsiteX3339" fmla="*/ 3564257 w 4774447"/>
              <a:gd name="connsiteY3339" fmla="*/ 888550 h 4837662"/>
              <a:gd name="connsiteX3340" fmla="*/ 3565156 w 4774447"/>
              <a:gd name="connsiteY3340" fmla="*/ 890926 h 4837662"/>
              <a:gd name="connsiteX3341" fmla="*/ 3550675 w 4774447"/>
              <a:gd name="connsiteY3341" fmla="*/ 897525 h 4837662"/>
              <a:gd name="connsiteX3342" fmla="*/ 3549726 w 4774447"/>
              <a:gd name="connsiteY3342" fmla="*/ 898779 h 4837662"/>
              <a:gd name="connsiteX3343" fmla="*/ 3549136 w 4774447"/>
              <a:gd name="connsiteY3343" fmla="*/ 897666 h 4837662"/>
              <a:gd name="connsiteX3344" fmla="*/ 3533697 w 4774447"/>
              <a:gd name="connsiteY3344" fmla="*/ 893038 h 4837662"/>
              <a:gd name="connsiteX3345" fmla="*/ 3543884 w 4774447"/>
              <a:gd name="connsiteY3345" fmla="*/ 888550 h 4837662"/>
              <a:gd name="connsiteX3346" fmla="*/ 3550675 w 4774447"/>
              <a:gd name="connsiteY3346" fmla="*/ 866112 h 4837662"/>
              <a:gd name="connsiteX3347" fmla="*/ 3557466 w 4774447"/>
              <a:gd name="connsiteY3347" fmla="*/ 875087 h 4837662"/>
              <a:gd name="connsiteX3348" fmla="*/ 3571208 w 4774447"/>
              <a:gd name="connsiteY3348" fmla="*/ 877726 h 4837662"/>
              <a:gd name="connsiteX3349" fmla="*/ 3571217 w 4774447"/>
              <a:gd name="connsiteY3349" fmla="*/ 877691 h 4837662"/>
              <a:gd name="connsiteX3350" fmla="*/ 3582509 w 4774447"/>
              <a:gd name="connsiteY3350" fmla="*/ 871722 h 4837662"/>
              <a:gd name="connsiteX3351" fmla="*/ 3584631 w 4774447"/>
              <a:gd name="connsiteY3351" fmla="*/ 870600 h 4837662"/>
              <a:gd name="connsiteX3352" fmla="*/ 3594817 w 4774447"/>
              <a:gd name="connsiteY3352" fmla="*/ 888550 h 4837662"/>
              <a:gd name="connsiteX3353" fmla="*/ 3608400 w 4774447"/>
              <a:gd name="connsiteY3353" fmla="*/ 879575 h 4837662"/>
              <a:gd name="connsiteX3354" fmla="*/ 3605004 w 4774447"/>
              <a:gd name="connsiteY3354" fmla="*/ 875087 h 4837662"/>
              <a:gd name="connsiteX3355" fmla="*/ 3608400 w 4774447"/>
              <a:gd name="connsiteY3355" fmla="*/ 866112 h 4837662"/>
              <a:gd name="connsiteX3356" fmla="*/ 3642356 w 4774447"/>
              <a:gd name="connsiteY3356" fmla="*/ 843674 h 4837662"/>
              <a:gd name="connsiteX3357" fmla="*/ 3635565 w 4774447"/>
              <a:gd name="connsiteY3357" fmla="*/ 830211 h 4837662"/>
              <a:gd name="connsiteX3358" fmla="*/ 3635565 w 4774447"/>
              <a:gd name="connsiteY3358" fmla="*/ 825723 h 4837662"/>
              <a:gd name="connsiteX3359" fmla="*/ 3645751 w 4774447"/>
              <a:gd name="connsiteY3359" fmla="*/ 830211 h 4837662"/>
              <a:gd name="connsiteX3360" fmla="*/ 3645751 w 4774447"/>
              <a:gd name="connsiteY3360" fmla="*/ 816748 h 4837662"/>
              <a:gd name="connsiteX3361" fmla="*/ 3628773 w 4774447"/>
              <a:gd name="connsiteY3361" fmla="*/ 807773 h 4837662"/>
              <a:gd name="connsiteX3362" fmla="*/ 3618587 w 4774447"/>
              <a:gd name="connsiteY3362" fmla="*/ 825723 h 4837662"/>
              <a:gd name="connsiteX3363" fmla="*/ 3608400 w 4774447"/>
              <a:gd name="connsiteY3363" fmla="*/ 825723 h 4837662"/>
              <a:gd name="connsiteX3364" fmla="*/ 3611795 w 4774447"/>
              <a:gd name="connsiteY3364" fmla="*/ 803285 h 4837662"/>
              <a:gd name="connsiteX3365" fmla="*/ 3608400 w 4774447"/>
              <a:gd name="connsiteY3365" fmla="*/ 794310 h 4837662"/>
              <a:gd name="connsiteX3366" fmla="*/ 3628773 w 4774447"/>
              <a:gd name="connsiteY3366" fmla="*/ 794310 h 4837662"/>
              <a:gd name="connsiteX3367" fmla="*/ 3645751 w 4774447"/>
              <a:gd name="connsiteY3367" fmla="*/ 776360 h 4837662"/>
              <a:gd name="connsiteX3368" fmla="*/ 3649147 w 4774447"/>
              <a:gd name="connsiteY3368" fmla="*/ 776360 h 4837662"/>
              <a:gd name="connsiteX3369" fmla="*/ 3645751 w 4774447"/>
              <a:gd name="connsiteY3369" fmla="*/ 762897 h 4837662"/>
              <a:gd name="connsiteX3370" fmla="*/ 3666125 w 4774447"/>
              <a:gd name="connsiteY3370" fmla="*/ 744946 h 4837662"/>
              <a:gd name="connsiteX3371" fmla="*/ 3672916 w 4774447"/>
              <a:gd name="connsiteY3371" fmla="*/ 726996 h 4837662"/>
              <a:gd name="connsiteX3372" fmla="*/ 3686499 w 4774447"/>
              <a:gd name="connsiteY3372" fmla="*/ 726996 h 4837662"/>
              <a:gd name="connsiteX3373" fmla="*/ 3689894 w 4774447"/>
              <a:gd name="connsiteY3373" fmla="*/ 722508 h 4837662"/>
              <a:gd name="connsiteX3374" fmla="*/ 3683103 w 4774447"/>
              <a:gd name="connsiteY3374" fmla="*/ 713533 h 4837662"/>
              <a:gd name="connsiteX3375" fmla="*/ 3708623 w 4774447"/>
              <a:gd name="connsiteY3375" fmla="*/ 690183 h 4837662"/>
              <a:gd name="connsiteX3376" fmla="*/ 3721403 w 4774447"/>
              <a:gd name="connsiteY3376" fmla="*/ 678489 h 4837662"/>
              <a:gd name="connsiteX3377" fmla="*/ 3721303 w 4774447"/>
              <a:gd name="connsiteY3377" fmla="*/ 678754 h 4837662"/>
              <a:gd name="connsiteX3378" fmla="*/ 3724924 w 4774447"/>
              <a:gd name="connsiteY3378" fmla="*/ 678094 h 4837662"/>
              <a:gd name="connsiteX3379" fmla="*/ 3740828 w 4774447"/>
              <a:gd name="connsiteY3379" fmla="*/ 677632 h 4837662"/>
              <a:gd name="connsiteX3380" fmla="*/ 3740828 w 4774447"/>
              <a:gd name="connsiteY3380" fmla="*/ 664169 h 4837662"/>
              <a:gd name="connsiteX3381" fmla="*/ 3744223 w 4774447"/>
              <a:gd name="connsiteY3381" fmla="*/ 664169 h 4837662"/>
              <a:gd name="connsiteX3382" fmla="*/ 3740828 w 4774447"/>
              <a:gd name="connsiteY3382" fmla="*/ 655194 h 4837662"/>
              <a:gd name="connsiteX3383" fmla="*/ 3751015 w 4774447"/>
              <a:gd name="connsiteY3383" fmla="*/ 655194 h 4837662"/>
              <a:gd name="connsiteX3384" fmla="*/ 3754410 w 4774447"/>
              <a:gd name="connsiteY3384" fmla="*/ 659681 h 4837662"/>
              <a:gd name="connsiteX3385" fmla="*/ 3757806 w 4774447"/>
              <a:gd name="connsiteY3385" fmla="*/ 663328 h 4837662"/>
              <a:gd name="connsiteX3386" fmla="*/ 3757806 w 4774447"/>
              <a:gd name="connsiteY3386" fmla="*/ 667535 h 4837662"/>
              <a:gd name="connsiteX3387" fmla="*/ 3757806 w 4774447"/>
              <a:gd name="connsiteY3387" fmla="*/ 668657 h 4837662"/>
              <a:gd name="connsiteX3388" fmla="*/ 3784971 w 4774447"/>
              <a:gd name="connsiteY3388" fmla="*/ 646218 h 4837662"/>
              <a:gd name="connsiteX3389" fmla="*/ 3764597 w 4774447"/>
              <a:gd name="connsiteY3389" fmla="*/ 632755 h 4837662"/>
              <a:gd name="connsiteX3390" fmla="*/ 3761201 w 4774447"/>
              <a:gd name="connsiteY3390" fmla="*/ 637243 h 4837662"/>
              <a:gd name="connsiteX3391" fmla="*/ 3761201 w 4774447"/>
              <a:gd name="connsiteY3391" fmla="*/ 632755 h 4837662"/>
              <a:gd name="connsiteX3392" fmla="*/ 3751015 w 4774447"/>
              <a:gd name="connsiteY3392" fmla="*/ 632755 h 4837662"/>
              <a:gd name="connsiteX3393" fmla="*/ 3771388 w 4774447"/>
              <a:gd name="connsiteY3393" fmla="*/ 619293 h 4837662"/>
              <a:gd name="connsiteX3394" fmla="*/ 3761201 w 4774447"/>
              <a:gd name="connsiteY3394" fmla="*/ 614805 h 4837662"/>
              <a:gd name="connsiteX3395" fmla="*/ 3771388 w 4774447"/>
              <a:gd name="connsiteY3395" fmla="*/ 601342 h 4837662"/>
              <a:gd name="connsiteX3396" fmla="*/ 3788366 w 4774447"/>
              <a:gd name="connsiteY3396" fmla="*/ 596854 h 4837662"/>
              <a:gd name="connsiteX3397" fmla="*/ 3801949 w 4774447"/>
              <a:gd name="connsiteY3397" fmla="*/ 610317 h 4837662"/>
              <a:gd name="connsiteX3398" fmla="*/ 3801949 w 4774447"/>
              <a:gd name="connsiteY3398" fmla="*/ 614805 h 4837662"/>
              <a:gd name="connsiteX3399" fmla="*/ 3818927 w 4774447"/>
              <a:gd name="connsiteY3399" fmla="*/ 614805 h 4837662"/>
              <a:gd name="connsiteX3400" fmla="*/ 3835904 w 4774447"/>
              <a:gd name="connsiteY3400" fmla="*/ 619293 h 4837662"/>
              <a:gd name="connsiteX3401" fmla="*/ 3842695 w 4774447"/>
              <a:gd name="connsiteY3401" fmla="*/ 614805 h 4837662"/>
              <a:gd name="connsiteX3402" fmla="*/ 3846091 w 4774447"/>
              <a:gd name="connsiteY3402" fmla="*/ 610317 h 4837662"/>
              <a:gd name="connsiteX3403" fmla="*/ 3843120 w 4774447"/>
              <a:gd name="connsiteY3403" fmla="*/ 602464 h 4837662"/>
              <a:gd name="connsiteX3404" fmla="*/ 3846091 w 4774447"/>
              <a:gd name="connsiteY3404" fmla="*/ 596854 h 4837662"/>
              <a:gd name="connsiteX3405" fmla="*/ 3829113 w 4774447"/>
              <a:gd name="connsiteY3405" fmla="*/ 592367 h 4837662"/>
              <a:gd name="connsiteX3406" fmla="*/ 3829113 w 4774447"/>
              <a:gd name="connsiteY3406" fmla="*/ 583392 h 4837662"/>
              <a:gd name="connsiteX3407" fmla="*/ 3822322 w 4774447"/>
              <a:gd name="connsiteY3407" fmla="*/ 583392 h 4837662"/>
              <a:gd name="connsiteX3408" fmla="*/ 3831395 w 4774447"/>
              <a:gd name="connsiteY3408" fmla="*/ 572663 h 4837662"/>
              <a:gd name="connsiteX3409" fmla="*/ 3825873 w 4774447"/>
              <a:gd name="connsiteY3409" fmla="*/ 568588 h 4837662"/>
              <a:gd name="connsiteX3410" fmla="*/ 3843120 w 4774447"/>
              <a:gd name="connsiteY3410" fmla="*/ 562075 h 4837662"/>
              <a:gd name="connsiteX3411" fmla="*/ 3846091 w 4774447"/>
              <a:gd name="connsiteY3411" fmla="*/ 560953 h 4837662"/>
              <a:gd name="connsiteX3412" fmla="*/ 3849487 w 4774447"/>
              <a:gd name="connsiteY3412" fmla="*/ 551978 h 4837662"/>
              <a:gd name="connsiteX3413" fmla="*/ 3857485 w 4774447"/>
              <a:gd name="connsiteY3413" fmla="*/ 551978 h 4837662"/>
              <a:gd name="connsiteX3414" fmla="*/ 3851609 w 4774447"/>
              <a:gd name="connsiteY3414" fmla="*/ 559271 h 4837662"/>
              <a:gd name="connsiteX3415" fmla="*/ 3854527 w 4774447"/>
              <a:gd name="connsiteY3415" fmla="*/ 556255 h 4837662"/>
              <a:gd name="connsiteX3416" fmla="*/ 3857983 w 4774447"/>
              <a:gd name="connsiteY3416" fmla="*/ 551978 h 4837662"/>
              <a:gd name="connsiteX3417" fmla="*/ 3858400 w 4774447"/>
              <a:gd name="connsiteY3417" fmla="*/ 551978 h 4837662"/>
              <a:gd name="connsiteX3418" fmla="*/ 3859673 w 4774447"/>
              <a:gd name="connsiteY3418" fmla="*/ 551978 h 4837662"/>
              <a:gd name="connsiteX3419" fmla="*/ 3859673 w 4774447"/>
              <a:gd name="connsiteY3419" fmla="*/ 549886 h 4837662"/>
              <a:gd name="connsiteX3420" fmla="*/ 3865234 w 4774447"/>
              <a:gd name="connsiteY3420" fmla="*/ 543003 h 4837662"/>
              <a:gd name="connsiteX3421" fmla="*/ 3866465 w 4774447"/>
              <a:gd name="connsiteY3421" fmla="*/ 543003 h 4837662"/>
              <a:gd name="connsiteX3422" fmla="*/ 3866233 w 4774447"/>
              <a:gd name="connsiteY3422" fmla="*/ 541837 h 4837662"/>
              <a:gd name="connsiteX3423" fmla="*/ 3865816 w 4774447"/>
              <a:gd name="connsiteY3423" fmla="*/ 542283 h 4837662"/>
              <a:gd name="connsiteX3424" fmla="*/ 3867068 w 4774447"/>
              <a:gd name="connsiteY3424" fmla="*/ 540733 h 4837662"/>
              <a:gd name="connsiteX3425" fmla="*/ 3890234 w 4774447"/>
              <a:gd name="connsiteY3425" fmla="*/ 511590 h 4837662"/>
              <a:gd name="connsiteX3426" fmla="*/ 3893629 w 4774447"/>
              <a:gd name="connsiteY3426" fmla="*/ 502614 h 4837662"/>
              <a:gd name="connsiteX3427" fmla="*/ 3883443 w 4774447"/>
              <a:gd name="connsiteY3427" fmla="*/ 498127 h 4837662"/>
              <a:gd name="connsiteX3428" fmla="*/ 3866465 w 4774447"/>
              <a:gd name="connsiteY3428" fmla="*/ 498127 h 4837662"/>
              <a:gd name="connsiteX3429" fmla="*/ 3872749 w 4774447"/>
              <a:gd name="connsiteY3429" fmla="*/ 496050 h 4837662"/>
              <a:gd name="connsiteX3430" fmla="*/ 3871930 w 4774447"/>
              <a:gd name="connsiteY3430" fmla="*/ 496794 h 4837662"/>
              <a:gd name="connsiteX3431" fmla="*/ 3880047 w 4774447"/>
              <a:gd name="connsiteY3431" fmla="*/ 493639 h 4837662"/>
              <a:gd name="connsiteX3432" fmla="*/ 3878349 w 4774447"/>
              <a:gd name="connsiteY3432" fmla="*/ 494200 h 4837662"/>
              <a:gd name="connsiteX3433" fmla="*/ 3872749 w 4774447"/>
              <a:gd name="connsiteY3433" fmla="*/ 496050 h 4837662"/>
              <a:gd name="connsiteX3434" fmla="*/ 3890234 w 4774447"/>
              <a:gd name="connsiteY3434" fmla="*/ 480176 h 4837662"/>
              <a:gd name="connsiteX3435" fmla="*/ 3897025 w 4774447"/>
              <a:gd name="connsiteY3435" fmla="*/ 498127 h 4837662"/>
              <a:gd name="connsiteX3436" fmla="*/ 3920794 w 4774447"/>
              <a:gd name="connsiteY3436" fmla="*/ 471201 h 4837662"/>
              <a:gd name="connsiteX3437" fmla="*/ 3934377 w 4774447"/>
              <a:gd name="connsiteY3437" fmla="*/ 466713 h 4837662"/>
              <a:gd name="connsiteX3438" fmla="*/ 3958145 w 4774447"/>
              <a:gd name="connsiteY3438" fmla="*/ 426325 h 4837662"/>
              <a:gd name="connsiteX3439" fmla="*/ 3981915 w 4774447"/>
              <a:gd name="connsiteY3439" fmla="*/ 412862 h 4837662"/>
              <a:gd name="connsiteX3440" fmla="*/ 3978519 w 4774447"/>
              <a:gd name="connsiteY3440" fmla="*/ 403887 h 4837662"/>
              <a:gd name="connsiteX3441" fmla="*/ 3992101 w 4774447"/>
              <a:gd name="connsiteY3441" fmla="*/ 390424 h 4837662"/>
              <a:gd name="connsiteX3442" fmla="*/ 4009079 w 4774447"/>
              <a:gd name="connsiteY3442" fmla="*/ 381448 h 4837662"/>
              <a:gd name="connsiteX3443" fmla="*/ 4015871 w 4774447"/>
              <a:gd name="connsiteY3443" fmla="*/ 385936 h 4837662"/>
              <a:gd name="connsiteX3444" fmla="*/ 3992101 w 4774447"/>
              <a:gd name="connsiteY3444" fmla="*/ 399399 h 4837662"/>
              <a:gd name="connsiteX3445" fmla="*/ 3998893 w 4774447"/>
              <a:gd name="connsiteY3445" fmla="*/ 403887 h 4837662"/>
              <a:gd name="connsiteX3446" fmla="*/ 3992101 w 4774447"/>
              <a:gd name="connsiteY3446" fmla="*/ 412862 h 4837662"/>
              <a:gd name="connsiteX3447" fmla="*/ 3988706 w 4774447"/>
              <a:gd name="connsiteY3447" fmla="*/ 421837 h 4837662"/>
              <a:gd name="connsiteX3448" fmla="*/ 3988706 w 4774447"/>
              <a:gd name="connsiteY3448" fmla="*/ 430812 h 4837662"/>
              <a:gd name="connsiteX3449" fmla="*/ 3992101 w 4774447"/>
              <a:gd name="connsiteY3449" fmla="*/ 435300 h 4837662"/>
              <a:gd name="connsiteX3450" fmla="*/ 3998893 w 4774447"/>
              <a:gd name="connsiteY3450" fmla="*/ 426325 h 4837662"/>
              <a:gd name="connsiteX3451" fmla="*/ 4009079 w 4774447"/>
              <a:gd name="connsiteY3451" fmla="*/ 412862 h 4837662"/>
              <a:gd name="connsiteX3452" fmla="*/ 4029453 w 4774447"/>
              <a:gd name="connsiteY3452" fmla="*/ 408374 h 4837662"/>
              <a:gd name="connsiteX3453" fmla="*/ 4026057 w 4774447"/>
              <a:gd name="connsiteY3453" fmla="*/ 394911 h 4837662"/>
              <a:gd name="connsiteX3454" fmla="*/ 4036244 w 4774447"/>
              <a:gd name="connsiteY3454" fmla="*/ 385936 h 4837662"/>
              <a:gd name="connsiteX3455" fmla="*/ 4056617 w 4774447"/>
              <a:gd name="connsiteY3455" fmla="*/ 385936 h 4837662"/>
              <a:gd name="connsiteX3456" fmla="*/ 4043035 w 4774447"/>
              <a:gd name="connsiteY3456" fmla="*/ 399399 h 4837662"/>
              <a:gd name="connsiteX3457" fmla="*/ 4032849 w 4774447"/>
              <a:gd name="connsiteY3457" fmla="*/ 421837 h 4837662"/>
              <a:gd name="connsiteX3458" fmla="*/ 4015871 w 4774447"/>
              <a:gd name="connsiteY3458" fmla="*/ 439788 h 4837662"/>
              <a:gd name="connsiteX3459" fmla="*/ 4009079 w 4774447"/>
              <a:gd name="connsiteY3459" fmla="*/ 453250 h 4837662"/>
              <a:gd name="connsiteX3460" fmla="*/ 3992101 w 4774447"/>
              <a:gd name="connsiteY3460" fmla="*/ 453250 h 4837662"/>
              <a:gd name="connsiteX3461" fmla="*/ 4002288 w 4774447"/>
              <a:gd name="connsiteY3461" fmla="*/ 466713 h 4837662"/>
              <a:gd name="connsiteX3462" fmla="*/ 3992101 w 4774447"/>
              <a:gd name="connsiteY3462" fmla="*/ 484664 h 4837662"/>
              <a:gd name="connsiteX3463" fmla="*/ 3971728 w 4774447"/>
              <a:gd name="connsiteY3463" fmla="*/ 498127 h 4837662"/>
              <a:gd name="connsiteX3464" fmla="*/ 3975123 w 4774447"/>
              <a:gd name="connsiteY3464" fmla="*/ 493639 h 4837662"/>
              <a:gd name="connsiteX3465" fmla="*/ 3961541 w 4774447"/>
              <a:gd name="connsiteY3465" fmla="*/ 484664 h 4837662"/>
              <a:gd name="connsiteX3466" fmla="*/ 3951354 w 4774447"/>
              <a:gd name="connsiteY3466" fmla="*/ 493639 h 4837662"/>
              <a:gd name="connsiteX3467" fmla="*/ 3964937 w 4774447"/>
              <a:gd name="connsiteY3467" fmla="*/ 511590 h 4837662"/>
              <a:gd name="connsiteX3468" fmla="*/ 3958052 w 4774447"/>
              <a:gd name="connsiteY3468" fmla="*/ 520689 h 4837662"/>
              <a:gd name="connsiteX3469" fmla="*/ 3952150 w 4774447"/>
              <a:gd name="connsiteY3469" fmla="*/ 525421 h 4837662"/>
              <a:gd name="connsiteX3470" fmla="*/ 3937772 w 4774447"/>
              <a:gd name="connsiteY3470" fmla="*/ 538515 h 4837662"/>
              <a:gd name="connsiteX3471" fmla="*/ 3937772 w 4774447"/>
              <a:gd name="connsiteY3471" fmla="*/ 547491 h 4837662"/>
              <a:gd name="connsiteX3472" fmla="*/ 3927585 w 4774447"/>
              <a:gd name="connsiteY3472" fmla="*/ 534028 h 4837662"/>
              <a:gd name="connsiteX3473" fmla="*/ 3914003 w 4774447"/>
              <a:gd name="connsiteY3473" fmla="*/ 551978 h 4837662"/>
              <a:gd name="connsiteX3474" fmla="*/ 3917399 w 4774447"/>
              <a:gd name="connsiteY3474" fmla="*/ 560953 h 4837662"/>
              <a:gd name="connsiteX3475" fmla="*/ 3924190 w 4774447"/>
              <a:gd name="connsiteY3475" fmla="*/ 560953 h 4837662"/>
              <a:gd name="connsiteX3476" fmla="*/ 3917399 w 4774447"/>
              <a:gd name="connsiteY3476" fmla="*/ 569929 h 4837662"/>
              <a:gd name="connsiteX3477" fmla="*/ 3903816 w 4774447"/>
              <a:gd name="connsiteY3477" fmla="*/ 565441 h 4837662"/>
              <a:gd name="connsiteX3478" fmla="*/ 3890631 w 4774447"/>
              <a:gd name="connsiteY3478" fmla="*/ 575896 h 4837662"/>
              <a:gd name="connsiteX3479" fmla="*/ 3888536 w 4774447"/>
              <a:gd name="connsiteY3479" fmla="*/ 572173 h 4837662"/>
              <a:gd name="connsiteX3480" fmla="*/ 3886838 w 4774447"/>
              <a:gd name="connsiteY3480" fmla="*/ 578904 h 4837662"/>
              <a:gd name="connsiteX3481" fmla="*/ 3888960 w 4774447"/>
              <a:gd name="connsiteY3481" fmla="*/ 577221 h 4837662"/>
              <a:gd name="connsiteX3482" fmla="*/ 3890631 w 4774447"/>
              <a:gd name="connsiteY3482" fmla="*/ 575896 h 4837662"/>
              <a:gd name="connsiteX3483" fmla="*/ 3891614 w 4774447"/>
              <a:gd name="connsiteY3483" fmla="*/ 577642 h 4837662"/>
              <a:gd name="connsiteX3484" fmla="*/ 3900421 w 4774447"/>
              <a:gd name="connsiteY3484" fmla="*/ 592367 h 4837662"/>
              <a:gd name="connsiteX3485" fmla="*/ 3893629 w 4774447"/>
              <a:gd name="connsiteY3485" fmla="*/ 601342 h 4837662"/>
              <a:gd name="connsiteX3486" fmla="*/ 3873256 w 4774447"/>
              <a:gd name="connsiteY3486" fmla="*/ 601342 h 4837662"/>
              <a:gd name="connsiteX3487" fmla="*/ 3866465 w 4774447"/>
              <a:gd name="connsiteY3487" fmla="*/ 610317 h 4837662"/>
              <a:gd name="connsiteX3488" fmla="*/ 3869860 w 4774447"/>
              <a:gd name="connsiteY3488" fmla="*/ 614805 h 4837662"/>
              <a:gd name="connsiteX3489" fmla="*/ 3859673 w 4774447"/>
              <a:gd name="connsiteY3489" fmla="*/ 628268 h 4837662"/>
              <a:gd name="connsiteX3490" fmla="*/ 3849487 w 4774447"/>
              <a:gd name="connsiteY3490" fmla="*/ 641731 h 4837662"/>
              <a:gd name="connsiteX3491" fmla="*/ 3835904 w 4774447"/>
              <a:gd name="connsiteY3491" fmla="*/ 646218 h 4837662"/>
              <a:gd name="connsiteX3492" fmla="*/ 3825717 w 4774447"/>
              <a:gd name="connsiteY3492" fmla="*/ 659681 h 4837662"/>
              <a:gd name="connsiteX3493" fmla="*/ 3818927 w 4774447"/>
              <a:gd name="connsiteY3493" fmla="*/ 682119 h 4837662"/>
              <a:gd name="connsiteX3494" fmla="*/ 3801949 w 4774447"/>
              <a:gd name="connsiteY3494" fmla="*/ 691095 h 4837662"/>
              <a:gd name="connsiteX3495" fmla="*/ 3795157 w 4774447"/>
              <a:gd name="connsiteY3495" fmla="*/ 713533 h 4837662"/>
              <a:gd name="connsiteX3496" fmla="*/ 3771388 w 4774447"/>
              <a:gd name="connsiteY3496" fmla="*/ 722508 h 4837662"/>
              <a:gd name="connsiteX3497" fmla="*/ 3778179 w 4774447"/>
              <a:gd name="connsiteY3497" fmla="*/ 726996 h 4837662"/>
              <a:gd name="connsiteX3498" fmla="*/ 3761201 w 4774447"/>
              <a:gd name="connsiteY3498" fmla="*/ 740458 h 4837662"/>
              <a:gd name="connsiteX3499" fmla="*/ 3740828 w 4774447"/>
              <a:gd name="connsiteY3499" fmla="*/ 776360 h 4837662"/>
              <a:gd name="connsiteX3500" fmla="*/ 3713663 w 4774447"/>
              <a:gd name="connsiteY3500" fmla="*/ 803285 h 4837662"/>
              <a:gd name="connsiteX3501" fmla="*/ 3700081 w 4774447"/>
              <a:gd name="connsiteY3501" fmla="*/ 830211 h 4837662"/>
              <a:gd name="connsiteX3502" fmla="*/ 3594817 w 4774447"/>
              <a:gd name="connsiteY3502" fmla="*/ 955865 h 4837662"/>
              <a:gd name="connsiteX3503" fmla="*/ 3571049 w 4774447"/>
              <a:gd name="connsiteY3503" fmla="*/ 987278 h 4837662"/>
              <a:gd name="connsiteX3504" fmla="*/ 3554071 w 4774447"/>
              <a:gd name="connsiteY3504" fmla="*/ 991766 h 4837662"/>
              <a:gd name="connsiteX3505" fmla="*/ 3557466 w 4774447"/>
              <a:gd name="connsiteY3505" fmla="*/ 1000741 h 4837662"/>
              <a:gd name="connsiteX3506" fmla="*/ 3499741 w 4774447"/>
              <a:gd name="connsiteY3506" fmla="*/ 1072543 h 4837662"/>
              <a:gd name="connsiteX3507" fmla="*/ 3472577 w 4774447"/>
              <a:gd name="connsiteY3507" fmla="*/ 1094981 h 4837662"/>
              <a:gd name="connsiteX3508" fmla="*/ 3462390 w 4774447"/>
              <a:gd name="connsiteY3508" fmla="*/ 1117419 h 4837662"/>
              <a:gd name="connsiteX3509" fmla="*/ 3458994 w 4774447"/>
              <a:gd name="connsiteY3509" fmla="*/ 1117419 h 4837662"/>
              <a:gd name="connsiteX3510" fmla="*/ 3455599 w 4774447"/>
              <a:gd name="connsiteY3510" fmla="*/ 1130882 h 4837662"/>
              <a:gd name="connsiteX3511" fmla="*/ 3438621 w 4774447"/>
              <a:gd name="connsiteY3511" fmla="*/ 1144345 h 4837662"/>
              <a:gd name="connsiteX3512" fmla="*/ 3431829 w 4774447"/>
              <a:gd name="connsiteY3512" fmla="*/ 1148833 h 4837662"/>
              <a:gd name="connsiteX3513" fmla="*/ 3452203 w 4774447"/>
              <a:gd name="connsiteY3513" fmla="*/ 1157808 h 4837662"/>
              <a:gd name="connsiteX3514" fmla="*/ 3458994 w 4774447"/>
              <a:gd name="connsiteY3514" fmla="*/ 1148833 h 4837662"/>
              <a:gd name="connsiteX3515" fmla="*/ 3465785 w 4774447"/>
              <a:gd name="connsiteY3515" fmla="*/ 1157808 h 4837662"/>
              <a:gd name="connsiteX3516" fmla="*/ 3475972 w 4774447"/>
              <a:gd name="connsiteY3516" fmla="*/ 1144345 h 4837662"/>
              <a:gd name="connsiteX3517" fmla="*/ 3472577 w 4774447"/>
              <a:gd name="connsiteY3517" fmla="*/ 1148833 h 4837662"/>
              <a:gd name="connsiteX3518" fmla="*/ 3489554 w 4774447"/>
              <a:gd name="connsiteY3518" fmla="*/ 1139857 h 4837662"/>
              <a:gd name="connsiteX3519" fmla="*/ 3513323 w 4774447"/>
              <a:gd name="connsiteY3519" fmla="*/ 1130882 h 4837662"/>
              <a:gd name="connsiteX3520" fmla="*/ 3540488 w 4774447"/>
              <a:gd name="connsiteY3520" fmla="*/ 1112932 h 4837662"/>
              <a:gd name="connsiteX3521" fmla="*/ 3550675 w 4774447"/>
              <a:gd name="connsiteY3521" fmla="*/ 1094981 h 4837662"/>
              <a:gd name="connsiteX3522" fmla="*/ 3571049 w 4774447"/>
              <a:gd name="connsiteY3522" fmla="*/ 1081518 h 4837662"/>
              <a:gd name="connsiteX3523" fmla="*/ 3577840 w 4774447"/>
              <a:gd name="connsiteY3523" fmla="*/ 1086006 h 4837662"/>
              <a:gd name="connsiteX3524" fmla="*/ 3591422 w 4774447"/>
              <a:gd name="connsiteY3524" fmla="*/ 1077031 h 4837662"/>
              <a:gd name="connsiteX3525" fmla="*/ 3594817 w 4774447"/>
              <a:gd name="connsiteY3525" fmla="*/ 1063568 h 4837662"/>
              <a:gd name="connsiteX3526" fmla="*/ 3608400 w 4774447"/>
              <a:gd name="connsiteY3526" fmla="*/ 1045617 h 4837662"/>
              <a:gd name="connsiteX3527" fmla="*/ 3615191 w 4774447"/>
              <a:gd name="connsiteY3527" fmla="*/ 1050105 h 4837662"/>
              <a:gd name="connsiteX3528" fmla="*/ 3628773 w 4774447"/>
              <a:gd name="connsiteY3528" fmla="*/ 1027667 h 4837662"/>
              <a:gd name="connsiteX3529" fmla="*/ 3642356 w 4774447"/>
              <a:gd name="connsiteY3529" fmla="*/ 1027667 h 4837662"/>
              <a:gd name="connsiteX3530" fmla="*/ 3642356 w 4774447"/>
              <a:gd name="connsiteY3530" fmla="*/ 1014204 h 4837662"/>
              <a:gd name="connsiteX3531" fmla="*/ 3652543 w 4774447"/>
              <a:gd name="connsiteY3531" fmla="*/ 996253 h 4837662"/>
              <a:gd name="connsiteX3532" fmla="*/ 3652543 w 4774447"/>
              <a:gd name="connsiteY3532" fmla="*/ 991766 h 4837662"/>
              <a:gd name="connsiteX3533" fmla="*/ 3652543 w 4774447"/>
              <a:gd name="connsiteY3533" fmla="*/ 987278 h 4837662"/>
              <a:gd name="connsiteX3534" fmla="*/ 3669521 w 4774447"/>
              <a:gd name="connsiteY3534" fmla="*/ 987278 h 4837662"/>
              <a:gd name="connsiteX3535" fmla="*/ 3672916 w 4774447"/>
              <a:gd name="connsiteY3535" fmla="*/ 973815 h 4837662"/>
              <a:gd name="connsiteX3536" fmla="*/ 3683103 w 4774447"/>
              <a:gd name="connsiteY3536" fmla="*/ 964840 h 4837662"/>
              <a:gd name="connsiteX3537" fmla="*/ 3693290 w 4774447"/>
              <a:gd name="connsiteY3537" fmla="*/ 964840 h 4837662"/>
              <a:gd name="connsiteX3538" fmla="*/ 3703477 w 4774447"/>
              <a:gd name="connsiteY3538" fmla="*/ 942402 h 4837662"/>
              <a:gd name="connsiteX3539" fmla="*/ 3703477 w 4774447"/>
              <a:gd name="connsiteY3539" fmla="*/ 937914 h 4837662"/>
              <a:gd name="connsiteX3540" fmla="*/ 3696685 w 4774447"/>
              <a:gd name="connsiteY3540" fmla="*/ 937914 h 4837662"/>
              <a:gd name="connsiteX3541" fmla="*/ 3689894 w 4774447"/>
              <a:gd name="connsiteY3541" fmla="*/ 928939 h 4837662"/>
              <a:gd name="connsiteX3542" fmla="*/ 3700081 w 4774447"/>
              <a:gd name="connsiteY3542" fmla="*/ 919964 h 4837662"/>
              <a:gd name="connsiteX3543" fmla="*/ 3706872 w 4774447"/>
              <a:gd name="connsiteY3543" fmla="*/ 928939 h 4837662"/>
              <a:gd name="connsiteX3544" fmla="*/ 3734037 w 4774447"/>
              <a:gd name="connsiteY3544" fmla="*/ 924451 h 4837662"/>
              <a:gd name="connsiteX3545" fmla="*/ 3747619 w 4774447"/>
              <a:gd name="connsiteY3545" fmla="*/ 893038 h 4837662"/>
              <a:gd name="connsiteX3546" fmla="*/ 3761201 w 4774447"/>
              <a:gd name="connsiteY3546" fmla="*/ 888550 h 4837662"/>
              <a:gd name="connsiteX3547" fmla="*/ 3767993 w 4774447"/>
              <a:gd name="connsiteY3547" fmla="*/ 870600 h 4837662"/>
              <a:gd name="connsiteX3548" fmla="*/ 3771388 w 4774447"/>
              <a:gd name="connsiteY3548" fmla="*/ 875087 h 4837662"/>
              <a:gd name="connsiteX3549" fmla="*/ 3781575 w 4774447"/>
              <a:gd name="connsiteY3549" fmla="*/ 866112 h 4837662"/>
              <a:gd name="connsiteX3550" fmla="*/ 3778179 w 4774447"/>
              <a:gd name="connsiteY3550" fmla="*/ 861624 h 4837662"/>
              <a:gd name="connsiteX3551" fmla="*/ 3795157 w 4774447"/>
              <a:gd name="connsiteY3551" fmla="*/ 839186 h 4837662"/>
              <a:gd name="connsiteX3552" fmla="*/ 3798553 w 4774447"/>
              <a:gd name="connsiteY3552" fmla="*/ 839186 h 4837662"/>
              <a:gd name="connsiteX3553" fmla="*/ 3801949 w 4774447"/>
              <a:gd name="connsiteY3553" fmla="*/ 821236 h 4837662"/>
              <a:gd name="connsiteX3554" fmla="*/ 3799038 w 4774447"/>
              <a:gd name="connsiteY3554" fmla="*/ 817389 h 4837662"/>
              <a:gd name="connsiteX3555" fmla="*/ 3806618 w 4774447"/>
              <a:gd name="connsiteY3555" fmla="*/ 813382 h 4837662"/>
              <a:gd name="connsiteX3556" fmla="*/ 3808740 w 4774447"/>
              <a:gd name="connsiteY3556" fmla="*/ 812261 h 4837662"/>
              <a:gd name="connsiteX3557" fmla="*/ 3818927 w 4774447"/>
              <a:gd name="connsiteY3557" fmla="*/ 807773 h 4837662"/>
              <a:gd name="connsiteX3558" fmla="*/ 3818927 w 4774447"/>
              <a:gd name="connsiteY3558" fmla="*/ 798798 h 4837662"/>
              <a:gd name="connsiteX3559" fmla="*/ 3832509 w 4774447"/>
              <a:gd name="connsiteY3559" fmla="*/ 789822 h 4837662"/>
              <a:gd name="connsiteX3560" fmla="*/ 3863069 w 4774447"/>
              <a:gd name="connsiteY3560" fmla="*/ 758409 h 4837662"/>
              <a:gd name="connsiteX3561" fmla="*/ 3865199 w 4774447"/>
              <a:gd name="connsiteY3561" fmla="*/ 747151 h 4837662"/>
              <a:gd name="connsiteX3562" fmla="*/ 3865191 w 4774447"/>
              <a:gd name="connsiteY3562" fmla="*/ 748312 h 4837662"/>
              <a:gd name="connsiteX3563" fmla="*/ 3880047 w 4774447"/>
              <a:gd name="connsiteY3563" fmla="*/ 740458 h 4837662"/>
              <a:gd name="connsiteX3564" fmla="*/ 3866465 w 4774447"/>
              <a:gd name="connsiteY3564" fmla="*/ 740458 h 4837662"/>
              <a:gd name="connsiteX3565" fmla="*/ 3866041 w 4774447"/>
              <a:gd name="connsiteY3565" fmla="*/ 742702 h 4837662"/>
              <a:gd name="connsiteX3566" fmla="*/ 3865199 w 4774447"/>
              <a:gd name="connsiteY3566" fmla="*/ 747151 h 4837662"/>
              <a:gd name="connsiteX3567" fmla="*/ 3865244 w 4774447"/>
              <a:gd name="connsiteY3567" fmla="*/ 740458 h 4837662"/>
              <a:gd name="connsiteX3568" fmla="*/ 3874801 w 4774447"/>
              <a:gd name="connsiteY3568" fmla="*/ 728433 h 4837662"/>
              <a:gd name="connsiteX3569" fmla="*/ 3893629 w 4774447"/>
              <a:gd name="connsiteY3569" fmla="*/ 709045 h 4837662"/>
              <a:gd name="connsiteX3570" fmla="*/ 3893629 w 4774447"/>
              <a:gd name="connsiteY3570" fmla="*/ 709045 h 4837662"/>
              <a:gd name="connsiteX3571" fmla="*/ 3897025 w 4774447"/>
              <a:gd name="connsiteY3571" fmla="*/ 704558 h 4837662"/>
              <a:gd name="connsiteX3572" fmla="*/ 3893629 w 4774447"/>
              <a:gd name="connsiteY3572" fmla="*/ 709045 h 4837662"/>
              <a:gd name="connsiteX3573" fmla="*/ 3893629 w 4774447"/>
              <a:gd name="connsiteY3573" fmla="*/ 709045 h 4837662"/>
              <a:gd name="connsiteX3574" fmla="*/ 3892250 w 4774447"/>
              <a:gd name="connsiteY3574" fmla="*/ 708344 h 4837662"/>
              <a:gd name="connsiteX3575" fmla="*/ 3890234 w 4774447"/>
              <a:gd name="connsiteY3575" fmla="*/ 700070 h 4837662"/>
              <a:gd name="connsiteX3576" fmla="*/ 3903899 w 4774447"/>
              <a:gd name="connsiteY3576" fmla="*/ 700070 h 4837662"/>
              <a:gd name="connsiteX3577" fmla="*/ 3902967 w 4774447"/>
              <a:gd name="connsiteY3577" fmla="*/ 702594 h 4837662"/>
              <a:gd name="connsiteX3578" fmla="*/ 3903816 w 4774447"/>
              <a:gd name="connsiteY3578" fmla="*/ 702314 h 4837662"/>
              <a:gd name="connsiteX3579" fmla="*/ 3905906 w 4774447"/>
              <a:gd name="connsiteY3579" fmla="*/ 700070 h 4837662"/>
              <a:gd name="connsiteX3580" fmla="*/ 3908060 w 4774447"/>
              <a:gd name="connsiteY3580" fmla="*/ 700070 h 4837662"/>
              <a:gd name="connsiteX3581" fmla="*/ 3910607 w 4774447"/>
              <a:gd name="connsiteY3581" fmla="*/ 700070 h 4837662"/>
              <a:gd name="connsiteX3582" fmla="*/ 3907212 w 4774447"/>
              <a:gd name="connsiteY3582" fmla="*/ 698668 h 4837662"/>
              <a:gd name="connsiteX3583" fmla="*/ 3905906 w 4774447"/>
              <a:gd name="connsiteY3583" fmla="*/ 700070 h 4837662"/>
              <a:gd name="connsiteX3584" fmla="*/ 3903899 w 4774447"/>
              <a:gd name="connsiteY3584" fmla="*/ 700070 h 4837662"/>
              <a:gd name="connsiteX3585" fmla="*/ 3907212 w 4774447"/>
              <a:gd name="connsiteY3585" fmla="*/ 691095 h 4837662"/>
              <a:gd name="connsiteX3586" fmla="*/ 3920794 w 4774447"/>
              <a:gd name="connsiteY3586" fmla="*/ 686607 h 4837662"/>
              <a:gd name="connsiteX3587" fmla="*/ 3920794 w 4774447"/>
              <a:gd name="connsiteY3587" fmla="*/ 677632 h 4837662"/>
              <a:gd name="connsiteX3588" fmla="*/ 3924190 w 4774447"/>
              <a:gd name="connsiteY3588" fmla="*/ 668657 h 4837662"/>
              <a:gd name="connsiteX3589" fmla="*/ 3930981 w 4774447"/>
              <a:gd name="connsiteY3589" fmla="*/ 668657 h 4837662"/>
              <a:gd name="connsiteX3590" fmla="*/ 3951354 w 4774447"/>
              <a:gd name="connsiteY3590" fmla="*/ 637243 h 4837662"/>
              <a:gd name="connsiteX3591" fmla="*/ 3961541 w 4774447"/>
              <a:gd name="connsiteY3591" fmla="*/ 632755 h 4837662"/>
              <a:gd name="connsiteX3592" fmla="*/ 3968332 w 4774447"/>
              <a:gd name="connsiteY3592" fmla="*/ 605830 h 4837662"/>
              <a:gd name="connsiteX3593" fmla="*/ 3988706 w 4774447"/>
              <a:gd name="connsiteY3593" fmla="*/ 614805 h 4837662"/>
              <a:gd name="connsiteX3594" fmla="*/ 4002288 w 4774447"/>
              <a:gd name="connsiteY3594" fmla="*/ 601342 h 4837662"/>
              <a:gd name="connsiteX3595" fmla="*/ 3998893 w 4774447"/>
              <a:gd name="connsiteY3595" fmla="*/ 587879 h 4837662"/>
              <a:gd name="connsiteX3596" fmla="*/ 4002288 w 4774447"/>
              <a:gd name="connsiteY3596" fmla="*/ 578904 h 4837662"/>
              <a:gd name="connsiteX3597" fmla="*/ 3993899 w 4774447"/>
              <a:gd name="connsiteY3597" fmla="*/ 567817 h 4837662"/>
              <a:gd name="connsiteX3598" fmla="*/ 3995497 w 4774447"/>
              <a:gd name="connsiteY3598" fmla="*/ 560953 h 4837662"/>
              <a:gd name="connsiteX3599" fmla="*/ 3995497 w 4774447"/>
              <a:gd name="connsiteY3599" fmla="*/ 565441 h 4837662"/>
              <a:gd name="connsiteX3600" fmla="*/ 4002288 w 4774447"/>
              <a:gd name="connsiteY3600" fmla="*/ 569929 h 4837662"/>
              <a:gd name="connsiteX3601" fmla="*/ 4012475 w 4774447"/>
              <a:gd name="connsiteY3601" fmla="*/ 565441 h 4837662"/>
              <a:gd name="connsiteX3602" fmla="*/ 3992101 w 4774447"/>
              <a:gd name="connsiteY3602" fmla="*/ 551978 h 4837662"/>
              <a:gd name="connsiteX3603" fmla="*/ 3998893 w 4774447"/>
              <a:gd name="connsiteY3603" fmla="*/ 538515 h 4837662"/>
              <a:gd name="connsiteX3604" fmla="*/ 4012475 w 4774447"/>
              <a:gd name="connsiteY3604" fmla="*/ 560953 h 4837662"/>
              <a:gd name="connsiteX3605" fmla="*/ 4049827 w 4774447"/>
              <a:gd name="connsiteY3605" fmla="*/ 534028 h 4837662"/>
              <a:gd name="connsiteX3606" fmla="*/ 4046431 w 4774447"/>
              <a:gd name="connsiteY3606" fmla="*/ 525052 h 4837662"/>
              <a:gd name="connsiteX3607" fmla="*/ 4097365 w 4774447"/>
              <a:gd name="connsiteY3607" fmla="*/ 462226 h 4837662"/>
              <a:gd name="connsiteX3608" fmla="*/ 4107551 w 4774447"/>
              <a:gd name="connsiteY3608" fmla="*/ 462226 h 4837662"/>
              <a:gd name="connsiteX3609" fmla="*/ 4110947 w 4774447"/>
              <a:gd name="connsiteY3609" fmla="*/ 457738 h 4837662"/>
              <a:gd name="connsiteX3610" fmla="*/ 4097365 w 4774447"/>
              <a:gd name="connsiteY3610" fmla="*/ 448763 h 4837662"/>
              <a:gd name="connsiteX3611" fmla="*/ 4080387 w 4774447"/>
              <a:gd name="connsiteY3611" fmla="*/ 453250 h 4837662"/>
              <a:gd name="connsiteX3612" fmla="*/ 4087178 w 4774447"/>
              <a:gd name="connsiteY3612" fmla="*/ 453250 h 4837662"/>
              <a:gd name="connsiteX3613" fmla="*/ 4093969 w 4774447"/>
              <a:gd name="connsiteY3613" fmla="*/ 435300 h 4837662"/>
              <a:gd name="connsiteX3614" fmla="*/ 4107551 w 4774447"/>
              <a:gd name="connsiteY3614" fmla="*/ 426325 h 4837662"/>
              <a:gd name="connsiteX3615" fmla="*/ 4110947 w 4774447"/>
              <a:gd name="connsiteY3615" fmla="*/ 408374 h 4837662"/>
              <a:gd name="connsiteX3616" fmla="*/ 4117738 w 4774447"/>
              <a:gd name="connsiteY3616" fmla="*/ 412862 h 4837662"/>
              <a:gd name="connsiteX3617" fmla="*/ 4124529 w 4774447"/>
              <a:gd name="connsiteY3617" fmla="*/ 394911 h 4837662"/>
              <a:gd name="connsiteX3618" fmla="*/ 4131321 w 4774447"/>
              <a:gd name="connsiteY3618" fmla="*/ 394911 h 4837662"/>
              <a:gd name="connsiteX3619" fmla="*/ 4141507 w 4774447"/>
              <a:gd name="connsiteY3619" fmla="*/ 376961 h 4837662"/>
              <a:gd name="connsiteX3620" fmla="*/ 4151694 w 4774447"/>
              <a:gd name="connsiteY3620" fmla="*/ 372473 h 4837662"/>
              <a:gd name="connsiteX3621" fmla="*/ 4155090 w 4774447"/>
              <a:gd name="connsiteY3621" fmla="*/ 359010 h 4837662"/>
              <a:gd name="connsiteX3622" fmla="*/ 4189045 w 4774447"/>
              <a:gd name="connsiteY3622" fmla="*/ 318622 h 4837662"/>
              <a:gd name="connsiteX3623" fmla="*/ 4192441 w 4774447"/>
              <a:gd name="connsiteY3623" fmla="*/ 323109 h 4837662"/>
              <a:gd name="connsiteX3624" fmla="*/ 4199233 w 4774447"/>
              <a:gd name="connsiteY3624" fmla="*/ 318622 h 4837662"/>
              <a:gd name="connsiteX3625" fmla="*/ 4192441 w 4774447"/>
              <a:gd name="connsiteY3625" fmla="*/ 309646 h 4837662"/>
              <a:gd name="connsiteX3626" fmla="*/ 4192441 w 4774447"/>
              <a:gd name="connsiteY3626" fmla="*/ 300671 h 4837662"/>
              <a:gd name="connsiteX3627" fmla="*/ 4206023 w 4774447"/>
              <a:gd name="connsiteY3627" fmla="*/ 296184 h 4837662"/>
              <a:gd name="connsiteX3628" fmla="*/ 4250166 w 4774447"/>
              <a:gd name="connsiteY3628" fmla="*/ 237844 h 4837662"/>
              <a:gd name="connsiteX3629" fmla="*/ 4263749 w 4774447"/>
              <a:gd name="connsiteY3629" fmla="*/ 228869 h 4837662"/>
              <a:gd name="connsiteX3630" fmla="*/ 4270539 w 4774447"/>
              <a:gd name="connsiteY3630" fmla="*/ 210919 h 4837662"/>
              <a:gd name="connsiteX3631" fmla="*/ 4277331 w 4774447"/>
              <a:gd name="connsiteY3631" fmla="*/ 215406 h 4837662"/>
              <a:gd name="connsiteX3632" fmla="*/ 4256957 w 4774447"/>
              <a:gd name="connsiteY3632" fmla="*/ 242332 h 4837662"/>
              <a:gd name="connsiteX3633" fmla="*/ 4270539 w 4774447"/>
              <a:gd name="connsiteY3633" fmla="*/ 246820 h 4837662"/>
              <a:gd name="connsiteX3634" fmla="*/ 4270539 w 4774447"/>
              <a:gd name="connsiteY3634" fmla="*/ 251307 h 4837662"/>
              <a:gd name="connsiteX3635" fmla="*/ 4246771 w 4774447"/>
              <a:gd name="connsiteY3635" fmla="*/ 264770 h 4837662"/>
              <a:gd name="connsiteX3636" fmla="*/ 4209419 w 4774447"/>
              <a:gd name="connsiteY3636" fmla="*/ 309646 h 4837662"/>
              <a:gd name="connsiteX3637" fmla="*/ 4209419 w 4774447"/>
              <a:gd name="connsiteY3637" fmla="*/ 323109 h 4837662"/>
              <a:gd name="connsiteX3638" fmla="*/ 4229793 w 4774447"/>
              <a:gd name="connsiteY3638" fmla="*/ 318622 h 4837662"/>
              <a:gd name="connsiteX3639" fmla="*/ 4236584 w 4774447"/>
              <a:gd name="connsiteY3639" fmla="*/ 296184 h 4837662"/>
              <a:gd name="connsiteX3640" fmla="*/ 4260353 w 4774447"/>
              <a:gd name="connsiteY3640" fmla="*/ 287208 h 4837662"/>
              <a:gd name="connsiteX3641" fmla="*/ 4294309 w 4774447"/>
              <a:gd name="connsiteY3641" fmla="*/ 233357 h 4837662"/>
              <a:gd name="connsiteX3642" fmla="*/ 4284122 w 4774447"/>
              <a:gd name="connsiteY3642" fmla="*/ 233357 h 4837662"/>
              <a:gd name="connsiteX3643" fmla="*/ 4307891 w 4774447"/>
              <a:gd name="connsiteY3643" fmla="*/ 206431 h 4837662"/>
              <a:gd name="connsiteX3644" fmla="*/ 4309155 w 4774447"/>
              <a:gd name="connsiteY3644" fmla="*/ 207266 h 4837662"/>
              <a:gd name="connsiteX3645" fmla="*/ 4304018 w 4774447"/>
              <a:gd name="connsiteY3645" fmla="*/ 211970 h 4837662"/>
              <a:gd name="connsiteX3646" fmla="*/ 4290913 w 4774447"/>
              <a:gd name="connsiteY3646" fmla="*/ 246820 h 4837662"/>
              <a:gd name="connsiteX3647" fmla="*/ 4301100 w 4774447"/>
              <a:gd name="connsiteY3647" fmla="*/ 251307 h 4837662"/>
              <a:gd name="connsiteX3648" fmla="*/ 4297705 w 4774447"/>
              <a:gd name="connsiteY3648" fmla="*/ 260283 h 4837662"/>
              <a:gd name="connsiteX3649" fmla="*/ 4314683 w 4774447"/>
              <a:gd name="connsiteY3649" fmla="*/ 269258 h 4837662"/>
              <a:gd name="connsiteX3650" fmla="*/ 4301100 w 4774447"/>
              <a:gd name="connsiteY3650" fmla="*/ 282721 h 4837662"/>
              <a:gd name="connsiteX3651" fmla="*/ 4284122 w 4774447"/>
              <a:gd name="connsiteY3651" fmla="*/ 300671 h 4837662"/>
              <a:gd name="connsiteX3652" fmla="*/ 4293673 w 4774447"/>
              <a:gd name="connsiteY3652" fmla="*/ 303195 h 4837662"/>
              <a:gd name="connsiteX3653" fmla="*/ 4284464 w 4774447"/>
              <a:gd name="connsiteY3653" fmla="*/ 314169 h 4837662"/>
              <a:gd name="connsiteX3654" fmla="*/ 4273935 w 4774447"/>
              <a:gd name="connsiteY3654" fmla="*/ 309646 h 4837662"/>
              <a:gd name="connsiteX3655" fmla="*/ 4267144 w 4774447"/>
              <a:gd name="connsiteY3655" fmla="*/ 327597 h 4837662"/>
              <a:gd name="connsiteX3656" fmla="*/ 4253561 w 4774447"/>
              <a:gd name="connsiteY3656" fmla="*/ 341060 h 4837662"/>
              <a:gd name="connsiteX3657" fmla="*/ 4263749 w 4774447"/>
              <a:gd name="connsiteY3657" fmla="*/ 359010 h 4837662"/>
              <a:gd name="connsiteX3658" fmla="*/ 4280727 w 4774447"/>
              <a:gd name="connsiteY3658" fmla="*/ 350035 h 4837662"/>
              <a:gd name="connsiteX3659" fmla="*/ 4287517 w 4774447"/>
              <a:gd name="connsiteY3659" fmla="*/ 341060 h 4837662"/>
              <a:gd name="connsiteX3660" fmla="*/ 4284122 w 4774447"/>
              <a:gd name="connsiteY3660" fmla="*/ 332085 h 4837662"/>
              <a:gd name="connsiteX3661" fmla="*/ 4294309 w 4774447"/>
              <a:gd name="connsiteY3661" fmla="*/ 345547 h 4837662"/>
              <a:gd name="connsiteX3662" fmla="*/ 4328265 w 4774447"/>
              <a:gd name="connsiteY3662" fmla="*/ 336572 h 4837662"/>
              <a:gd name="connsiteX3663" fmla="*/ 4335056 w 4774447"/>
              <a:gd name="connsiteY3663" fmla="*/ 323109 h 4837662"/>
              <a:gd name="connsiteX3664" fmla="*/ 4324869 w 4774447"/>
              <a:gd name="connsiteY3664" fmla="*/ 314134 h 4837662"/>
              <a:gd name="connsiteX3665" fmla="*/ 4307891 w 4774447"/>
              <a:gd name="connsiteY3665" fmla="*/ 318622 h 4837662"/>
              <a:gd name="connsiteX3666" fmla="*/ 4314683 w 4774447"/>
              <a:gd name="connsiteY3666" fmla="*/ 305159 h 4837662"/>
              <a:gd name="connsiteX3667" fmla="*/ 4307891 w 4774447"/>
              <a:gd name="connsiteY3667" fmla="*/ 296184 h 4837662"/>
              <a:gd name="connsiteX3668" fmla="*/ 4318078 w 4774447"/>
              <a:gd name="connsiteY3668" fmla="*/ 296184 h 4837662"/>
              <a:gd name="connsiteX3669" fmla="*/ 4331661 w 4774447"/>
              <a:gd name="connsiteY3669" fmla="*/ 282721 h 4837662"/>
              <a:gd name="connsiteX3670" fmla="*/ 4335056 w 4774447"/>
              <a:gd name="connsiteY3670" fmla="*/ 282721 h 4837662"/>
              <a:gd name="connsiteX3671" fmla="*/ 4331661 w 4774447"/>
              <a:gd name="connsiteY3671" fmla="*/ 305159 h 4837662"/>
              <a:gd name="connsiteX3672" fmla="*/ 4345243 w 4774447"/>
              <a:gd name="connsiteY3672" fmla="*/ 314134 h 4837662"/>
              <a:gd name="connsiteX3673" fmla="*/ 4365616 w 4774447"/>
              <a:gd name="connsiteY3673" fmla="*/ 309646 h 4837662"/>
              <a:gd name="connsiteX3674" fmla="*/ 4358825 w 4774447"/>
              <a:gd name="connsiteY3674" fmla="*/ 314134 h 4837662"/>
              <a:gd name="connsiteX3675" fmla="*/ 4358825 w 4774447"/>
              <a:gd name="connsiteY3675" fmla="*/ 318622 h 4837662"/>
              <a:gd name="connsiteX3676" fmla="*/ 4280727 w 4774447"/>
              <a:gd name="connsiteY3676" fmla="*/ 421837 h 4837662"/>
              <a:gd name="connsiteX3677" fmla="*/ 4280727 w 4774447"/>
              <a:gd name="connsiteY3677" fmla="*/ 426325 h 4837662"/>
              <a:gd name="connsiteX3678" fmla="*/ 4267144 w 4774447"/>
              <a:gd name="connsiteY3678" fmla="*/ 426325 h 4837662"/>
              <a:gd name="connsiteX3679" fmla="*/ 4267144 w 4774447"/>
              <a:gd name="connsiteY3679" fmla="*/ 430812 h 4837662"/>
              <a:gd name="connsiteX3680" fmla="*/ 4273935 w 4774447"/>
              <a:gd name="connsiteY3680" fmla="*/ 435300 h 4837662"/>
              <a:gd name="connsiteX3681" fmla="*/ 4267144 w 4774447"/>
              <a:gd name="connsiteY3681" fmla="*/ 439788 h 4837662"/>
              <a:gd name="connsiteX3682" fmla="*/ 4270539 w 4774447"/>
              <a:gd name="connsiteY3682" fmla="*/ 439788 h 4837662"/>
              <a:gd name="connsiteX3683" fmla="*/ 4256957 w 4774447"/>
              <a:gd name="connsiteY3683" fmla="*/ 453250 h 4837662"/>
              <a:gd name="connsiteX3684" fmla="*/ 4270539 w 4774447"/>
              <a:gd name="connsiteY3684" fmla="*/ 466713 h 4837662"/>
              <a:gd name="connsiteX3685" fmla="*/ 4287517 w 4774447"/>
              <a:gd name="connsiteY3685" fmla="*/ 471201 h 4837662"/>
              <a:gd name="connsiteX3686" fmla="*/ 4280727 w 4774447"/>
              <a:gd name="connsiteY3686" fmla="*/ 493639 h 4837662"/>
              <a:gd name="connsiteX3687" fmla="*/ 4284122 w 4774447"/>
              <a:gd name="connsiteY3687" fmla="*/ 507102 h 4837662"/>
              <a:gd name="connsiteX3688" fmla="*/ 4301100 w 4774447"/>
              <a:gd name="connsiteY3688" fmla="*/ 507102 h 4837662"/>
              <a:gd name="connsiteX3689" fmla="*/ 4304495 w 4774447"/>
              <a:gd name="connsiteY3689" fmla="*/ 502614 h 4837662"/>
              <a:gd name="connsiteX3690" fmla="*/ 4311287 w 4774447"/>
              <a:gd name="connsiteY3690" fmla="*/ 520565 h 4837662"/>
              <a:gd name="connsiteX3691" fmla="*/ 4318078 w 4774447"/>
              <a:gd name="connsiteY3691" fmla="*/ 520565 h 4837662"/>
              <a:gd name="connsiteX3692" fmla="*/ 4304495 w 4774447"/>
              <a:gd name="connsiteY3692" fmla="*/ 538515 h 4837662"/>
              <a:gd name="connsiteX3693" fmla="*/ 4298471 w 4774447"/>
              <a:gd name="connsiteY3693" fmla="*/ 538515 h 4837662"/>
              <a:gd name="connsiteX3694" fmla="*/ 4300994 w 4774447"/>
              <a:gd name="connsiteY3694" fmla="*/ 535360 h 4837662"/>
              <a:gd name="connsiteX3695" fmla="*/ 4294309 w 4774447"/>
              <a:gd name="connsiteY3695" fmla="*/ 538515 h 4837662"/>
              <a:gd name="connsiteX3696" fmla="*/ 4296333 w 4774447"/>
              <a:gd name="connsiteY3696" fmla="*/ 541190 h 4837662"/>
              <a:gd name="connsiteX3697" fmla="*/ 4284122 w 4774447"/>
              <a:gd name="connsiteY3697" fmla="*/ 556466 h 4837662"/>
              <a:gd name="connsiteX3698" fmla="*/ 4273935 w 4774447"/>
              <a:gd name="connsiteY3698" fmla="*/ 547491 h 4837662"/>
              <a:gd name="connsiteX3699" fmla="*/ 4263749 w 4774447"/>
              <a:gd name="connsiteY3699" fmla="*/ 560953 h 4837662"/>
              <a:gd name="connsiteX3700" fmla="*/ 4263749 w 4774447"/>
              <a:gd name="connsiteY3700" fmla="*/ 565441 h 4837662"/>
              <a:gd name="connsiteX3701" fmla="*/ 4270539 w 4774447"/>
              <a:gd name="connsiteY3701" fmla="*/ 569929 h 4837662"/>
              <a:gd name="connsiteX3702" fmla="*/ 4260353 w 4774447"/>
              <a:gd name="connsiteY3702" fmla="*/ 592367 h 4837662"/>
              <a:gd name="connsiteX3703" fmla="*/ 4233188 w 4774447"/>
              <a:gd name="connsiteY3703" fmla="*/ 614805 h 4837662"/>
              <a:gd name="connsiteX3704" fmla="*/ 4256957 w 4774447"/>
              <a:gd name="connsiteY3704" fmla="*/ 583392 h 4837662"/>
              <a:gd name="connsiteX3705" fmla="*/ 4239979 w 4774447"/>
              <a:gd name="connsiteY3705" fmla="*/ 587879 h 4837662"/>
              <a:gd name="connsiteX3706" fmla="*/ 4229793 w 4774447"/>
              <a:gd name="connsiteY3706" fmla="*/ 610317 h 4837662"/>
              <a:gd name="connsiteX3707" fmla="*/ 4212815 w 4774447"/>
              <a:gd name="connsiteY3707" fmla="*/ 614805 h 4837662"/>
              <a:gd name="connsiteX3708" fmla="*/ 4206023 w 4774447"/>
              <a:gd name="connsiteY3708" fmla="*/ 601342 h 4837662"/>
              <a:gd name="connsiteX3709" fmla="*/ 4226397 w 4774447"/>
              <a:gd name="connsiteY3709" fmla="*/ 592367 h 4837662"/>
              <a:gd name="connsiteX3710" fmla="*/ 4243375 w 4774447"/>
              <a:gd name="connsiteY3710" fmla="*/ 569929 h 4837662"/>
              <a:gd name="connsiteX3711" fmla="*/ 4245312 w 4774447"/>
              <a:gd name="connsiteY3711" fmla="*/ 568222 h 4837662"/>
              <a:gd name="connsiteX3712" fmla="*/ 4252925 w 4774447"/>
              <a:gd name="connsiteY3712" fmla="*/ 565091 h 4837662"/>
              <a:gd name="connsiteX3713" fmla="*/ 4256957 w 4774447"/>
              <a:gd name="connsiteY3713" fmla="*/ 565441 h 4837662"/>
              <a:gd name="connsiteX3714" fmla="*/ 4253561 w 4774447"/>
              <a:gd name="connsiteY3714" fmla="*/ 560953 h 4837662"/>
              <a:gd name="connsiteX3715" fmla="*/ 4252288 w 4774447"/>
              <a:gd name="connsiteY3715" fmla="*/ 562075 h 4837662"/>
              <a:gd name="connsiteX3716" fmla="*/ 4245312 w 4774447"/>
              <a:gd name="connsiteY3716" fmla="*/ 568222 h 4837662"/>
              <a:gd name="connsiteX3717" fmla="*/ 4242526 w 4774447"/>
              <a:gd name="connsiteY3717" fmla="*/ 569368 h 4837662"/>
              <a:gd name="connsiteX3718" fmla="*/ 4273935 w 4774447"/>
              <a:gd name="connsiteY3718" fmla="*/ 543003 h 4837662"/>
              <a:gd name="connsiteX3719" fmla="*/ 4263749 w 4774447"/>
              <a:gd name="connsiteY3719" fmla="*/ 525052 h 4837662"/>
              <a:gd name="connsiteX3720" fmla="*/ 4260353 w 4774447"/>
              <a:gd name="connsiteY3720" fmla="*/ 520565 h 4837662"/>
              <a:gd name="connsiteX3721" fmla="*/ 4246771 w 4774447"/>
              <a:gd name="connsiteY3721" fmla="*/ 525052 h 4837662"/>
              <a:gd name="connsiteX3722" fmla="*/ 4253561 w 4774447"/>
              <a:gd name="connsiteY3722" fmla="*/ 538515 h 4837662"/>
              <a:gd name="connsiteX3723" fmla="*/ 4233188 w 4774447"/>
              <a:gd name="connsiteY3723" fmla="*/ 547491 h 4837662"/>
              <a:gd name="connsiteX3724" fmla="*/ 4227778 w 4774447"/>
              <a:gd name="connsiteY3724" fmla="*/ 554640 h 4837662"/>
              <a:gd name="connsiteX3725" fmla="*/ 4227671 w 4774447"/>
              <a:gd name="connsiteY3725" fmla="*/ 551978 h 4837662"/>
              <a:gd name="connsiteX3726" fmla="*/ 4226875 w 4774447"/>
              <a:gd name="connsiteY3726" fmla="*/ 551417 h 4837662"/>
              <a:gd name="connsiteX3727" fmla="*/ 4226638 w 4774447"/>
              <a:gd name="connsiteY3727" fmla="*/ 556148 h 4837662"/>
              <a:gd name="connsiteX3728" fmla="*/ 4226397 w 4774447"/>
              <a:gd name="connsiteY3728" fmla="*/ 556466 h 4837662"/>
              <a:gd name="connsiteX3729" fmla="*/ 4226626 w 4774447"/>
              <a:gd name="connsiteY3729" fmla="*/ 556376 h 4837662"/>
              <a:gd name="connsiteX3730" fmla="*/ 4226397 w 4774447"/>
              <a:gd name="connsiteY3730" fmla="*/ 560953 h 4837662"/>
              <a:gd name="connsiteX3731" fmla="*/ 4223001 w 4774447"/>
              <a:gd name="connsiteY3731" fmla="*/ 556466 h 4837662"/>
              <a:gd name="connsiteX3732" fmla="*/ 4199233 w 4774447"/>
              <a:gd name="connsiteY3732" fmla="*/ 592367 h 4837662"/>
              <a:gd name="connsiteX3733" fmla="*/ 4195837 w 4774447"/>
              <a:gd name="connsiteY3733" fmla="*/ 592367 h 4837662"/>
              <a:gd name="connsiteX3734" fmla="*/ 4195837 w 4774447"/>
              <a:gd name="connsiteY3734" fmla="*/ 601342 h 4837662"/>
              <a:gd name="connsiteX3735" fmla="*/ 4185650 w 4774447"/>
              <a:gd name="connsiteY3735" fmla="*/ 601342 h 4837662"/>
              <a:gd name="connsiteX3736" fmla="*/ 4172067 w 4774447"/>
              <a:gd name="connsiteY3736" fmla="*/ 619293 h 4837662"/>
              <a:gd name="connsiteX3737" fmla="*/ 4155090 w 4774447"/>
              <a:gd name="connsiteY3737" fmla="*/ 637243 h 4837662"/>
              <a:gd name="connsiteX3738" fmla="*/ 4134716 w 4774447"/>
              <a:gd name="connsiteY3738" fmla="*/ 641731 h 4837662"/>
              <a:gd name="connsiteX3739" fmla="*/ 4131321 w 4774447"/>
              <a:gd name="connsiteY3739" fmla="*/ 646218 h 4837662"/>
              <a:gd name="connsiteX3740" fmla="*/ 4117738 w 4774447"/>
              <a:gd name="connsiteY3740" fmla="*/ 619293 h 4837662"/>
              <a:gd name="connsiteX3741" fmla="*/ 4104156 w 4774447"/>
              <a:gd name="connsiteY3741" fmla="*/ 632755 h 4837662"/>
              <a:gd name="connsiteX3742" fmla="*/ 4103432 w 4774447"/>
              <a:gd name="connsiteY3742" fmla="*/ 632118 h 4837662"/>
              <a:gd name="connsiteX3743" fmla="*/ 4107711 w 4774447"/>
              <a:gd name="connsiteY3743" fmla="*/ 622062 h 4837662"/>
              <a:gd name="connsiteX3744" fmla="*/ 4121134 w 4774447"/>
              <a:gd name="connsiteY3744" fmla="*/ 592367 h 4837662"/>
              <a:gd name="connsiteX3745" fmla="*/ 4144903 w 4774447"/>
              <a:gd name="connsiteY3745" fmla="*/ 569929 h 4837662"/>
              <a:gd name="connsiteX3746" fmla="*/ 4168672 w 4774447"/>
              <a:gd name="connsiteY3746" fmla="*/ 574416 h 4837662"/>
              <a:gd name="connsiteX3747" fmla="*/ 4185650 w 4774447"/>
              <a:gd name="connsiteY3747" fmla="*/ 565441 h 4837662"/>
              <a:gd name="connsiteX3748" fmla="*/ 4185650 w 4774447"/>
              <a:gd name="connsiteY3748" fmla="*/ 547491 h 4837662"/>
              <a:gd name="connsiteX3749" fmla="*/ 4195837 w 4774447"/>
              <a:gd name="connsiteY3749" fmla="*/ 543003 h 4837662"/>
              <a:gd name="connsiteX3750" fmla="*/ 4192441 w 4774447"/>
              <a:gd name="connsiteY3750" fmla="*/ 529540 h 4837662"/>
              <a:gd name="connsiteX3751" fmla="*/ 4192441 w 4774447"/>
              <a:gd name="connsiteY3751" fmla="*/ 525052 h 4837662"/>
              <a:gd name="connsiteX3752" fmla="*/ 4192441 w 4774447"/>
              <a:gd name="connsiteY3752" fmla="*/ 520565 h 4837662"/>
              <a:gd name="connsiteX3753" fmla="*/ 4199233 w 4774447"/>
              <a:gd name="connsiteY3753" fmla="*/ 525052 h 4837662"/>
              <a:gd name="connsiteX3754" fmla="*/ 4206023 w 4774447"/>
              <a:gd name="connsiteY3754" fmla="*/ 525052 h 4837662"/>
              <a:gd name="connsiteX3755" fmla="*/ 4206023 w 4774447"/>
              <a:gd name="connsiteY3755" fmla="*/ 516077 h 4837662"/>
              <a:gd name="connsiteX3756" fmla="*/ 4199233 w 4774447"/>
              <a:gd name="connsiteY3756" fmla="*/ 502614 h 4837662"/>
              <a:gd name="connsiteX3757" fmla="*/ 4192441 w 4774447"/>
              <a:gd name="connsiteY3757" fmla="*/ 498127 h 4837662"/>
              <a:gd name="connsiteX3758" fmla="*/ 4216211 w 4774447"/>
              <a:gd name="connsiteY3758" fmla="*/ 466713 h 4837662"/>
              <a:gd name="connsiteX3759" fmla="*/ 4206023 w 4774447"/>
              <a:gd name="connsiteY3759" fmla="*/ 466713 h 4837662"/>
              <a:gd name="connsiteX3760" fmla="*/ 4192441 w 4774447"/>
              <a:gd name="connsiteY3760" fmla="*/ 480176 h 4837662"/>
              <a:gd name="connsiteX3761" fmla="*/ 4192441 w 4774447"/>
              <a:gd name="connsiteY3761" fmla="*/ 475689 h 4837662"/>
              <a:gd name="connsiteX3762" fmla="*/ 4178859 w 4774447"/>
              <a:gd name="connsiteY3762" fmla="*/ 480176 h 4837662"/>
              <a:gd name="connsiteX3763" fmla="*/ 4141507 w 4774447"/>
              <a:gd name="connsiteY3763" fmla="*/ 525052 h 4837662"/>
              <a:gd name="connsiteX3764" fmla="*/ 4127925 w 4774447"/>
              <a:gd name="connsiteY3764" fmla="*/ 534028 h 4837662"/>
              <a:gd name="connsiteX3765" fmla="*/ 4121134 w 4774447"/>
              <a:gd name="connsiteY3765" fmla="*/ 547491 h 4837662"/>
              <a:gd name="connsiteX3766" fmla="*/ 4110947 w 4774447"/>
              <a:gd name="connsiteY3766" fmla="*/ 569929 h 4837662"/>
              <a:gd name="connsiteX3767" fmla="*/ 4100760 w 4774447"/>
              <a:gd name="connsiteY3767" fmla="*/ 574416 h 4837662"/>
              <a:gd name="connsiteX3768" fmla="*/ 4090573 w 4774447"/>
              <a:gd name="connsiteY3768" fmla="*/ 596854 h 4837662"/>
              <a:gd name="connsiteX3769" fmla="*/ 4080387 w 4774447"/>
              <a:gd name="connsiteY3769" fmla="*/ 592367 h 4837662"/>
              <a:gd name="connsiteX3770" fmla="*/ 4076991 w 4774447"/>
              <a:gd name="connsiteY3770" fmla="*/ 592367 h 4837662"/>
              <a:gd name="connsiteX3771" fmla="*/ 4080387 w 4774447"/>
              <a:gd name="connsiteY3771" fmla="*/ 605830 h 4837662"/>
              <a:gd name="connsiteX3772" fmla="*/ 4070200 w 4774447"/>
              <a:gd name="connsiteY3772" fmla="*/ 610317 h 4837662"/>
              <a:gd name="connsiteX3773" fmla="*/ 4070200 w 4774447"/>
              <a:gd name="connsiteY3773" fmla="*/ 614805 h 4837662"/>
              <a:gd name="connsiteX3774" fmla="*/ 4060013 w 4774447"/>
              <a:gd name="connsiteY3774" fmla="*/ 614805 h 4837662"/>
              <a:gd name="connsiteX3775" fmla="*/ 4049827 w 4774447"/>
              <a:gd name="connsiteY3775" fmla="*/ 628268 h 4837662"/>
              <a:gd name="connsiteX3776" fmla="*/ 4046431 w 4774447"/>
              <a:gd name="connsiteY3776" fmla="*/ 623780 h 4837662"/>
              <a:gd name="connsiteX3777" fmla="*/ 4046431 w 4774447"/>
              <a:gd name="connsiteY3777" fmla="*/ 655194 h 4837662"/>
              <a:gd name="connsiteX3778" fmla="*/ 4019266 w 4774447"/>
              <a:gd name="connsiteY3778" fmla="*/ 673144 h 4837662"/>
              <a:gd name="connsiteX3779" fmla="*/ 4019266 w 4774447"/>
              <a:gd name="connsiteY3779" fmla="*/ 677632 h 4837662"/>
              <a:gd name="connsiteX3780" fmla="*/ 3985310 w 4774447"/>
              <a:gd name="connsiteY3780" fmla="*/ 695582 h 4837662"/>
              <a:gd name="connsiteX3781" fmla="*/ 3981915 w 4774447"/>
              <a:gd name="connsiteY3781" fmla="*/ 713533 h 4837662"/>
              <a:gd name="connsiteX3782" fmla="*/ 3975123 w 4774447"/>
              <a:gd name="connsiteY3782" fmla="*/ 718020 h 4837662"/>
              <a:gd name="connsiteX3783" fmla="*/ 3968332 w 4774447"/>
              <a:gd name="connsiteY3783" fmla="*/ 731483 h 4837662"/>
              <a:gd name="connsiteX3784" fmla="*/ 3954750 w 4774447"/>
              <a:gd name="connsiteY3784" fmla="*/ 740458 h 4837662"/>
              <a:gd name="connsiteX3785" fmla="*/ 3951354 w 4774447"/>
              <a:gd name="connsiteY3785" fmla="*/ 740458 h 4837662"/>
              <a:gd name="connsiteX3786" fmla="*/ 3944563 w 4774447"/>
              <a:gd name="connsiteY3786" fmla="*/ 758409 h 4837662"/>
              <a:gd name="connsiteX3787" fmla="*/ 3937772 w 4774447"/>
              <a:gd name="connsiteY3787" fmla="*/ 758409 h 4837662"/>
              <a:gd name="connsiteX3788" fmla="*/ 3937772 w 4774447"/>
              <a:gd name="connsiteY3788" fmla="*/ 771872 h 4837662"/>
              <a:gd name="connsiteX3789" fmla="*/ 3869860 w 4774447"/>
              <a:gd name="connsiteY3789" fmla="*/ 848162 h 4837662"/>
              <a:gd name="connsiteX3790" fmla="*/ 3866465 w 4774447"/>
              <a:gd name="connsiteY3790" fmla="*/ 866112 h 4837662"/>
              <a:gd name="connsiteX3791" fmla="*/ 3880047 w 4774447"/>
              <a:gd name="connsiteY3791" fmla="*/ 866112 h 4837662"/>
              <a:gd name="connsiteX3792" fmla="*/ 3873256 w 4774447"/>
              <a:gd name="connsiteY3792" fmla="*/ 879575 h 4837662"/>
              <a:gd name="connsiteX3793" fmla="*/ 3842695 w 4774447"/>
              <a:gd name="connsiteY3793" fmla="*/ 924451 h 4837662"/>
              <a:gd name="connsiteX3794" fmla="*/ 3832509 w 4774447"/>
              <a:gd name="connsiteY3794" fmla="*/ 924451 h 4837662"/>
              <a:gd name="connsiteX3795" fmla="*/ 3832509 w 4774447"/>
              <a:gd name="connsiteY3795" fmla="*/ 906501 h 4837662"/>
              <a:gd name="connsiteX3796" fmla="*/ 3808740 w 4774447"/>
              <a:gd name="connsiteY3796" fmla="*/ 919964 h 4837662"/>
              <a:gd name="connsiteX3797" fmla="*/ 3808740 w 4774447"/>
              <a:gd name="connsiteY3797" fmla="*/ 928939 h 4837662"/>
              <a:gd name="connsiteX3798" fmla="*/ 3798553 w 4774447"/>
              <a:gd name="connsiteY3798" fmla="*/ 928939 h 4837662"/>
              <a:gd name="connsiteX3799" fmla="*/ 3788366 w 4774447"/>
              <a:gd name="connsiteY3799" fmla="*/ 933426 h 4837662"/>
              <a:gd name="connsiteX3800" fmla="*/ 3795157 w 4774447"/>
              <a:gd name="connsiteY3800" fmla="*/ 942402 h 4837662"/>
              <a:gd name="connsiteX3801" fmla="*/ 3781575 w 4774447"/>
              <a:gd name="connsiteY3801" fmla="*/ 960352 h 4837662"/>
              <a:gd name="connsiteX3802" fmla="*/ 3781575 w 4774447"/>
              <a:gd name="connsiteY3802" fmla="*/ 969328 h 4837662"/>
              <a:gd name="connsiteX3803" fmla="*/ 3771388 w 4774447"/>
              <a:gd name="connsiteY3803" fmla="*/ 964840 h 4837662"/>
              <a:gd name="connsiteX3804" fmla="*/ 3761201 w 4774447"/>
              <a:gd name="connsiteY3804" fmla="*/ 991766 h 4837662"/>
              <a:gd name="connsiteX3805" fmla="*/ 3771388 w 4774447"/>
              <a:gd name="connsiteY3805" fmla="*/ 1000741 h 4837662"/>
              <a:gd name="connsiteX3806" fmla="*/ 3774784 w 4774447"/>
              <a:gd name="connsiteY3806" fmla="*/ 996253 h 4837662"/>
              <a:gd name="connsiteX3807" fmla="*/ 3771388 w 4774447"/>
              <a:gd name="connsiteY3807" fmla="*/ 1014204 h 4837662"/>
              <a:gd name="connsiteX3808" fmla="*/ 3767993 w 4774447"/>
              <a:gd name="connsiteY3808" fmla="*/ 1018691 h 4837662"/>
              <a:gd name="connsiteX3809" fmla="*/ 3740828 w 4774447"/>
              <a:gd name="connsiteY3809" fmla="*/ 1014204 h 4837662"/>
              <a:gd name="connsiteX3810" fmla="*/ 3723850 w 4774447"/>
              <a:gd name="connsiteY3810" fmla="*/ 1027667 h 4837662"/>
              <a:gd name="connsiteX3811" fmla="*/ 3720454 w 4774447"/>
              <a:gd name="connsiteY3811" fmla="*/ 1032154 h 4837662"/>
              <a:gd name="connsiteX3812" fmla="*/ 3740828 w 4774447"/>
              <a:gd name="connsiteY3812" fmla="*/ 1036642 h 4837662"/>
              <a:gd name="connsiteX3813" fmla="*/ 3774784 w 4774447"/>
              <a:gd name="connsiteY3813" fmla="*/ 1045617 h 4837662"/>
              <a:gd name="connsiteX3814" fmla="*/ 3784971 w 4774447"/>
              <a:gd name="connsiteY3814" fmla="*/ 1036642 h 4837662"/>
              <a:gd name="connsiteX3815" fmla="*/ 3798553 w 4774447"/>
              <a:gd name="connsiteY3815" fmla="*/ 1032154 h 4837662"/>
              <a:gd name="connsiteX3816" fmla="*/ 3795157 w 4774447"/>
              <a:gd name="connsiteY3816" fmla="*/ 1018691 h 4837662"/>
              <a:gd name="connsiteX3817" fmla="*/ 3832509 w 4774447"/>
              <a:gd name="connsiteY3817" fmla="*/ 991766 h 4837662"/>
              <a:gd name="connsiteX3818" fmla="*/ 3832509 w 4774447"/>
              <a:gd name="connsiteY3818" fmla="*/ 982791 h 4837662"/>
              <a:gd name="connsiteX3819" fmla="*/ 3863069 w 4774447"/>
              <a:gd name="connsiteY3819" fmla="*/ 964840 h 4837662"/>
              <a:gd name="connsiteX3820" fmla="*/ 3869860 w 4774447"/>
              <a:gd name="connsiteY3820" fmla="*/ 955865 h 4837662"/>
              <a:gd name="connsiteX3821" fmla="*/ 3869860 w 4774447"/>
              <a:gd name="connsiteY3821" fmla="*/ 951377 h 4837662"/>
              <a:gd name="connsiteX3822" fmla="*/ 3863069 w 4774447"/>
              <a:gd name="connsiteY3822" fmla="*/ 946889 h 4837662"/>
              <a:gd name="connsiteX3823" fmla="*/ 3856278 w 4774447"/>
              <a:gd name="connsiteY3823" fmla="*/ 951377 h 4837662"/>
              <a:gd name="connsiteX3824" fmla="*/ 3859673 w 4774447"/>
              <a:gd name="connsiteY3824" fmla="*/ 937914 h 4837662"/>
              <a:gd name="connsiteX3825" fmla="*/ 3876651 w 4774447"/>
              <a:gd name="connsiteY3825" fmla="*/ 946889 h 4837662"/>
              <a:gd name="connsiteX3826" fmla="*/ 3900421 w 4774447"/>
              <a:gd name="connsiteY3826" fmla="*/ 915476 h 4837662"/>
              <a:gd name="connsiteX3827" fmla="*/ 3912305 w 4774447"/>
              <a:gd name="connsiteY3827" fmla="*/ 903696 h 4837662"/>
              <a:gd name="connsiteX3828" fmla="*/ 3913983 w 4774447"/>
              <a:gd name="connsiteY3828" fmla="*/ 902033 h 4837662"/>
              <a:gd name="connsiteX3829" fmla="*/ 3913950 w 4774447"/>
              <a:gd name="connsiteY3829" fmla="*/ 909656 h 4837662"/>
              <a:gd name="connsiteX3830" fmla="*/ 3941167 w 4774447"/>
              <a:gd name="connsiteY3830" fmla="*/ 866112 h 4837662"/>
              <a:gd name="connsiteX3831" fmla="*/ 3964936 w 4774447"/>
              <a:gd name="connsiteY3831" fmla="*/ 834699 h 4837662"/>
              <a:gd name="connsiteX3832" fmla="*/ 3965336 w 4774447"/>
              <a:gd name="connsiteY3832" fmla="*/ 834171 h 4837662"/>
              <a:gd name="connsiteX3833" fmla="*/ 3971728 w 4774447"/>
              <a:gd name="connsiteY3833" fmla="*/ 834699 h 4837662"/>
              <a:gd name="connsiteX3834" fmla="*/ 3971728 w 4774447"/>
              <a:gd name="connsiteY3834" fmla="*/ 821236 h 4837662"/>
              <a:gd name="connsiteX3835" fmla="*/ 3985310 w 4774447"/>
              <a:gd name="connsiteY3835" fmla="*/ 821236 h 4837662"/>
              <a:gd name="connsiteX3836" fmla="*/ 4015871 w 4774447"/>
              <a:gd name="connsiteY3836" fmla="*/ 776360 h 4837662"/>
              <a:gd name="connsiteX3837" fmla="*/ 4036244 w 4774447"/>
              <a:gd name="connsiteY3837" fmla="*/ 771872 h 4837662"/>
              <a:gd name="connsiteX3838" fmla="*/ 4043035 w 4774447"/>
              <a:gd name="connsiteY3838" fmla="*/ 744946 h 4837662"/>
              <a:gd name="connsiteX3839" fmla="*/ 4056617 w 4774447"/>
              <a:gd name="connsiteY3839" fmla="*/ 735971 h 4837662"/>
              <a:gd name="connsiteX3840" fmla="*/ 4063409 w 4774447"/>
              <a:gd name="connsiteY3840" fmla="*/ 718020 h 4837662"/>
              <a:gd name="connsiteX3841" fmla="*/ 4076991 w 4774447"/>
              <a:gd name="connsiteY3841" fmla="*/ 713533 h 4837662"/>
              <a:gd name="connsiteX3842" fmla="*/ 4087178 w 4774447"/>
              <a:gd name="connsiteY3842" fmla="*/ 686607 h 4837662"/>
              <a:gd name="connsiteX3843" fmla="*/ 4093969 w 4774447"/>
              <a:gd name="connsiteY3843" fmla="*/ 682119 h 4837662"/>
              <a:gd name="connsiteX3844" fmla="*/ 4083782 w 4774447"/>
              <a:gd name="connsiteY3844" fmla="*/ 700070 h 4837662"/>
              <a:gd name="connsiteX3845" fmla="*/ 4104156 w 4774447"/>
              <a:gd name="connsiteY3845" fmla="*/ 695582 h 4837662"/>
              <a:gd name="connsiteX3846" fmla="*/ 4110947 w 4774447"/>
              <a:gd name="connsiteY3846" fmla="*/ 682119 h 4837662"/>
              <a:gd name="connsiteX3847" fmla="*/ 4104156 w 4774447"/>
              <a:gd name="connsiteY3847" fmla="*/ 673144 h 4837662"/>
              <a:gd name="connsiteX3848" fmla="*/ 4093969 w 4774447"/>
              <a:gd name="connsiteY3848" fmla="*/ 677632 h 4837662"/>
              <a:gd name="connsiteX3849" fmla="*/ 4090573 w 4774447"/>
              <a:gd name="connsiteY3849" fmla="*/ 668657 h 4837662"/>
              <a:gd name="connsiteX3850" fmla="*/ 4079094 w 4774447"/>
              <a:gd name="connsiteY3850" fmla="*/ 668657 h 4837662"/>
              <a:gd name="connsiteX3851" fmla="*/ 4083782 w 4774447"/>
              <a:gd name="connsiteY3851" fmla="*/ 655194 h 4837662"/>
              <a:gd name="connsiteX3852" fmla="*/ 4083782 w 4774447"/>
              <a:gd name="connsiteY3852" fmla="*/ 650706 h 4837662"/>
              <a:gd name="connsiteX3853" fmla="*/ 4088776 w 4774447"/>
              <a:gd name="connsiteY3853" fmla="*/ 646306 h 4837662"/>
              <a:gd name="connsiteX3854" fmla="*/ 4093969 w 4774447"/>
              <a:gd name="connsiteY3854" fmla="*/ 659681 h 4837662"/>
              <a:gd name="connsiteX3855" fmla="*/ 4127925 w 4774447"/>
              <a:gd name="connsiteY3855" fmla="*/ 659681 h 4837662"/>
              <a:gd name="connsiteX3856" fmla="*/ 4124529 w 4774447"/>
              <a:gd name="connsiteY3856" fmla="*/ 664169 h 4837662"/>
              <a:gd name="connsiteX3857" fmla="*/ 4131321 w 4774447"/>
              <a:gd name="connsiteY3857" fmla="*/ 677632 h 4837662"/>
              <a:gd name="connsiteX3858" fmla="*/ 4110947 w 4774447"/>
              <a:gd name="connsiteY3858" fmla="*/ 695582 h 4837662"/>
              <a:gd name="connsiteX3859" fmla="*/ 4104156 w 4774447"/>
              <a:gd name="connsiteY3859" fmla="*/ 704558 h 4837662"/>
              <a:gd name="connsiteX3860" fmla="*/ 4104156 w 4774447"/>
              <a:gd name="connsiteY3860" fmla="*/ 713533 h 4837662"/>
              <a:gd name="connsiteX3861" fmla="*/ 4093969 w 4774447"/>
              <a:gd name="connsiteY3861" fmla="*/ 713533 h 4837662"/>
              <a:gd name="connsiteX3862" fmla="*/ 4066804 w 4774447"/>
              <a:gd name="connsiteY3862" fmla="*/ 744946 h 4837662"/>
              <a:gd name="connsiteX3863" fmla="*/ 4063409 w 4774447"/>
              <a:gd name="connsiteY3863" fmla="*/ 762897 h 4837662"/>
              <a:gd name="connsiteX3864" fmla="*/ 4053222 w 4774447"/>
              <a:gd name="connsiteY3864" fmla="*/ 776360 h 4837662"/>
              <a:gd name="connsiteX3865" fmla="*/ 4046431 w 4774447"/>
              <a:gd name="connsiteY3865" fmla="*/ 776360 h 4837662"/>
              <a:gd name="connsiteX3866" fmla="*/ 4043035 w 4774447"/>
              <a:gd name="connsiteY3866" fmla="*/ 789822 h 4837662"/>
              <a:gd name="connsiteX3867" fmla="*/ 4002288 w 4774447"/>
              <a:gd name="connsiteY3867" fmla="*/ 830211 h 4837662"/>
              <a:gd name="connsiteX3868" fmla="*/ 3985310 w 4774447"/>
              <a:gd name="connsiteY3868" fmla="*/ 852649 h 4837662"/>
              <a:gd name="connsiteX3869" fmla="*/ 3961541 w 4774447"/>
              <a:gd name="connsiteY3869" fmla="*/ 884063 h 4837662"/>
              <a:gd name="connsiteX3870" fmla="*/ 3954750 w 4774447"/>
              <a:gd name="connsiteY3870" fmla="*/ 875087 h 4837662"/>
              <a:gd name="connsiteX3871" fmla="*/ 3951354 w 4774447"/>
              <a:gd name="connsiteY3871" fmla="*/ 884063 h 4837662"/>
              <a:gd name="connsiteX3872" fmla="*/ 3944563 w 4774447"/>
              <a:gd name="connsiteY3872" fmla="*/ 897525 h 4837662"/>
              <a:gd name="connsiteX3873" fmla="*/ 3924190 w 4774447"/>
              <a:gd name="connsiteY3873" fmla="*/ 910988 h 4837662"/>
              <a:gd name="connsiteX3874" fmla="*/ 3924190 w 4774447"/>
              <a:gd name="connsiteY3874" fmla="*/ 928939 h 4837662"/>
              <a:gd name="connsiteX3875" fmla="*/ 3914003 w 4774447"/>
              <a:gd name="connsiteY3875" fmla="*/ 937914 h 4837662"/>
              <a:gd name="connsiteX3876" fmla="*/ 3910607 w 4774447"/>
              <a:gd name="connsiteY3876" fmla="*/ 942402 h 4837662"/>
              <a:gd name="connsiteX3877" fmla="*/ 3910607 w 4774447"/>
              <a:gd name="connsiteY3877" fmla="*/ 946889 h 4837662"/>
              <a:gd name="connsiteX3878" fmla="*/ 3920794 w 4774447"/>
              <a:gd name="connsiteY3878" fmla="*/ 946889 h 4837662"/>
              <a:gd name="connsiteX3879" fmla="*/ 3930782 w 4774447"/>
              <a:gd name="connsiteY3879" fmla="*/ 933691 h 4837662"/>
              <a:gd name="connsiteX3880" fmla="*/ 3931511 w 4774447"/>
              <a:gd name="connsiteY3880" fmla="*/ 933988 h 4837662"/>
              <a:gd name="connsiteX3881" fmla="*/ 3941167 w 4774447"/>
              <a:gd name="connsiteY3881" fmla="*/ 924451 h 4837662"/>
              <a:gd name="connsiteX3882" fmla="*/ 3910607 w 4774447"/>
              <a:gd name="connsiteY3882" fmla="*/ 969328 h 4837662"/>
              <a:gd name="connsiteX3883" fmla="*/ 3893629 w 4774447"/>
              <a:gd name="connsiteY3883" fmla="*/ 964840 h 4837662"/>
              <a:gd name="connsiteX3884" fmla="*/ 3880047 w 4774447"/>
              <a:gd name="connsiteY3884" fmla="*/ 973815 h 4837662"/>
              <a:gd name="connsiteX3885" fmla="*/ 3883443 w 4774447"/>
              <a:gd name="connsiteY3885" fmla="*/ 973815 h 4837662"/>
              <a:gd name="connsiteX3886" fmla="*/ 3866465 w 4774447"/>
              <a:gd name="connsiteY3886" fmla="*/ 996253 h 4837662"/>
              <a:gd name="connsiteX3887" fmla="*/ 3873256 w 4774447"/>
              <a:gd name="connsiteY3887" fmla="*/ 1005228 h 4837662"/>
              <a:gd name="connsiteX3888" fmla="*/ 3890234 w 4774447"/>
              <a:gd name="connsiteY3888" fmla="*/ 991766 h 4837662"/>
              <a:gd name="connsiteX3889" fmla="*/ 3883443 w 4774447"/>
              <a:gd name="connsiteY3889" fmla="*/ 1005228 h 4837662"/>
              <a:gd name="connsiteX3890" fmla="*/ 3866465 w 4774447"/>
              <a:gd name="connsiteY3890" fmla="*/ 1018691 h 4837662"/>
              <a:gd name="connsiteX3891" fmla="*/ 3859673 w 4774447"/>
              <a:gd name="connsiteY3891" fmla="*/ 1036642 h 4837662"/>
              <a:gd name="connsiteX3892" fmla="*/ 3876651 w 4774447"/>
              <a:gd name="connsiteY3892" fmla="*/ 1032154 h 4837662"/>
              <a:gd name="connsiteX3893" fmla="*/ 3880047 w 4774447"/>
              <a:gd name="connsiteY3893" fmla="*/ 1027667 h 4837662"/>
              <a:gd name="connsiteX3894" fmla="*/ 3890234 w 4774447"/>
              <a:gd name="connsiteY3894" fmla="*/ 1018691 h 4837662"/>
              <a:gd name="connsiteX3895" fmla="*/ 3893629 w 4774447"/>
              <a:gd name="connsiteY3895" fmla="*/ 1018691 h 4837662"/>
              <a:gd name="connsiteX3896" fmla="*/ 3890234 w 4774447"/>
              <a:gd name="connsiteY3896" fmla="*/ 1027667 h 4837662"/>
              <a:gd name="connsiteX3897" fmla="*/ 3924190 w 4774447"/>
              <a:gd name="connsiteY3897" fmla="*/ 1014204 h 4837662"/>
              <a:gd name="connsiteX3898" fmla="*/ 3944563 w 4774447"/>
              <a:gd name="connsiteY3898" fmla="*/ 1005228 h 4837662"/>
              <a:gd name="connsiteX3899" fmla="*/ 3944563 w 4774447"/>
              <a:gd name="connsiteY3899" fmla="*/ 982791 h 4837662"/>
              <a:gd name="connsiteX3900" fmla="*/ 3954750 w 4774447"/>
              <a:gd name="connsiteY3900" fmla="*/ 978303 h 4837662"/>
              <a:gd name="connsiteX3901" fmla="*/ 3964937 w 4774447"/>
              <a:gd name="connsiteY3901" fmla="*/ 982791 h 4837662"/>
              <a:gd name="connsiteX3902" fmla="*/ 3975123 w 4774447"/>
              <a:gd name="connsiteY3902" fmla="*/ 982791 h 4837662"/>
              <a:gd name="connsiteX3903" fmla="*/ 3975123 w 4774447"/>
              <a:gd name="connsiteY3903" fmla="*/ 969328 h 4837662"/>
              <a:gd name="connsiteX3904" fmla="*/ 3998893 w 4774447"/>
              <a:gd name="connsiteY3904" fmla="*/ 955865 h 4837662"/>
              <a:gd name="connsiteX3905" fmla="*/ 3998893 w 4774447"/>
              <a:gd name="connsiteY3905" fmla="*/ 951377 h 4837662"/>
              <a:gd name="connsiteX3906" fmla="*/ 4015871 w 4774447"/>
              <a:gd name="connsiteY3906" fmla="*/ 937914 h 4837662"/>
              <a:gd name="connsiteX3907" fmla="*/ 4015871 w 4774447"/>
              <a:gd name="connsiteY3907" fmla="*/ 924451 h 4837662"/>
              <a:gd name="connsiteX3908" fmla="*/ 4032849 w 4774447"/>
              <a:gd name="connsiteY3908" fmla="*/ 919964 h 4837662"/>
              <a:gd name="connsiteX3909" fmla="*/ 4053222 w 4774447"/>
              <a:gd name="connsiteY3909" fmla="*/ 888550 h 4837662"/>
              <a:gd name="connsiteX3910" fmla="*/ 4060013 w 4774447"/>
              <a:gd name="connsiteY3910" fmla="*/ 879575 h 4837662"/>
              <a:gd name="connsiteX3911" fmla="*/ 4063409 w 4774447"/>
              <a:gd name="connsiteY3911" fmla="*/ 897525 h 4837662"/>
              <a:gd name="connsiteX3912" fmla="*/ 4073595 w 4774447"/>
              <a:gd name="connsiteY3912" fmla="*/ 902013 h 4837662"/>
              <a:gd name="connsiteX3913" fmla="*/ 4070200 w 4774447"/>
              <a:gd name="connsiteY3913" fmla="*/ 910988 h 4837662"/>
              <a:gd name="connsiteX3914" fmla="*/ 4080387 w 4774447"/>
              <a:gd name="connsiteY3914" fmla="*/ 915476 h 4837662"/>
              <a:gd name="connsiteX3915" fmla="*/ 4093969 w 4774447"/>
              <a:gd name="connsiteY3915" fmla="*/ 897525 h 4837662"/>
              <a:gd name="connsiteX3916" fmla="*/ 4090573 w 4774447"/>
              <a:gd name="connsiteY3916" fmla="*/ 875087 h 4837662"/>
              <a:gd name="connsiteX3917" fmla="*/ 4100760 w 4774447"/>
              <a:gd name="connsiteY3917" fmla="*/ 866112 h 4837662"/>
              <a:gd name="connsiteX3918" fmla="*/ 4100760 w 4774447"/>
              <a:gd name="connsiteY3918" fmla="*/ 870600 h 4837662"/>
              <a:gd name="connsiteX3919" fmla="*/ 4104156 w 4774447"/>
              <a:gd name="connsiteY3919" fmla="*/ 875087 h 4837662"/>
              <a:gd name="connsiteX3920" fmla="*/ 4124529 w 4774447"/>
              <a:gd name="connsiteY3920" fmla="*/ 866112 h 4837662"/>
              <a:gd name="connsiteX3921" fmla="*/ 4124529 w 4774447"/>
              <a:gd name="connsiteY3921" fmla="*/ 875087 h 4837662"/>
              <a:gd name="connsiteX3922" fmla="*/ 4127925 w 4774447"/>
              <a:gd name="connsiteY3922" fmla="*/ 884063 h 4837662"/>
              <a:gd name="connsiteX3923" fmla="*/ 4134716 w 4774447"/>
              <a:gd name="connsiteY3923" fmla="*/ 870600 h 4837662"/>
              <a:gd name="connsiteX3924" fmla="*/ 4127925 w 4774447"/>
              <a:gd name="connsiteY3924" fmla="*/ 857137 h 4837662"/>
              <a:gd name="connsiteX3925" fmla="*/ 4127925 w 4774447"/>
              <a:gd name="connsiteY3925" fmla="*/ 843674 h 4837662"/>
              <a:gd name="connsiteX3926" fmla="*/ 4141507 w 4774447"/>
              <a:gd name="connsiteY3926" fmla="*/ 839186 h 4837662"/>
              <a:gd name="connsiteX3927" fmla="*/ 4144903 w 4774447"/>
              <a:gd name="connsiteY3927" fmla="*/ 821236 h 4837662"/>
              <a:gd name="connsiteX3928" fmla="*/ 4158485 w 4774447"/>
              <a:gd name="connsiteY3928" fmla="*/ 821236 h 4837662"/>
              <a:gd name="connsiteX3929" fmla="*/ 4151694 w 4774447"/>
              <a:gd name="connsiteY3929" fmla="*/ 812261 h 4837662"/>
              <a:gd name="connsiteX3930" fmla="*/ 4161881 w 4774447"/>
              <a:gd name="connsiteY3930" fmla="*/ 798798 h 4837662"/>
              <a:gd name="connsiteX3931" fmla="*/ 4165277 w 4774447"/>
              <a:gd name="connsiteY3931" fmla="*/ 803285 h 4837662"/>
              <a:gd name="connsiteX3932" fmla="*/ 4172067 w 4774447"/>
              <a:gd name="connsiteY3932" fmla="*/ 785335 h 4837662"/>
              <a:gd name="connsiteX3933" fmla="*/ 4172067 w 4774447"/>
              <a:gd name="connsiteY3933" fmla="*/ 789822 h 4837662"/>
              <a:gd name="connsiteX3934" fmla="*/ 4192441 w 4774447"/>
              <a:gd name="connsiteY3934" fmla="*/ 798798 h 4837662"/>
              <a:gd name="connsiteX3935" fmla="*/ 4199233 w 4774447"/>
              <a:gd name="connsiteY3935" fmla="*/ 798798 h 4837662"/>
              <a:gd name="connsiteX3936" fmla="*/ 4192441 w 4774447"/>
              <a:gd name="connsiteY3936" fmla="*/ 789822 h 4837662"/>
              <a:gd name="connsiteX3937" fmla="*/ 4178859 w 4774447"/>
              <a:gd name="connsiteY3937" fmla="*/ 789822 h 4837662"/>
              <a:gd name="connsiteX3938" fmla="*/ 4189045 w 4774447"/>
              <a:gd name="connsiteY3938" fmla="*/ 762897 h 4837662"/>
              <a:gd name="connsiteX3939" fmla="*/ 4209419 w 4774447"/>
              <a:gd name="connsiteY3939" fmla="*/ 753921 h 4837662"/>
              <a:gd name="connsiteX3940" fmla="*/ 4206023 w 4774447"/>
              <a:gd name="connsiteY3940" fmla="*/ 744946 h 4837662"/>
              <a:gd name="connsiteX3941" fmla="*/ 4212815 w 4774447"/>
              <a:gd name="connsiteY3941" fmla="*/ 731483 h 4837662"/>
              <a:gd name="connsiteX3942" fmla="*/ 4223001 w 4774447"/>
              <a:gd name="connsiteY3942" fmla="*/ 740458 h 4837662"/>
              <a:gd name="connsiteX3943" fmla="*/ 4229793 w 4774447"/>
              <a:gd name="connsiteY3943" fmla="*/ 718020 h 4837662"/>
              <a:gd name="connsiteX3944" fmla="*/ 4239979 w 4774447"/>
              <a:gd name="connsiteY3944" fmla="*/ 713533 h 4837662"/>
              <a:gd name="connsiteX3945" fmla="*/ 4239979 w 4774447"/>
              <a:gd name="connsiteY3945" fmla="*/ 691095 h 4837662"/>
              <a:gd name="connsiteX3946" fmla="*/ 4253561 w 4774447"/>
              <a:gd name="connsiteY3946" fmla="*/ 682119 h 4837662"/>
              <a:gd name="connsiteX3947" fmla="*/ 4260353 w 4774447"/>
              <a:gd name="connsiteY3947" fmla="*/ 700070 h 4837662"/>
              <a:gd name="connsiteX3948" fmla="*/ 4263439 w 4774447"/>
              <a:gd name="connsiteY3948" fmla="*/ 698030 h 4837662"/>
              <a:gd name="connsiteX3949" fmla="*/ 4263748 w 4774447"/>
              <a:gd name="connsiteY3949" fmla="*/ 699509 h 4837662"/>
              <a:gd name="connsiteX3950" fmla="*/ 4267144 w 4774447"/>
              <a:gd name="connsiteY3950" fmla="*/ 695582 h 4837662"/>
              <a:gd name="connsiteX3951" fmla="*/ 4263439 w 4774447"/>
              <a:gd name="connsiteY3951" fmla="*/ 698030 h 4837662"/>
              <a:gd name="connsiteX3952" fmla="*/ 4263323 w 4774447"/>
              <a:gd name="connsiteY3952" fmla="*/ 697475 h 4837662"/>
              <a:gd name="connsiteX3953" fmla="*/ 4270539 w 4774447"/>
              <a:gd name="connsiteY3953" fmla="*/ 686607 h 4837662"/>
              <a:gd name="connsiteX3954" fmla="*/ 4263749 w 4774447"/>
              <a:gd name="connsiteY3954" fmla="*/ 677632 h 4837662"/>
              <a:gd name="connsiteX3955" fmla="*/ 4270539 w 4774447"/>
              <a:gd name="connsiteY3955" fmla="*/ 668657 h 4837662"/>
              <a:gd name="connsiteX3956" fmla="*/ 4267144 w 4774447"/>
              <a:gd name="connsiteY3956" fmla="*/ 664169 h 4837662"/>
              <a:gd name="connsiteX3957" fmla="*/ 4277331 w 4774447"/>
              <a:gd name="connsiteY3957" fmla="*/ 664169 h 4837662"/>
              <a:gd name="connsiteX3958" fmla="*/ 4284122 w 4774447"/>
              <a:gd name="connsiteY3958" fmla="*/ 655194 h 4837662"/>
              <a:gd name="connsiteX3959" fmla="*/ 4277331 w 4774447"/>
              <a:gd name="connsiteY3959" fmla="*/ 646218 h 4837662"/>
              <a:gd name="connsiteX3960" fmla="*/ 4294309 w 4774447"/>
              <a:gd name="connsiteY3960" fmla="*/ 619293 h 4837662"/>
              <a:gd name="connsiteX3961" fmla="*/ 4307891 w 4774447"/>
              <a:gd name="connsiteY3961" fmla="*/ 619293 h 4837662"/>
              <a:gd name="connsiteX3962" fmla="*/ 4314683 w 4774447"/>
              <a:gd name="connsiteY3962" fmla="*/ 610317 h 4837662"/>
              <a:gd name="connsiteX3963" fmla="*/ 4304495 w 4774447"/>
              <a:gd name="connsiteY3963" fmla="*/ 601342 h 4837662"/>
              <a:gd name="connsiteX3964" fmla="*/ 4301100 w 4774447"/>
              <a:gd name="connsiteY3964" fmla="*/ 610317 h 4837662"/>
              <a:gd name="connsiteX3965" fmla="*/ 4304495 w 4774447"/>
              <a:gd name="connsiteY3965" fmla="*/ 596854 h 4837662"/>
              <a:gd name="connsiteX3966" fmla="*/ 4294309 w 4774447"/>
              <a:gd name="connsiteY3966" fmla="*/ 592367 h 4837662"/>
              <a:gd name="connsiteX3967" fmla="*/ 4304495 w 4774447"/>
              <a:gd name="connsiteY3967" fmla="*/ 592367 h 4837662"/>
              <a:gd name="connsiteX3968" fmla="*/ 4307891 w 4774447"/>
              <a:gd name="connsiteY3968" fmla="*/ 592367 h 4837662"/>
              <a:gd name="connsiteX3969" fmla="*/ 4314683 w 4774447"/>
              <a:gd name="connsiteY3969" fmla="*/ 601342 h 4837662"/>
              <a:gd name="connsiteX3970" fmla="*/ 4328265 w 4774447"/>
              <a:gd name="connsiteY3970" fmla="*/ 578904 h 4837662"/>
              <a:gd name="connsiteX3971" fmla="*/ 4341847 w 4774447"/>
              <a:gd name="connsiteY3971" fmla="*/ 592367 h 4837662"/>
              <a:gd name="connsiteX3972" fmla="*/ 4348638 w 4774447"/>
              <a:gd name="connsiteY3972" fmla="*/ 578904 h 4837662"/>
              <a:gd name="connsiteX3973" fmla="*/ 4335056 w 4774447"/>
              <a:gd name="connsiteY3973" fmla="*/ 574416 h 4837662"/>
              <a:gd name="connsiteX3974" fmla="*/ 4335056 w 4774447"/>
              <a:gd name="connsiteY3974" fmla="*/ 569929 h 4837662"/>
              <a:gd name="connsiteX3975" fmla="*/ 4328265 w 4774447"/>
              <a:gd name="connsiteY3975" fmla="*/ 569929 h 4837662"/>
              <a:gd name="connsiteX3976" fmla="*/ 4335056 w 4774447"/>
              <a:gd name="connsiteY3976" fmla="*/ 556466 h 4837662"/>
              <a:gd name="connsiteX3977" fmla="*/ 4341847 w 4774447"/>
              <a:gd name="connsiteY3977" fmla="*/ 560953 h 4837662"/>
              <a:gd name="connsiteX3978" fmla="*/ 4352034 w 4774447"/>
              <a:gd name="connsiteY3978" fmla="*/ 547491 h 4837662"/>
              <a:gd name="connsiteX3979" fmla="*/ 4352034 w 4774447"/>
              <a:gd name="connsiteY3979" fmla="*/ 543003 h 4837662"/>
              <a:gd name="connsiteX3980" fmla="*/ 4345243 w 4774447"/>
              <a:gd name="connsiteY3980" fmla="*/ 543003 h 4837662"/>
              <a:gd name="connsiteX3981" fmla="*/ 4348638 w 4774447"/>
              <a:gd name="connsiteY3981" fmla="*/ 529540 h 4837662"/>
              <a:gd name="connsiteX3982" fmla="*/ 4389385 w 4774447"/>
              <a:gd name="connsiteY3982" fmla="*/ 471201 h 4837662"/>
              <a:gd name="connsiteX3983" fmla="*/ 4406363 w 4774447"/>
              <a:gd name="connsiteY3983" fmla="*/ 466713 h 4837662"/>
              <a:gd name="connsiteX3984" fmla="*/ 4419945 w 4774447"/>
              <a:gd name="connsiteY3984" fmla="*/ 435300 h 4837662"/>
              <a:gd name="connsiteX3985" fmla="*/ 4433528 w 4774447"/>
              <a:gd name="connsiteY3985" fmla="*/ 435300 h 4837662"/>
              <a:gd name="connsiteX3986" fmla="*/ 4440319 w 4774447"/>
              <a:gd name="connsiteY3986" fmla="*/ 417349 h 4837662"/>
              <a:gd name="connsiteX3987" fmla="*/ 4447111 w 4774447"/>
              <a:gd name="connsiteY3987" fmla="*/ 403887 h 4837662"/>
              <a:gd name="connsiteX3988" fmla="*/ 4460693 w 4774447"/>
              <a:gd name="connsiteY3988" fmla="*/ 403887 h 4837662"/>
              <a:gd name="connsiteX3989" fmla="*/ 4467484 w 4774447"/>
              <a:gd name="connsiteY3989" fmla="*/ 394911 h 4837662"/>
              <a:gd name="connsiteX3990" fmla="*/ 4460693 w 4774447"/>
              <a:gd name="connsiteY3990" fmla="*/ 412862 h 4837662"/>
              <a:gd name="connsiteX3991" fmla="*/ 4457297 w 4774447"/>
              <a:gd name="connsiteY3991" fmla="*/ 408374 h 4837662"/>
              <a:gd name="connsiteX3992" fmla="*/ 4453901 w 4774447"/>
              <a:gd name="connsiteY3992" fmla="*/ 417349 h 4837662"/>
              <a:gd name="connsiteX3993" fmla="*/ 4457297 w 4774447"/>
              <a:gd name="connsiteY3993" fmla="*/ 421837 h 4837662"/>
              <a:gd name="connsiteX3994" fmla="*/ 4419945 w 4774447"/>
              <a:gd name="connsiteY3994" fmla="*/ 471201 h 4837662"/>
              <a:gd name="connsiteX3995" fmla="*/ 4423341 w 4774447"/>
              <a:gd name="connsiteY3995" fmla="*/ 475689 h 4837662"/>
              <a:gd name="connsiteX3996" fmla="*/ 4396177 w 4774447"/>
              <a:gd name="connsiteY3996" fmla="*/ 516077 h 4837662"/>
              <a:gd name="connsiteX3997" fmla="*/ 4378350 w 4774447"/>
              <a:gd name="connsiteY3997" fmla="*/ 520004 h 4837662"/>
              <a:gd name="connsiteX3998" fmla="*/ 4375996 w 4774447"/>
              <a:gd name="connsiteY3998" fmla="*/ 520522 h 4837662"/>
              <a:gd name="connsiteX3999" fmla="*/ 4376028 w 4774447"/>
              <a:gd name="connsiteY3999" fmla="*/ 520442 h 4837662"/>
              <a:gd name="connsiteX4000" fmla="*/ 4376705 w 4774447"/>
              <a:gd name="connsiteY4000" fmla="*/ 520074 h 4837662"/>
              <a:gd name="connsiteX4001" fmla="*/ 4377235 w 4774447"/>
              <a:gd name="connsiteY4001" fmla="*/ 517409 h 4837662"/>
              <a:gd name="connsiteX4002" fmla="*/ 4376028 w 4774447"/>
              <a:gd name="connsiteY4002" fmla="*/ 520442 h 4837662"/>
              <a:gd name="connsiteX4003" fmla="*/ 4375803 w 4774447"/>
              <a:gd name="connsiteY4003" fmla="*/ 520565 h 4837662"/>
              <a:gd name="connsiteX4004" fmla="*/ 4375996 w 4774447"/>
              <a:gd name="connsiteY4004" fmla="*/ 520522 h 4837662"/>
              <a:gd name="connsiteX4005" fmla="*/ 4372407 w 4774447"/>
              <a:gd name="connsiteY4005" fmla="*/ 529540 h 4837662"/>
              <a:gd name="connsiteX4006" fmla="*/ 4396177 w 4774447"/>
              <a:gd name="connsiteY4006" fmla="*/ 520565 h 4837662"/>
              <a:gd name="connsiteX4007" fmla="*/ 4375803 w 4774447"/>
              <a:gd name="connsiteY4007" fmla="*/ 556466 h 4837662"/>
              <a:gd name="connsiteX4008" fmla="*/ 4365616 w 4774447"/>
              <a:gd name="connsiteY4008" fmla="*/ 560953 h 4837662"/>
              <a:gd name="connsiteX4009" fmla="*/ 4369011 w 4774447"/>
              <a:gd name="connsiteY4009" fmla="*/ 565441 h 4837662"/>
              <a:gd name="connsiteX4010" fmla="*/ 4358825 w 4774447"/>
              <a:gd name="connsiteY4010" fmla="*/ 583392 h 4837662"/>
              <a:gd name="connsiteX4011" fmla="*/ 4352034 w 4774447"/>
              <a:gd name="connsiteY4011" fmla="*/ 583392 h 4837662"/>
              <a:gd name="connsiteX4012" fmla="*/ 4345243 w 4774447"/>
              <a:gd name="connsiteY4012" fmla="*/ 592367 h 4837662"/>
              <a:gd name="connsiteX4013" fmla="*/ 4352034 w 4774447"/>
              <a:gd name="connsiteY4013" fmla="*/ 601342 h 4837662"/>
              <a:gd name="connsiteX4014" fmla="*/ 4341847 w 4774447"/>
              <a:gd name="connsiteY4014" fmla="*/ 610317 h 4837662"/>
              <a:gd name="connsiteX4015" fmla="*/ 4318078 w 4774447"/>
              <a:gd name="connsiteY4015" fmla="*/ 659681 h 4837662"/>
              <a:gd name="connsiteX4016" fmla="*/ 4321473 w 4774447"/>
              <a:gd name="connsiteY4016" fmla="*/ 659681 h 4837662"/>
              <a:gd name="connsiteX4017" fmla="*/ 4321473 w 4774447"/>
              <a:gd name="connsiteY4017" fmla="*/ 677632 h 4837662"/>
              <a:gd name="connsiteX4018" fmla="*/ 4318078 w 4774447"/>
              <a:gd name="connsiteY4018" fmla="*/ 668657 h 4837662"/>
              <a:gd name="connsiteX4019" fmla="*/ 4301100 w 4774447"/>
              <a:gd name="connsiteY4019" fmla="*/ 686607 h 4837662"/>
              <a:gd name="connsiteX4020" fmla="*/ 4304495 w 4774447"/>
              <a:gd name="connsiteY4020" fmla="*/ 695582 h 4837662"/>
              <a:gd name="connsiteX4021" fmla="*/ 4287517 w 4774447"/>
              <a:gd name="connsiteY4021" fmla="*/ 704558 h 4837662"/>
              <a:gd name="connsiteX4022" fmla="*/ 4284122 w 4774447"/>
              <a:gd name="connsiteY4022" fmla="*/ 713533 h 4837662"/>
              <a:gd name="connsiteX4023" fmla="*/ 4263749 w 4774447"/>
              <a:gd name="connsiteY4023" fmla="*/ 735971 h 4837662"/>
              <a:gd name="connsiteX4024" fmla="*/ 4270539 w 4774447"/>
              <a:gd name="connsiteY4024" fmla="*/ 753921 h 4837662"/>
              <a:gd name="connsiteX4025" fmla="*/ 4256957 w 4774447"/>
              <a:gd name="connsiteY4025" fmla="*/ 762897 h 4837662"/>
              <a:gd name="connsiteX4026" fmla="*/ 4253561 w 4774447"/>
              <a:gd name="connsiteY4026" fmla="*/ 776360 h 4837662"/>
              <a:gd name="connsiteX4027" fmla="*/ 4239979 w 4774447"/>
              <a:gd name="connsiteY4027" fmla="*/ 785335 h 4837662"/>
              <a:gd name="connsiteX4028" fmla="*/ 4236584 w 4774447"/>
              <a:gd name="connsiteY4028" fmla="*/ 794310 h 4837662"/>
              <a:gd name="connsiteX4029" fmla="*/ 4212815 w 4774447"/>
              <a:gd name="connsiteY4029" fmla="*/ 825723 h 4837662"/>
              <a:gd name="connsiteX4030" fmla="*/ 4178859 w 4774447"/>
              <a:gd name="connsiteY4030" fmla="*/ 866112 h 4837662"/>
              <a:gd name="connsiteX4031" fmla="*/ 4155090 w 4774447"/>
              <a:gd name="connsiteY4031" fmla="*/ 897525 h 4837662"/>
              <a:gd name="connsiteX4032" fmla="*/ 4134716 w 4774447"/>
              <a:gd name="connsiteY4032" fmla="*/ 933426 h 4837662"/>
              <a:gd name="connsiteX4033" fmla="*/ 4127925 w 4774447"/>
              <a:gd name="connsiteY4033" fmla="*/ 928939 h 4837662"/>
              <a:gd name="connsiteX4034" fmla="*/ 4121134 w 4774447"/>
              <a:gd name="connsiteY4034" fmla="*/ 937914 h 4837662"/>
              <a:gd name="connsiteX4035" fmla="*/ 4134716 w 4774447"/>
              <a:gd name="connsiteY4035" fmla="*/ 942402 h 4837662"/>
              <a:gd name="connsiteX4036" fmla="*/ 4107551 w 4774447"/>
              <a:gd name="connsiteY4036" fmla="*/ 951377 h 4837662"/>
              <a:gd name="connsiteX4037" fmla="*/ 4104156 w 4774447"/>
              <a:gd name="connsiteY4037" fmla="*/ 960352 h 4837662"/>
              <a:gd name="connsiteX4038" fmla="*/ 4117738 w 4774447"/>
              <a:gd name="connsiteY4038" fmla="*/ 964840 h 4837662"/>
              <a:gd name="connsiteX4039" fmla="*/ 4144903 w 4774447"/>
              <a:gd name="connsiteY4039" fmla="*/ 951377 h 4837662"/>
              <a:gd name="connsiteX4040" fmla="*/ 4168672 w 4774447"/>
              <a:gd name="connsiteY4040" fmla="*/ 946889 h 4837662"/>
              <a:gd name="connsiteX4041" fmla="*/ 4172067 w 4774447"/>
              <a:gd name="connsiteY4041" fmla="*/ 937914 h 4837662"/>
              <a:gd name="connsiteX4042" fmla="*/ 4168672 w 4774447"/>
              <a:gd name="connsiteY4042" fmla="*/ 928939 h 4837662"/>
              <a:gd name="connsiteX4043" fmla="*/ 4192441 w 4774447"/>
              <a:gd name="connsiteY4043" fmla="*/ 928939 h 4837662"/>
              <a:gd name="connsiteX4044" fmla="*/ 4192441 w 4774447"/>
              <a:gd name="connsiteY4044" fmla="*/ 933426 h 4837662"/>
              <a:gd name="connsiteX4045" fmla="*/ 4178859 w 4774447"/>
              <a:gd name="connsiteY4045" fmla="*/ 937914 h 4837662"/>
              <a:gd name="connsiteX4046" fmla="*/ 4185650 w 4774447"/>
              <a:gd name="connsiteY4046" fmla="*/ 942402 h 4837662"/>
              <a:gd name="connsiteX4047" fmla="*/ 4236584 w 4774447"/>
              <a:gd name="connsiteY4047" fmla="*/ 924451 h 4837662"/>
              <a:gd name="connsiteX4048" fmla="*/ 4236584 w 4774447"/>
              <a:gd name="connsiteY4048" fmla="*/ 915476 h 4837662"/>
              <a:gd name="connsiteX4049" fmla="*/ 4250166 w 4774447"/>
              <a:gd name="connsiteY4049" fmla="*/ 924451 h 4837662"/>
              <a:gd name="connsiteX4050" fmla="*/ 4280727 w 4774447"/>
              <a:gd name="connsiteY4050" fmla="*/ 910988 h 4837662"/>
              <a:gd name="connsiteX4051" fmla="*/ 4280727 w 4774447"/>
              <a:gd name="connsiteY4051" fmla="*/ 906501 h 4837662"/>
              <a:gd name="connsiteX4052" fmla="*/ 4287517 w 4774447"/>
              <a:gd name="connsiteY4052" fmla="*/ 915476 h 4837662"/>
              <a:gd name="connsiteX4053" fmla="*/ 4290913 w 4774447"/>
              <a:gd name="connsiteY4053" fmla="*/ 910988 h 4837662"/>
              <a:gd name="connsiteX4054" fmla="*/ 4297705 w 4774447"/>
              <a:gd name="connsiteY4054" fmla="*/ 915476 h 4837662"/>
              <a:gd name="connsiteX4055" fmla="*/ 4307891 w 4774447"/>
              <a:gd name="connsiteY4055" fmla="*/ 902013 h 4837662"/>
              <a:gd name="connsiteX4056" fmla="*/ 4318078 w 4774447"/>
              <a:gd name="connsiteY4056" fmla="*/ 906501 h 4837662"/>
              <a:gd name="connsiteX4057" fmla="*/ 4318078 w 4774447"/>
              <a:gd name="connsiteY4057" fmla="*/ 893038 h 4837662"/>
              <a:gd name="connsiteX4058" fmla="*/ 4328065 w 4774447"/>
              <a:gd name="connsiteY4058" fmla="*/ 899637 h 4837662"/>
              <a:gd name="connsiteX4059" fmla="*/ 4323543 w 4774447"/>
              <a:gd name="connsiteY4059" fmla="*/ 903275 h 4837662"/>
              <a:gd name="connsiteX4060" fmla="*/ 4331661 w 4774447"/>
              <a:gd name="connsiteY4060" fmla="*/ 902013 h 4837662"/>
              <a:gd name="connsiteX4061" fmla="*/ 4329963 w 4774447"/>
              <a:gd name="connsiteY4061" fmla="*/ 900891 h 4837662"/>
              <a:gd name="connsiteX4062" fmla="*/ 4328065 w 4774447"/>
              <a:gd name="connsiteY4062" fmla="*/ 899637 h 4837662"/>
              <a:gd name="connsiteX4063" fmla="*/ 4341847 w 4774447"/>
              <a:gd name="connsiteY4063" fmla="*/ 888550 h 4837662"/>
              <a:gd name="connsiteX4064" fmla="*/ 4345243 w 4774447"/>
              <a:gd name="connsiteY4064" fmla="*/ 897525 h 4837662"/>
              <a:gd name="connsiteX4065" fmla="*/ 4358825 w 4774447"/>
              <a:gd name="connsiteY4065" fmla="*/ 870600 h 4837662"/>
              <a:gd name="connsiteX4066" fmla="*/ 4365344 w 4774447"/>
              <a:gd name="connsiteY4066" fmla="*/ 870600 h 4837662"/>
              <a:gd name="connsiteX4067" fmla="*/ 4363281 w 4774447"/>
              <a:gd name="connsiteY4067" fmla="*/ 875648 h 4837662"/>
              <a:gd name="connsiteX4068" fmla="*/ 4369011 w 4774447"/>
              <a:gd name="connsiteY4068" fmla="*/ 870600 h 4837662"/>
              <a:gd name="connsiteX4069" fmla="*/ 4367738 w 4774447"/>
              <a:gd name="connsiteY4069" fmla="*/ 870600 h 4837662"/>
              <a:gd name="connsiteX4070" fmla="*/ 4365344 w 4774447"/>
              <a:gd name="connsiteY4070" fmla="*/ 870600 h 4837662"/>
              <a:gd name="connsiteX4071" fmla="*/ 4367697 w 4774447"/>
              <a:gd name="connsiteY4071" fmla="*/ 864839 h 4837662"/>
              <a:gd name="connsiteX4072" fmla="*/ 4367738 w 4774447"/>
              <a:gd name="connsiteY4072" fmla="*/ 864850 h 4837662"/>
              <a:gd name="connsiteX4073" fmla="*/ 4368236 w 4774447"/>
              <a:gd name="connsiteY4073" fmla="*/ 863588 h 4837662"/>
              <a:gd name="connsiteX4074" fmla="*/ 4379199 w 4774447"/>
              <a:gd name="connsiteY4074" fmla="*/ 866112 h 4837662"/>
              <a:gd name="connsiteX4075" fmla="*/ 4379199 w 4774447"/>
              <a:gd name="connsiteY4075" fmla="*/ 848162 h 4837662"/>
              <a:gd name="connsiteX4076" fmla="*/ 4399572 w 4774447"/>
              <a:gd name="connsiteY4076" fmla="*/ 839186 h 4837662"/>
              <a:gd name="connsiteX4077" fmla="*/ 4409759 w 4774447"/>
              <a:gd name="connsiteY4077" fmla="*/ 825723 h 4837662"/>
              <a:gd name="connsiteX4078" fmla="*/ 4406363 w 4774447"/>
              <a:gd name="connsiteY4078" fmla="*/ 816748 h 4837662"/>
              <a:gd name="connsiteX4079" fmla="*/ 4409759 w 4774447"/>
              <a:gd name="connsiteY4079" fmla="*/ 816748 h 4837662"/>
              <a:gd name="connsiteX4080" fmla="*/ 4406363 w 4774447"/>
              <a:gd name="connsiteY4080" fmla="*/ 803285 h 4837662"/>
              <a:gd name="connsiteX4081" fmla="*/ 4423341 w 4774447"/>
              <a:gd name="connsiteY4081" fmla="*/ 789822 h 4837662"/>
              <a:gd name="connsiteX4082" fmla="*/ 4436923 w 4774447"/>
              <a:gd name="connsiteY4082" fmla="*/ 771872 h 4837662"/>
              <a:gd name="connsiteX4083" fmla="*/ 4440319 w 4774447"/>
              <a:gd name="connsiteY4083" fmla="*/ 762897 h 4837662"/>
              <a:gd name="connsiteX4084" fmla="*/ 4443715 w 4774447"/>
              <a:gd name="connsiteY4084" fmla="*/ 762897 h 4837662"/>
              <a:gd name="connsiteX4085" fmla="*/ 4440319 w 4774447"/>
              <a:gd name="connsiteY4085" fmla="*/ 771872 h 4837662"/>
              <a:gd name="connsiteX4086" fmla="*/ 4453901 w 4774447"/>
              <a:gd name="connsiteY4086" fmla="*/ 785335 h 4837662"/>
              <a:gd name="connsiteX4087" fmla="*/ 4457297 w 4774447"/>
              <a:gd name="connsiteY4087" fmla="*/ 780847 h 4837662"/>
              <a:gd name="connsiteX4088" fmla="*/ 4453901 w 4774447"/>
              <a:gd name="connsiteY4088" fmla="*/ 762897 h 4837662"/>
              <a:gd name="connsiteX4089" fmla="*/ 4458890 w 4774447"/>
              <a:gd name="connsiteY4089" fmla="*/ 760699 h 4837662"/>
              <a:gd name="connsiteX4090" fmla="*/ 4459420 w 4774447"/>
              <a:gd name="connsiteY4090" fmla="*/ 764580 h 4837662"/>
              <a:gd name="connsiteX4091" fmla="*/ 4464088 w 4774447"/>
              <a:gd name="connsiteY4091" fmla="*/ 758409 h 4837662"/>
              <a:gd name="connsiteX4092" fmla="*/ 4462815 w 4774447"/>
              <a:gd name="connsiteY4092" fmla="*/ 758970 h 4837662"/>
              <a:gd name="connsiteX4093" fmla="*/ 4458890 w 4774447"/>
              <a:gd name="connsiteY4093" fmla="*/ 760699 h 4837662"/>
              <a:gd name="connsiteX4094" fmla="*/ 4458836 w 4774447"/>
              <a:gd name="connsiteY4094" fmla="*/ 760302 h 4837662"/>
              <a:gd name="connsiteX4095" fmla="*/ 4464854 w 4774447"/>
              <a:gd name="connsiteY4095" fmla="*/ 746494 h 4837662"/>
              <a:gd name="connsiteX4096" fmla="*/ 4470826 w 4774447"/>
              <a:gd name="connsiteY4096" fmla="*/ 743263 h 4837662"/>
              <a:gd name="connsiteX4097" fmla="*/ 4474275 w 4774447"/>
              <a:gd name="connsiteY4097" fmla="*/ 740458 h 4837662"/>
              <a:gd name="connsiteX4098" fmla="*/ 4467802 w 4774447"/>
              <a:gd name="connsiteY4098" fmla="*/ 740458 h 4837662"/>
              <a:gd name="connsiteX4099" fmla="*/ 4474043 w 4774447"/>
              <a:gd name="connsiteY4099" fmla="*/ 735550 h 4837662"/>
              <a:gd name="connsiteX4100" fmla="*/ 4498044 w 4774447"/>
              <a:gd name="connsiteY4100" fmla="*/ 718020 h 4837662"/>
              <a:gd name="connsiteX4101" fmla="*/ 4528605 w 4774447"/>
              <a:gd name="connsiteY4101" fmla="*/ 677632 h 4837662"/>
              <a:gd name="connsiteX4102" fmla="*/ 4538612 w 4774447"/>
              <a:gd name="connsiteY4102" fmla="*/ 667712 h 4837662"/>
              <a:gd name="connsiteX4103" fmla="*/ 4531576 w 4774447"/>
              <a:gd name="connsiteY4103" fmla="*/ 680997 h 4837662"/>
              <a:gd name="connsiteX4104" fmla="*/ 4528605 w 4774447"/>
              <a:gd name="connsiteY4104" fmla="*/ 686607 h 4837662"/>
              <a:gd name="connsiteX4105" fmla="*/ 4521813 w 4774447"/>
              <a:gd name="connsiteY4105" fmla="*/ 695582 h 4837662"/>
              <a:gd name="connsiteX4106" fmla="*/ 4521813 w 4774447"/>
              <a:gd name="connsiteY4106" fmla="*/ 709045 h 4837662"/>
              <a:gd name="connsiteX4107" fmla="*/ 4484461 w 4774447"/>
              <a:gd name="connsiteY4107" fmla="*/ 753921 h 4837662"/>
              <a:gd name="connsiteX4108" fmla="*/ 4460693 w 4774447"/>
              <a:gd name="connsiteY4108" fmla="*/ 798798 h 4837662"/>
              <a:gd name="connsiteX4109" fmla="*/ 4477671 w 4774447"/>
              <a:gd name="connsiteY4109" fmla="*/ 803285 h 4837662"/>
              <a:gd name="connsiteX4110" fmla="*/ 4457297 w 4774447"/>
              <a:gd name="connsiteY4110" fmla="*/ 830211 h 4837662"/>
              <a:gd name="connsiteX4111" fmla="*/ 4464088 w 4774447"/>
              <a:gd name="connsiteY4111" fmla="*/ 834699 h 4837662"/>
              <a:gd name="connsiteX4112" fmla="*/ 4474275 w 4774447"/>
              <a:gd name="connsiteY4112" fmla="*/ 821236 h 4837662"/>
              <a:gd name="connsiteX4113" fmla="*/ 4474275 w 4774447"/>
              <a:gd name="connsiteY4113" fmla="*/ 834699 h 4837662"/>
              <a:gd name="connsiteX4114" fmla="*/ 4460693 w 4774447"/>
              <a:gd name="connsiteY4114" fmla="*/ 852649 h 4837662"/>
              <a:gd name="connsiteX4115" fmla="*/ 4460693 w 4774447"/>
              <a:gd name="connsiteY4115" fmla="*/ 857137 h 4837662"/>
              <a:gd name="connsiteX4116" fmla="*/ 4477671 w 4774447"/>
              <a:gd name="connsiteY4116" fmla="*/ 848162 h 4837662"/>
              <a:gd name="connsiteX4117" fmla="*/ 4494649 w 4774447"/>
              <a:gd name="connsiteY4117" fmla="*/ 816748 h 4837662"/>
              <a:gd name="connsiteX4118" fmla="*/ 4494649 w 4774447"/>
              <a:gd name="connsiteY4118" fmla="*/ 830211 h 4837662"/>
              <a:gd name="connsiteX4119" fmla="*/ 4501439 w 4774447"/>
              <a:gd name="connsiteY4119" fmla="*/ 830211 h 4837662"/>
              <a:gd name="connsiteX4120" fmla="*/ 4501439 w 4774447"/>
              <a:gd name="connsiteY4120" fmla="*/ 834699 h 4837662"/>
              <a:gd name="connsiteX4121" fmla="*/ 4487857 w 4774447"/>
              <a:gd name="connsiteY4121" fmla="*/ 834699 h 4837662"/>
              <a:gd name="connsiteX4122" fmla="*/ 4477671 w 4774447"/>
              <a:gd name="connsiteY4122" fmla="*/ 857137 h 4837662"/>
              <a:gd name="connsiteX4123" fmla="*/ 4494649 w 4774447"/>
              <a:gd name="connsiteY4123" fmla="*/ 857137 h 4837662"/>
              <a:gd name="connsiteX4124" fmla="*/ 4504835 w 4774447"/>
              <a:gd name="connsiteY4124" fmla="*/ 843674 h 4837662"/>
              <a:gd name="connsiteX4125" fmla="*/ 4521813 w 4774447"/>
              <a:gd name="connsiteY4125" fmla="*/ 839186 h 4837662"/>
              <a:gd name="connsiteX4126" fmla="*/ 4474275 w 4774447"/>
              <a:gd name="connsiteY4126" fmla="*/ 875087 h 4837662"/>
              <a:gd name="connsiteX4127" fmla="*/ 4528605 w 4774447"/>
              <a:gd name="connsiteY4127" fmla="*/ 866112 h 4837662"/>
              <a:gd name="connsiteX4128" fmla="*/ 4538189 w 4774447"/>
              <a:gd name="connsiteY4128" fmla="*/ 861045 h 4837662"/>
              <a:gd name="connsiteX4129" fmla="*/ 4542559 w 4774447"/>
              <a:gd name="connsiteY4129" fmla="*/ 862606 h 4837662"/>
              <a:gd name="connsiteX4130" fmla="*/ 4545583 w 4774447"/>
              <a:gd name="connsiteY4130" fmla="*/ 857137 h 4837662"/>
              <a:gd name="connsiteX4131" fmla="*/ 4543461 w 4774447"/>
              <a:gd name="connsiteY4131" fmla="*/ 858259 h 4837662"/>
              <a:gd name="connsiteX4132" fmla="*/ 4538189 w 4774447"/>
              <a:gd name="connsiteY4132" fmla="*/ 861045 h 4837662"/>
              <a:gd name="connsiteX4133" fmla="*/ 4536669 w 4774447"/>
              <a:gd name="connsiteY4133" fmla="*/ 860503 h 4837662"/>
              <a:gd name="connsiteX4134" fmla="*/ 4565956 w 4774447"/>
              <a:gd name="connsiteY4134" fmla="*/ 843674 h 4837662"/>
              <a:gd name="connsiteX4135" fmla="*/ 4565956 w 4774447"/>
              <a:gd name="connsiteY4135" fmla="*/ 848162 h 4837662"/>
              <a:gd name="connsiteX4136" fmla="*/ 4582934 w 4774447"/>
              <a:gd name="connsiteY4136" fmla="*/ 852649 h 4837662"/>
              <a:gd name="connsiteX4137" fmla="*/ 4589725 w 4774447"/>
              <a:gd name="connsiteY4137" fmla="*/ 843674 h 4837662"/>
              <a:gd name="connsiteX4138" fmla="*/ 4593121 w 4774447"/>
              <a:gd name="connsiteY4138" fmla="*/ 848162 h 4837662"/>
              <a:gd name="connsiteX4139" fmla="*/ 4606703 w 4774447"/>
              <a:gd name="connsiteY4139" fmla="*/ 839186 h 4837662"/>
              <a:gd name="connsiteX4140" fmla="*/ 4613494 w 4774447"/>
              <a:gd name="connsiteY4140" fmla="*/ 843674 h 4837662"/>
              <a:gd name="connsiteX4141" fmla="*/ 4627077 w 4774447"/>
              <a:gd name="connsiteY4141" fmla="*/ 834699 h 4837662"/>
              <a:gd name="connsiteX4142" fmla="*/ 4640659 w 4774447"/>
              <a:gd name="connsiteY4142" fmla="*/ 831109 h 4837662"/>
              <a:gd name="connsiteX4143" fmla="*/ 4640659 w 4774447"/>
              <a:gd name="connsiteY4143" fmla="*/ 841991 h 4837662"/>
              <a:gd name="connsiteX4144" fmla="*/ 4640659 w 4774447"/>
              <a:gd name="connsiteY4144" fmla="*/ 843674 h 4837662"/>
              <a:gd name="connsiteX4145" fmla="*/ 4654241 w 4774447"/>
              <a:gd name="connsiteY4145" fmla="*/ 852649 h 4837662"/>
              <a:gd name="connsiteX4146" fmla="*/ 4650845 w 4774447"/>
              <a:gd name="connsiteY4146" fmla="*/ 857137 h 4837662"/>
              <a:gd name="connsiteX4147" fmla="*/ 4620285 w 4774447"/>
              <a:gd name="connsiteY4147" fmla="*/ 852649 h 4837662"/>
              <a:gd name="connsiteX4148" fmla="*/ 4613494 w 4774447"/>
              <a:gd name="connsiteY4148" fmla="*/ 870600 h 4837662"/>
              <a:gd name="connsiteX4149" fmla="*/ 4603307 w 4774447"/>
              <a:gd name="connsiteY4149" fmla="*/ 866112 h 4837662"/>
              <a:gd name="connsiteX4150" fmla="*/ 4599911 w 4774447"/>
              <a:gd name="connsiteY4150" fmla="*/ 866112 h 4837662"/>
              <a:gd name="connsiteX4151" fmla="*/ 4572747 w 4774447"/>
              <a:gd name="connsiteY4151" fmla="*/ 875087 h 4837662"/>
              <a:gd name="connsiteX4152" fmla="*/ 4576143 w 4774447"/>
              <a:gd name="connsiteY4152" fmla="*/ 879575 h 4837662"/>
              <a:gd name="connsiteX4153" fmla="*/ 4565956 w 4774447"/>
              <a:gd name="connsiteY4153" fmla="*/ 875087 h 4837662"/>
              <a:gd name="connsiteX4154" fmla="*/ 4555769 w 4774447"/>
              <a:gd name="connsiteY4154" fmla="*/ 888550 h 4837662"/>
              <a:gd name="connsiteX4155" fmla="*/ 4545583 w 4774447"/>
              <a:gd name="connsiteY4155" fmla="*/ 884063 h 4837662"/>
              <a:gd name="connsiteX4156" fmla="*/ 4542187 w 4774447"/>
              <a:gd name="connsiteY4156" fmla="*/ 893038 h 4837662"/>
              <a:gd name="connsiteX4157" fmla="*/ 4535395 w 4774447"/>
              <a:gd name="connsiteY4157" fmla="*/ 888550 h 4837662"/>
              <a:gd name="connsiteX4158" fmla="*/ 4525209 w 4774447"/>
              <a:gd name="connsiteY4158" fmla="*/ 910988 h 4837662"/>
              <a:gd name="connsiteX4159" fmla="*/ 4518417 w 4774447"/>
              <a:gd name="connsiteY4159" fmla="*/ 906501 h 4837662"/>
              <a:gd name="connsiteX4160" fmla="*/ 4518417 w 4774447"/>
              <a:gd name="connsiteY4160" fmla="*/ 897525 h 4837662"/>
              <a:gd name="connsiteX4161" fmla="*/ 4494649 w 4774447"/>
              <a:gd name="connsiteY4161" fmla="*/ 902013 h 4837662"/>
              <a:gd name="connsiteX4162" fmla="*/ 4491253 w 4774447"/>
              <a:gd name="connsiteY4162" fmla="*/ 910988 h 4837662"/>
              <a:gd name="connsiteX4163" fmla="*/ 4484461 w 4774447"/>
              <a:gd name="connsiteY4163" fmla="*/ 902013 h 4837662"/>
              <a:gd name="connsiteX4164" fmla="*/ 4487857 w 4774447"/>
              <a:gd name="connsiteY4164" fmla="*/ 888550 h 4837662"/>
              <a:gd name="connsiteX4165" fmla="*/ 4470879 w 4774447"/>
              <a:gd name="connsiteY4165" fmla="*/ 888550 h 4837662"/>
              <a:gd name="connsiteX4166" fmla="*/ 4477671 w 4774447"/>
              <a:gd name="connsiteY4166" fmla="*/ 910988 h 4837662"/>
              <a:gd name="connsiteX4167" fmla="*/ 4467484 w 4774447"/>
              <a:gd name="connsiteY4167" fmla="*/ 915476 h 4837662"/>
              <a:gd name="connsiteX4168" fmla="*/ 4443715 w 4774447"/>
              <a:gd name="connsiteY4168" fmla="*/ 915476 h 4837662"/>
              <a:gd name="connsiteX4169" fmla="*/ 4419945 w 4774447"/>
              <a:gd name="connsiteY4169" fmla="*/ 928939 h 4837662"/>
              <a:gd name="connsiteX4170" fmla="*/ 4396177 w 4774447"/>
              <a:gd name="connsiteY4170" fmla="*/ 937914 h 4837662"/>
              <a:gd name="connsiteX4171" fmla="*/ 4365616 w 4774447"/>
              <a:gd name="connsiteY4171" fmla="*/ 969328 h 4837662"/>
              <a:gd name="connsiteX4172" fmla="*/ 4375803 w 4774447"/>
              <a:gd name="connsiteY4172" fmla="*/ 978303 h 4837662"/>
              <a:gd name="connsiteX4173" fmla="*/ 4335056 w 4774447"/>
              <a:gd name="connsiteY4173" fmla="*/ 1018691 h 4837662"/>
              <a:gd name="connsiteX4174" fmla="*/ 4324869 w 4774447"/>
              <a:gd name="connsiteY4174" fmla="*/ 1045617 h 4837662"/>
              <a:gd name="connsiteX4175" fmla="*/ 4331661 w 4774447"/>
              <a:gd name="connsiteY4175" fmla="*/ 1045617 h 4837662"/>
              <a:gd name="connsiteX4176" fmla="*/ 4335056 w 4774447"/>
              <a:gd name="connsiteY4176" fmla="*/ 1036642 h 4837662"/>
              <a:gd name="connsiteX4177" fmla="*/ 4345243 w 4774447"/>
              <a:gd name="connsiteY4177" fmla="*/ 1063568 h 4837662"/>
              <a:gd name="connsiteX4178" fmla="*/ 4358825 w 4774447"/>
              <a:gd name="connsiteY4178" fmla="*/ 1063568 h 4837662"/>
              <a:gd name="connsiteX4179" fmla="*/ 4362221 w 4774447"/>
              <a:gd name="connsiteY4179" fmla="*/ 1059080 h 4837662"/>
              <a:gd name="connsiteX4180" fmla="*/ 4352034 w 4774447"/>
              <a:gd name="connsiteY4180" fmla="*/ 1054592 h 4837662"/>
              <a:gd name="connsiteX4181" fmla="*/ 4375803 w 4774447"/>
              <a:gd name="connsiteY4181" fmla="*/ 1041130 h 4837662"/>
              <a:gd name="connsiteX4182" fmla="*/ 4379199 w 4774447"/>
              <a:gd name="connsiteY4182" fmla="*/ 1045617 h 4837662"/>
              <a:gd name="connsiteX4183" fmla="*/ 4383515 w 4774447"/>
              <a:gd name="connsiteY4183" fmla="*/ 1041814 h 4837662"/>
              <a:gd name="connsiteX4184" fmla="*/ 4384716 w 4774447"/>
              <a:gd name="connsiteY4184" fmla="*/ 1042252 h 4837662"/>
              <a:gd name="connsiteX4185" fmla="*/ 4385981 w 4774447"/>
              <a:gd name="connsiteY4185" fmla="*/ 1039641 h 4837662"/>
              <a:gd name="connsiteX4186" fmla="*/ 4388112 w 4774447"/>
              <a:gd name="connsiteY4186" fmla="*/ 1037764 h 4837662"/>
              <a:gd name="connsiteX4187" fmla="*/ 4389385 w 4774447"/>
              <a:gd name="connsiteY4187" fmla="*/ 1036642 h 4837662"/>
              <a:gd name="connsiteX4188" fmla="*/ 4386891 w 4774447"/>
              <a:gd name="connsiteY4188" fmla="*/ 1037764 h 4837662"/>
              <a:gd name="connsiteX4189" fmla="*/ 4385981 w 4774447"/>
              <a:gd name="connsiteY4189" fmla="*/ 1039641 h 4837662"/>
              <a:gd name="connsiteX4190" fmla="*/ 4383515 w 4774447"/>
              <a:gd name="connsiteY4190" fmla="*/ 1041814 h 4837662"/>
              <a:gd name="connsiteX4191" fmla="*/ 4383177 w 4774447"/>
              <a:gd name="connsiteY4191" fmla="*/ 1041691 h 4837662"/>
              <a:gd name="connsiteX4192" fmla="*/ 4382594 w 4774447"/>
              <a:gd name="connsiteY4192" fmla="*/ 1027667 h 4837662"/>
              <a:gd name="connsiteX4193" fmla="*/ 4396177 w 4774447"/>
              <a:gd name="connsiteY4193" fmla="*/ 1036642 h 4837662"/>
              <a:gd name="connsiteX4194" fmla="*/ 4416550 w 4774447"/>
              <a:gd name="connsiteY4194" fmla="*/ 1036642 h 4837662"/>
              <a:gd name="connsiteX4195" fmla="*/ 4423341 w 4774447"/>
              <a:gd name="connsiteY4195" fmla="*/ 1032154 h 4837662"/>
              <a:gd name="connsiteX4196" fmla="*/ 4443715 w 4774447"/>
              <a:gd name="connsiteY4196" fmla="*/ 1023179 h 4837662"/>
              <a:gd name="connsiteX4197" fmla="*/ 4440319 w 4774447"/>
              <a:gd name="connsiteY4197" fmla="*/ 1036642 h 4837662"/>
              <a:gd name="connsiteX4198" fmla="*/ 4447111 w 4774447"/>
              <a:gd name="connsiteY4198" fmla="*/ 1041130 h 4837662"/>
              <a:gd name="connsiteX4199" fmla="*/ 4491253 w 4774447"/>
              <a:gd name="connsiteY4199" fmla="*/ 1032154 h 4837662"/>
              <a:gd name="connsiteX4200" fmla="*/ 4552373 w 4774447"/>
              <a:gd name="connsiteY4200" fmla="*/ 1014204 h 4837662"/>
              <a:gd name="connsiteX4201" fmla="*/ 4576143 w 4774447"/>
              <a:gd name="connsiteY4201" fmla="*/ 1005228 h 4837662"/>
              <a:gd name="connsiteX4202" fmla="*/ 4579538 w 4774447"/>
              <a:gd name="connsiteY4202" fmla="*/ 1005228 h 4837662"/>
              <a:gd name="connsiteX4203" fmla="*/ 4589725 w 4774447"/>
              <a:gd name="connsiteY4203" fmla="*/ 996253 h 4837662"/>
              <a:gd name="connsiteX4204" fmla="*/ 4565956 w 4774447"/>
              <a:gd name="connsiteY4204" fmla="*/ 991766 h 4837662"/>
              <a:gd name="connsiteX4205" fmla="*/ 4579538 w 4774447"/>
              <a:gd name="connsiteY4205" fmla="*/ 987278 h 4837662"/>
              <a:gd name="connsiteX4206" fmla="*/ 4586329 w 4774447"/>
              <a:gd name="connsiteY4206" fmla="*/ 982791 h 4837662"/>
              <a:gd name="connsiteX4207" fmla="*/ 4616889 w 4774447"/>
              <a:gd name="connsiteY4207" fmla="*/ 973815 h 4837662"/>
              <a:gd name="connsiteX4208" fmla="*/ 4620285 w 4774447"/>
              <a:gd name="connsiteY4208" fmla="*/ 964840 h 4837662"/>
              <a:gd name="connsiteX4209" fmla="*/ 4637263 w 4774447"/>
              <a:gd name="connsiteY4209" fmla="*/ 969328 h 4837662"/>
              <a:gd name="connsiteX4210" fmla="*/ 4644055 w 4774447"/>
              <a:gd name="connsiteY4210" fmla="*/ 969328 h 4837662"/>
              <a:gd name="connsiteX4211" fmla="*/ 4650845 w 4774447"/>
              <a:gd name="connsiteY4211" fmla="*/ 960352 h 4837662"/>
              <a:gd name="connsiteX4212" fmla="*/ 4671219 w 4774447"/>
              <a:gd name="connsiteY4212" fmla="*/ 955865 h 4837662"/>
              <a:gd name="connsiteX4213" fmla="*/ 4667823 w 4774447"/>
              <a:gd name="connsiteY4213" fmla="*/ 946889 h 4837662"/>
              <a:gd name="connsiteX4214" fmla="*/ 4674615 w 4774447"/>
              <a:gd name="connsiteY4214" fmla="*/ 946889 h 4837662"/>
              <a:gd name="connsiteX4215" fmla="*/ 4684801 w 4774447"/>
              <a:gd name="connsiteY4215" fmla="*/ 955865 h 4837662"/>
              <a:gd name="connsiteX4216" fmla="*/ 4708571 w 4774447"/>
              <a:gd name="connsiteY4216" fmla="*/ 942402 h 4837662"/>
              <a:gd name="connsiteX4217" fmla="*/ 4715361 w 4774447"/>
              <a:gd name="connsiteY4217" fmla="*/ 942402 h 4837662"/>
              <a:gd name="connsiteX4218" fmla="*/ 4711966 w 4774447"/>
              <a:gd name="connsiteY4218" fmla="*/ 946889 h 4837662"/>
              <a:gd name="connsiteX4219" fmla="*/ 4722153 w 4774447"/>
              <a:gd name="connsiteY4219" fmla="*/ 951377 h 4837662"/>
              <a:gd name="connsiteX4220" fmla="*/ 4756109 w 4774447"/>
              <a:gd name="connsiteY4220" fmla="*/ 928939 h 4837662"/>
              <a:gd name="connsiteX4221" fmla="*/ 4766295 w 4774447"/>
              <a:gd name="connsiteY4221" fmla="*/ 937914 h 4837662"/>
              <a:gd name="connsiteX4222" fmla="*/ 4774447 w 4774447"/>
              <a:gd name="connsiteY4222" fmla="*/ 935221 h 4837662"/>
              <a:gd name="connsiteX4223" fmla="*/ 4774447 w 4774447"/>
              <a:gd name="connsiteY4223" fmla="*/ 957888 h 4837662"/>
              <a:gd name="connsiteX4224" fmla="*/ 4769691 w 4774447"/>
              <a:gd name="connsiteY4224" fmla="*/ 955304 h 4837662"/>
              <a:gd name="connsiteX4225" fmla="*/ 4769691 w 4774447"/>
              <a:gd name="connsiteY4225" fmla="*/ 964840 h 4837662"/>
              <a:gd name="connsiteX4226" fmla="*/ 4762900 w 4774447"/>
              <a:gd name="connsiteY4226" fmla="*/ 955865 h 4837662"/>
              <a:gd name="connsiteX4227" fmla="*/ 4759505 w 4774447"/>
              <a:gd name="connsiteY4227" fmla="*/ 964840 h 4837662"/>
              <a:gd name="connsiteX4228" fmla="*/ 4742527 w 4774447"/>
              <a:gd name="connsiteY4228" fmla="*/ 960352 h 4837662"/>
              <a:gd name="connsiteX4229" fmla="*/ 4708571 w 4774447"/>
              <a:gd name="connsiteY4229" fmla="*/ 973815 h 4837662"/>
              <a:gd name="connsiteX4230" fmla="*/ 4694988 w 4774447"/>
              <a:gd name="connsiteY4230" fmla="*/ 982791 h 4837662"/>
              <a:gd name="connsiteX4231" fmla="*/ 4684801 w 4774447"/>
              <a:gd name="connsiteY4231" fmla="*/ 982791 h 4837662"/>
              <a:gd name="connsiteX4232" fmla="*/ 4637263 w 4774447"/>
              <a:gd name="connsiteY4232" fmla="*/ 1000741 h 4837662"/>
              <a:gd name="connsiteX4233" fmla="*/ 4630472 w 4774447"/>
              <a:gd name="connsiteY4233" fmla="*/ 1000741 h 4837662"/>
              <a:gd name="connsiteX4234" fmla="*/ 4623681 w 4774447"/>
              <a:gd name="connsiteY4234" fmla="*/ 1000741 h 4837662"/>
              <a:gd name="connsiteX4235" fmla="*/ 4613494 w 4774447"/>
              <a:gd name="connsiteY4235" fmla="*/ 1005228 h 4837662"/>
              <a:gd name="connsiteX4236" fmla="*/ 4610099 w 4774447"/>
              <a:gd name="connsiteY4236" fmla="*/ 1014204 h 4837662"/>
              <a:gd name="connsiteX4237" fmla="*/ 4616889 w 4774447"/>
              <a:gd name="connsiteY4237" fmla="*/ 1014204 h 4837662"/>
              <a:gd name="connsiteX4238" fmla="*/ 4565956 w 4774447"/>
              <a:gd name="connsiteY4238" fmla="*/ 1027667 h 4837662"/>
              <a:gd name="connsiteX4239" fmla="*/ 4569351 w 4774447"/>
              <a:gd name="connsiteY4239" fmla="*/ 1032154 h 4837662"/>
              <a:gd name="connsiteX4240" fmla="*/ 4532000 w 4774447"/>
              <a:gd name="connsiteY4240" fmla="*/ 1036642 h 4837662"/>
              <a:gd name="connsiteX4241" fmla="*/ 4504835 w 4774447"/>
              <a:gd name="connsiteY4241" fmla="*/ 1036642 h 4837662"/>
              <a:gd name="connsiteX4242" fmla="*/ 4440319 w 4774447"/>
              <a:gd name="connsiteY4242" fmla="*/ 1054592 h 4837662"/>
              <a:gd name="connsiteX4243" fmla="*/ 4406363 w 4774447"/>
              <a:gd name="connsiteY4243" fmla="*/ 1068055 h 4837662"/>
              <a:gd name="connsiteX4244" fmla="*/ 4416550 w 4774447"/>
              <a:gd name="connsiteY4244" fmla="*/ 1050105 h 4837662"/>
              <a:gd name="connsiteX4245" fmla="*/ 4413155 w 4774447"/>
              <a:gd name="connsiteY4245" fmla="*/ 1045617 h 4837662"/>
              <a:gd name="connsiteX4246" fmla="*/ 4402967 w 4774447"/>
              <a:gd name="connsiteY4246" fmla="*/ 1050105 h 4837662"/>
              <a:gd name="connsiteX4247" fmla="*/ 4396177 w 4774447"/>
              <a:gd name="connsiteY4247" fmla="*/ 1054592 h 4837662"/>
              <a:gd name="connsiteX4248" fmla="*/ 4399572 w 4774447"/>
              <a:gd name="connsiteY4248" fmla="*/ 1059080 h 4837662"/>
              <a:gd name="connsiteX4249" fmla="*/ 4399572 w 4774447"/>
              <a:gd name="connsiteY4249" fmla="*/ 1068055 h 4837662"/>
              <a:gd name="connsiteX4250" fmla="*/ 4379199 w 4774447"/>
              <a:gd name="connsiteY4250" fmla="*/ 1077031 h 4837662"/>
              <a:gd name="connsiteX4251" fmla="*/ 4362221 w 4774447"/>
              <a:gd name="connsiteY4251" fmla="*/ 1077031 h 4837662"/>
              <a:gd name="connsiteX4252" fmla="*/ 4335056 w 4774447"/>
              <a:gd name="connsiteY4252" fmla="*/ 1103956 h 4837662"/>
              <a:gd name="connsiteX4253" fmla="*/ 4338451 w 4774447"/>
              <a:gd name="connsiteY4253" fmla="*/ 1090493 h 4837662"/>
              <a:gd name="connsiteX4254" fmla="*/ 4328265 w 4774447"/>
              <a:gd name="connsiteY4254" fmla="*/ 1086006 h 4837662"/>
              <a:gd name="connsiteX4255" fmla="*/ 4297705 w 4774447"/>
              <a:gd name="connsiteY4255" fmla="*/ 1099469 h 4837662"/>
              <a:gd name="connsiteX4256" fmla="*/ 4290913 w 4774447"/>
              <a:gd name="connsiteY4256" fmla="*/ 1103956 h 4837662"/>
              <a:gd name="connsiteX4257" fmla="*/ 4294309 w 4774447"/>
              <a:gd name="connsiteY4257" fmla="*/ 1108444 h 4837662"/>
              <a:gd name="connsiteX4258" fmla="*/ 4263749 w 4774447"/>
              <a:gd name="connsiteY4258" fmla="*/ 1112932 h 4837662"/>
              <a:gd name="connsiteX4259" fmla="*/ 4253561 w 4774447"/>
              <a:gd name="connsiteY4259" fmla="*/ 1130882 h 4837662"/>
              <a:gd name="connsiteX4260" fmla="*/ 4267144 w 4774447"/>
              <a:gd name="connsiteY4260" fmla="*/ 1130882 h 4837662"/>
              <a:gd name="connsiteX4261" fmla="*/ 4270539 w 4774447"/>
              <a:gd name="connsiteY4261" fmla="*/ 1130882 h 4837662"/>
              <a:gd name="connsiteX4262" fmla="*/ 4268039 w 4774447"/>
              <a:gd name="connsiteY4262" fmla="*/ 1134186 h 4837662"/>
              <a:gd name="connsiteX4263" fmla="*/ 4257654 w 4774447"/>
              <a:gd name="connsiteY4263" fmla="*/ 1140243 h 4837662"/>
              <a:gd name="connsiteX4264" fmla="*/ 4236584 w 4774447"/>
              <a:gd name="connsiteY4264" fmla="*/ 1153320 h 4837662"/>
              <a:gd name="connsiteX4265" fmla="*/ 4236584 w 4774447"/>
              <a:gd name="connsiteY4265" fmla="*/ 1162295 h 4837662"/>
              <a:gd name="connsiteX4266" fmla="*/ 4260353 w 4774447"/>
              <a:gd name="connsiteY4266" fmla="*/ 1180246 h 4837662"/>
              <a:gd name="connsiteX4267" fmla="*/ 4270539 w 4774447"/>
              <a:gd name="connsiteY4267" fmla="*/ 1180246 h 4837662"/>
              <a:gd name="connsiteX4268" fmla="*/ 4270539 w 4774447"/>
              <a:gd name="connsiteY4268" fmla="*/ 1166783 h 4837662"/>
              <a:gd name="connsiteX4269" fmla="*/ 4284122 w 4774447"/>
              <a:gd name="connsiteY4269" fmla="*/ 1157808 h 4837662"/>
              <a:gd name="connsiteX4270" fmla="*/ 4297705 w 4774447"/>
              <a:gd name="connsiteY4270" fmla="*/ 1162295 h 4837662"/>
              <a:gd name="connsiteX4271" fmla="*/ 4301100 w 4774447"/>
              <a:gd name="connsiteY4271" fmla="*/ 1171271 h 4837662"/>
              <a:gd name="connsiteX4272" fmla="*/ 4314683 w 4774447"/>
              <a:gd name="connsiteY4272" fmla="*/ 1166783 h 4837662"/>
              <a:gd name="connsiteX4273" fmla="*/ 4328265 w 4774447"/>
              <a:gd name="connsiteY4273" fmla="*/ 1148833 h 4837662"/>
              <a:gd name="connsiteX4274" fmla="*/ 4304495 w 4774447"/>
              <a:gd name="connsiteY4274" fmla="*/ 1121907 h 4837662"/>
              <a:gd name="connsiteX4275" fmla="*/ 4345243 w 4774447"/>
              <a:gd name="connsiteY4275" fmla="*/ 1139857 h 4837662"/>
              <a:gd name="connsiteX4276" fmla="*/ 4358825 w 4774447"/>
              <a:gd name="connsiteY4276" fmla="*/ 1130882 h 4837662"/>
              <a:gd name="connsiteX4277" fmla="*/ 4372407 w 4774447"/>
              <a:gd name="connsiteY4277" fmla="*/ 1126395 h 4837662"/>
              <a:gd name="connsiteX4278" fmla="*/ 4369011 w 4774447"/>
              <a:gd name="connsiteY4278" fmla="*/ 1139857 h 4837662"/>
              <a:gd name="connsiteX4279" fmla="*/ 4355429 w 4774447"/>
              <a:gd name="connsiteY4279" fmla="*/ 1139857 h 4837662"/>
              <a:gd name="connsiteX4280" fmla="*/ 4358825 w 4774447"/>
              <a:gd name="connsiteY4280" fmla="*/ 1157808 h 4837662"/>
              <a:gd name="connsiteX4281" fmla="*/ 4375803 w 4774447"/>
              <a:gd name="connsiteY4281" fmla="*/ 1148833 h 4837662"/>
              <a:gd name="connsiteX4282" fmla="*/ 4382594 w 4774447"/>
              <a:gd name="connsiteY4282" fmla="*/ 1153320 h 4837662"/>
              <a:gd name="connsiteX4283" fmla="*/ 4430133 w 4774447"/>
              <a:gd name="connsiteY4283" fmla="*/ 1130882 h 4837662"/>
              <a:gd name="connsiteX4284" fmla="*/ 4481066 w 4774447"/>
              <a:gd name="connsiteY4284" fmla="*/ 1117419 h 4837662"/>
              <a:gd name="connsiteX4285" fmla="*/ 4501439 w 4774447"/>
              <a:gd name="connsiteY4285" fmla="*/ 1112932 h 4837662"/>
              <a:gd name="connsiteX4286" fmla="*/ 4501439 w 4774447"/>
              <a:gd name="connsiteY4286" fmla="*/ 1126395 h 4837662"/>
              <a:gd name="connsiteX4287" fmla="*/ 4508231 w 4774447"/>
              <a:gd name="connsiteY4287" fmla="*/ 1121907 h 4837662"/>
              <a:gd name="connsiteX4288" fmla="*/ 4504835 w 4774447"/>
              <a:gd name="connsiteY4288" fmla="*/ 1112932 h 4837662"/>
              <a:gd name="connsiteX4289" fmla="*/ 4528605 w 4774447"/>
              <a:gd name="connsiteY4289" fmla="*/ 1117419 h 4837662"/>
              <a:gd name="connsiteX4290" fmla="*/ 4532000 w 4774447"/>
              <a:gd name="connsiteY4290" fmla="*/ 1108444 h 4837662"/>
              <a:gd name="connsiteX4291" fmla="*/ 4565956 w 4774447"/>
              <a:gd name="connsiteY4291" fmla="*/ 1099469 h 4837662"/>
              <a:gd name="connsiteX4292" fmla="*/ 4593121 w 4774447"/>
              <a:gd name="connsiteY4292" fmla="*/ 1099469 h 4837662"/>
              <a:gd name="connsiteX4293" fmla="*/ 4671219 w 4774447"/>
              <a:gd name="connsiteY4293" fmla="*/ 1072543 h 4837662"/>
              <a:gd name="connsiteX4294" fmla="*/ 4678011 w 4774447"/>
              <a:gd name="connsiteY4294" fmla="*/ 1068055 h 4837662"/>
              <a:gd name="connsiteX4295" fmla="*/ 4711966 w 4774447"/>
              <a:gd name="connsiteY4295" fmla="*/ 1059080 h 4837662"/>
              <a:gd name="connsiteX4296" fmla="*/ 4711966 w 4774447"/>
              <a:gd name="connsiteY4296" fmla="*/ 1050105 h 4837662"/>
              <a:gd name="connsiteX4297" fmla="*/ 4722153 w 4774447"/>
              <a:gd name="connsiteY4297" fmla="*/ 1041130 h 4837662"/>
              <a:gd name="connsiteX4298" fmla="*/ 4725549 w 4774447"/>
              <a:gd name="connsiteY4298" fmla="*/ 1050105 h 4837662"/>
              <a:gd name="connsiteX4299" fmla="*/ 4722153 w 4774447"/>
              <a:gd name="connsiteY4299" fmla="*/ 1059080 h 4837662"/>
              <a:gd name="connsiteX4300" fmla="*/ 4694988 w 4774447"/>
              <a:gd name="connsiteY4300" fmla="*/ 1068055 h 4837662"/>
              <a:gd name="connsiteX4301" fmla="*/ 4718757 w 4774447"/>
              <a:gd name="connsiteY4301" fmla="*/ 1077031 h 4837662"/>
              <a:gd name="connsiteX4302" fmla="*/ 4735735 w 4774447"/>
              <a:gd name="connsiteY4302" fmla="*/ 1054592 h 4837662"/>
              <a:gd name="connsiteX4303" fmla="*/ 4739131 w 4774447"/>
              <a:gd name="connsiteY4303" fmla="*/ 1068055 h 4837662"/>
              <a:gd name="connsiteX4304" fmla="*/ 4759505 w 4774447"/>
              <a:gd name="connsiteY4304" fmla="*/ 1072543 h 4837662"/>
              <a:gd name="connsiteX4305" fmla="*/ 4756109 w 4774447"/>
              <a:gd name="connsiteY4305" fmla="*/ 1081518 h 4837662"/>
              <a:gd name="connsiteX4306" fmla="*/ 4774447 w 4774447"/>
              <a:gd name="connsiteY4306" fmla="*/ 1084980 h 4837662"/>
              <a:gd name="connsiteX4307" fmla="*/ 4774447 w 4774447"/>
              <a:gd name="connsiteY4307" fmla="*/ 2583974 h 4837662"/>
              <a:gd name="connsiteX4308" fmla="*/ 4774042 w 4774447"/>
              <a:gd name="connsiteY4308" fmla="*/ 2584242 h 4837662"/>
              <a:gd name="connsiteX4309" fmla="*/ 4773087 w 4774447"/>
              <a:gd name="connsiteY4309" fmla="*/ 2584873 h 4837662"/>
              <a:gd name="connsiteX4310" fmla="*/ 4742527 w 4774447"/>
              <a:gd name="connsiteY4310" fmla="*/ 2602823 h 4837662"/>
              <a:gd name="connsiteX4311" fmla="*/ 4742527 w 4774447"/>
              <a:gd name="connsiteY4311" fmla="*/ 2607311 h 4837662"/>
              <a:gd name="connsiteX4312" fmla="*/ 4725549 w 4774447"/>
              <a:gd name="connsiteY4312" fmla="*/ 2616286 h 4837662"/>
              <a:gd name="connsiteX4313" fmla="*/ 4722153 w 4774447"/>
              <a:gd name="connsiteY4313" fmla="*/ 2629749 h 4837662"/>
              <a:gd name="connsiteX4314" fmla="*/ 4732339 w 4774447"/>
              <a:gd name="connsiteY4314" fmla="*/ 2634237 h 4837662"/>
              <a:gd name="connsiteX4315" fmla="*/ 4752713 w 4774447"/>
              <a:gd name="connsiteY4315" fmla="*/ 2625262 h 4837662"/>
              <a:gd name="connsiteX4316" fmla="*/ 4756109 w 4774447"/>
              <a:gd name="connsiteY4316" fmla="*/ 2625262 h 4837662"/>
              <a:gd name="connsiteX4317" fmla="*/ 4759505 w 4774447"/>
              <a:gd name="connsiteY4317" fmla="*/ 2620774 h 4837662"/>
              <a:gd name="connsiteX4318" fmla="*/ 4752713 w 4774447"/>
              <a:gd name="connsiteY4318" fmla="*/ 2620774 h 4837662"/>
              <a:gd name="connsiteX4319" fmla="*/ 4759505 w 4774447"/>
              <a:gd name="connsiteY4319" fmla="*/ 2616286 h 4837662"/>
              <a:gd name="connsiteX4320" fmla="*/ 4756109 w 4774447"/>
              <a:gd name="connsiteY4320" fmla="*/ 2611799 h 4837662"/>
              <a:gd name="connsiteX4321" fmla="*/ 4743694 w 4774447"/>
              <a:gd name="connsiteY4321" fmla="*/ 2610537 h 4837662"/>
              <a:gd name="connsiteX4322" fmla="*/ 4769322 w 4774447"/>
              <a:gd name="connsiteY4322" fmla="*/ 2599899 h 4837662"/>
              <a:gd name="connsiteX4323" fmla="*/ 4769632 w 4774447"/>
              <a:gd name="connsiteY4323" fmla="*/ 2604524 h 4837662"/>
              <a:gd name="connsiteX4324" fmla="*/ 4773087 w 4774447"/>
              <a:gd name="connsiteY4324" fmla="*/ 2620774 h 4837662"/>
              <a:gd name="connsiteX4325" fmla="*/ 4774447 w 4774447"/>
              <a:gd name="connsiteY4325" fmla="*/ 2620415 h 4837662"/>
              <a:gd name="connsiteX4326" fmla="*/ 4774447 w 4774447"/>
              <a:gd name="connsiteY4326" fmla="*/ 3850384 h 4837662"/>
              <a:gd name="connsiteX4327" fmla="*/ 4773087 w 4774447"/>
              <a:gd name="connsiteY4327" fmla="*/ 3850384 h 4837662"/>
              <a:gd name="connsiteX4328" fmla="*/ 4769691 w 4774447"/>
              <a:gd name="connsiteY4328" fmla="*/ 3868334 h 4837662"/>
              <a:gd name="connsiteX4329" fmla="*/ 4742527 w 4774447"/>
              <a:gd name="connsiteY4329" fmla="*/ 3899748 h 4837662"/>
              <a:gd name="connsiteX4330" fmla="*/ 4739131 w 4774447"/>
              <a:gd name="connsiteY4330" fmla="*/ 3899748 h 4837662"/>
              <a:gd name="connsiteX4331" fmla="*/ 4735735 w 4774447"/>
              <a:gd name="connsiteY4331" fmla="*/ 3899748 h 4837662"/>
              <a:gd name="connsiteX4332" fmla="*/ 4735735 w 4774447"/>
              <a:gd name="connsiteY4332" fmla="*/ 3913210 h 4837662"/>
              <a:gd name="connsiteX4333" fmla="*/ 4711966 w 4774447"/>
              <a:gd name="connsiteY4333" fmla="*/ 3940136 h 4837662"/>
              <a:gd name="connsiteX4334" fmla="*/ 4701779 w 4774447"/>
              <a:gd name="connsiteY4334" fmla="*/ 3949111 h 4837662"/>
              <a:gd name="connsiteX4335" fmla="*/ 4698384 w 4774447"/>
              <a:gd name="connsiteY4335" fmla="*/ 3953599 h 4837662"/>
              <a:gd name="connsiteX4336" fmla="*/ 4694988 w 4774447"/>
              <a:gd name="connsiteY4336" fmla="*/ 3953599 h 4837662"/>
              <a:gd name="connsiteX4337" fmla="*/ 4698384 w 4774447"/>
              <a:gd name="connsiteY4337" fmla="*/ 3967062 h 4837662"/>
              <a:gd name="connsiteX4338" fmla="*/ 4684801 w 4774447"/>
              <a:gd name="connsiteY4338" fmla="*/ 3976037 h 4837662"/>
              <a:gd name="connsiteX4339" fmla="*/ 4681406 w 4774447"/>
              <a:gd name="connsiteY4339" fmla="*/ 3980525 h 4837662"/>
              <a:gd name="connsiteX4340" fmla="*/ 4671219 w 4774447"/>
              <a:gd name="connsiteY4340" fmla="*/ 3976037 h 4837662"/>
              <a:gd name="connsiteX4341" fmla="*/ 4664428 w 4774447"/>
              <a:gd name="connsiteY4341" fmla="*/ 3989500 h 4837662"/>
              <a:gd name="connsiteX4342" fmla="*/ 4671219 w 4774447"/>
              <a:gd name="connsiteY4342" fmla="*/ 3993988 h 4837662"/>
              <a:gd name="connsiteX4343" fmla="*/ 4650845 w 4774447"/>
              <a:gd name="connsiteY4343" fmla="*/ 4011938 h 4837662"/>
              <a:gd name="connsiteX4344" fmla="*/ 4644055 w 4774447"/>
              <a:gd name="connsiteY4344" fmla="*/ 4011938 h 4837662"/>
              <a:gd name="connsiteX4345" fmla="*/ 4644055 w 4774447"/>
              <a:gd name="connsiteY4345" fmla="*/ 4025401 h 4837662"/>
              <a:gd name="connsiteX4346" fmla="*/ 4630472 w 4774447"/>
              <a:gd name="connsiteY4346" fmla="*/ 4038864 h 4837662"/>
              <a:gd name="connsiteX4347" fmla="*/ 4627077 w 4774447"/>
              <a:gd name="connsiteY4347" fmla="*/ 4047839 h 4837662"/>
              <a:gd name="connsiteX4348" fmla="*/ 4613494 w 4774447"/>
              <a:gd name="connsiteY4348" fmla="*/ 4047839 h 4837662"/>
              <a:gd name="connsiteX4349" fmla="*/ 4613494 w 4774447"/>
              <a:gd name="connsiteY4349" fmla="*/ 4056814 h 4837662"/>
              <a:gd name="connsiteX4350" fmla="*/ 4599753 w 4774447"/>
              <a:gd name="connsiteY4350" fmla="*/ 4069786 h 4837662"/>
              <a:gd name="connsiteX4351" fmla="*/ 4595046 w 4774447"/>
              <a:gd name="connsiteY4351" fmla="*/ 4074229 h 4837662"/>
              <a:gd name="connsiteX4352" fmla="*/ 4594977 w 4774447"/>
              <a:gd name="connsiteY4352" fmla="*/ 4073573 h 4837662"/>
              <a:gd name="connsiteX4353" fmla="*/ 4589725 w 4774447"/>
              <a:gd name="connsiteY4353" fmla="*/ 4079253 h 4837662"/>
              <a:gd name="connsiteX4354" fmla="*/ 4592696 w 4774447"/>
              <a:gd name="connsiteY4354" fmla="*/ 4076448 h 4837662"/>
              <a:gd name="connsiteX4355" fmla="*/ 4595046 w 4774447"/>
              <a:gd name="connsiteY4355" fmla="*/ 4074229 h 4837662"/>
              <a:gd name="connsiteX4356" fmla="*/ 4596516 w 4774447"/>
              <a:gd name="connsiteY4356" fmla="*/ 4088228 h 4837662"/>
              <a:gd name="connsiteX4357" fmla="*/ 4586329 w 4774447"/>
              <a:gd name="connsiteY4357" fmla="*/ 4092715 h 4837662"/>
              <a:gd name="connsiteX4358" fmla="*/ 4579538 w 4774447"/>
              <a:gd name="connsiteY4358" fmla="*/ 4106178 h 4837662"/>
              <a:gd name="connsiteX4359" fmla="*/ 4562561 w 4774447"/>
              <a:gd name="connsiteY4359" fmla="*/ 4110666 h 4837662"/>
              <a:gd name="connsiteX4360" fmla="*/ 4562561 w 4774447"/>
              <a:gd name="connsiteY4360" fmla="*/ 4124129 h 4837662"/>
              <a:gd name="connsiteX4361" fmla="*/ 4548978 w 4774447"/>
              <a:gd name="connsiteY4361" fmla="*/ 4137592 h 4837662"/>
              <a:gd name="connsiteX4362" fmla="*/ 4538791 w 4774447"/>
              <a:gd name="connsiteY4362" fmla="*/ 4137592 h 4837662"/>
              <a:gd name="connsiteX4363" fmla="*/ 4542187 w 4774447"/>
              <a:gd name="connsiteY4363" fmla="*/ 4151055 h 4837662"/>
              <a:gd name="connsiteX4364" fmla="*/ 4528605 w 4774447"/>
              <a:gd name="connsiteY4364" fmla="*/ 4169005 h 4837662"/>
              <a:gd name="connsiteX4365" fmla="*/ 4521813 w 4774447"/>
              <a:gd name="connsiteY4365" fmla="*/ 4169005 h 4837662"/>
              <a:gd name="connsiteX4366" fmla="*/ 4477671 w 4774447"/>
              <a:gd name="connsiteY4366" fmla="*/ 4213882 h 4837662"/>
              <a:gd name="connsiteX4367" fmla="*/ 4481066 w 4774447"/>
              <a:gd name="connsiteY4367" fmla="*/ 4218369 h 4837662"/>
              <a:gd name="connsiteX4368" fmla="*/ 4470879 w 4774447"/>
              <a:gd name="connsiteY4368" fmla="*/ 4227344 h 4837662"/>
              <a:gd name="connsiteX4369" fmla="*/ 4469022 w 4774447"/>
              <a:gd name="connsiteY4369" fmla="*/ 4229378 h 4837662"/>
              <a:gd name="connsiteX4370" fmla="*/ 4468333 w 4774447"/>
              <a:gd name="connsiteY4370" fmla="*/ 4228466 h 4837662"/>
              <a:gd name="connsiteX4371" fmla="*/ 4467484 w 4774447"/>
              <a:gd name="connsiteY4371" fmla="*/ 4227344 h 4837662"/>
              <a:gd name="connsiteX4372" fmla="*/ 4467313 w 4774447"/>
              <a:gd name="connsiteY4372" fmla="*/ 4227627 h 4837662"/>
              <a:gd name="connsiteX4373" fmla="*/ 4466582 w 4774447"/>
              <a:gd name="connsiteY4373" fmla="*/ 4226713 h 4837662"/>
              <a:gd name="connsiteX4374" fmla="*/ 4466210 w 4774447"/>
              <a:gd name="connsiteY4374" fmla="*/ 4226784 h 4837662"/>
              <a:gd name="connsiteX4375" fmla="*/ 4467245 w 4774447"/>
              <a:gd name="connsiteY4375" fmla="*/ 4227739 h 4837662"/>
              <a:gd name="connsiteX4376" fmla="*/ 4459631 w 4774447"/>
              <a:gd name="connsiteY4376" fmla="*/ 4240316 h 4837662"/>
              <a:gd name="connsiteX4377" fmla="*/ 4453901 w 4774447"/>
              <a:gd name="connsiteY4377" fmla="*/ 4249783 h 4837662"/>
              <a:gd name="connsiteX4378" fmla="*/ 4440319 w 4774447"/>
              <a:gd name="connsiteY4378" fmla="*/ 4254270 h 4837662"/>
              <a:gd name="connsiteX4379" fmla="*/ 4440319 w 4774447"/>
              <a:gd name="connsiteY4379" fmla="*/ 4267733 h 4837662"/>
              <a:gd name="connsiteX4380" fmla="*/ 4423341 w 4774447"/>
              <a:gd name="connsiteY4380" fmla="*/ 4281196 h 4837662"/>
              <a:gd name="connsiteX4381" fmla="*/ 4419945 w 4774447"/>
              <a:gd name="connsiteY4381" fmla="*/ 4294659 h 4837662"/>
              <a:gd name="connsiteX4382" fmla="*/ 4406363 w 4774447"/>
              <a:gd name="connsiteY4382" fmla="*/ 4299146 h 4837662"/>
              <a:gd name="connsiteX4383" fmla="*/ 4396177 w 4774447"/>
              <a:gd name="connsiteY4383" fmla="*/ 4321585 h 4837662"/>
              <a:gd name="connsiteX4384" fmla="*/ 4185650 w 4774447"/>
              <a:gd name="connsiteY4384" fmla="*/ 4577379 h 4837662"/>
              <a:gd name="connsiteX4385" fmla="*/ 4189045 w 4774447"/>
              <a:gd name="connsiteY4385" fmla="*/ 4581867 h 4837662"/>
              <a:gd name="connsiteX4386" fmla="*/ 4127925 w 4774447"/>
              <a:gd name="connsiteY4386" fmla="*/ 4640206 h 4837662"/>
              <a:gd name="connsiteX4387" fmla="*/ 4131321 w 4774447"/>
              <a:gd name="connsiteY4387" fmla="*/ 4644694 h 4837662"/>
              <a:gd name="connsiteX4388" fmla="*/ 4080387 w 4774447"/>
              <a:gd name="connsiteY4388" fmla="*/ 4716496 h 4837662"/>
              <a:gd name="connsiteX4389" fmla="*/ 4063409 w 4774447"/>
              <a:gd name="connsiteY4389" fmla="*/ 4738934 h 4837662"/>
              <a:gd name="connsiteX4390" fmla="*/ 4066804 w 4774447"/>
              <a:gd name="connsiteY4390" fmla="*/ 4743421 h 4837662"/>
              <a:gd name="connsiteX4391" fmla="*/ 4063409 w 4774447"/>
              <a:gd name="connsiteY4391" fmla="*/ 4752397 h 4837662"/>
              <a:gd name="connsiteX4392" fmla="*/ 4066605 w 4774447"/>
              <a:gd name="connsiteY4392" fmla="*/ 4754509 h 4837662"/>
              <a:gd name="connsiteX4393" fmla="*/ 4065902 w 4774447"/>
              <a:gd name="connsiteY4393" fmla="*/ 4754360 h 4837662"/>
              <a:gd name="connsiteX4394" fmla="*/ 4066804 w 4774447"/>
              <a:gd name="connsiteY4394" fmla="*/ 4765860 h 4837662"/>
              <a:gd name="connsiteX4395" fmla="*/ 4053222 w 4774447"/>
              <a:gd name="connsiteY4395" fmla="*/ 4756884 h 4837662"/>
              <a:gd name="connsiteX4396" fmla="*/ 3998893 w 4774447"/>
              <a:gd name="connsiteY4396" fmla="*/ 4815223 h 4837662"/>
              <a:gd name="connsiteX4397" fmla="*/ 3995497 w 4774447"/>
              <a:gd name="connsiteY4397" fmla="*/ 4828686 h 4837662"/>
              <a:gd name="connsiteX4398" fmla="*/ 3975123 w 4774447"/>
              <a:gd name="connsiteY4398" fmla="*/ 4837662 h 4837662"/>
              <a:gd name="connsiteX4399" fmla="*/ 3927585 w 4774447"/>
              <a:gd name="connsiteY4399" fmla="*/ 4837662 h 4837662"/>
              <a:gd name="connsiteX4400" fmla="*/ 3914003 w 4774447"/>
              <a:gd name="connsiteY4400" fmla="*/ 4824199 h 4837662"/>
              <a:gd name="connsiteX4401" fmla="*/ 3924190 w 4774447"/>
              <a:gd name="connsiteY4401" fmla="*/ 4819711 h 4837662"/>
              <a:gd name="connsiteX4402" fmla="*/ 3924190 w 4774447"/>
              <a:gd name="connsiteY4402" fmla="*/ 4810736 h 4837662"/>
              <a:gd name="connsiteX4403" fmla="*/ 3941167 w 4774447"/>
              <a:gd name="connsiteY4403" fmla="*/ 4783810 h 4837662"/>
              <a:gd name="connsiteX4404" fmla="*/ 3937772 w 4774447"/>
              <a:gd name="connsiteY4404" fmla="*/ 4779322 h 4837662"/>
              <a:gd name="connsiteX4405" fmla="*/ 3944563 w 4774447"/>
              <a:gd name="connsiteY4405" fmla="*/ 4770347 h 4837662"/>
              <a:gd name="connsiteX4406" fmla="*/ 3941167 w 4774447"/>
              <a:gd name="connsiteY4406" fmla="*/ 4765860 h 4837662"/>
              <a:gd name="connsiteX4407" fmla="*/ 3914003 w 4774447"/>
              <a:gd name="connsiteY4407" fmla="*/ 4783810 h 4837662"/>
              <a:gd name="connsiteX4408" fmla="*/ 3903816 w 4774447"/>
              <a:gd name="connsiteY4408" fmla="*/ 4810736 h 4837662"/>
              <a:gd name="connsiteX4409" fmla="*/ 3890234 w 4774447"/>
              <a:gd name="connsiteY4409" fmla="*/ 4819711 h 4837662"/>
              <a:gd name="connsiteX4410" fmla="*/ 3893629 w 4774447"/>
              <a:gd name="connsiteY4410" fmla="*/ 4824199 h 4837662"/>
              <a:gd name="connsiteX4411" fmla="*/ 3883443 w 4774447"/>
              <a:gd name="connsiteY4411" fmla="*/ 4837662 h 4837662"/>
              <a:gd name="connsiteX4412" fmla="*/ 3822322 w 4774447"/>
              <a:gd name="connsiteY4412" fmla="*/ 4837662 h 4837662"/>
              <a:gd name="connsiteX4413" fmla="*/ 3822322 w 4774447"/>
              <a:gd name="connsiteY4413" fmla="*/ 4828686 h 4837662"/>
              <a:gd name="connsiteX4414" fmla="*/ 3842695 w 4774447"/>
              <a:gd name="connsiteY4414" fmla="*/ 4819711 h 4837662"/>
              <a:gd name="connsiteX4415" fmla="*/ 3852882 w 4774447"/>
              <a:gd name="connsiteY4415" fmla="*/ 4806248 h 4837662"/>
              <a:gd name="connsiteX4416" fmla="*/ 3849487 w 4774447"/>
              <a:gd name="connsiteY4416" fmla="*/ 4797273 h 4837662"/>
              <a:gd name="connsiteX4417" fmla="*/ 3867313 w 4774447"/>
              <a:gd name="connsiteY4417" fmla="*/ 4781566 h 4837662"/>
              <a:gd name="connsiteX4418" fmla="*/ 3869370 w 4774447"/>
              <a:gd name="connsiteY4418" fmla="*/ 4779754 h 4837662"/>
              <a:gd name="connsiteX4419" fmla="*/ 3869861 w 4774447"/>
              <a:gd name="connsiteY4419" fmla="*/ 4780585 h 4837662"/>
              <a:gd name="connsiteX4420" fmla="*/ 3869860 w 4774447"/>
              <a:gd name="connsiteY4420" fmla="*/ 4779322 h 4837662"/>
              <a:gd name="connsiteX4421" fmla="*/ 3869370 w 4774447"/>
              <a:gd name="connsiteY4421" fmla="*/ 4779754 h 4837662"/>
              <a:gd name="connsiteX4422" fmla="*/ 3866465 w 4774447"/>
              <a:gd name="connsiteY4422" fmla="*/ 4774835 h 4837662"/>
              <a:gd name="connsiteX4423" fmla="*/ 3886838 w 4774447"/>
              <a:gd name="connsiteY4423" fmla="*/ 4788298 h 4837662"/>
              <a:gd name="connsiteX4424" fmla="*/ 3890234 w 4774447"/>
              <a:gd name="connsiteY4424" fmla="*/ 4783810 h 4837662"/>
              <a:gd name="connsiteX4425" fmla="*/ 3886838 w 4774447"/>
              <a:gd name="connsiteY4425" fmla="*/ 4779322 h 4837662"/>
              <a:gd name="connsiteX4426" fmla="*/ 3876651 w 4774447"/>
              <a:gd name="connsiteY4426" fmla="*/ 4774835 h 4837662"/>
              <a:gd name="connsiteX4427" fmla="*/ 3883443 w 4774447"/>
              <a:gd name="connsiteY4427" fmla="*/ 4765860 h 4837662"/>
              <a:gd name="connsiteX4428" fmla="*/ 3883443 w 4774447"/>
              <a:gd name="connsiteY4428" fmla="*/ 4756884 h 4837662"/>
              <a:gd name="connsiteX4429" fmla="*/ 3842695 w 4774447"/>
              <a:gd name="connsiteY4429" fmla="*/ 4765860 h 4837662"/>
              <a:gd name="connsiteX4430" fmla="*/ 3818927 w 4774447"/>
              <a:gd name="connsiteY4430" fmla="*/ 4792785 h 4837662"/>
              <a:gd name="connsiteX4431" fmla="*/ 3822322 w 4774447"/>
              <a:gd name="connsiteY4431" fmla="*/ 4792785 h 4837662"/>
              <a:gd name="connsiteX4432" fmla="*/ 3788366 w 4774447"/>
              <a:gd name="connsiteY4432" fmla="*/ 4837662 h 4837662"/>
              <a:gd name="connsiteX4433" fmla="*/ 3730641 w 4774447"/>
              <a:gd name="connsiteY4433" fmla="*/ 4837662 h 4837662"/>
              <a:gd name="connsiteX4434" fmla="*/ 3734037 w 4774447"/>
              <a:gd name="connsiteY4434" fmla="*/ 4824199 h 4837662"/>
              <a:gd name="connsiteX4435" fmla="*/ 3723850 w 4774447"/>
              <a:gd name="connsiteY4435" fmla="*/ 4828686 h 4837662"/>
              <a:gd name="connsiteX4436" fmla="*/ 3730641 w 4774447"/>
              <a:gd name="connsiteY4436" fmla="*/ 4806248 h 4837662"/>
              <a:gd name="connsiteX4437" fmla="*/ 3744223 w 4774447"/>
              <a:gd name="connsiteY4437" fmla="*/ 4797273 h 4837662"/>
              <a:gd name="connsiteX4438" fmla="*/ 3740828 w 4774447"/>
              <a:gd name="connsiteY4438" fmla="*/ 4792785 h 4837662"/>
              <a:gd name="connsiteX4439" fmla="*/ 3713663 w 4774447"/>
              <a:gd name="connsiteY4439" fmla="*/ 4801761 h 4837662"/>
              <a:gd name="connsiteX4440" fmla="*/ 3744223 w 4774447"/>
              <a:gd name="connsiteY4440" fmla="*/ 4765860 h 4837662"/>
              <a:gd name="connsiteX4441" fmla="*/ 3778179 w 4774447"/>
              <a:gd name="connsiteY4441" fmla="*/ 4734446 h 4837662"/>
              <a:gd name="connsiteX4442" fmla="*/ 3778179 w 4774447"/>
              <a:gd name="connsiteY4442" fmla="*/ 4720983 h 4837662"/>
              <a:gd name="connsiteX4443" fmla="*/ 3788366 w 4774447"/>
              <a:gd name="connsiteY4443" fmla="*/ 4720983 h 4837662"/>
              <a:gd name="connsiteX4444" fmla="*/ 3805344 w 4774447"/>
              <a:gd name="connsiteY4444" fmla="*/ 4680595 h 4837662"/>
              <a:gd name="connsiteX4445" fmla="*/ 3795157 w 4774447"/>
              <a:gd name="connsiteY4445" fmla="*/ 4694058 h 4837662"/>
              <a:gd name="connsiteX4446" fmla="*/ 3689894 w 4774447"/>
              <a:gd name="connsiteY4446" fmla="*/ 4806248 h 4837662"/>
              <a:gd name="connsiteX4447" fmla="*/ 3689894 w 4774447"/>
              <a:gd name="connsiteY4447" fmla="*/ 4819711 h 4837662"/>
              <a:gd name="connsiteX4448" fmla="*/ 3676312 w 4774447"/>
              <a:gd name="connsiteY4448" fmla="*/ 4837662 h 4837662"/>
              <a:gd name="connsiteX4449" fmla="*/ 3628773 w 4774447"/>
              <a:gd name="connsiteY4449" fmla="*/ 4837662 h 4837662"/>
              <a:gd name="connsiteX4450" fmla="*/ 3652543 w 4774447"/>
              <a:gd name="connsiteY4450" fmla="*/ 4801761 h 4837662"/>
              <a:gd name="connsiteX4451" fmla="*/ 3652543 w 4774447"/>
              <a:gd name="connsiteY4451" fmla="*/ 4797273 h 4837662"/>
              <a:gd name="connsiteX4452" fmla="*/ 3689894 w 4774447"/>
              <a:gd name="connsiteY4452" fmla="*/ 4743421 h 4837662"/>
              <a:gd name="connsiteX4453" fmla="*/ 3686499 w 4774447"/>
              <a:gd name="connsiteY4453" fmla="*/ 4720983 h 4837662"/>
              <a:gd name="connsiteX4454" fmla="*/ 3686499 w 4774447"/>
              <a:gd name="connsiteY4454" fmla="*/ 4716496 h 4837662"/>
              <a:gd name="connsiteX4455" fmla="*/ 3666125 w 4774447"/>
              <a:gd name="connsiteY4455" fmla="*/ 4734446 h 4837662"/>
              <a:gd name="connsiteX4456" fmla="*/ 3645751 w 4774447"/>
              <a:gd name="connsiteY4456" fmla="*/ 4752397 h 4837662"/>
              <a:gd name="connsiteX4457" fmla="*/ 3666125 w 4774447"/>
              <a:gd name="connsiteY4457" fmla="*/ 4716496 h 4837662"/>
              <a:gd name="connsiteX4458" fmla="*/ 3672916 w 4774447"/>
              <a:gd name="connsiteY4458" fmla="*/ 4707520 h 4837662"/>
              <a:gd name="connsiteX4459" fmla="*/ 3669521 w 4774447"/>
              <a:gd name="connsiteY4459" fmla="*/ 4703033 h 4837662"/>
              <a:gd name="connsiteX4460" fmla="*/ 3676312 w 4774447"/>
              <a:gd name="connsiteY4460" fmla="*/ 4689570 h 4837662"/>
              <a:gd name="connsiteX4461" fmla="*/ 3672916 w 4774447"/>
              <a:gd name="connsiteY4461" fmla="*/ 4685082 h 4837662"/>
              <a:gd name="connsiteX4462" fmla="*/ 3662729 w 4774447"/>
              <a:gd name="connsiteY4462" fmla="*/ 4689570 h 4837662"/>
              <a:gd name="connsiteX4463" fmla="*/ 3659334 w 4774447"/>
              <a:gd name="connsiteY4463" fmla="*/ 4703033 h 4837662"/>
              <a:gd name="connsiteX4464" fmla="*/ 3662729 w 4774447"/>
              <a:gd name="connsiteY4464" fmla="*/ 4707520 h 4837662"/>
              <a:gd name="connsiteX4465" fmla="*/ 3655938 w 4774447"/>
              <a:gd name="connsiteY4465" fmla="*/ 4716496 h 4837662"/>
              <a:gd name="connsiteX4466" fmla="*/ 3652543 w 4774447"/>
              <a:gd name="connsiteY4466" fmla="*/ 4703033 h 4837662"/>
              <a:gd name="connsiteX4467" fmla="*/ 3618587 w 4774447"/>
              <a:gd name="connsiteY4467" fmla="*/ 4743421 h 4837662"/>
              <a:gd name="connsiteX4468" fmla="*/ 3611795 w 4774447"/>
              <a:gd name="connsiteY4468" fmla="*/ 4738934 h 4837662"/>
              <a:gd name="connsiteX4469" fmla="*/ 3615191 w 4774447"/>
              <a:gd name="connsiteY4469" fmla="*/ 4716496 h 4837662"/>
              <a:gd name="connsiteX4470" fmla="*/ 3618587 w 4774447"/>
              <a:gd name="connsiteY4470" fmla="*/ 4716496 h 4837662"/>
              <a:gd name="connsiteX4471" fmla="*/ 3624105 w 4774447"/>
              <a:gd name="connsiteY4471" fmla="*/ 4716496 h 4837662"/>
              <a:gd name="connsiteX4472" fmla="*/ 3625378 w 4774447"/>
              <a:gd name="connsiteY4472" fmla="*/ 4716496 h 4837662"/>
              <a:gd name="connsiteX4473" fmla="*/ 3627500 w 4774447"/>
              <a:gd name="connsiteY4473" fmla="*/ 4716496 h 4837662"/>
              <a:gd name="connsiteX4474" fmla="*/ 3628773 w 4774447"/>
              <a:gd name="connsiteY4474" fmla="*/ 4716496 h 4837662"/>
              <a:gd name="connsiteX4475" fmla="*/ 3632169 w 4774447"/>
              <a:gd name="connsiteY4475" fmla="*/ 4707520 h 4837662"/>
              <a:gd name="connsiteX4476" fmla="*/ 3625378 w 4774447"/>
              <a:gd name="connsiteY4476" fmla="*/ 4698545 h 4837662"/>
              <a:gd name="connsiteX4477" fmla="*/ 3625378 w 4774447"/>
              <a:gd name="connsiteY4477" fmla="*/ 4694058 h 4837662"/>
              <a:gd name="connsiteX4478" fmla="*/ 3605004 w 4774447"/>
              <a:gd name="connsiteY4478" fmla="*/ 4712008 h 4837662"/>
              <a:gd name="connsiteX4479" fmla="*/ 3598213 w 4774447"/>
              <a:gd name="connsiteY4479" fmla="*/ 4725471 h 4837662"/>
              <a:gd name="connsiteX4480" fmla="*/ 3591422 w 4774447"/>
              <a:gd name="connsiteY4480" fmla="*/ 4734446 h 4837662"/>
              <a:gd name="connsiteX4481" fmla="*/ 3588027 w 4774447"/>
              <a:gd name="connsiteY4481" fmla="*/ 4720983 h 4837662"/>
              <a:gd name="connsiteX4482" fmla="*/ 3571049 w 4774447"/>
              <a:gd name="connsiteY4482" fmla="*/ 4738934 h 4837662"/>
              <a:gd name="connsiteX4483" fmla="*/ 3571049 w 4774447"/>
              <a:gd name="connsiteY4483" fmla="*/ 4752397 h 4837662"/>
              <a:gd name="connsiteX4484" fmla="*/ 3557466 w 4774447"/>
              <a:gd name="connsiteY4484" fmla="*/ 4756884 h 4837662"/>
              <a:gd name="connsiteX4485" fmla="*/ 3543884 w 4774447"/>
              <a:gd name="connsiteY4485" fmla="*/ 4774835 h 4837662"/>
              <a:gd name="connsiteX4486" fmla="*/ 3543884 w 4774447"/>
              <a:gd name="connsiteY4486" fmla="*/ 4783810 h 4837662"/>
              <a:gd name="connsiteX4487" fmla="*/ 3537093 w 4774447"/>
              <a:gd name="connsiteY4487" fmla="*/ 4788298 h 4837662"/>
              <a:gd name="connsiteX4488" fmla="*/ 3523510 w 4774447"/>
              <a:gd name="connsiteY4488" fmla="*/ 4774835 h 4837662"/>
              <a:gd name="connsiteX4489" fmla="*/ 3516719 w 4774447"/>
              <a:gd name="connsiteY4489" fmla="*/ 4783810 h 4837662"/>
              <a:gd name="connsiteX4490" fmla="*/ 3505715 w 4774447"/>
              <a:gd name="connsiteY4490" fmla="*/ 4783810 h 4837662"/>
              <a:gd name="connsiteX4491" fmla="*/ 3507169 w 4774447"/>
              <a:gd name="connsiteY4491" fmla="*/ 4781216 h 4837662"/>
              <a:gd name="connsiteX4492" fmla="*/ 3503137 w 4774447"/>
              <a:gd name="connsiteY4492" fmla="*/ 4765860 h 4837662"/>
              <a:gd name="connsiteX4493" fmla="*/ 3533697 w 4774447"/>
              <a:gd name="connsiteY4493" fmla="*/ 4738934 h 4837662"/>
              <a:gd name="connsiteX4494" fmla="*/ 3533697 w 4774447"/>
              <a:gd name="connsiteY4494" fmla="*/ 4725471 h 4837662"/>
              <a:gd name="connsiteX4495" fmla="*/ 3520115 w 4774447"/>
              <a:gd name="connsiteY4495" fmla="*/ 4716496 h 4837662"/>
              <a:gd name="connsiteX4496" fmla="*/ 3513323 w 4774447"/>
              <a:gd name="connsiteY4496" fmla="*/ 4716496 h 4837662"/>
              <a:gd name="connsiteX4497" fmla="*/ 3503137 w 4774447"/>
              <a:gd name="connsiteY4497" fmla="*/ 4734446 h 4837662"/>
              <a:gd name="connsiteX4498" fmla="*/ 3499741 w 4774447"/>
              <a:gd name="connsiteY4498" fmla="*/ 4725471 h 4837662"/>
              <a:gd name="connsiteX4499" fmla="*/ 3486159 w 4774447"/>
              <a:gd name="connsiteY4499" fmla="*/ 4738934 h 4837662"/>
              <a:gd name="connsiteX4500" fmla="*/ 3482763 w 4774447"/>
              <a:gd name="connsiteY4500" fmla="*/ 4734446 h 4837662"/>
              <a:gd name="connsiteX4501" fmla="*/ 3472577 w 4774447"/>
              <a:gd name="connsiteY4501" fmla="*/ 4738934 h 4837662"/>
              <a:gd name="connsiteX4502" fmla="*/ 3469181 w 4774447"/>
              <a:gd name="connsiteY4502" fmla="*/ 4738934 h 4837662"/>
              <a:gd name="connsiteX4503" fmla="*/ 3513323 w 4774447"/>
              <a:gd name="connsiteY4503" fmla="*/ 4662644 h 4837662"/>
              <a:gd name="connsiteX4504" fmla="*/ 3509928 w 4774447"/>
              <a:gd name="connsiteY4504" fmla="*/ 4662644 h 4837662"/>
              <a:gd name="connsiteX4505" fmla="*/ 3465785 w 4774447"/>
              <a:gd name="connsiteY4505" fmla="*/ 4689570 h 4837662"/>
              <a:gd name="connsiteX4506" fmla="*/ 3472577 w 4774447"/>
              <a:gd name="connsiteY4506" fmla="*/ 4685082 h 4837662"/>
              <a:gd name="connsiteX4507" fmla="*/ 3475972 w 4774447"/>
              <a:gd name="connsiteY4507" fmla="*/ 4667132 h 4837662"/>
              <a:gd name="connsiteX4508" fmla="*/ 3469181 w 4774447"/>
              <a:gd name="connsiteY4508" fmla="*/ 4667132 h 4837662"/>
              <a:gd name="connsiteX4509" fmla="*/ 3438621 w 4774447"/>
              <a:gd name="connsiteY4509" fmla="*/ 4707520 h 4837662"/>
              <a:gd name="connsiteX4510" fmla="*/ 3431829 w 4774447"/>
              <a:gd name="connsiteY4510" fmla="*/ 4703033 h 4837662"/>
              <a:gd name="connsiteX4511" fmla="*/ 3428434 w 4774447"/>
              <a:gd name="connsiteY4511" fmla="*/ 4707520 h 4837662"/>
              <a:gd name="connsiteX4512" fmla="*/ 3431829 w 4774447"/>
              <a:gd name="connsiteY4512" fmla="*/ 4716496 h 4837662"/>
              <a:gd name="connsiteX4513" fmla="*/ 3425038 w 4774447"/>
              <a:gd name="connsiteY4513" fmla="*/ 4712008 h 4837662"/>
              <a:gd name="connsiteX4514" fmla="*/ 3411456 w 4774447"/>
              <a:gd name="connsiteY4514" fmla="*/ 4716496 h 4837662"/>
              <a:gd name="connsiteX4515" fmla="*/ 3421643 w 4774447"/>
              <a:gd name="connsiteY4515" fmla="*/ 4703033 h 4837662"/>
              <a:gd name="connsiteX4516" fmla="*/ 3421643 w 4774447"/>
              <a:gd name="connsiteY4516" fmla="*/ 4694058 h 4837662"/>
              <a:gd name="connsiteX4517" fmla="*/ 3445412 w 4774447"/>
              <a:gd name="connsiteY4517" fmla="*/ 4671619 h 4837662"/>
              <a:gd name="connsiteX4518" fmla="*/ 3448807 w 4774447"/>
              <a:gd name="connsiteY4518" fmla="*/ 4662644 h 4837662"/>
              <a:gd name="connsiteX4519" fmla="*/ 3445412 w 4774447"/>
              <a:gd name="connsiteY4519" fmla="*/ 4658157 h 4837662"/>
              <a:gd name="connsiteX4520" fmla="*/ 3442016 w 4774447"/>
              <a:gd name="connsiteY4520" fmla="*/ 4649181 h 4837662"/>
              <a:gd name="connsiteX4521" fmla="*/ 3448807 w 4774447"/>
              <a:gd name="connsiteY4521" fmla="*/ 4640206 h 4837662"/>
              <a:gd name="connsiteX4522" fmla="*/ 3445412 w 4774447"/>
              <a:gd name="connsiteY4522" fmla="*/ 4635718 h 4837662"/>
              <a:gd name="connsiteX4523" fmla="*/ 3421643 w 4774447"/>
              <a:gd name="connsiteY4523" fmla="*/ 4644694 h 4837662"/>
              <a:gd name="connsiteX4524" fmla="*/ 3418247 w 4774447"/>
              <a:gd name="connsiteY4524" fmla="*/ 4649181 h 4837662"/>
              <a:gd name="connsiteX4525" fmla="*/ 3435225 w 4774447"/>
              <a:gd name="connsiteY4525" fmla="*/ 4649181 h 4837662"/>
              <a:gd name="connsiteX4526" fmla="*/ 3401269 w 4774447"/>
              <a:gd name="connsiteY4526" fmla="*/ 4653669 h 4837662"/>
              <a:gd name="connsiteX4527" fmla="*/ 3411456 w 4774447"/>
              <a:gd name="connsiteY4527" fmla="*/ 4635718 h 4837662"/>
              <a:gd name="connsiteX4528" fmla="*/ 3408060 w 4774447"/>
              <a:gd name="connsiteY4528" fmla="*/ 4626743 h 4837662"/>
              <a:gd name="connsiteX4529" fmla="*/ 3404665 w 4774447"/>
              <a:gd name="connsiteY4529" fmla="*/ 4635718 h 4837662"/>
              <a:gd name="connsiteX4530" fmla="*/ 3397873 w 4774447"/>
              <a:gd name="connsiteY4530" fmla="*/ 4631231 h 4837662"/>
              <a:gd name="connsiteX4531" fmla="*/ 3411456 w 4774447"/>
              <a:gd name="connsiteY4531" fmla="*/ 4599817 h 4837662"/>
              <a:gd name="connsiteX4532" fmla="*/ 3431829 w 4774447"/>
              <a:gd name="connsiteY4532" fmla="*/ 4590842 h 4837662"/>
              <a:gd name="connsiteX4533" fmla="*/ 3442016 w 4774447"/>
              <a:gd name="connsiteY4533" fmla="*/ 4568404 h 4837662"/>
              <a:gd name="connsiteX4534" fmla="*/ 3452203 w 4774447"/>
              <a:gd name="connsiteY4534" fmla="*/ 4563916 h 4837662"/>
              <a:gd name="connsiteX4535" fmla="*/ 3455599 w 4774447"/>
              <a:gd name="connsiteY4535" fmla="*/ 4554941 h 4837662"/>
              <a:gd name="connsiteX4536" fmla="*/ 3442016 w 4774447"/>
              <a:gd name="connsiteY4536" fmla="*/ 4554941 h 4837662"/>
              <a:gd name="connsiteX4537" fmla="*/ 3435225 w 4774447"/>
              <a:gd name="connsiteY4537" fmla="*/ 4572892 h 4837662"/>
              <a:gd name="connsiteX4538" fmla="*/ 3428434 w 4774447"/>
              <a:gd name="connsiteY4538" fmla="*/ 4563916 h 4837662"/>
              <a:gd name="connsiteX4539" fmla="*/ 3431829 w 4774447"/>
              <a:gd name="connsiteY4539" fmla="*/ 4559429 h 4837662"/>
              <a:gd name="connsiteX4540" fmla="*/ 3428434 w 4774447"/>
              <a:gd name="connsiteY4540" fmla="*/ 4554941 h 4837662"/>
              <a:gd name="connsiteX4541" fmla="*/ 3442016 w 4774447"/>
              <a:gd name="connsiteY4541" fmla="*/ 4519040 h 4837662"/>
              <a:gd name="connsiteX4542" fmla="*/ 3472577 w 4774447"/>
              <a:gd name="connsiteY4542" fmla="*/ 4492114 h 4837662"/>
              <a:gd name="connsiteX4543" fmla="*/ 3472577 w 4774447"/>
              <a:gd name="connsiteY4543" fmla="*/ 4487627 h 4837662"/>
              <a:gd name="connsiteX4544" fmla="*/ 3469181 w 4774447"/>
              <a:gd name="connsiteY4544" fmla="*/ 4483139 h 4837662"/>
              <a:gd name="connsiteX4545" fmla="*/ 3462390 w 4774447"/>
              <a:gd name="connsiteY4545" fmla="*/ 4492114 h 4837662"/>
              <a:gd name="connsiteX4546" fmla="*/ 3452203 w 4774447"/>
              <a:gd name="connsiteY4546" fmla="*/ 4496602 h 4837662"/>
              <a:gd name="connsiteX4547" fmla="*/ 3397873 w 4774447"/>
              <a:gd name="connsiteY4547" fmla="*/ 4568404 h 4837662"/>
              <a:gd name="connsiteX4548" fmla="*/ 3384291 w 4774447"/>
              <a:gd name="connsiteY4548" fmla="*/ 4568404 h 4837662"/>
              <a:gd name="connsiteX4549" fmla="*/ 3380895 w 4774447"/>
              <a:gd name="connsiteY4549" fmla="*/ 4577379 h 4837662"/>
              <a:gd name="connsiteX4550" fmla="*/ 3363917 w 4774447"/>
              <a:gd name="connsiteY4550" fmla="*/ 4590842 h 4837662"/>
              <a:gd name="connsiteX4551" fmla="*/ 3367313 w 4774447"/>
              <a:gd name="connsiteY4551" fmla="*/ 4595330 h 4837662"/>
              <a:gd name="connsiteX4552" fmla="*/ 3350335 w 4774447"/>
              <a:gd name="connsiteY4552" fmla="*/ 4613280 h 4837662"/>
              <a:gd name="connsiteX4553" fmla="*/ 3343544 w 4774447"/>
              <a:gd name="connsiteY4553" fmla="*/ 4608793 h 4837662"/>
              <a:gd name="connsiteX4554" fmla="*/ 3343544 w 4774447"/>
              <a:gd name="connsiteY4554" fmla="*/ 4617768 h 4837662"/>
              <a:gd name="connsiteX4555" fmla="*/ 3329962 w 4774447"/>
              <a:gd name="connsiteY4555" fmla="*/ 4640206 h 4837662"/>
              <a:gd name="connsiteX4556" fmla="*/ 3329962 w 4774447"/>
              <a:gd name="connsiteY4556" fmla="*/ 4653669 h 4837662"/>
              <a:gd name="connsiteX4557" fmla="*/ 3319775 w 4774447"/>
              <a:gd name="connsiteY4557" fmla="*/ 4653669 h 4837662"/>
              <a:gd name="connsiteX4558" fmla="*/ 3323171 w 4774447"/>
              <a:gd name="connsiteY4558" fmla="*/ 4644694 h 4837662"/>
              <a:gd name="connsiteX4559" fmla="*/ 3316379 w 4774447"/>
              <a:gd name="connsiteY4559" fmla="*/ 4640206 h 4837662"/>
              <a:gd name="connsiteX4560" fmla="*/ 3309588 w 4774447"/>
              <a:gd name="connsiteY4560" fmla="*/ 4653669 h 4837662"/>
              <a:gd name="connsiteX4561" fmla="*/ 3296006 w 4774447"/>
              <a:gd name="connsiteY4561" fmla="*/ 4644694 h 4837662"/>
              <a:gd name="connsiteX4562" fmla="*/ 3289215 w 4774447"/>
              <a:gd name="connsiteY4562" fmla="*/ 4649181 h 4837662"/>
              <a:gd name="connsiteX4563" fmla="*/ 3285819 w 4774447"/>
              <a:gd name="connsiteY4563" fmla="*/ 4662644 h 4837662"/>
              <a:gd name="connsiteX4564" fmla="*/ 3282423 w 4774447"/>
              <a:gd name="connsiteY4564" fmla="*/ 4653669 h 4837662"/>
              <a:gd name="connsiteX4565" fmla="*/ 3265445 w 4774447"/>
              <a:gd name="connsiteY4565" fmla="*/ 4667132 h 4837662"/>
              <a:gd name="connsiteX4566" fmla="*/ 3251863 w 4774447"/>
              <a:gd name="connsiteY4566" fmla="*/ 4694058 h 4837662"/>
              <a:gd name="connsiteX4567" fmla="*/ 3248467 w 4774447"/>
              <a:gd name="connsiteY4567" fmla="*/ 4694058 h 4837662"/>
              <a:gd name="connsiteX4568" fmla="*/ 3248467 w 4774447"/>
              <a:gd name="connsiteY4568" fmla="*/ 4680595 h 4837662"/>
              <a:gd name="connsiteX4569" fmla="*/ 3234885 w 4774447"/>
              <a:gd name="connsiteY4569" fmla="*/ 4680595 h 4837662"/>
              <a:gd name="connsiteX4570" fmla="*/ 3248467 w 4774447"/>
              <a:gd name="connsiteY4570" fmla="*/ 4671619 h 4837662"/>
              <a:gd name="connsiteX4571" fmla="*/ 3248467 w 4774447"/>
              <a:gd name="connsiteY4571" fmla="*/ 4662644 h 4837662"/>
              <a:gd name="connsiteX4572" fmla="*/ 3251863 w 4774447"/>
              <a:gd name="connsiteY4572" fmla="*/ 4662644 h 4837662"/>
              <a:gd name="connsiteX4573" fmla="*/ 3255259 w 4774447"/>
              <a:gd name="connsiteY4573" fmla="*/ 4644694 h 4837662"/>
              <a:gd name="connsiteX4574" fmla="*/ 3265445 w 4774447"/>
              <a:gd name="connsiteY4574" fmla="*/ 4649181 h 4837662"/>
              <a:gd name="connsiteX4575" fmla="*/ 3282423 w 4774447"/>
              <a:gd name="connsiteY4575" fmla="*/ 4635718 h 4837662"/>
              <a:gd name="connsiteX4576" fmla="*/ 3285819 w 4774447"/>
              <a:gd name="connsiteY4576" fmla="*/ 4622256 h 4837662"/>
              <a:gd name="connsiteX4577" fmla="*/ 3275632 w 4774447"/>
              <a:gd name="connsiteY4577" fmla="*/ 4622256 h 4837662"/>
              <a:gd name="connsiteX4578" fmla="*/ 3268841 w 4774447"/>
              <a:gd name="connsiteY4578" fmla="*/ 4631231 h 4837662"/>
              <a:gd name="connsiteX4579" fmla="*/ 3262050 w 4774447"/>
              <a:gd name="connsiteY4579" fmla="*/ 4631231 h 4837662"/>
              <a:gd name="connsiteX4580" fmla="*/ 3275632 w 4774447"/>
              <a:gd name="connsiteY4580" fmla="*/ 4613280 h 4837662"/>
              <a:gd name="connsiteX4581" fmla="*/ 3258654 w 4774447"/>
              <a:gd name="connsiteY4581" fmla="*/ 4613280 h 4837662"/>
              <a:gd name="connsiteX4582" fmla="*/ 3268841 w 4774447"/>
              <a:gd name="connsiteY4582" fmla="*/ 4604305 h 4837662"/>
              <a:gd name="connsiteX4583" fmla="*/ 3268841 w 4774447"/>
              <a:gd name="connsiteY4583" fmla="*/ 4590842 h 4837662"/>
              <a:gd name="connsiteX4584" fmla="*/ 3238281 w 4774447"/>
              <a:gd name="connsiteY4584" fmla="*/ 4613280 h 4837662"/>
              <a:gd name="connsiteX4585" fmla="*/ 3238281 w 4774447"/>
              <a:gd name="connsiteY4585" fmla="*/ 4599817 h 4837662"/>
              <a:gd name="connsiteX4586" fmla="*/ 3228094 w 4774447"/>
              <a:gd name="connsiteY4586" fmla="*/ 4608793 h 4837662"/>
              <a:gd name="connsiteX4587" fmla="*/ 3234885 w 4774447"/>
              <a:gd name="connsiteY4587" fmla="*/ 4595330 h 4837662"/>
              <a:gd name="connsiteX4588" fmla="*/ 3241677 w 4774447"/>
              <a:gd name="connsiteY4588" fmla="*/ 4595330 h 4837662"/>
              <a:gd name="connsiteX4589" fmla="*/ 3248467 w 4774447"/>
              <a:gd name="connsiteY4589" fmla="*/ 4586355 h 4837662"/>
              <a:gd name="connsiteX4590" fmla="*/ 3255259 w 4774447"/>
              <a:gd name="connsiteY4590" fmla="*/ 4590842 h 4837662"/>
              <a:gd name="connsiteX4591" fmla="*/ 3262050 w 4774447"/>
              <a:gd name="connsiteY4591" fmla="*/ 4586355 h 4837662"/>
              <a:gd name="connsiteX4592" fmla="*/ 3258654 w 4774447"/>
              <a:gd name="connsiteY4592" fmla="*/ 4577379 h 4837662"/>
              <a:gd name="connsiteX4593" fmla="*/ 3245072 w 4774447"/>
              <a:gd name="connsiteY4593" fmla="*/ 4572892 h 4837662"/>
              <a:gd name="connsiteX4594" fmla="*/ 3251863 w 4774447"/>
              <a:gd name="connsiteY4594" fmla="*/ 4563916 h 4837662"/>
              <a:gd name="connsiteX4595" fmla="*/ 3248467 w 4774447"/>
              <a:gd name="connsiteY4595" fmla="*/ 4563916 h 4837662"/>
              <a:gd name="connsiteX4596" fmla="*/ 3251863 w 4774447"/>
              <a:gd name="connsiteY4596" fmla="*/ 4550454 h 4837662"/>
              <a:gd name="connsiteX4597" fmla="*/ 3248467 w 4774447"/>
              <a:gd name="connsiteY4597" fmla="*/ 4545966 h 4837662"/>
              <a:gd name="connsiteX4598" fmla="*/ 3241677 w 4774447"/>
              <a:gd name="connsiteY4598" fmla="*/ 4554941 h 4837662"/>
              <a:gd name="connsiteX4599" fmla="*/ 3251863 w 4774447"/>
              <a:gd name="connsiteY4599" fmla="*/ 4532503 h 4837662"/>
              <a:gd name="connsiteX4600" fmla="*/ 3245072 w 4774447"/>
              <a:gd name="connsiteY4600" fmla="*/ 4510065 h 4837662"/>
              <a:gd name="connsiteX4601" fmla="*/ 3251863 w 4774447"/>
              <a:gd name="connsiteY4601" fmla="*/ 4496602 h 4837662"/>
              <a:gd name="connsiteX4602" fmla="*/ 3265445 w 4774447"/>
              <a:gd name="connsiteY4602" fmla="*/ 4501090 h 4837662"/>
              <a:gd name="connsiteX4603" fmla="*/ 3268841 w 4774447"/>
              <a:gd name="connsiteY4603" fmla="*/ 4501090 h 4837662"/>
              <a:gd name="connsiteX4604" fmla="*/ 3275632 w 4774447"/>
              <a:gd name="connsiteY4604" fmla="*/ 4496602 h 4837662"/>
              <a:gd name="connsiteX4605" fmla="*/ 3265445 w 4774447"/>
              <a:gd name="connsiteY4605" fmla="*/ 4483139 h 4837662"/>
              <a:gd name="connsiteX4606" fmla="*/ 3275632 w 4774447"/>
              <a:gd name="connsiteY4606" fmla="*/ 4451726 h 4837662"/>
              <a:gd name="connsiteX4607" fmla="*/ 3285819 w 4774447"/>
              <a:gd name="connsiteY4607" fmla="*/ 4451726 h 4837662"/>
              <a:gd name="connsiteX4608" fmla="*/ 3302797 w 4774447"/>
              <a:gd name="connsiteY4608" fmla="*/ 4420312 h 4837662"/>
              <a:gd name="connsiteX4609" fmla="*/ 3306193 w 4774447"/>
              <a:gd name="connsiteY4609" fmla="*/ 4406849 h 4837662"/>
              <a:gd name="connsiteX4610" fmla="*/ 3309588 w 4774447"/>
              <a:gd name="connsiteY4610" fmla="*/ 4402362 h 4837662"/>
              <a:gd name="connsiteX4611" fmla="*/ 3312984 w 4774447"/>
              <a:gd name="connsiteY4611" fmla="*/ 4415825 h 4837662"/>
              <a:gd name="connsiteX4612" fmla="*/ 3323171 w 4774447"/>
              <a:gd name="connsiteY4612" fmla="*/ 4415825 h 4837662"/>
              <a:gd name="connsiteX4613" fmla="*/ 3323171 w 4774447"/>
              <a:gd name="connsiteY4613" fmla="*/ 4406849 h 4837662"/>
              <a:gd name="connsiteX4614" fmla="*/ 3333357 w 4774447"/>
              <a:gd name="connsiteY4614" fmla="*/ 4397874 h 4837662"/>
              <a:gd name="connsiteX4615" fmla="*/ 3343544 w 4774447"/>
              <a:gd name="connsiteY4615" fmla="*/ 4379924 h 4837662"/>
              <a:gd name="connsiteX4616" fmla="*/ 3363917 w 4774447"/>
              <a:gd name="connsiteY4616" fmla="*/ 4366461 h 4837662"/>
              <a:gd name="connsiteX4617" fmla="*/ 3363917 w 4774447"/>
              <a:gd name="connsiteY4617" fmla="*/ 4352998 h 4837662"/>
              <a:gd name="connsiteX4618" fmla="*/ 3438621 w 4774447"/>
              <a:gd name="connsiteY4618" fmla="*/ 4276708 h 4837662"/>
              <a:gd name="connsiteX4619" fmla="*/ 3438621 w 4774447"/>
              <a:gd name="connsiteY4619" fmla="*/ 4263245 h 4837662"/>
              <a:gd name="connsiteX4620" fmla="*/ 3442016 w 4774447"/>
              <a:gd name="connsiteY4620" fmla="*/ 4267733 h 4837662"/>
              <a:gd name="connsiteX4621" fmla="*/ 3452203 w 4774447"/>
              <a:gd name="connsiteY4621" fmla="*/ 4263245 h 4837662"/>
              <a:gd name="connsiteX4622" fmla="*/ 3455599 w 4774447"/>
              <a:gd name="connsiteY4622" fmla="*/ 4245295 h 4837662"/>
              <a:gd name="connsiteX4623" fmla="*/ 3462390 w 4774447"/>
              <a:gd name="connsiteY4623" fmla="*/ 4249783 h 4837662"/>
              <a:gd name="connsiteX4624" fmla="*/ 3475972 w 4774447"/>
              <a:gd name="connsiteY4624" fmla="*/ 4222857 h 4837662"/>
              <a:gd name="connsiteX4625" fmla="*/ 3462390 w 4774447"/>
              <a:gd name="connsiteY4625" fmla="*/ 4213882 h 4837662"/>
              <a:gd name="connsiteX4626" fmla="*/ 3479367 w 4774447"/>
              <a:gd name="connsiteY4626" fmla="*/ 4191443 h 4837662"/>
              <a:gd name="connsiteX4627" fmla="*/ 3489554 w 4774447"/>
              <a:gd name="connsiteY4627" fmla="*/ 4191443 h 4837662"/>
              <a:gd name="connsiteX4628" fmla="*/ 3489554 w 4774447"/>
              <a:gd name="connsiteY4628" fmla="*/ 4186956 h 4837662"/>
              <a:gd name="connsiteX4629" fmla="*/ 3506532 w 4774447"/>
              <a:gd name="connsiteY4629" fmla="*/ 4177980 h 4837662"/>
              <a:gd name="connsiteX4630" fmla="*/ 3496345 w 4774447"/>
              <a:gd name="connsiteY4630" fmla="*/ 4173493 h 4837662"/>
              <a:gd name="connsiteX4631" fmla="*/ 3506532 w 4774447"/>
              <a:gd name="connsiteY4631" fmla="*/ 4169005 h 4837662"/>
              <a:gd name="connsiteX4632" fmla="*/ 3513323 w 4774447"/>
              <a:gd name="connsiteY4632" fmla="*/ 4164518 h 4837662"/>
              <a:gd name="connsiteX4633" fmla="*/ 3506532 w 4774447"/>
              <a:gd name="connsiteY4633" fmla="*/ 4160030 h 4837662"/>
              <a:gd name="connsiteX4634" fmla="*/ 3526906 w 4774447"/>
              <a:gd name="connsiteY4634" fmla="*/ 4146567 h 4837662"/>
              <a:gd name="connsiteX4635" fmla="*/ 3533697 w 4774447"/>
              <a:gd name="connsiteY4635" fmla="*/ 4146567 h 4837662"/>
              <a:gd name="connsiteX4636" fmla="*/ 3537093 w 4774447"/>
              <a:gd name="connsiteY4636" fmla="*/ 4146567 h 4837662"/>
              <a:gd name="connsiteX4637" fmla="*/ 3543884 w 4774447"/>
              <a:gd name="connsiteY4637" fmla="*/ 4142079 h 4837662"/>
              <a:gd name="connsiteX4638" fmla="*/ 3523510 w 4774447"/>
              <a:gd name="connsiteY4638" fmla="*/ 4137592 h 4837662"/>
              <a:gd name="connsiteX4639" fmla="*/ 3533697 w 4774447"/>
              <a:gd name="connsiteY4639" fmla="*/ 4133104 h 4837662"/>
              <a:gd name="connsiteX4640" fmla="*/ 3547279 w 4774447"/>
              <a:gd name="connsiteY4640" fmla="*/ 4137592 h 4837662"/>
              <a:gd name="connsiteX4641" fmla="*/ 3550675 w 4774447"/>
              <a:gd name="connsiteY4641" fmla="*/ 4133104 h 4837662"/>
              <a:gd name="connsiteX4642" fmla="*/ 3543884 w 4774447"/>
              <a:gd name="connsiteY4642" fmla="*/ 4115154 h 4837662"/>
              <a:gd name="connsiteX4643" fmla="*/ 3564257 w 4774447"/>
              <a:gd name="connsiteY4643" fmla="*/ 4079253 h 4837662"/>
              <a:gd name="connsiteX4644" fmla="*/ 3567653 w 4774447"/>
              <a:gd name="connsiteY4644" fmla="*/ 4088228 h 4837662"/>
              <a:gd name="connsiteX4645" fmla="*/ 3581235 w 4774447"/>
              <a:gd name="connsiteY4645" fmla="*/ 4074765 h 4837662"/>
              <a:gd name="connsiteX4646" fmla="*/ 3581235 w 4774447"/>
              <a:gd name="connsiteY4646" fmla="*/ 4083740 h 4837662"/>
              <a:gd name="connsiteX4647" fmla="*/ 3591422 w 4774447"/>
              <a:gd name="connsiteY4647" fmla="*/ 4079253 h 4837662"/>
              <a:gd name="connsiteX4648" fmla="*/ 3594817 w 4774447"/>
              <a:gd name="connsiteY4648" fmla="*/ 4070277 h 4837662"/>
              <a:gd name="connsiteX4649" fmla="*/ 3591422 w 4774447"/>
              <a:gd name="connsiteY4649" fmla="*/ 4056814 h 4837662"/>
              <a:gd name="connsiteX4650" fmla="*/ 3581235 w 4774447"/>
              <a:gd name="connsiteY4650" fmla="*/ 4056814 h 4837662"/>
              <a:gd name="connsiteX4651" fmla="*/ 3571049 w 4774447"/>
              <a:gd name="connsiteY4651" fmla="*/ 4070277 h 4837662"/>
              <a:gd name="connsiteX4652" fmla="*/ 3547279 w 4774447"/>
              <a:gd name="connsiteY4652" fmla="*/ 4065790 h 4837662"/>
              <a:gd name="connsiteX4653" fmla="*/ 3543884 w 4774447"/>
              <a:gd name="connsiteY4653" fmla="*/ 4056814 h 4837662"/>
              <a:gd name="connsiteX4654" fmla="*/ 3554071 w 4774447"/>
              <a:gd name="connsiteY4654" fmla="*/ 4052327 h 4837662"/>
              <a:gd name="connsiteX4655" fmla="*/ 3564257 w 4774447"/>
              <a:gd name="connsiteY4655" fmla="*/ 4034376 h 4837662"/>
              <a:gd name="connsiteX4656" fmla="*/ 3564257 w 4774447"/>
              <a:gd name="connsiteY4656" fmla="*/ 4043352 h 4837662"/>
              <a:gd name="connsiteX4657" fmla="*/ 3584631 w 4774447"/>
              <a:gd name="connsiteY4657" fmla="*/ 4034376 h 4837662"/>
              <a:gd name="connsiteX4658" fmla="*/ 3591422 w 4774447"/>
              <a:gd name="connsiteY4658" fmla="*/ 4043352 h 4837662"/>
              <a:gd name="connsiteX4659" fmla="*/ 3594817 w 4774447"/>
              <a:gd name="connsiteY4659" fmla="*/ 4025401 h 4837662"/>
              <a:gd name="connsiteX4660" fmla="*/ 3608400 w 4774447"/>
              <a:gd name="connsiteY4660" fmla="*/ 4016426 h 4837662"/>
              <a:gd name="connsiteX4661" fmla="*/ 3615191 w 4774447"/>
              <a:gd name="connsiteY4661" fmla="*/ 4025401 h 4837662"/>
              <a:gd name="connsiteX4662" fmla="*/ 3625378 w 4774447"/>
              <a:gd name="connsiteY4662" fmla="*/ 4007451 h 4837662"/>
              <a:gd name="connsiteX4663" fmla="*/ 3636373 w 4774447"/>
              <a:gd name="connsiteY4663" fmla="*/ 4004545 h 4837662"/>
              <a:gd name="connsiteX4664" fmla="*/ 3636838 w 4774447"/>
              <a:gd name="connsiteY4664" fmla="*/ 4005207 h 4837662"/>
              <a:gd name="connsiteX4665" fmla="*/ 3638041 w 4774447"/>
              <a:gd name="connsiteY4665" fmla="*/ 4004104 h 4837662"/>
              <a:gd name="connsiteX4666" fmla="*/ 3640234 w 4774447"/>
              <a:gd name="connsiteY4666" fmla="*/ 4003524 h 4837662"/>
              <a:gd name="connsiteX4667" fmla="*/ 3642356 w 4774447"/>
              <a:gd name="connsiteY4667" fmla="*/ 4002963 h 4837662"/>
              <a:gd name="connsiteX4668" fmla="*/ 3639438 w 4774447"/>
              <a:gd name="connsiteY4668" fmla="*/ 4002823 h 4837662"/>
              <a:gd name="connsiteX4669" fmla="*/ 3638041 w 4774447"/>
              <a:gd name="connsiteY4669" fmla="*/ 4004104 h 4837662"/>
              <a:gd name="connsiteX4670" fmla="*/ 3636373 w 4774447"/>
              <a:gd name="connsiteY4670" fmla="*/ 4004545 h 4837662"/>
              <a:gd name="connsiteX4671" fmla="*/ 3636148 w 4774447"/>
              <a:gd name="connsiteY4671" fmla="*/ 4004225 h 4837662"/>
              <a:gd name="connsiteX4672" fmla="*/ 3638960 w 4774447"/>
              <a:gd name="connsiteY4672" fmla="*/ 3993988 h 4837662"/>
              <a:gd name="connsiteX4673" fmla="*/ 3618587 w 4774447"/>
              <a:gd name="connsiteY4673" fmla="*/ 4002963 h 4837662"/>
              <a:gd name="connsiteX4674" fmla="*/ 3628773 w 4774447"/>
              <a:gd name="connsiteY4674" fmla="*/ 3985012 h 4837662"/>
              <a:gd name="connsiteX4675" fmla="*/ 3605004 w 4774447"/>
              <a:gd name="connsiteY4675" fmla="*/ 3989500 h 4837662"/>
              <a:gd name="connsiteX4676" fmla="*/ 3615191 w 4774447"/>
              <a:gd name="connsiteY4676" fmla="*/ 3993988 h 4837662"/>
              <a:gd name="connsiteX4677" fmla="*/ 3608400 w 4774447"/>
              <a:gd name="connsiteY4677" fmla="*/ 4007451 h 4837662"/>
              <a:gd name="connsiteX4678" fmla="*/ 3598213 w 4774447"/>
              <a:gd name="connsiteY4678" fmla="*/ 4002963 h 4837662"/>
              <a:gd name="connsiteX4679" fmla="*/ 3605004 w 4774447"/>
              <a:gd name="connsiteY4679" fmla="*/ 3993988 h 4837662"/>
              <a:gd name="connsiteX4680" fmla="*/ 3584631 w 4774447"/>
              <a:gd name="connsiteY4680" fmla="*/ 3993988 h 4837662"/>
              <a:gd name="connsiteX4681" fmla="*/ 3591422 w 4774447"/>
              <a:gd name="connsiteY4681" fmla="*/ 4011938 h 4837662"/>
              <a:gd name="connsiteX4682" fmla="*/ 3584631 w 4774447"/>
              <a:gd name="connsiteY4682" fmla="*/ 4007451 h 4837662"/>
              <a:gd name="connsiteX4683" fmla="*/ 3581235 w 4774447"/>
              <a:gd name="connsiteY4683" fmla="*/ 4007451 h 4837662"/>
              <a:gd name="connsiteX4684" fmla="*/ 3581235 w 4774447"/>
              <a:gd name="connsiteY4684" fmla="*/ 4016426 h 4837662"/>
              <a:gd name="connsiteX4685" fmla="*/ 3550675 w 4774447"/>
              <a:gd name="connsiteY4685" fmla="*/ 4020913 h 4837662"/>
              <a:gd name="connsiteX4686" fmla="*/ 3533697 w 4774447"/>
              <a:gd name="connsiteY4686" fmla="*/ 4029889 h 4837662"/>
              <a:gd name="connsiteX4687" fmla="*/ 3526906 w 4774447"/>
              <a:gd name="connsiteY4687" fmla="*/ 4025401 h 4837662"/>
              <a:gd name="connsiteX4688" fmla="*/ 3520115 w 4774447"/>
              <a:gd name="connsiteY4688" fmla="*/ 4034376 h 4837662"/>
              <a:gd name="connsiteX4689" fmla="*/ 3499741 w 4774447"/>
              <a:gd name="connsiteY4689" fmla="*/ 4034376 h 4837662"/>
              <a:gd name="connsiteX4690" fmla="*/ 3499741 w 4774447"/>
              <a:gd name="connsiteY4690" fmla="*/ 4029889 h 4837662"/>
              <a:gd name="connsiteX4691" fmla="*/ 3516719 w 4774447"/>
              <a:gd name="connsiteY4691" fmla="*/ 4025401 h 4837662"/>
              <a:gd name="connsiteX4692" fmla="*/ 3523510 w 4774447"/>
              <a:gd name="connsiteY4692" fmla="*/ 4011938 h 4837662"/>
              <a:gd name="connsiteX4693" fmla="*/ 3523510 w 4774447"/>
              <a:gd name="connsiteY4693" fmla="*/ 4007451 h 4837662"/>
              <a:gd name="connsiteX4694" fmla="*/ 3506532 w 4774447"/>
              <a:gd name="connsiteY4694" fmla="*/ 4016426 h 4837662"/>
              <a:gd name="connsiteX4695" fmla="*/ 3506532 w 4774447"/>
              <a:gd name="connsiteY4695" fmla="*/ 4020913 h 4837662"/>
              <a:gd name="connsiteX4696" fmla="*/ 3499741 w 4774447"/>
              <a:gd name="connsiteY4696" fmla="*/ 4002963 h 4837662"/>
              <a:gd name="connsiteX4697" fmla="*/ 3499741 w 4774447"/>
              <a:gd name="connsiteY4697" fmla="*/ 3993988 h 4837662"/>
              <a:gd name="connsiteX4698" fmla="*/ 3513323 w 4774447"/>
              <a:gd name="connsiteY4698" fmla="*/ 3993988 h 4837662"/>
              <a:gd name="connsiteX4699" fmla="*/ 3520115 w 4774447"/>
              <a:gd name="connsiteY4699" fmla="*/ 3989500 h 4837662"/>
              <a:gd name="connsiteX4700" fmla="*/ 3523510 w 4774447"/>
              <a:gd name="connsiteY4700" fmla="*/ 3993988 h 4837662"/>
              <a:gd name="connsiteX4701" fmla="*/ 3520115 w 4774447"/>
              <a:gd name="connsiteY4701" fmla="*/ 3998475 h 4837662"/>
              <a:gd name="connsiteX4702" fmla="*/ 3520115 w 4774447"/>
              <a:gd name="connsiteY4702" fmla="*/ 4002963 h 4837662"/>
              <a:gd name="connsiteX4703" fmla="*/ 3537093 w 4774447"/>
              <a:gd name="connsiteY4703" fmla="*/ 3998475 h 4837662"/>
              <a:gd name="connsiteX4704" fmla="*/ 3540488 w 4774447"/>
              <a:gd name="connsiteY4704" fmla="*/ 3989500 h 4837662"/>
              <a:gd name="connsiteX4705" fmla="*/ 3537093 w 4774447"/>
              <a:gd name="connsiteY4705" fmla="*/ 3976037 h 4837662"/>
              <a:gd name="connsiteX4706" fmla="*/ 3533697 w 4774447"/>
              <a:gd name="connsiteY4706" fmla="*/ 3971550 h 4837662"/>
              <a:gd name="connsiteX4707" fmla="*/ 3523510 w 4774447"/>
              <a:gd name="connsiteY4707" fmla="*/ 3976037 h 4837662"/>
              <a:gd name="connsiteX4708" fmla="*/ 3520115 w 4774447"/>
              <a:gd name="connsiteY4708" fmla="*/ 3967062 h 4837662"/>
              <a:gd name="connsiteX4709" fmla="*/ 3533697 w 4774447"/>
              <a:gd name="connsiteY4709" fmla="*/ 3953599 h 4837662"/>
              <a:gd name="connsiteX4710" fmla="*/ 3523510 w 4774447"/>
              <a:gd name="connsiteY4710" fmla="*/ 3949111 h 4837662"/>
              <a:gd name="connsiteX4711" fmla="*/ 3523510 w 4774447"/>
              <a:gd name="connsiteY4711" fmla="*/ 3940136 h 4837662"/>
              <a:gd name="connsiteX4712" fmla="*/ 3537093 w 4774447"/>
              <a:gd name="connsiteY4712" fmla="*/ 3935649 h 4837662"/>
              <a:gd name="connsiteX4713" fmla="*/ 3537093 w 4774447"/>
              <a:gd name="connsiteY4713" fmla="*/ 3953599 h 4837662"/>
              <a:gd name="connsiteX4714" fmla="*/ 3533697 w 4774447"/>
              <a:gd name="connsiteY4714" fmla="*/ 3958087 h 4837662"/>
              <a:gd name="connsiteX4715" fmla="*/ 3540488 w 4774447"/>
              <a:gd name="connsiteY4715" fmla="*/ 3958087 h 4837662"/>
              <a:gd name="connsiteX4716" fmla="*/ 3547279 w 4774447"/>
              <a:gd name="connsiteY4716" fmla="*/ 3971550 h 4837662"/>
              <a:gd name="connsiteX4717" fmla="*/ 3550675 w 4774447"/>
              <a:gd name="connsiteY4717" fmla="*/ 3971550 h 4837662"/>
              <a:gd name="connsiteX4718" fmla="*/ 3564257 w 4774447"/>
              <a:gd name="connsiteY4718" fmla="*/ 3962574 h 4837662"/>
              <a:gd name="connsiteX4719" fmla="*/ 3564257 w 4774447"/>
              <a:gd name="connsiteY4719" fmla="*/ 3953599 h 4837662"/>
              <a:gd name="connsiteX4720" fmla="*/ 3577840 w 4774447"/>
              <a:gd name="connsiteY4720" fmla="*/ 3949111 h 4837662"/>
              <a:gd name="connsiteX4721" fmla="*/ 3581235 w 4774447"/>
              <a:gd name="connsiteY4721" fmla="*/ 3935649 h 4837662"/>
              <a:gd name="connsiteX4722" fmla="*/ 3594817 w 4774447"/>
              <a:gd name="connsiteY4722" fmla="*/ 3944624 h 4837662"/>
              <a:gd name="connsiteX4723" fmla="*/ 3605004 w 4774447"/>
              <a:gd name="connsiteY4723" fmla="*/ 3935649 h 4837662"/>
              <a:gd name="connsiteX4724" fmla="*/ 3594817 w 4774447"/>
              <a:gd name="connsiteY4724" fmla="*/ 3953599 h 4837662"/>
              <a:gd name="connsiteX4725" fmla="*/ 3584631 w 4774447"/>
              <a:gd name="connsiteY4725" fmla="*/ 3944624 h 4837662"/>
              <a:gd name="connsiteX4726" fmla="*/ 3581235 w 4774447"/>
              <a:gd name="connsiteY4726" fmla="*/ 3949111 h 4837662"/>
              <a:gd name="connsiteX4727" fmla="*/ 3577840 w 4774447"/>
              <a:gd name="connsiteY4727" fmla="*/ 3958087 h 4837662"/>
              <a:gd name="connsiteX4728" fmla="*/ 3591422 w 4774447"/>
              <a:gd name="connsiteY4728" fmla="*/ 3962574 h 4837662"/>
              <a:gd name="connsiteX4729" fmla="*/ 3581235 w 4774447"/>
              <a:gd name="connsiteY4729" fmla="*/ 3967062 h 4837662"/>
              <a:gd name="connsiteX4730" fmla="*/ 3577840 w 4774447"/>
              <a:gd name="connsiteY4730" fmla="*/ 3971550 h 4837662"/>
              <a:gd name="connsiteX4731" fmla="*/ 3581235 w 4774447"/>
              <a:gd name="connsiteY4731" fmla="*/ 3976037 h 4837662"/>
              <a:gd name="connsiteX4732" fmla="*/ 3605004 w 4774447"/>
              <a:gd name="connsiteY4732" fmla="*/ 3958087 h 4837662"/>
              <a:gd name="connsiteX4733" fmla="*/ 3608400 w 4774447"/>
              <a:gd name="connsiteY4733" fmla="*/ 3949111 h 4837662"/>
              <a:gd name="connsiteX4734" fmla="*/ 3605004 w 4774447"/>
              <a:gd name="connsiteY4734" fmla="*/ 3944624 h 4837662"/>
              <a:gd name="connsiteX4735" fmla="*/ 3615191 w 4774447"/>
              <a:gd name="connsiteY4735" fmla="*/ 3940136 h 4837662"/>
              <a:gd name="connsiteX4736" fmla="*/ 3642356 w 4774447"/>
              <a:gd name="connsiteY4736" fmla="*/ 3917698 h 4837662"/>
              <a:gd name="connsiteX4737" fmla="*/ 3645751 w 4774447"/>
              <a:gd name="connsiteY4737" fmla="*/ 3917698 h 4837662"/>
              <a:gd name="connsiteX4738" fmla="*/ 3648752 w 4774447"/>
              <a:gd name="connsiteY4738" fmla="*/ 3916376 h 4837662"/>
              <a:gd name="connsiteX4739" fmla="*/ 3648776 w 4774447"/>
              <a:gd name="connsiteY4739" fmla="*/ 3917628 h 4837662"/>
              <a:gd name="connsiteX4740" fmla="*/ 3659334 w 4774447"/>
              <a:gd name="connsiteY4740" fmla="*/ 3926673 h 4837662"/>
              <a:gd name="connsiteX4741" fmla="*/ 3668248 w 4774447"/>
              <a:gd name="connsiteY4741" fmla="*/ 3926673 h 4837662"/>
              <a:gd name="connsiteX4742" fmla="*/ 3668790 w 4774447"/>
              <a:gd name="connsiteY4742" fmla="*/ 3926673 h 4837662"/>
              <a:gd name="connsiteX4743" fmla="*/ 3666125 w 4774447"/>
              <a:gd name="connsiteY4743" fmla="*/ 3935649 h 4837662"/>
              <a:gd name="connsiteX4744" fmla="*/ 3676312 w 4774447"/>
              <a:gd name="connsiteY4744" fmla="*/ 3917698 h 4837662"/>
              <a:gd name="connsiteX4745" fmla="*/ 3686499 w 4774447"/>
              <a:gd name="connsiteY4745" fmla="*/ 3913210 h 4837662"/>
              <a:gd name="connsiteX4746" fmla="*/ 3717059 w 4774447"/>
              <a:gd name="connsiteY4746" fmla="*/ 3899748 h 4837662"/>
              <a:gd name="connsiteX4747" fmla="*/ 3730641 w 4774447"/>
              <a:gd name="connsiteY4747" fmla="*/ 3868334 h 4837662"/>
              <a:gd name="connsiteX4748" fmla="*/ 3737432 w 4774447"/>
              <a:gd name="connsiteY4748" fmla="*/ 3863847 h 4837662"/>
              <a:gd name="connsiteX4749" fmla="*/ 3744223 w 4774447"/>
              <a:gd name="connsiteY4749" fmla="*/ 3850384 h 4837662"/>
              <a:gd name="connsiteX4750" fmla="*/ 3745285 w 4774447"/>
              <a:gd name="connsiteY4750" fmla="*/ 3850384 h 4837662"/>
              <a:gd name="connsiteX4751" fmla="*/ 3754410 w 4774447"/>
              <a:gd name="connsiteY4751" fmla="*/ 3859359 h 4837662"/>
              <a:gd name="connsiteX4752" fmla="*/ 3761201 w 4774447"/>
              <a:gd name="connsiteY4752" fmla="*/ 3845896 h 4837662"/>
              <a:gd name="connsiteX4753" fmla="*/ 3778179 w 4774447"/>
              <a:gd name="connsiteY4753" fmla="*/ 3854871 h 4837662"/>
              <a:gd name="connsiteX4754" fmla="*/ 3784971 w 4774447"/>
              <a:gd name="connsiteY4754" fmla="*/ 3841408 h 4837662"/>
              <a:gd name="connsiteX4755" fmla="*/ 3781575 w 4774447"/>
              <a:gd name="connsiteY4755" fmla="*/ 3836921 h 4837662"/>
              <a:gd name="connsiteX4756" fmla="*/ 3778179 w 4774447"/>
              <a:gd name="connsiteY4756" fmla="*/ 3832433 h 4837662"/>
              <a:gd name="connsiteX4757" fmla="*/ 3767993 w 4774447"/>
              <a:gd name="connsiteY4757" fmla="*/ 3836921 h 4837662"/>
              <a:gd name="connsiteX4758" fmla="*/ 3784971 w 4774447"/>
              <a:gd name="connsiteY4758" fmla="*/ 3818970 h 4837662"/>
              <a:gd name="connsiteX4759" fmla="*/ 3797471 w 4774447"/>
              <a:gd name="connsiteY4759" fmla="*/ 3809058 h 4837662"/>
              <a:gd name="connsiteX4760" fmla="*/ 3801949 w 4774447"/>
              <a:gd name="connsiteY4760" fmla="*/ 3814483 h 4837662"/>
              <a:gd name="connsiteX4761" fmla="*/ 3812135 w 4774447"/>
              <a:gd name="connsiteY4761" fmla="*/ 3805507 h 4837662"/>
              <a:gd name="connsiteX4762" fmla="*/ 3798553 w 4774447"/>
              <a:gd name="connsiteY4762" fmla="*/ 3796532 h 4837662"/>
              <a:gd name="connsiteX4763" fmla="*/ 3815531 w 4774447"/>
              <a:gd name="connsiteY4763" fmla="*/ 3778582 h 4837662"/>
              <a:gd name="connsiteX4764" fmla="*/ 3812135 w 4774447"/>
              <a:gd name="connsiteY4764" fmla="*/ 3783069 h 4837662"/>
              <a:gd name="connsiteX4765" fmla="*/ 3829113 w 4774447"/>
              <a:gd name="connsiteY4765" fmla="*/ 3778582 h 4837662"/>
              <a:gd name="connsiteX4766" fmla="*/ 3835904 w 4774447"/>
              <a:gd name="connsiteY4766" fmla="*/ 3760631 h 4837662"/>
              <a:gd name="connsiteX4767" fmla="*/ 3863069 w 4774447"/>
              <a:gd name="connsiteY4767" fmla="*/ 3729218 h 4837662"/>
              <a:gd name="connsiteX4768" fmla="*/ 3863338 w 4774447"/>
              <a:gd name="connsiteY4768" fmla="*/ 3729204 h 4837662"/>
              <a:gd name="connsiteX4769" fmla="*/ 3865934 w 4774447"/>
              <a:gd name="connsiteY4769" fmla="*/ 3732373 h 4837662"/>
              <a:gd name="connsiteX4770" fmla="*/ 3864449 w 4774447"/>
              <a:gd name="connsiteY4770" fmla="*/ 3729148 h 4837662"/>
              <a:gd name="connsiteX4771" fmla="*/ 3863338 w 4774447"/>
              <a:gd name="connsiteY4771" fmla="*/ 3729204 h 4837662"/>
              <a:gd name="connsiteX4772" fmla="*/ 3859673 w 4774447"/>
              <a:gd name="connsiteY4772" fmla="*/ 3724730 h 4837662"/>
              <a:gd name="connsiteX4773" fmla="*/ 3846091 w 4774447"/>
              <a:gd name="connsiteY4773" fmla="*/ 3733705 h 4837662"/>
              <a:gd name="connsiteX4774" fmla="*/ 3835904 w 4774447"/>
              <a:gd name="connsiteY4774" fmla="*/ 3729218 h 4837662"/>
              <a:gd name="connsiteX4775" fmla="*/ 3829113 w 4774447"/>
              <a:gd name="connsiteY4775" fmla="*/ 3729218 h 4837662"/>
              <a:gd name="connsiteX4776" fmla="*/ 3822322 w 4774447"/>
              <a:gd name="connsiteY4776" fmla="*/ 3742681 h 4837662"/>
              <a:gd name="connsiteX4777" fmla="*/ 3788366 w 4774447"/>
              <a:gd name="connsiteY4777" fmla="*/ 3751656 h 4837662"/>
              <a:gd name="connsiteX4778" fmla="*/ 3781575 w 4774447"/>
              <a:gd name="connsiteY4778" fmla="*/ 3756144 h 4837662"/>
              <a:gd name="connsiteX4779" fmla="*/ 3761201 w 4774447"/>
              <a:gd name="connsiteY4779" fmla="*/ 3765119 h 4837662"/>
              <a:gd name="connsiteX4780" fmla="*/ 3747619 w 4774447"/>
              <a:gd name="connsiteY4780" fmla="*/ 3751656 h 4837662"/>
              <a:gd name="connsiteX4781" fmla="*/ 3727245 w 4774447"/>
              <a:gd name="connsiteY4781" fmla="*/ 3756144 h 4837662"/>
              <a:gd name="connsiteX4782" fmla="*/ 3730641 w 4774447"/>
              <a:gd name="connsiteY4782" fmla="*/ 3769606 h 4837662"/>
              <a:gd name="connsiteX4783" fmla="*/ 3723850 w 4774447"/>
              <a:gd name="connsiteY4783" fmla="*/ 3778582 h 4837662"/>
              <a:gd name="connsiteX4784" fmla="*/ 3720454 w 4774447"/>
              <a:gd name="connsiteY4784" fmla="*/ 3774094 h 4837662"/>
              <a:gd name="connsiteX4785" fmla="*/ 3700081 w 4774447"/>
              <a:gd name="connsiteY4785" fmla="*/ 3783069 h 4837662"/>
              <a:gd name="connsiteX4786" fmla="*/ 3689894 w 4774447"/>
              <a:gd name="connsiteY4786" fmla="*/ 3769606 h 4837662"/>
              <a:gd name="connsiteX4787" fmla="*/ 3632169 w 4774447"/>
              <a:gd name="connsiteY4787" fmla="*/ 3787557 h 4837662"/>
              <a:gd name="connsiteX4788" fmla="*/ 3611795 w 4774447"/>
              <a:gd name="connsiteY4788" fmla="*/ 3792045 h 4837662"/>
              <a:gd name="connsiteX4789" fmla="*/ 3608400 w 4774447"/>
              <a:gd name="connsiteY4789" fmla="*/ 3805507 h 4837662"/>
              <a:gd name="connsiteX4790" fmla="*/ 3642356 w 4774447"/>
              <a:gd name="connsiteY4790" fmla="*/ 3796532 h 4837662"/>
              <a:gd name="connsiteX4791" fmla="*/ 3645751 w 4774447"/>
              <a:gd name="connsiteY4791" fmla="*/ 3805507 h 4837662"/>
              <a:gd name="connsiteX4792" fmla="*/ 3605004 w 4774447"/>
              <a:gd name="connsiteY4792" fmla="*/ 3818970 h 4837662"/>
              <a:gd name="connsiteX4793" fmla="*/ 3574444 w 4774447"/>
              <a:gd name="connsiteY4793" fmla="*/ 3823458 h 4837662"/>
              <a:gd name="connsiteX4794" fmla="*/ 3584631 w 4774447"/>
              <a:gd name="connsiteY4794" fmla="*/ 3809995 h 4837662"/>
              <a:gd name="connsiteX4795" fmla="*/ 3591422 w 4774447"/>
              <a:gd name="connsiteY4795" fmla="*/ 3814483 h 4837662"/>
              <a:gd name="connsiteX4796" fmla="*/ 3605004 w 4774447"/>
              <a:gd name="connsiteY4796" fmla="*/ 3805507 h 4837662"/>
              <a:gd name="connsiteX4797" fmla="*/ 3591422 w 4774447"/>
              <a:gd name="connsiteY4797" fmla="*/ 3801020 h 4837662"/>
              <a:gd name="connsiteX4798" fmla="*/ 3550675 w 4774447"/>
              <a:gd name="connsiteY4798" fmla="*/ 3818970 h 4837662"/>
              <a:gd name="connsiteX4799" fmla="*/ 3554071 w 4774447"/>
              <a:gd name="connsiteY4799" fmla="*/ 3827946 h 4837662"/>
              <a:gd name="connsiteX4800" fmla="*/ 3560862 w 4774447"/>
              <a:gd name="connsiteY4800" fmla="*/ 3827946 h 4837662"/>
              <a:gd name="connsiteX4801" fmla="*/ 3554071 w 4774447"/>
              <a:gd name="connsiteY4801" fmla="*/ 3832433 h 4837662"/>
              <a:gd name="connsiteX4802" fmla="*/ 3550675 w 4774447"/>
              <a:gd name="connsiteY4802" fmla="*/ 3832433 h 4837662"/>
              <a:gd name="connsiteX4803" fmla="*/ 3530301 w 4774447"/>
              <a:gd name="connsiteY4803" fmla="*/ 3841408 h 4837662"/>
              <a:gd name="connsiteX4804" fmla="*/ 3530301 w 4774447"/>
              <a:gd name="connsiteY4804" fmla="*/ 3832433 h 4837662"/>
              <a:gd name="connsiteX4805" fmla="*/ 3543884 w 4774447"/>
              <a:gd name="connsiteY4805" fmla="*/ 3832433 h 4837662"/>
              <a:gd name="connsiteX4806" fmla="*/ 3543884 w 4774447"/>
              <a:gd name="connsiteY4806" fmla="*/ 3824580 h 4837662"/>
              <a:gd name="connsiteX4807" fmla="*/ 3543884 w 4774447"/>
              <a:gd name="connsiteY4807" fmla="*/ 3823459 h 4837662"/>
              <a:gd name="connsiteX4808" fmla="*/ 3547279 w 4774447"/>
              <a:gd name="connsiteY4808" fmla="*/ 3827946 h 4837662"/>
              <a:gd name="connsiteX4809" fmla="*/ 3543884 w 4774447"/>
              <a:gd name="connsiteY4809" fmla="*/ 3823458 h 4837662"/>
              <a:gd name="connsiteX4810" fmla="*/ 3543884 w 4774447"/>
              <a:gd name="connsiteY4810" fmla="*/ 3823459 h 4837662"/>
              <a:gd name="connsiteX4811" fmla="*/ 3538366 w 4774447"/>
              <a:gd name="connsiteY4811" fmla="*/ 3816166 h 4837662"/>
              <a:gd name="connsiteX4812" fmla="*/ 3537093 w 4774447"/>
              <a:gd name="connsiteY4812" fmla="*/ 3814483 h 4837662"/>
              <a:gd name="connsiteX4813" fmla="*/ 3526906 w 4774447"/>
              <a:gd name="connsiteY4813" fmla="*/ 3823458 h 4837662"/>
              <a:gd name="connsiteX4814" fmla="*/ 3524511 w 4774447"/>
              <a:gd name="connsiteY4814" fmla="*/ 3821139 h 4837662"/>
              <a:gd name="connsiteX4815" fmla="*/ 3529771 w 4774447"/>
              <a:gd name="connsiteY4815" fmla="*/ 3820303 h 4837662"/>
              <a:gd name="connsiteX4816" fmla="*/ 3522343 w 4774447"/>
              <a:gd name="connsiteY4816" fmla="*/ 3819041 h 4837662"/>
              <a:gd name="connsiteX4817" fmla="*/ 3524511 w 4774447"/>
              <a:gd name="connsiteY4817" fmla="*/ 3821139 h 4837662"/>
              <a:gd name="connsiteX4818" fmla="*/ 3509928 w 4774447"/>
              <a:gd name="connsiteY4818" fmla="*/ 3823458 h 4837662"/>
              <a:gd name="connsiteX4819" fmla="*/ 3482763 w 4774447"/>
              <a:gd name="connsiteY4819" fmla="*/ 3836921 h 4837662"/>
              <a:gd name="connsiteX4820" fmla="*/ 3465785 w 4774447"/>
              <a:gd name="connsiteY4820" fmla="*/ 3836921 h 4837662"/>
              <a:gd name="connsiteX4821" fmla="*/ 3425038 w 4774447"/>
              <a:gd name="connsiteY4821" fmla="*/ 3845896 h 4837662"/>
              <a:gd name="connsiteX4822" fmla="*/ 3421643 w 4774447"/>
              <a:gd name="connsiteY4822" fmla="*/ 3850384 h 4837662"/>
              <a:gd name="connsiteX4823" fmla="*/ 3408060 w 4774447"/>
              <a:gd name="connsiteY4823" fmla="*/ 3850384 h 4837662"/>
              <a:gd name="connsiteX4824" fmla="*/ 3394478 w 4774447"/>
              <a:gd name="connsiteY4824" fmla="*/ 3859359 h 4837662"/>
              <a:gd name="connsiteX4825" fmla="*/ 3377500 w 4774447"/>
              <a:gd name="connsiteY4825" fmla="*/ 3863847 h 4837662"/>
              <a:gd name="connsiteX4826" fmla="*/ 3374104 w 4774447"/>
              <a:gd name="connsiteY4826" fmla="*/ 3859359 h 4837662"/>
              <a:gd name="connsiteX4827" fmla="*/ 3363917 w 4774447"/>
              <a:gd name="connsiteY4827" fmla="*/ 3868334 h 4837662"/>
              <a:gd name="connsiteX4828" fmla="*/ 3366783 w 4774447"/>
              <a:gd name="connsiteY4828" fmla="*/ 3858868 h 4837662"/>
              <a:gd name="connsiteX4829" fmla="*/ 3359666 w 4774447"/>
              <a:gd name="connsiteY4829" fmla="*/ 3865483 h 4837662"/>
              <a:gd name="connsiteX4830" fmla="*/ 3351131 w 4774447"/>
              <a:gd name="connsiteY4830" fmla="*/ 3864127 h 4837662"/>
              <a:gd name="connsiteX4831" fmla="*/ 3343544 w 4774447"/>
              <a:gd name="connsiteY4831" fmla="*/ 3863847 h 4837662"/>
              <a:gd name="connsiteX4832" fmla="*/ 3343969 w 4774447"/>
              <a:gd name="connsiteY4832" fmla="*/ 3865530 h 4837662"/>
              <a:gd name="connsiteX4833" fmla="*/ 3346185 w 4774447"/>
              <a:gd name="connsiteY4833" fmla="*/ 3874315 h 4837662"/>
              <a:gd name="connsiteX4834" fmla="*/ 3340155 w 4774447"/>
              <a:gd name="connsiteY4834" fmla="*/ 3875872 h 4837662"/>
              <a:gd name="connsiteX4835" fmla="*/ 3309588 w 4774447"/>
              <a:gd name="connsiteY4835" fmla="*/ 3881797 h 4837662"/>
              <a:gd name="connsiteX4836" fmla="*/ 3272237 w 4774447"/>
              <a:gd name="connsiteY4836" fmla="*/ 3890772 h 4837662"/>
              <a:gd name="connsiteX4837" fmla="*/ 3200929 w 4774447"/>
              <a:gd name="connsiteY4837" fmla="*/ 3904235 h 4837662"/>
              <a:gd name="connsiteX4838" fmla="*/ 3194138 w 4774447"/>
              <a:gd name="connsiteY4838" fmla="*/ 3895260 h 4837662"/>
              <a:gd name="connsiteX4839" fmla="*/ 3190743 w 4774447"/>
              <a:gd name="connsiteY4839" fmla="*/ 3895260 h 4837662"/>
              <a:gd name="connsiteX4840" fmla="*/ 3190743 w 4774447"/>
              <a:gd name="connsiteY4840" fmla="*/ 3904235 h 4837662"/>
              <a:gd name="connsiteX4841" fmla="*/ 3170369 w 4774447"/>
              <a:gd name="connsiteY4841" fmla="*/ 3917698 h 4837662"/>
              <a:gd name="connsiteX4842" fmla="*/ 3112644 w 4774447"/>
              <a:gd name="connsiteY4842" fmla="*/ 3922186 h 4837662"/>
              <a:gd name="connsiteX4843" fmla="*/ 3112644 w 4774447"/>
              <a:gd name="connsiteY4843" fmla="*/ 3917698 h 4837662"/>
              <a:gd name="connsiteX4844" fmla="*/ 3099062 w 4774447"/>
              <a:gd name="connsiteY4844" fmla="*/ 3917698 h 4837662"/>
              <a:gd name="connsiteX4845" fmla="*/ 3092271 w 4774447"/>
              <a:gd name="connsiteY4845" fmla="*/ 3926673 h 4837662"/>
              <a:gd name="connsiteX4846" fmla="*/ 3061710 w 4774447"/>
              <a:gd name="connsiteY4846" fmla="*/ 3935649 h 4837662"/>
              <a:gd name="connsiteX4847" fmla="*/ 3048128 w 4774447"/>
              <a:gd name="connsiteY4847" fmla="*/ 3926673 h 4837662"/>
              <a:gd name="connsiteX4848" fmla="*/ 3037941 w 4774447"/>
              <a:gd name="connsiteY4848" fmla="*/ 3940136 h 4837662"/>
              <a:gd name="connsiteX4849" fmla="*/ 3034545 w 4774447"/>
              <a:gd name="connsiteY4849" fmla="*/ 3944624 h 4837662"/>
              <a:gd name="connsiteX4850" fmla="*/ 3020963 w 4774447"/>
              <a:gd name="connsiteY4850" fmla="*/ 3926673 h 4837662"/>
              <a:gd name="connsiteX4851" fmla="*/ 3014172 w 4774447"/>
              <a:gd name="connsiteY4851" fmla="*/ 3931161 h 4837662"/>
              <a:gd name="connsiteX4852" fmla="*/ 3003985 w 4774447"/>
              <a:gd name="connsiteY4852" fmla="*/ 3944624 h 4837662"/>
              <a:gd name="connsiteX4853" fmla="*/ 2987007 w 4774447"/>
              <a:gd name="connsiteY4853" fmla="*/ 3953599 h 4837662"/>
              <a:gd name="connsiteX4854" fmla="*/ 2925887 w 4774447"/>
              <a:gd name="connsiteY4854" fmla="*/ 3958087 h 4837662"/>
              <a:gd name="connsiteX4855" fmla="*/ 2922491 w 4774447"/>
              <a:gd name="connsiteY4855" fmla="*/ 3962574 h 4837662"/>
              <a:gd name="connsiteX4856" fmla="*/ 2915700 w 4774447"/>
              <a:gd name="connsiteY4856" fmla="*/ 3962574 h 4837662"/>
              <a:gd name="connsiteX4857" fmla="*/ 2912304 w 4774447"/>
              <a:gd name="connsiteY4857" fmla="*/ 3958087 h 4837662"/>
              <a:gd name="connsiteX4858" fmla="*/ 2908909 w 4774447"/>
              <a:gd name="connsiteY4858" fmla="*/ 3962574 h 4837662"/>
              <a:gd name="connsiteX4859" fmla="*/ 2891931 w 4774447"/>
              <a:gd name="connsiteY4859" fmla="*/ 3967062 h 4837662"/>
              <a:gd name="connsiteX4860" fmla="*/ 2830810 w 4774447"/>
              <a:gd name="connsiteY4860" fmla="*/ 3976037 h 4837662"/>
              <a:gd name="connsiteX4861" fmla="*/ 2820623 w 4774447"/>
              <a:gd name="connsiteY4861" fmla="*/ 3980525 h 4837662"/>
              <a:gd name="connsiteX4862" fmla="*/ 2783272 w 4774447"/>
              <a:gd name="connsiteY4862" fmla="*/ 3989500 h 4837662"/>
              <a:gd name="connsiteX4863" fmla="*/ 2762899 w 4774447"/>
              <a:gd name="connsiteY4863" fmla="*/ 3993988 h 4837662"/>
              <a:gd name="connsiteX4864" fmla="*/ 2756107 w 4774447"/>
              <a:gd name="connsiteY4864" fmla="*/ 3989500 h 4837662"/>
              <a:gd name="connsiteX4865" fmla="*/ 2739129 w 4774447"/>
              <a:gd name="connsiteY4865" fmla="*/ 3993988 h 4837662"/>
              <a:gd name="connsiteX4866" fmla="*/ 2735734 w 4774447"/>
              <a:gd name="connsiteY4866" fmla="*/ 3993988 h 4837662"/>
              <a:gd name="connsiteX4867" fmla="*/ 2732338 w 4774447"/>
              <a:gd name="connsiteY4867" fmla="*/ 3989500 h 4837662"/>
              <a:gd name="connsiteX4868" fmla="*/ 2701778 w 4774447"/>
              <a:gd name="connsiteY4868" fmla="*/ 4002963 h 4837662"/>
              <a:gd name="connsiteX4869" fmla="*/ 2664427 w 4774447"/>
              <a:gd name="connsiteY4869" fmla="*/ 4007451 h 4837662"/>
              <a:gd name="connsiteX4870" fmla="*/ 2627075 w 4774447"/>
              <a:gd name="connsiteY4870" fmla="*/ 4011938 h 4837662"/>
              <a:gd name="connsiteX4871" fmla="*/ 2623679 w 4774447"/>
              <a:gd name="connsiteY4871" fmla="*/ 4011938 h 4837662"/>
              <a:gd name="connsiteX4872" fmla="*/ 2613493 w 4774447"/>
              <a:gd name="connsiteY4872" fmla="*/ 4016426 h 4837662"/>
              <a:gd name="connsiteX4873" fmla="*/ 2610097 w 4774447"/>
              <a:gd name="connsiteY4873" fmla="*/ 4011938 h 4837662"/>
              <a:gd name="connsiteX4874" fmla="*/ 2582932 w 4774447"/>
              <a:gd name="connsiteY4874" fmla="*/ 4025401 h 4837662"/>
              <a:gd name="connsiteX4875" fmla="*/ 2552372 w 4774447"/>
              <a:gd name="connsiteY4875" fmla="*/ 4025401 h 4837662"/>
              <a:gd name="connsiteX4876" fmla="*/ 2545581 w 4774447"/>
              <a:gd name="connsiteY4876" fmla="*/ 4029889 h 4837662"/>
              <a:gd name="connsiteX4877" fmla="*/ 2531999 w 4774447"/>
              <a:gd name="connsiteY4877" fmla="*/ 4025401 h 4837662"/>
              <a:gd name="connsiteX4878" fmla="*/ 2491251 w 4774447"/>
              <a:gd name="connsiteY4878" fmla="*/ 4034376 h 4837662"/>
              <a:gd name="connsiteX4879" fmla="*/ 2481065 w 4774447"/>
              <a:gd name="connsiteY4879" fmla="*/ 4034376 h 4837662"/>
              <a:gd name="connsiteX4880" fmla="*/ 2477669 w 4774447"/>
              <a:gd name="connsiteY4880" fmla="*/ 4043352 h 4837662"/>
              <a:gd name="connsiteX4881" fmla="*/ 2372406 w 4774447"/>
              <a:gd name="connsiteY4881" fmla="*/ 4061302 h 4837662"/>
              <a:gd name="connsiteX4882" fmla="*/ 2345241 w 4774447"/>
              <a:gd name="connsiteY4882" fmla="*/ 4065790 h 4837662"/>
              <a:gd name="connsiteX4883" fmla="*/ 2341845 w 4774447"/>
              <a:gd name="connsiteY4883" fmla="*/ 4074765 h 4837662"/>
              <a:gd name="connsiteX4884" fmla="*/ 2331659 w 4774447"/>
              <a:gd name="connsiteY4884" fmla="*/ 4079253 h 4837662"/>
              <a:gd name="connsiteX4885" fmla="*/ 2341845 w 4774447"/>
              <a:gd name="connsiteY4885" fmla="*/ 4065790 h 4837662"/>
              <a:gd name="connsiteX4886" fmla="*/ 2324867 w 4774447"/>
              <a:gd name="connsiteY4886" fmla="*/ 4065790 h 4837662"/>
              <a:gd name="connsiteX4887" fmla="*/ 2294307 w 4774447"/>
              <a:gd name="connsiteY4887" fmla="*/ 4070277 h 4837662"/>
              <a:gd name="connsiteX4888" fmla="*/ 2284121 w 4774447"/>
              <a:gd name="connsiteY4888" fmla="*/ 4079253 h 4837662"/>
              <a:gd name="connsiteX4889" fmla="*/ 2267143 w 4774447"/>
              <a:gd name="connsiteY4889" fmla="*/ 4074765 h 4837662"/>
              <a:gd name="connsiteX4890" fmla="*/ 2246769 w 4774447"/>
              <a:gd name="connsiteY4890" fmla="*/ 4083740 h 4837662"/>
              <a:gd name="connsiteX4891" fmla="*/ 2236582 w 4774447"/>
              <a:gd name="connsiteY4891" fmla="*/ 4079253 h 4837662"/>
              <a:gd name="connsiteX4892" fmla="*/ 2199231 w 4774447"/>
              <a:gd name="connsiteY4892" fmla="*/ 4088228 h 4837662"/>
              <a:gd name="connsiteX4893" fmla="*/ 2168671 w 4774447"/>
              <a:gd name="connsiteY4893" fmla="*/ 4092715 h 4837662"/>
              <a:gd name="connsiteX4894" fmla="*/ 2151693 w 4774447"/>
              <a:gd name="connsiteY4894" fmla="*/ 4097203 h 4837662"/>
              <a:gd name="connsiteX4895" fmla="*/ 2117737 w 4774447"/>
              <a:gd name="connsiteY4895" fmla="*/ 4101691 h 4837662"/>
              <a:gd name="connsiteX4896" fmla="*/ 2110945 w 4774447"/>
              <a:gd name="connsiteY4896" fmla="*/ 4106178 h 4837662"/>
              <a:gd name="connsiteX4897" fmla="*/ 2100759 w 4774447"/>
              <a:gd name="connsiteY4897" fmla="*/ 4106178 h 4837662"/>
              <a:gd name="connsiteX4898" fmla="*/ 2083781 w 4774447"/>
              <a:gd name="connsiteY4898" fmla="*/ 4115154 h 4837662"/>
              <a:gd name="connsiteX4899" fmla="*/ 2019265 w 4774447"/>
              <a:gd name="connsiteY4899" fmla="*/ 4119641 h 4837662"/>
              <a:gd name="connsiteX4900" fmla="*/ 1981913 w 4774447"/>
              <a:gd name="connsiteY4900" fmla="*/ 4124129 h 4837662"/>
              <a:gd name="connsiteX4901" fmla="*/ 1975122 w 4774447"/>
              <a:gd name="connsiteY4901" fmla="*/ 4137592 h 4837662"/>
              <a:gd name="connsiteX4902" fmla="*/ 1975122 w 4774447"/>
              <a:gd name="connsiteY4902" fmla="*/ 4128617 h 4837662"/>
              <a:gd name="connsiteX4903" fmla="*/ 1969180 w 4774447"/>
              <a:gd name="connsiteY4903" fmla="*/ 4136470 h 4837662"/>
              <a:gd name="connsiteX4904" fmla="*/ 1969100 w 4774447"/>
              <a:gd name="connsiteY4904" fmla="*/ 4136576 h 4837662"/>
              <a:gd name="connsiteX4905" fmla="*/ 1961540 w 4774447"/>
              <a:gd name="connsiteY4905" fmla="*/ 4133104 h 4837662"/>
              <a:gd name="connsiteX4906" fmla="*/ 1961540 w 4774447"/>
              <a:gd name="connsiteY4906" fmla="*/ 4142079 h 4837662"/>
              <a:gd name="connsiteX4907" fmla="*/ 1954269 w 4774447"/>
              <a:gd name="connsiteY4907" fmla="*/ 4138877 h 4837662"/>
              <a:gd name="connsiteX4908" fmla="*/ 1954749 w 4774447"/>
              <a:gd name="connsiteY4908" fmla="*/ 4133104 h 4837662"/>
              <a:gd name="connsiteX4909" fmla="*/ 1937771 w 4774447"/>
              <a:gd name="connsiteY4909" fmla="*/ 4137592 h 4837662"/>
              <a:gd name="connsiteX4910" fmla="*/ 1930979 w 4774447"/>
              <a:gd name="connsiteY4910" fmla="*/ 4133104 h 4837662"/>
              <a:gd name="connsiteX4911" fmla="*/ 1883441 w 4774447"/>
              <a:gd name="connsiteY4911" fmla="*/ 4151055 h 4837662"/>
              <a:gd name="connsiteX4912" fmla="*/ 1924188 w 4774447"/>
              <a:gd name="connsiteY4912" fmla="*/ 4151055 h 4837662"/>
              <a:gd name="connsiteX4913" fmla="*/ 1931465 w 4774447"/>
              <a:gd name="connsiteY4913" fmla="*/ 4149131 h 4837662"/>
              <a:gd name="connsiteX4914" fmla="*/ 1916548 w 4774447"/>
              <a:gd name="connsiteY4914" fmla="*/ 4162274 h 4837662"/>
              <a:gd name="connsiteX4915" fmla="*/ 1914001 w 4774447"/>
              <a:gd name="connsiteY4915" fmla="*/ 4164518 h 4837662"/>
              <a:gd name="connsiteX4916" fmla="*/ 1880045 w 4774447"/>
              <a:gd name="connsiteY4916" fmla="*/ 4164518 h 4837662"/>
              <a:gd name="connsiteX4917" fmla="*/ 1866463 w 4774447"/>
              <a:gd name="connsiteY4917" fmla="*/ 4186956 h 4837662"/>
              <a:gd name="connsiteX4918" fmla="*/ 1849485 w 4774447"/>
              <a:gd name="connsiteY4918" fmla="*/ 4186956 h 4837662"/>
              <a:gd name="connsiteX4919" fmla="*/ 1847363 w 4774447"/>
              <a:gd name="connsiteY4919" fmla="*/ 4176298 h 4837662"/>
              <a:gd name="connsiteX4920" fmla="*/ 1848466 w 4774447"/>
              <a:gd name="connsiteY4920" fmla="*/ 4172865 h 4837662"/>
              <a:gd name="connsiteX4921" fmla="*/ 1863068 w 4774447"/>
              <a:gd name="connsiteY4921" fmla="*/ 4169005 h 4837662"/>
              <a:gd name="connsiteX4922" fmla="*/ 1849008 w 4774447"/>
              <a:gd name="connsiteY4922" fmla="*/ 4171179 h 4837662"/>
              <a:gd name="connsiteX4923" fmla="*/ 1848466 w 4774447"/>
              <a:gd name="connsiteY4923" fmla="*/ 4172865 h 4837662"/>
              <a:gd name="connsiteX4924" fmla="*/ 1848212 w 4774447"/>
              <a:gd name="connsiteY4924" fmla="*/ 4172932 h 4837662"/>
              <a:gd name="connsiteX4925" fmla="*/ 1846090 w 4774447"/>
              <a:gd name="connsiteY4925" fmla="*/ 4173493 h 4837662"/>
              <a:gd name="connsiteX4926" fmla="*/ 1839299 w 4774447"/>
              <a:gd name="connsiteY4926" fmla="*/ 4169005 h 4837662"/>
              <a:gd name="connsiteX4927" fmla="*/ 1829112 w 4774447"/>
              <a:gd name="connsiteY4927" fmla="*/ 4177980 h 4837662"/>
              <a:gd name="connsiteX4928" fmla="*/ 1839299 w 4774447"/>
              <a:gd name="connsiteY4928" fmla="*/ 4186956 h 4837662"/>
              <a:gd name="connsiteX4929" fmla="*/ 1824443 w 4774447"/>
              <a:gd name="connsiteY4929" fmla="*/ 4186956 h 4837662"/>
              <a:gd name="connsiteX4930" fmla="*/ 1823246 w 4774447"/>
              <a:gd name="connsiteY4930" fmla="*/ 4186956 h 4837662"/>
              <a:gd name="connsiteX4931" fmla="*/ 1825027 w 4774447"/>
              <a:gd name="connsiteY4931" fmla="*/ 4179383 h 4837662"/>
              <a:gd name="connsiteX4932" fmla="*/ 1822745 w 4774447"/>
              <a:gd name="connsiteY4932" fmla="*/ 4176859 h 4837662"/>
              <a:gd name="connsiteX4933" fmla="*/ 1821635 w 4774447"/>
              <a:gd name="connsiteY4933" fmla="*/ 4178384 h 4837662"/>
              <a:gd name="connsiteX4934" fmla="*/ 1815529 w 4774447"/>
              <a:gd name="connsiteY4934" fmla="*/ 4177980 h 4837662"/>
              <a:gd name="connsiteX4935" fmla="*/ 1812134 w 4774447"/>
              <a:gd name="connsiteY4935" fmla="*/ 4186956 h 4837662"/>
              <a:gd name="connsiteX4936" fmla="*/ 1816007 w 4774447"/>
              <a:gd name="connsiteY4936" fmla="*/ 4186114 h 4837662"/>
              <a:gd name="connsiteX4937" fmla="*/ 1821635 w 4774447"/>
              <a:gd name="connsiteY4937" fmla="*/ 4178384 h 4837662"/>
              <a:gd name="connsiteX4938" fmla="*/ 1824019 w 4774447"/>
              <a:gd name="connsiteY4938" fmla="*/ 4178542 h 4837662"/>
              <a:gd name="connsiteX4939" fmla="*/ 1822321 w 4774447"/>
              <a:gd name="connsiteY4939" fmla="*/ 4182468 h 4837662"/>
              <a:gd name="connsiteX4940" fmla="*/ 1822321 w 4774447"/>
              <a:gd name="connsiteY4940" fmla="*/ 4186956 h 4837662"/>
              <a:gd name="connsiteX4941" fmla="*/ 1823246 w 4774447"/>
              <a:gd name="connsiteY4941" fmla="*/ 4186956 h 4837662"/>
              <a:gd name="connsiteX4942" fmla="*/ 1822208 w 4774447"/>
              <a:gd name="connsiteY4942" fmla="*/ 4191373 h 4837662"/>
              <a:gd name="connsiteX4943" fmla="*/ 1815529 w 4774447"/>
              <a:gd name="connsiteY4943" fmla="*/ 4213882 h 4837662"/>
              <a:gd name="connsiteX4944" fmla="*/ 1812134 w 4774447"/>
              <a:gd name="connsiteY4944" fmla="*/ 4213882 h 4837662"/>
              <a:gd name="connsiteX4945" fmla="*/ 1815529 w 4774447"/>
              <a:gd name="connsiteY4945" fmla="*/ 4204906 h 4837662"/>
              <a:gd name="connsiteX4946" fmla="*/ 1815529 w 4774447"/>
              <a:gd name="connsiteY4946" fmla="*/ 4195931 h 4837662"/>
              <a:gd name="connsiteX4947" fmla="*/ 1798551 w 4774447"/>
              <a:gd name="connsiteY4947" fmla="*/ 4191443 h 4837662"/>
              <a:gd name="connsiteX4948" fmla="*/ 1801947 w 4774447"/>
              <a:gd name="connsiteY4948" fmla="*/ 4191443 h 4837662"/>
              <a:gd name="connsiteX4949" fmla="*/ 1798551 w 4774447"/>
              <a:gd name="connsiteY4949" fmla="*/ 4186956 h 4837662"/>
              <a:gd name="connsiteX4950" fmla="*/ 1784969 w 4774447"/>
              <a:gd name="connsiteY4950" fmla="*/ 4191443 h 4837662"/>
              <a:gd name="connsiteX4951" fmla="*/ 1781573 w 4774447"/>
              <a:gd name="connsiteY4951" fmla="*/ 4195931 h 4837662"/>
              <a:gd name="connsiteX4952" fmla="*/ 1757804 w 4774447"/>
              <a:gd name="connsiteY4952" fmla="*/ 4188078 h 4837662"/>
              <a:gd name="connsiteX4953" fmla="*/ 1754833 w 4774447"/>
              <a:gd name="connsiteY4953" fmla="*/ 4187096 h 4837662"/>
              <a:gd name="connsiteX4954" fmla="*/ 1751013 w 4774447"/>
              <a:gd name="connsiteY4954" fmla="*/ 4182468 h 4837662"/>
              <a:gd name="connsiteX4955" fmla="*/ 1774782 w 4774447"/>
              <a:gd name="connsiteY4955" fmla="*/ 4173493 h 4837662"/>
              <a:gd name="connsiteX4956" fmla="*/ 1780560 w 4774447"/>
              <a:gd name="connsiteY4956" fmla="*/ 4167849 h 4837662"/>
              <a:gd name="connsiteX4957" fmla="*/ 1784538 w 4774447"/>
              <a:gd name="connsiteY4957" fmla="*/ 4171241 h 4837662"/>
              <a:gd name="connsiteX4958" fmla="*/ 1795580 w 4774447"/>
              <a:gd name="connsiteY4958" fmla="*/ 4170688 h 4837662"/>
              <a:gd name="connsiteX4959" fmla="*/ 1795473 w 4774447"/>
              <a:gd name="connsiteY4959" fmla="*/ 4169005 h 4837662"/>
              <a:gd name="connsiteX4960" fmla="*/ 1801947 w 4774447"/>
              <a:gd name="connsiteY4960" fmla="*/ 4169005 h 4837662"/>
              <a:gd name="connsiteX4961" fmla="*/ 1805343 w 4774447"/>
              <a:gd name="connsiteY4961" fmla="*/ 4155542 h 4837662"/>
              <a:gd name="connsiteX4962" fmla="*/ 1812134 w 4774447"/>
              <a:gd name="connsiteY4962" fmla="*/ 4146567 h 4837662"/>
              <a:gd name="connsiteX4963" fmla="*/ 1791760 w 4774447"/>
              <a:gd name="connsiteY4963" fmla="*/ 4146567 h 4837662"/>
              <a:gd name="connsiteX4964" fmla="*/ 1784969 w 4774447"/>
              <a:gd name="connsiteY4964" fmla="*/ 4151055 h 4837662"/>
              <a:gd name="connsiteX4965" fmla="*/ 1801947 w 4774447"/>
              <a:gd name="connsiteY4965" fmla="*/ 4151055 h 4837662"/>
              <a:gd name="connsiteX4966" fmla="*/ 1794784 w 4774447"/>
              <a:gd name="connsiteY4966" fmla="*/ 4158137 h 4837662"/>
              <a:gd name="connsiteX4967" fmla="*/ 1795024 w 4774447"/>
              <a:gd name="connsiteY4967" fmla="*/ 4161914 h 4837662"/>
              <a:gd name="connsiteX4968" fmla="*/ 1794731 w 4774447"/>
              <a:gd name="connsiteY4968" fmla="*/ 4161713 h 4837662"/>
              <a:gd name="connsiteX4969" fmla="*/ 1791760 w 4774447"/>
              <a:gd name="connsiteY4969" fmla="*/ 4164518 h 4837662"/>
              <a:gd name="connsiteX4970" fmla="*/ 1784545 w 4774447"/>
              <a:gd name="connsiteY4970" fmla="*/ 4163957 h 4837662"/>
              <a:gd name="connsiteX4971" fmla="*/ 1780560 w 4774447"/>
              <a:gd name="connsiteY4971" fmla="*/ 4167849 h 4837662"/>
              <a:gd name="connsiteX4972" fmla="*/ 1771387 w 4774447"/>
              <a:gd name="connsiteY4972" fmla="*/ 4160030 h 4837662"/>
              <a:gd name="connsiteX4973" fmla="*/ 1767991 w 4774447"/>
              <a:gd name="connsiteY4973" fmla="*/ 4155542 h 4837662"/>
              <a:gd name="connsiteX4974" fmla="*/ 1764595 w 4774447"/>
              <a:gd name="connsiteY4974" fmla="*/ 4160030 h 4837662"/>
              <a:gd name="connsiteX4975" fmla="*/ 1744222 w 4774447"/>
              <a:gd name="connsiteY4975" fmla="*/ 4160030 h 4837662"/>
              <a:gd name="connsiteX4976" fmla="*/ 1740826 w 4774447"/>
              <a:gd name="connsiteY4976" fmla="*/ 4160030 h 4837662"/>
              <a:gd name="connsiteX4977" fmla="*/ 1740826 w 4774447"/>
              <a:gd name="connsiteY4977" fmla="*/ 4169005 h 4837662"/>
              <a:gd name="connsiteX4978" fmla="*/ 1747618 w 4774447"/>
              <a:gd name="connsiteY4978" fmla="*/ 4173493 h 4837662"/>
              <a:gd name="connsiteX4979" fmla="*/ 1737431 w 4774447"/>
              <a:gd name="connsiteY4979" fmla="*/ 4177980 h 4837662"/>
              <a:gd name="connsiteX4980" fmla="*/ 1734035 w 4774447"/>
              <a:gd name="connsiteY4980" fmla="*/ 4164518 h 4837662"/>
              <a:gd name="connsiteX4981" fmla="*/ 1720453 w 4774447"/>
              <a:gd name="connsiteY4981" fmla="*/ 4164518 h 4837662"/>
              <a:gd name="connsiteX4982" fmla="*/ 1730640 w 4774447"/>
              <a:gd name="connsiteY4982" fmla="*/ 4160030 h 4837662"/>
              <a:gd name="connsiteX4983" fmla="*/ 1727244 w 4774447"/>
              <a:gd name="connsiteY4983" fmla="*/ 4151055 h 4837662"/>
              <a:gd name="connsiteX4984" fmla="*/ 1730640 w 4774447"/>
              <a:gd name="connsiteY4984" fmla="*/ 4133104 h 4837662"/>
              <a:gd name="connsiteX4985" fmla="*/ 1747618 w 4774447"/>
              <a:gd name="connsiteY4985" fmla="*/ 4133104 h 4837662"/>
              <a:gd name="connsiteX4986" fmla="*/ 1754409 w 4774447"/>
              <a:gd name="connsiteY4986" fmla="*/ 4128617 h 4837662"/>
              <a:gd name="connsiteX4987" fmla="*/ 1764595 w 4774447"/>
              <a:gd name="connsiteY4987" fmla="*/ 4128617 h 4837662"/>
              <a:gd name="connsiteX4988" fmla="*/ 1781573 w 4774447"/>
              <a:gd name="connsiteY4988" fmla="*/ 4124129 h 4837662"/>
              <a:gd name="connsiteX4989" fmla="*/ 1781573 w 4774447"/>
              <a:gd name="connsiteY4989" fmla="*/ 4119641 h 4837662"/>
              <a:gd name="connsiteX4990" fmla="*/ 1790169 w 4774447"/>
              <a:gd name="connsiteY4990" fmla="*/ 4113331 h 4837662"/>
              <a:gd name="connsiteX4991" fmla="*/ 1793002 w 4774447"/>
              <a:gd name="connsiteY4991" fmla="*/ 4119466 h 4837662"/>
              <a:gd name="connsiteX4992" fmla="*/ 1792185 w 4774447"/>
              <a:gd name="connsiteY4992" fmla="*/ 4121815 h 4837662"/>
              <a:gd name="connsiteX4993" fmla="*/ 1793529 w 4774447"/>
              <a:gd name="connsiteY4993" fmla="*/ 4122862 h 4837662"/>
              <a:gd name="connsiteX4994" fmla="*/ 1793114 w 4774447"/>
              <a:gd name="connsiteY4994" fmla="*/ 4124313 h 4837662"/>
              <a:gd name="connsiteX4995" fmla="*/ 1792205 w 4774447"/>
              <a:gd name="connsiteY4995" fmla="*/ 4126854 h 4837662"/>
              <a:gd name="connsiteX4996" fmla="*/ 1792185 w 4774447"/>
              <a:gd name="connsiteY4996" fmla="*/ 4126864 h 4837662"/>
              <a:gd name="connsiteX4997" fmla="*/ 1764595 w 4774447"/>
              <a:gd name="connsiteY4997" fmla="*/ 4142079 h 4837662"/>
              <a:gd name="connsiteX4998" fmla="*/ 1747618 w 4774447"/>
              <a:gd name="connsiteY4998" fmla="*/ 4151055 h 4837662"/>
              <a:gd name="connsiteX4999" fmla="*/ 1754409 w 4774447"/>
              <a:gd name="connsiteY4999" fmla="*/ 4155542 h 4837662"/>
              <a:gd name="connsiteX5000" fmla="*/ 1781573 w 4774447"/>
              <a:gd name="connsiteY5000" fmla="*/ 4151055 h 4837662"/>
              <a:gd name="connsiteX5001" fmla="*/ 1784969 w 4774447"/>
              <a:gd name="connsiteY5001" fmla="*/ 4142079 h 4837662"/>
              <a:gd name="connsiteX5002" fmla="*/ 1801947 w 4774447"/>
              <a:gd name="connsiteY5002" fmla="*/ 4137592 h 4837662"/>
              <a:gd name="connsiteX5003" fmla="*/ 1798551 w 4774447"/>
              <a:gd name="connsiteY5003" fmla="*/ 4128617 h 4837662"/>
              <a:gd name="connsiteX5004" fmla="*/ 1812134 w 4774447"/>
              <a:gd name="connsiteY5004" fmla="*/ 4128617 h 4837662"/>
              <a:gd name="connsiteX5005" fmla="*/ 1812134 w 4774447"/>
              <a:gd name="connsiteY5005" fmla="*/ 4137592 h 4837662"/>
              <a:gd name="connsiteX5006" fmla="*/ 1822321 w 4774447"/>
              <a:gd name="connsiteY5006" fmla="*/ 4137592 h 4837662"/>
              <a:gd name="connsiteX5007" fmla="*/ 1825716 w 4774447"/>
              <a:gd name="connsiteY5007" fmla="*/ 4128617 h 4837662"/>
              <a:gd name="connsiteX5008" fmla="*/ 1869859 w 4774447"/>
              <a:gd name="connsiteY5008" fmla="*/ 4119641 h 4837662"/>
              <a:gd name="connsiteX5009" fmla="*/ 1866463 w 4774447"/>
              <a:gd name="connsiteY5009" fmla="*/ 4110666 h 4837662"/>
              <a:gd name="connsiteX5010" fmla="*/ 1856276 w 4774447"/>
              <a:gd name="connsiteY5010" fmla="*/ 4110666 h 4837662"/>
              <a:gd name="connsiteX5011" fmla="*/ 1854579 w 4774447"/>
              <a:gd name="connsiteY5011" fmla="*/ 4110666 h 4837662"/>
              <a:gd name="connsiteX5012" fmla="*/ 1852881 w 4774447"/>
              <a:gd name="connsiteY5012" fmla="*/ 4110666 h 4837662"/>
              <a:gd name="connsiteX5013" fmla="*/ 1844392 w 4774447"/>
              <a:gd name="connsiteY5013" fmla="*/ 4110666 h 4837662"/>
              <a:gd name="connsiteX5014" fmla="*/ 1842694 w 4774447"/>
              <a:gd name="connsiteY5014" fmla="*/ 4110666 h 4837662"/>
              <a:gd name="connsiteX5015" fmla="*/ 1835903 w 4774447"/>
              <a:gd name="connsiteY5015" fmla="*/ 4101691 h 4837662"/>
              <a:gd name="connsiteX5016" fmla="*/ 1815529 w 4774447"/>
              <a:gd name="connsiteY5016" fmla="*/ 4110666 h 4837662"/>
              <a:gd name="connsiteX5017" fmla="*/ 1812134 w 4774447"/>
              <a:gd name="connsiteY5017" fmla="*/ 4106178 h 4837662"/>
              <a:gd name="connsiteX5018" fmla="*/ 1798551 w 4774447"/>
              <a:gd name="connsiteY5018" fmla="*/ 4115154 h 4837662"/>
              <a:gd name="connsiteX5019" fmla="*/ 1788365 w 4774447"/>
              <a:gd name="connsiteY5019" fmla="*/ 4106178 h 4837662"/>
              <a:gd name="connsiteX5020" fmla="*/ 1791760 w 4774447"/>
              <a:gd name="connsiteY5020" fmla="*/ 4092715 h 4837662"/>
              <a:gd name="connsiteX5021" fmla="*/ 1815529 w 4774447"/>
              <a:gd name="connsiteY5021" fmla="*/ 4097203 h 4837662"/>
              <a:gd name="connsiteX5022" fmla="*/ 1815529 w 4774447"/>
              <a:gd name="connsiteY5022" fmla="*/ 4088228 h 4837662"/>
              <a:gd name="connsiteX5023" fmla="*/ 1832507 w 4774447"/>
              <a:gd name="connsiteY5023" fmla="*/ 4083740 h 4837662"/>
              <a:gd name="connsiteX5024" fmla="*/ 1842694 w 4774447"/>
              <a:gd name="connsiteY5024" fmla="*/ 4097203 h 4837662"/>
              <a:gd name="connsiteX5025" fmla="*/ 1859672 w 4774447"/>
              <a:gd name="connsiteY5025" fmla="*/ 4083740 h 4837662"/>
              <a:gd name="connsiteX5026" fmla="*/ 1873254 w 4774447"/>
              <a:gd name="connsiteY5026" fmla="*/ 4088228 h 4837662"/>
              <a:gd name="connsiteX5027" fmla="*/ 1886837 w 4774447"/>
              <a:gd name="connsiteY5027" fmla="*/ 4079253 h 4837662"/>
              <a:gd name="connsiteX5028" fmla="*/ 1901553 w 4774447"/>
              <a:gd name="connsiteY5028" fmla="*/ 4076822 h 4837662"/>
              <a:gd name="connsiteX5029" fmla="*/ 1898721 w 4774447"/>
              <a:gd name="connsiteY5029" fmla="*/ 4078131 h 4837662"/>
              <a:gd name="connsiteX5030" fmla="*/ 1905194 w 4774447"/>
              <a:gd name="connsiteY5030" fmla="*/ 4078832 h 4837662"/>
              <a:gd name="connsiteX5031" fmla="*/ 1928053 w 4774447"/>
              <a:gd name="connsiteY5031" fmla="*/ 4072444 h 4837662"/>
              <a:gd name="connsiteX5032" fmla="*/ 1933951 w 4774447"/>
              <a:gd name="connsiteY5032" fmla="*/ 4071469 h 4837662"/>
              <a:gd name="connsiteX5033" fmla="*/ 1968331 w 4774447"/>
              <a:gd name="connsiteY5033" fmla="*/ 4065790 h 4837662"/>
              <a:gd name="connsiteX5034" fmla="*/ 1981913 w 4774447"/>
              <a:gd name="connsiteY5034" fmla="*/ 4065790 h 4837662"/>
              <a:gd name="connsiteX5035" fmla="*/ 1995495 w 4774447"/>
              <a:gd name="connsiteY5035" fmla="*/ 4056814 h 4837662"/>
              <a:gd name="connsiteX5036" fmla="*/ 1988245 w 4774447"/>
              <a:gd name="connsiteY5036" fmla="*/ 4055248 h 4837662"/>
              <a:gd name="connsiteX5037" fmla="*/ 2029451 w 4774447"/>
              <a:gd name="connsiteY5037" fmla="*/ 4043352 h 4837662"/>
              <a:gd name="connsiteX5038" fmla="*/ 2056616 w 4774447"/>
              <a:gd name="connsiteY5038" fmla="*/ 4025401 h 4837662"/>
              <a:gd name="connsiteX5039" fmla="*/ 2080385 w 4774447"/>
              <a:gd name="connsiteY5039" fmla="*/ 4020913 h 4837662"/>
              <a:gd name="connsiteX5040" fmla="*/ 2080385 w 4774447"/>
              <a:gd name="connsiteY5040" fmla="*/ 4011938 h 4837662"/>
              <a:gd name="connsiteX5041" fmla="*/ 2083781 w 4774447"/>
              <a:gd name="connsiteY5041" fmla="*/ 4011938 h 4837662"/>
              <a:gd name="connsiteX5042" fmla="*/ 2083781 w 4774447"/>
              <a:gd name="connsiteY5042" fmla="*/ 4016426 h 4837662"/>
              <a:gd name="connsiteX5043" fmla="*/ 2087395 w 4774447"/>
              <a:gd name="connsiteY5043" fmla="*/ 4021203 h 4837662"/>
              <a:gd name="connsiteX5044" fmla="*/ 2086327 w 4774447"/>
              <a:gd name="connsiteY5044" fmla="*/ 4023438 h 4837662"/>
              <a:gd name="connsiteX5045" fmla="*/ 2086328 w 4774447"/>
              <a:gd name="connsiteY5045" fmla="*/ 4024279 h 4837662"/>
              <a:gd name="connsiteX5046" fmla="*/ 2088180 w 4774447"/>
              <a:gd name="connsiteY5046" fmla="*/ 4022239 h 4837662"/>
              <a:gd name="connsiteX5047" fmla="*/ 2089723 w 4774447"/>
              <a:gd name="connsiteY5047" fmla="*/ 4024279 h 4837662"/>
              <a:gd name="connsiteX5048" fmla="*/ 2090572 w 4774447"/>
              <a:gd name="connsiteY5048" fmla="*/ 4025401 h 4837662"/>
              <a:gd name="connsiteX5049" fmla="*/ 2093967 w 4774447"/>
              <a:gd name="connsiteY5049" fmla="*/ 4020913 h 4837662"/>
              <a:gd name="connsiteX5050" fmla="*/ 2090147 w 4774447"/>
              <a:gd name="connsiteY5050" fmla="*/ 4020072 h 4837662"/>
              <a:gd name="connsiteX5051" fmla="*/ 2088180 w 4774447"/>
              <a:gd name="connsiteY5051" fmla="*/ 4022239 h 4837662"/>
              <a:gd name="connsiteX5052" fmla="*/ 2087395 w 4774447"/>
              <a:gd name="connsiteY5052" fmla="*/ 4021203 h 4837662"/>
              <a:gd name="connsiteX5053" fmla="*/ 2093967 w 4774447"/>
              <a:gd name="connsiteY5053" fmla="*/ 4007451 h 4837662"/>
              <a:gd name="connsiteX5054" fmla="*/ 2107550 w 4774447"/>
              <a:gd name="connsiteY5054" fmla="*/ 3993988 h 4837662"/>
              <a:gd name="connsiteX5055" fmla="*/ 2138110 w 4774447"/>
              <a:gd name="connsiteY5055" fmla="*/ 3985012 h 4837662"/>
              <a:gd name="connsiteX5056" fmla="*/ 2161879 w 4774447"/>
              <a:gd name="connsiteY5056" fmla="*/ 3980525 h 4837662"/>
              <a:gd name="connsiteX5057" fmla="*/ 2165275 w 4774447"/>
              <a:gd name="connsiteY5057" fmla="*/ 3976037 h 4837662"/>
              <a:gd name="connsiteX5058" fmla="*/ 2131319 w 4774447"/>
              <a:gd name="connsiteY5058" fmla="*/ 3971550 h 4837662"/>
              <a:gd name="connsiteX5059" fmla="*/ 2141506 w 4774447"/>
              <a:gd name="connsiteY5059" fmla="*/ 3962574 h 4837662"/>
              <a:gd name="connsiteX5060" fmla="*/ 2127923 w 4774447"/>
              <a:gd name="connsiteY5060" fmla="*/ 3953599 h 4837662"/>
              <a:gd name="connsiteX5061" fmla="*/ 2110945 w 4774447"/>
              <a:gd name="connsiteY5061" fmla="*/ 3967062 h 4837662"/>
              <a:gd name="connsiteX5062" fmla="*/ 2124528 w 4774447"/>
              <a:gd name="connsiteY5062" fmla="*/ 3971550 h 4837662"/>
              <a:gd name="connsiteX5063" fmla="*/ 2113862 w 4774447"/>
              <a:gd name="connsiteY5063" fmla="*/ 3982121 h 4837662"/>
              <a:gd name="connsiteX5064" fmla="*/ 2093968 w 4774447"/>
              <a:gd name="connsiteY5064" fmla="*/ 3985012 h 4837662"/>
              <a:gd name="connsiteX5065" fmla="*/ 2096514 w 4774447"/>
              <a:gd name="connsiteY5065" fmla="*/ 3981647 h 4837662"/>
              <a:gd name="connsiteX5066" fmla="*/ 2097363 w 4774447"/>
              <a:gd name="connsiteY5066" fmla="*/ 3980525 h 4837662"/>
              <a:gd name="connsiteX5067" fmla="*/ 2110945 w 4774447"/>
              <a:gd name="connsiteY5067" fmla="*/ 3980525 h 4837662"/>
              <a:gd name="connsiteX5068" fmla="*/ 2105003 w 4774447"/>
              <a:gd name="connsiteY5068" fmla="*/ 3964818 h 4837662"/>
              <a:gd name="connsiteX5069" fmla="*/ 2104731 w 4774447"/>
              <a:gd name="connsiteY5069" fmla="*/ 3964099 h 4837662"/>
              <a:gd name="connsiteX5070" fmla="*/ 2107974 w 4774447"/>
              <a:gd name="connsiteY5070" fmla="*/ 3963206 h 4837662"/>
              <a:gd name="connsiteX5071" fmla="*/ 2104154 w 4774447"/>
              <a:gd name="connsiteY5071" fmla="*/ 3962574 h 4837662"/>
              <a:gd name="connsiteX5072" fmla="*/ 2104731 w 4774447"/>
              <a:gd name="connsiteY5072" fmla="*/ 3964099 h 4837662"/>
              <a:gd name="connsiteX5073" fmla="*/ 2093967 w 4774447"/>
              <a:gd name="connsiteY5073" fmla="*/ 3967062 h 4837662"/>
              <a:gd name="connsiteX5074" fmla="*/ 2093967 w 4774447"/>
              <a:gd name="connsiteY5074" fmla="*/ 3971550 h 4837662"/>
              <a:gd name="connsiteX5075" fmla="*/ 2083781 w 4774447"/>
              <a:gd name="connsiteY5075" fmla="*/ 3958087 h 4837662"/>
              <a:gd name="connsiteX5076" fmla="*/ 2121132 w 4774447"/>
              <a:gd name="connsiteY5076" fmla="*/ 3944624 h 4837662"/>
              <a:gd name="connsiteX5077" fmla="*/ 2131319 w 4774447"/>
              <a:gd name="connsiteY5077" fmla="*/ 3949111 h 4837662"/>
              <a:gd name="connsiteX5078" fmla="*/ 2158484 w 4774447"/>
              <a:gd name="connsiteY5078" fmla="*/ 3949111 h 4837662"/>
              <a:gd name="connsiteX5079" fmla="*/ 2165275 w 4774447"/>
              <a:gd name="connsiteY5079" fmla="*/ 3935649 h 4837662"/>
              <a:gd name="connsiteX5080" fmla="*/ 2168671 w 4774447"/>
              <a:gd name="connsiteY5080" fmla="*/ 3931161 h 4837662"/>
              <a:gd name="connsiteX5081" fmla="*/ 2175462 w 4774447"/>
              <a:gd name="connsiteY5081" fmla="*/ 3940136 h 4837662"/>
              <a:gd name="connsiteX5082" fmla="*/ 2189044 w 4774447"/>
              <a:gd name="connsiteY5082" fmla="*/ 3935649 h 4837662"/>
              <a:gd name="connsiteX5083" fmla="*/ 2199231 w 4774447"/>
              <a:gd name="connsiteY5083" fmla="*/ 3949111 h 4837662"/>
              <a:gd name="connsiteX5084" fmla="*/ 2206022 w 4774447"/>
              <a:gd name="connsiteY5084" fmla="*/ 3944624 h 4837662"/>
              <a:gd name="connsiteX5085" fmla="*/ 2202627 w 4774447"/>
              <a:gd name="connsiteY5085" fmla="*/ 3935649 h 4837662"/>
              <a:gd name="connsiteX5086" fmla="*/ 2223000 w 4774447"/>
              <a:gd name="connsiteY5086" fmla="*/ 3917698 h 4837662"/>
              <a:gd name="connsiteX5087" fmla="*/ 2189044 w 4774447"/>
              <a:gd name="connsiteY5087" fmla="*/ 3917698 h 4837662"/>
              <a:gd name="connsiteX5088" fmla="*/ 2172066 w 4774447"/>
              <a:gd name="connsiteY5088" fmla="*/ 3926673 h 4837662"/>
              <a:gd name="connsiteX5089" fmla="*/ 2168671 w 4774447"/>
              <a:gd name="connsiteY5089" fmla="*/ 3926673 h 4837662"/>
              <a:gd name="connsiteX5090" fmla="*/ 2168671 w 4774447"/>
              <a:gd name="connsiteY5090" fmla="*/ 3917698 h 4837662"/>
              <a:gd name="connsiteX5091" fmla="*/ 2148297 w 4774447"/>
              <a:gd name="connsiteY5091" fmla="*/ 3908723 h 4837662"/>
              <a:gd name="connsiteX5092" fmla="*/ 2114341 w 4774447"/>
              <a:gd name="connsiteY5092" fmla="*/ 3917698 h 4837662"/>
              <a:gd name="connsiteX5093" fmla="*/ 2110945 w 4774447"/>
              <a:gd name="connsiteY5093" fmla="*/ 3926673 h 4837662"/>
              <a:gd name="connsiteX5094" fmla="*/ 2124528 w 4774447"/>
              <a:gd name="connsiteY5094" fmla="*/ 3926673 h 4837662"/>
              <a:gd name="connsiteX5095" fmla="*/ 2120533 w 4774447"/>
              <a:gd name="connsiteY5095" fmla="*/ 3928785 h 4837662"/>
              <a:gd name="connsiteX5096" fmla="*/ 2107132 w 4774447"/>
              <a:gd name="connsiteY5096" fmla="*/ 3932213 h 4837662"/>
              <a:gd name="connsiteX5097" fmla="*/ 2076990 w 4774447"/>
              <a:gd name="connsiteY5097" fmla="*/ 3940136 h 4837662"/>
              <a:gd name="connsiteX5098" fmla="*/ 2070199 w 4774447"/>
              <a:gd name="connsiteY5098" fmla="*/ 3935649 h 4837662"/>
              <a:gd name="connsiteX5099" fmla="*/ 2063407 w 4774447"/>
              <a:gd name="connsiteY5099" fmla="*/ 3940136 h 4837662"/>
              <a:gd name="connsiteX5100" fmla="*/ 2019265 w 4774447"/>
              <a:gd name="connsiteY5100" fmla="*/ 3949111 h 4837662"/>
              <a:gd name="connsiteX5101" fmla="*/ 2015869 w 4774447"/>
              <a:gd name="connsiteY5101" fmla="*/ 3944624 h 4837662"/>
              <a:gd name="connsiteX5102" fmla="*/ 1998891 w 4774447"/>
              <a:gd name="connsiteY5102" fmla="*/ 3958087 h 4837662"/>
              <a:gd name="connsiteX5103" fmla="*/ 1992100 w 4774447"/>
              <a:gd name="connsiteY5103" fmla="*/ 3953599 h 4837662"/>
              <a:gd name="connsiteX5104" fmla="*/ 1927584 w 4774447"/>
              <a:gd name="connsiteY5104" fmla="*/ 3967062 h 4837662"/>
              <a:gd name="connsiteX5105" fmla="*/ 1924188 w 4774447"/>
              <a:gd name="connsiteY5105" fmla="*/ 3976037 h 4837662"/>
              <a:gd name="connsiteX5106" fmla="*/ 1927584 w 4774447"/>
              <a:gd name="connsiteY5106" fmla="*/ 3985012 h 4837662"/>
              <a:gd name="connsiteX5107" fmla="*/ 1934375 w 4774447"/>
              <a:gd name="connsiteY5107" fmla="*/ 3976037 h 4837662"/>
              <a:gd name="connsiteX5108" fmla="*/ 1975122 w 4774447"/>
              <a:gd name="connsiteY5108" fmla="*/ 3980525 h 4837662"/>
              <a:gd name="connsiteX5109" fmla="*/ 1975122 w 4774447"/>
              <a:gd name="connsiteY5109" fmla="*/ 3985012 h 4837662"/>
              <a:gd name="connsiteX5110" fmla="*/ 1961540 w 4774447"/>
              <a:gd name="connsiteY5110" fmla="*/ 3980525 h 4837662"/>
              <a:gd name="connsiteX5111" fmla="*/ 1951353 w 4774447"/>
              <a:gd name="connsiteY5111" fmla="*/ 3998475 h 4837662"/>
              <a:gd name="connsiteX5112" fmla="*/ 1958144 w 4774447"/>
              <a:gd name="connsiteY5112" fmla="*/ 4002963 h 4837662"/>
              <a:gd name="connsiteX5113" fmla="*/ 1937771 w 4774447"/>
              <a:gd name="connsiteY5113" fmla="*/ 3998475 h 4837662"/>
              <a:gd name="connsiteX5114" fmla="*/ 1927584 w 4774447"/>
              <a:gd name="connsiteY5114" fmla="*/ 3998475 h 4837662"/>
              <a:gd name="connsiteX5115" fmla="*/ 1920793 w 4774447"/>
              <a:gd name="connsiteY5115" fmla="*/ 3976037 h 4837662"/>
              <a:gd name="connsiteX5116" fmla="*/ 1907210 w 4774447"/>
              <a:gd name="connsiteY5116" fmla="*/ 3985012 h 4837662"/>
              <a:gd name="connsiteX5117" fmla="*/ 1914001 w 4774447"/>
              <a:gd name="connsiteY5117" fmla="*/ 3993988 h 4837662"/>
              <a:gd name="connsiteX5118" fmla="*/ 1893628 w 4774447"/>
              <a:gd name="connsiteY5118" fmla="*/ 3998475 h 4837662"/>
              <a:gd name="connsiteX5119" fmla="*/ 1883441 w 4774447"/>
              <a:gd name="connsiteY5119" fmla="*/ 4016426 h 4837662"/>
              <a:gd name="connsiteX5120" fmla="*/ 1876650 w 4774447"/>
              <a:gd name="connsiteY5120" fmla="*/ 4011938 h 4837662"/>
              <a:gd name="connsiteX5121" fmla="*/ 1869859 w 4774447"/>
              <a:gd name="connsiteY5121" fmla="*/ 4020913 h 4837662"/>
              <a:gd name="connsiteX5122" fmla="*/ 1866463 w 4774447"/>
              <a:gd name="connsiteY5122" fmla="*/ 4007451 h 4837662"/>
              <a:gd name="connsiteX5123" fmla="*/ 1856276 w 4774447"/>
              <a:gd name="connsiteY5123" fmla="*/ 4002963 h 4837662"/>
              <a:gd name="connsiteX5124" fmla="*/ 1842694 w 4774447"/>
              <a:gd name="connsiteY5124" fmla="*/ 4011938 h 4837662"/>
              <a:gd name="connsiteX5125" fmla="*/ 1832507 w 4774447"/>
              <a:gd name="connsiteY5125" fmla="*/ 4029889 h 4837662"/>
              <a:gd name="connsiteX5126" fmla="*/ 1822321 w 4774447"/>
              <a:gd name="connsiteY5126" fmla="*/ 4016426 h 4837662"/>
              <a:gd name="connsiteX5127" fmla="*/ 1815529 w 4774447"/>
              <a:gd name="connsiteY5127" fmla="*/ 4020913 h 4837662"/>
              <a:gd name="connsiteX5128" fmla="*/ 1814124 w 4774447"/>
              <a:gd name="connsiteY5128" fmla="*/ 4024571 h 4837662"/>
              <a:gd name="connsiteX5129" fmla="*/ 1810277 w 4774447"/>
              <a:gd name="connsiteY5129" fmla="*/ 4022807 h 4837662"/>
              <a:gd name="connsiteX5130" fmla="*/ 1813778 w 4774447"/>
              <a:gd name="connsiteY5130" fmla="*/ 4025471 h 4837662"/>
              <a:gd name="connsiteX5131" fmla="*/ 1814124 w 4774447"/>
              <a:gd name="connsiteY5131" fmla="*/ 4024571 h 4837662"/>
              <a:gd name="connsiteX5132" fmla="*/ 1825716 w 4774447"/>
              <a:gd name="connsiteY5132" fmla="*/ 4029889 h 4837662"/>
              <a:gd name="connsiteX5133" fmla="*/ 1808738 w 4774447"/>
              <a:gd name="connsiteY5133" fmla="*/ 4029889 h 4837662"/>
              <a:gd name="connsiteX5134" fmla="*/ 1808738 w 4774447"/>
              <a:gd name="connsiteY5134" fmla="*/ 4020913 h 4837662"/>
              <a:gd name="connsiteX5135" fmla="*/ 1839299 w 4774447"/>
              <a:gd name="connsiteY5135" fmla="*/ 4007451 h 4837662"/>
              <a:gd name="connsiteX5136" fmla="*/ 1835903 w 4774447"/>
              <a:gd name="connsiteY5136" fmla="*/ 3998475 h 4837662"/>
              <a:gd name="connsiteX5137" fmla="*/ 1832507 w 4774447"/>
              <a:gd name="connsiteY5137" fmla="*/ 3993988 h 4837662"/>
              <a:gd name="connsiteX5138" fmla="*/ 1822321 w 4774447"/>
              <a:gd name="connsiteY5138" fmla="*/ 4002963 h 4837662"/>
              <a:gd name="connsiteX5139" fmla="*/ 1781573 w 4774447"/>
              <a:gd name="connsiteY5139" fmla="*/ 4016426 h 4837662"/>
              <a:gd name="connsiteX5140" fmla="*/ 1767991 w 4774447"/>
              <a:gd name="connsiteY5140" fmla="*/ 4025401 h 4837662"/>
              <a:gd name="connsiteX5141" fmla="*/ 1781573 w 4774447"/>
              <a:gd name="connsiteY5141" fmla="*/ 4038864 h 4837662"/>
              <a:gd name="connsiteX5142" fmla="*/ 1788365 w 4774447"/>
              <a:gd name="connsiteY5142" fmla="*/ 4029889 h 4837662"/>
              <a:gd name="connsiteX5143" fmla="*/ 1805343 w 4774447"/>
              <a:gd name="connsiteY5143" fmla="*/ 4029889 h 4837662"/>
              <a:gd name="connsiteX5144" fmla="*/ 1781573 w 4774447"/>
              <a:gd name="connsiteY5144" fmla="*/ 4047839 h 4837662"/>
              <a:gd name="connsiteX5145" fmla="*/ 1761200 w 4774447"/>
              <a:gd name="connsiteY5145" fmla="*/ 4047839 h 4837662"/>
              <a:gd name="connsiteX5146" fmla="*/ 1744222 w 4774447"/>
              <a:gd name="connsiteY5146" fmla="*/ 4043352 h 4837662"/>
              <a:gd name="connsiteX5147" fmla="*/ 1727244 w 4774447"/>
              <a:gd name="connsiteY5147" fmla="*/ 4052327 h 4837662"/>
              <a:gd name="connsiteX5148" fmla="*/ 1713662 w 4774447"/>
              <a:gd name="connsiteY5148" fmla="*/ 4047839 h 4837662"/>
              <a:gd name="connsiteX5149" fmla="*/ 1632167 w 4774447"/>
              <a:gd name="connsiteY5149" fmla="*/ 4065790 h 4837662"/>
              <a:gd name="connsiteX5150" fmla="*/ 1598212 w 4774447"/>
              <a:gd name="connsiteY5150" fmla="*/ 4083740 h 4837662"/>
              <a:gd name="connsiteX5151" fmla="*/ 1605003 w 4774447"/>
              <a:gd name="connsiteY5151" fmla="*/ 4088228 h 4837662"/>
              <a:gd name="connsiteX5152" fmla="*/ 1625376 w 4774447"/>
              <a:gd name="connsiteY5152" fmla="*/ 4079253 h 4837662"/>
              <a:gd name="connsiteX5153" fmla="*/ 1642354 w 4774447"/>
              <a:gd name="connsiteY5153" fmla="*/ 4079253 h 4837662"/>
              <a:gd name="connsiteX5154" fmla="*/ 1638959 w 4774447"/>
              <a:gd name="connsiteY5154" fmla="*/ 4083740 h 4837662"/>
              <a:gd name="connsiteX5155" fmla="*/ 1638959 w 4774447"/>
              <a:gd name="connsiteY5155" fmla="*/ 4088228 h 4837662"/>
              <a:gd name="connsiteX5156" fmla="*/ 1713662 w 4774447"/>
              <a:gd name="connsiteY5156" fmla="*/ 4079253 h 4837662"/>
              <a:gd name="connsiteX5157" fmla="*/ 1737431 w 4774447"/>
              <a:gd name="connsiteY5157" fmla="*/ 4079253 h 4837662"/>
              <a:gd name="connsiteX5158" fmla="*/ 1744222 w 4774447"/>
              <a:gd name="connsiteY5158" fmla="*/ 4092715 h 4837662"/>
              <a:gd name="connsiteX5159" fmla="*/ 1730640 w 4774447"/>
              <a:gd name="connsiteY5159" fmla="*/ 4092715 h 4837662"/>
              <a:gd name="connsiteX5160" fmla="*/ 1706871 w 4774447"/>
              <a:gd name="connsiteY5160" fmla="*/ 4083740 h 4837662"/>
              <a:gd name="connsiteX5161" fmla="*/ 1652541 w 4774447"/>
              <a:gd name="connsiteY5161" fmla="*/ 4092715 h 4837662"/>
              <a:gd name="connsiteX5162" fmla="*/ 1649145 w 4774447"/>
              <a:gd name="connsiteY5162" fmla="*/ 4088228 h 4837662"/>
              <a:gd name="connsiteX5163" fmla="*/ 1584629 w 4774447"/>
              <a:gd name="connsiteY5163" fmla="*/ 4097203 h 4837662"/>
              <a:gd name="connsiteX5164" fmla="*/ 1564256 w 4774447"/>
              <a:gd name="connsiteY5164" fmla="*/ 4092715 h 4837662"/>
              <a:gd name="connsiteX5165" fmla="*/ 1547278 w 4774447"/>
              <a:gd name="connsiteY5165" fmla="*/ 4097203 h 4837662"/>
              <a:gd name="connsiteX5166" fmla="*/ 1543882 w 4774447"/>
              <a:gd name="connsiteY5166" fmla="*/ 4106178 h 4837662"/>
              <a:gd name="connsiteX5167" fmla="*/ 1530300 w 4774447"/>
              <a:gd name="connsiteY5167" fmla="*/ 4101691 h 4837662"/>
              <a:gd name="connsiteX5168" fmla="*/ 1509926 w 4774447"/>
              <a:gd name="connsiteY5168" fmla="*/ 4106178 h 4837662"/>
              <a:gd name="connsiteX5169" fmla="*/ 1490368 w 4774447"/>
              <a:gd name="connsiteY5169" fmla="*/ 4119641 h 4837662"/>
              <a:gd name="connsiteX5170" fmla="*/ 1486157 w 4774447"/>
              <a:gd name="connsiteY5170" fmla="*/ 4119641 h 4837662"/>
              <a:gd name="connsiteX5171" fmla="*/ 1485761 w 4774447"/>
              <a:gd name="connsiteY5171" fmla="*/ 4120690 h 4837662"/>
              <a:gd name="connsiteX5172" fmla="*/ 1458993 w 4774447"/>
              <a:gd name="connsiteY5172" fmla="*/ 4124129 h 4837662"/>
              <a:gd name="connsiteX5173" fmla="*/ 1458993 w 4774447"/>
              <a:gd name="connsiteY5173" fmla="*/ 4128617 h 4837662"/>
              <a:gd name="connsiteX5174" fmla="*/ 1482762 w 4774447"/>
              <a:gd name="connsiteY5174" fmla="*/ 4128617 h 4837662"/>
              <a:gd name="connsiteX5175" fmla="*/ 1516717 w 4774447"/>
              <a:gd name="connsiteY5175" fmla="*/ 4124129 h 4837662"/>
              <a:gd name="connsiteX5176" fmla="*/ 1530300 w 4774447"/>
              <a:gd name="connsiteY5176" fmla="*/ 4133104 h 4837662"/>
              <a:gd name="connsiteX5177" fmla="*/ 1543882 w 4774447"/>
              <a:gd name="connsiteY5177" fmla="*/ 4128617 h 4837662"/>
              <a:gd name="connsiteX5178" fmla="*/ 1543882 w 4774447"/>
              <a:gd name="connsiteY5178" fmla="*/ 4133104 h 4837662"/>
              <a:gd name="connsiteX5179" fmla="*/ 1560860 w 4774447"/>
              <a:gd name="connsiteY5179" fmla="*/ 4133104 h 4837662"/>
              <a:gd name="connsiteX5180" fmla="*/ 1565610 w 4774447"/>
              <a:gd name="connsiteY5180" fmla="*/ 4139900 h 4837662"/>
              <a:gd name="connsiteX5181" fmla="*/ 1567704 w 4774447"/>
              <a:gd name="connsiteY5181" fmla="*/ 4143833 h 4837662"/>
              <a:gd name="connsiteX5182" fmla="*/ 1566650 w 4774447"/>
              <a:gd name="connsiteY5182" fmla="*/ 4141387 h 4837662"/>
              <a:gd name="connsiteX5183" fmla="*/ 1565610 w 4774447"/>
              <a:gd name="connsiteY5183" fmla="*/ 4139900 h 4837662"/>
              <a:gd name="connsiteX5184" fmla="*/ 1564680 w 4774447"/>
              <a:gd name="connsiteY5184" fmla="*/ 4138153 h 4837662"/>
              <a:gd name="connsiteX5185" fmla="*/ 1601607 w 4774447"/>
              <a:gd name="connsiteY5185" fmla="*/ 4133104 h 4837662"/>
              <a:gd name="connsiteX5186" fmla="*/ 1628772 w 4774447"/>
              <a:gd name="connsiteY5186" fmla="*/ 4124129 h 4837662"/>
              <a:gd name="connsiteX5187" fmla="*/ 1621981 w 4774447"/>
              <a:gd name="connsiteY5187" fmla="*/ 4133104 h 4837662"/>
              <a:gd name="connsiteX5188" fmla="*/ 1632167 w 4774447"/>
              <a:gd name="connsiteY5188" fmla="*/ 4137592 h 4837662"/>
              <a:gd name="connsiteX5189" fmla="*/ 1666123 w 4774447"/>
              <a:gd name="connsiteY5189" fmla="*/ 4133104 h 4837662"/>
              <a:gd name="connsiteX5190" fmla="*/ 1655937 w 4774447"/>
              <a:gd name="connsiteY5190" fmla="*/ 4142079 h 4837662"/>
              <a:gd name="connsiteX5191" fmla="*/ 1662728 w 4774447"/>
              <a:gd name="connsiteY5191" fmla="*/ 4146567 h 4837662"/>
              <a:gd name="connsiteX5192" fmla="*/ 1672915 w 4774447"/>
              <a:gd name="connsiteY5192" fmla="*/ 4133104 h 4837662"/>
              <a:gd name="connsiteX5193" fmla="*/ 1679706 w 4774447"/>
              <a:gd name="connsiteY5193" fmla="*/ 4142079 h 4837662"/>
              <a:gd name="connsiteX5194" fmla="*/ 1679706 w 4774447"/>
              <a:gd name="connsiteY5194" fmla="*/ 4133104 h 4837662"/>
              <a:gd name="connsiteX5195" fmla="*/ 1686497 w 4774447"/>
              <a:gd name="connsiteY5195" fmla="*/ 4137592 h 4837662"/>
              <a:gd name="connsiteX5196" fmla="*/ 1713715 w 4774447"/>
              <a:gd name="connsiteY5196" fmla="*/ 4128126 h 4837662"/>
              <a:gd name="connsiteX5197" fmla="*/ 1719172 w 4774447"/>
              <a:gd name="connsiteY5197" fmla="*/ 4132158 h 4837662"/>
              <a:gd name="connsiteX5198" fmla="*/ 1715466 w 4774447"/>
              <a:gd name="connsiteY5198" fmla="*/ 4135909 h 4837662"/>
              <a:gd name="connsiteX5199" fmla="*/ 1713662 w 4774447"/>
              <a:gd name="connsiteY5199" fmla="*/ 4137592 h 4837662"/>
              <a:gd name="connsiteX5200" fmla="*/ 1719462 w 4774447"/>
              <a:gd name="connsiteY5200" fmla="*/ 4133759 h 4837662"/>
              <a:gd name="connsiteX5201" fmla="*/ 1706871 w 4774447"/>
              <a:gd name="connsiteY5201" fmla="*/ 4151055 h 4837662"/>
              <a:gd name="connsiteX5202" fmla="*/ 1703475 w 4774447"/>
              <a:gd name="connsiteY5202" fmla="*/ 4146567 h 4837662"/>
              <a:gd name="connsiteX5203" fmla="*/ 1696684 w 4774447"/>
              <a:gd name="connsiteY5203" fmla="*/ 4155542 h 4837662"/>
              <a:gd name="connsiteX5204" fmla="*/ 1666123 w 4774447"/>
              <a:gd name="connsiteY5204" fmla="*/ 4160030 h 4837662"/>
              <a:gd name="connsiteX5205" fmla="*/ 1655937 w 4774447"/>
              <a:gd name="connsiteY5205" fmla="*/ 4155542 h 4837662"/>
              <a:gd name="connsiteX5206" fmla="*/ 1642354 w 4774447"/>
              <a:gd name="connsiteY5206" fmla="*/ 4151055 h 4837662"/>
              <a:gd name="connsiteX5207" fmla="*/ 1642354 w 4774447"/>
              <a:gd name="connsiteY5207" fmla="*/ 4169005 h 4837662"/>
              <a:gd name="connsiteX5208" fmla="*/ 1638959 w 4774447"/>
              <a:gd name="connsiteY5208" fmla="*/ 4169005 h 4837662"/>
              <a:gd name="connsiteX5209" fmla="*/ 1638959 w 4774447"/>
              <a:gd name="connsiteY5209" fmla="*/ 4155542 h 4837662"/>
              <a:gd name="connsiteX5210" fmla="*/ 1605003 w 4774447"/>
              <a:gd name="connsiteY5210" fmla="*/ 4164518 h 4837662"/>
              <a:gd name="connsiteX5211" fmla="*/ 1598212 w 4774447"/>
              <a:gd name="connsiteY5211" fmla="*/ 4173493 h 4837662"/>
              <a:gd name="connsiteX5212" fmla="*/ 1591421 w 4774447"/>
              <a:gd name="connsiteY5212" fmla="*/ 4173493 h 4837662"/>
              <a:gd name="connsiteX5213" fmla="*/ 1598212 w 4774447"/>
              <a:gd name="connsiteY5213" fmla="*/ 4169005 h 4837662"/>
              <a:gd name="connsiteX5214" fmla="*/ 1594479 w 4774447"/>
              <a:gd name="connsiteY5214" fmla="*/ 4166539 h 4837662"/>
              <a:gd name="connsiteX5215" fmla="*/ 1594657 w 4774447"/>
              <a:gd name="connsiteY5215" fmla="*/ 4163816 h 4837662"/>
              <a:gd name="connsiteX5216" fmla="*/ 1571047 w 4774447"/>
              <a:gd name="connsiteY5216" fmla="*/ 4142079 h 4837662"/>
              <a:gd name="connsiteX5217" fmla="*/ 1564256 w 4774447"/>
              <a:gd name="connsiteY5217" fmla="*/ 4160030 h 4837662"/>
              <a:gd name="connsiteX5218" fmla="*/ 1557465 w 4774447"/>
              <a:gd name="connsiteY5218" fmla="*/ 4164518 h 4837662"/>
              <a:gd name="connsiteX5219" fmla="*/ 1550673 w 4774447"/>
              <a:gd name="connsiteY5219" fmla="*/ 4155542 h 4837662"/>
              <a:gd name="connsiteX5220" fmla="*/ 1530300 w 4774447"/>
              <a:gd name="connsiteY5220" fmla="*/ 4173493 h 4837662"/>
              <a:gd name="connsiteX5221" fmla="*/ 1523509 w 4774447"/>
              <a:gd name="connsiteY5221" fmla="*/ 4169005 h 4837662"/>
              <a:gd name="connsiteX5222" fmla="*/ 1499740 w 4774447"/>
              <a:gd name="connsiteY5222" fmla="*/ 4177980 h 4837662"/>
              <a:gd name="connsiteX5223" fmla="*/ 1469179 w 4774447"/>
              <a:gd name="connsiteY5223" fmla="*/ 4173493 h 4837662"/>
              <a:gd name="connsiteX5224" fmla="*/ 1460329 w 4774447"/>
              <a:gd name="connsiteY5224" fmla="*/ 4182265 h 4837662"/>
              <a:gd name="connsiteX5225" fmla="*/ 1457140 w 4774447"/>
              <a:gd name="connsiteY5225" fmla="*/ 4181079 h 4837662"/>
              <a:gd name="connsiteX5226" fmla="*/ 1457295 w 4774447"/>
              <a:gd name="connsiteY5226" fmla="*/ 4180785 h 4837662"/>
              <a:gd name="connsiteX5227" fmla="*/ 1455933 w 4774447"/>
              <a:gd name="connsiteY5227" fmla="*/ 4180631 h 4837662"/>
              <a:gd name="connsiteX5228" fmla="*/ 1448806 w 4774447"/>
              <a:gd name="connsiteY5228" fmla="*/ 4177980 h 4837662"/>
              <a:gd name="connsiteX5229" fmla="*/ 1450504 w 4774447"/>
              <a:gd name="connsiteY5229" fmla="*/ 4180014 h 4837662"/>
              <a:gd name="connsiteX5230" fmla="*/ 1455933 w 4774447"/>
              <a:gd name="connsiteY5230" fmla="*/ 4180631 h 4837662"/>
              <a:gd name="connsiteX5231" fmla="*/ 1457140 w 4774447"/>
              <a:gd name="connsiteY5231" fmla="*/ 4181079 h 4837662"/>
              <a:gd name="connsiteX5232" fmla="*/ 1456446 w 4774447"/>
              <a:gd name="connsiteY5232" fmla="*/ 4182398 h 4837662"/>
              <a:gd name="connsiteX5233" fmla="*/ 1435223 w 4774447"/>
              <a:gd name="connsiteY5233" fmla="*/ 4186956 h 4837662"/>
              <a:gd name="connsiteX5234" fmla="*/ 1427787 w 4774447"/>
              <a:gd name="connsiteY5234" fmla="*/ 4177128 h 4837662"/>
              <a:gd name="connsiteX5235" fmla="*/ 1429334 w 4774447"/>
              <a:gd name="connsiteY5235" fmla="*/ 4174124 h 4837662"/>
              <a:gd name="connsiteX5236" fmla="*/ 1425037 w 4774447"/>
              <a:gd name="connsiteY5236" fmla="*/ 4173493 h 4837662"/>
              <a:gd name="connsiteX5237" fmla="*/ 1426310 w 4774447"/>
              <a:gd name="connsiteY5237" fmla="*/ 4175176 h 4837662"/>
              <a:gd name="connsiteX5238" fmla="*/ 1427787 w 4774447"/>
              <a:gd name="connsiteY5238" fmla="*/ 4177128 h 4837662"/>
              <a:gd name="connsiteX5239" fmla="*/ 1425037 w 4774447"/>
              <a:gd name="connsiteY5239" fmla="*/ 4182468 h 4837662"/>
              <a:gd name="connsiteX5240" fmla="*/ 1425037 w 4774447"/>
              <a:gd name="connsiteY5240" fmla="*/ 4177980 h 4837662"/>
              <a:gd name="connsiteX5241" fmla="*/ 1414850 w 4774447"/>
              <a:gd name="connsiteY5241" fmla="*/ 4182468 h 4837662"/>
              <a:gd name="connsiteX5242" fmla="*/ 1414850 w 4774447"/>
              <a:gd name="connsiteY5242" fmla="*/ 4191443 h 4837662"/>
              <a:gd name="connsiteX5243" fmla="*/ 1384290 w 4774447"/>
              <a:gd name="connsiteY5243" fmla="*/ 4186956 h 4837662"/>
              <a:gd name="connsiteX5244" fmla="*/ 1401267 w 4774447"/>
              <a:gd name="connsiteY5244" fmla="*/ 4177980 h 4837662"/>
              <a:gd name="connsiteX5245" fmla="*/ 1394476 w 4774447"/>
              <a:gd name="connsiteY5245" fmla="*/ 4169005 h 4837662"/>
              <a:gd name="connsiteX5246" fmla="*/ 1379621 w 4774447"/>
              <a:gd name="connsiteY5246" fmla="*/ 4176858 h 4837662"/>
              <a:gd name="connsiteX5247" fmla="*/ 1379474 w 4774447"/>
              <a:gd name="connsiteY5247" fmla="*/ 4176936 h 4837662"/>
              <a:gd name="connsiteX5248" fmla="*/ 1360521 w 4774447"/>
              <a:gd name="connsiteY5248" fmla="*/ 4169005 h 4837662"/>
              <a:gd name="connsiteX5249" fmla="*/ 1357125 w 4774447"/>
              <a:gd name="connsiteY5249" fmla="*/ 4177980 h 4837662"/>
              <a:gd name="connsiteX5250" fmla="*/ 1353729 w 4774447"/>
              <a:gd name="connsiteY5250" fmla="*/ 4186956 h 4837662"/>
              <a:gd name="connsiteX5251" fmla="*/ 1360521 w 4774447"/>
              <a:gd name="connsiteY5251" fmla="*/ 4191443 h 4837662"/>
              <a:gd name="connsiteX5252" fmla="*/ 1319773 w 4774447"/>
              <a:gd name="connsiteY5252" fmla="*/ 4191443 h 4837662"/>
              <a:gd name="connsiteX5253" fmla="*/ 1324177 w 4774447"/>
              <a:gd name="connsiteY5253" fmla="*/ 4185624 h 4837662"/>
              <a:gd name="connsiteX5254" fmla="*/ 1325291 w 4774447"/>
              <a:gd name="connsiteY5254" fmla="*/ 4188639 h 4837662"/>
              <a:gd name="connsiteX5255" fmla="*/ 1329589 w 4774447"/>
              <a:gd name="connsiteY5255" fmla="*/ 4187447 h 4837662"/>
              <a:gd name="connsiteX5256" fmla="*/ 1327321 w 4774447"/>
              <a:gd name="connsiteY5256" fmla="*/ 4183712 h 4837662"/>
              <a:gd name="connsiteX5257" fmla="*/ 1336751 w 4774447"/>
              <a:gd name="connsiteY5257" fmla="*/ 4177980 h 4837662"/>
              <a:gd name="connsiteX5258" fmla="*/ 1319773 w 4774447"/>
              <a:gd name="connsiteY5258" fmla="*/ 4173493 h 4837662"/>
              <a:gd name="connsiteX5259" fmla="*/ 1316378 w 4774447"/>
              <a:gd name="connsiteY5259" fmla="*/ 4177980 h 4837662"/>
              <a:gd name="connsiteX5260" fmla="*/ 1312982 w 4774447"/>
              <a:gd name="connsiteY5260" fmla="*/ 4173493 h 4837662"/>
              <a:gd name="connsiteX5261" fmla="*/ 1306191 w 4774447"/>
              <a:gd name="connsiteY5261" fmla="*/ 4177980 h 4837662"/>
              <a:gd name="connsiteX5262" fmla="*/ 1301522 w 4774447"/>
              <a:gd name="connsiteY5262" fmla="*/ 4182608 h 4837662"/>
              <a:gd name="connsiteX5263" fmla="*/ 1298030 w 4774447"/>
              <a:gd name="connsiteY5263" fmla="*/ 4183361 h 4837662"/>
              <a:gd name="connsiteX5264" fmla="*/ 1288364 w 4774447"/>
              <a:gd name="connsiteY5264" fmla="*/ 4179102 h 4837662"/>
              <a:gd name="connsiteX5265" fmla="*/ 1285817 w 4774447"/>
              <a:gd name="connsiteY5265" fmla="*/ 4177980 h 4837662"/>
              <a:gd name="connsiteX5266" fmla="*/ 1270962 w 4774447"/>
              <a:gd name="connsiteY5266" fmla="*/ 4185834 h 4837662"/>
              <a:gd name="connsiteX5267" fmla="*/ 1270255 w 4774447"/>
              <a:gd name="connsiteY5267" fmla="*/ 4186208 h 4837662"/>
              <a:gd name="connsiteX5268" fmla="*/ 1269264 w 4774447"/>
              <a:gd name="connsiteY5268" fmla="*/ 4183590 h 4837662"/>
              <a:gd name="connsiteX5269" fmla="*/ 1268840 w 4774447"/>
              <a:gd name="connsiteY5269" fmla="*/ 4182468 h 4837662"/>
              <a:gd name="connsiteX5270" fmla="*/ 1267627 w 4774447"/>
              <a:gd name="connsiteY5270" fmla="*/ 4187276 h 4837662"/>
              <a:gd name="connsiteX5271" fmla="*/ 1266717 w 4774447"/>
              <a:gd name="connsiteY5271" fmla="*/ 4187517 h 4837662"/>
              <a:gd name="connsiteX5272" fmla="*/ 1267437 w 4774447"/>
              <a:gd name="connsiteY5272" fmla="*/ 4188029 h 4837662"/>
              <a:gd name="connsiteX5273" fmla="*/ 1265869 w 4774447"/>
              <a:gd name="connsiteY5273" fmla="*/ 4194248 h 4837662"/>
              <a:gd name="connsiteX5274" fmla="*/ 1265444 w 4774447"/>
              <a:gd name="connsiteY5274" fmla="*/ 4195931 h 4837662"/>
              <a:gd name="connsiteX5275" fmla="*/ 1262048 w 4774447"/>
              <a:gd name="connsiteY5275" fmla="*/ 4191443 h 4837662"/>
              <a:gd name="connsiteX5276" fmla="*/ 1255257 w 4774447"/>
              <a:gd name="connsiteY5276" fmla="*/ 4200419 h 4837662"/>
              <a:gd name="connsiteX5277" fmla="*/ 1255257 w 4774447"/>
              <a:gd name="connsiteY5277" fmla="*/ 4195931 h 4837662"/>
              <a:gd name="connsiteX5278" fmla="*/ 1251862 w 4774447"/>
              <a:gd name="connsiteY5278" fmla="*/ 4191443 h 4837662"/>
              <a:gd name="connsiteX5279" fmla="*/ 1224697 w 4774447"/>
              <a:gd name="connsiteY5279" fmla="*/ 4200419 h 4837662"/>
              <a:gd name="connsiteX5280" fmla="*/ 1228093 w 4774447"/>
              <a:gd name="connsiteY5280" fmla="*/ 4191443 h 4837662"/>
              <a:gd name="connsiteX5281" fmla="*/ 1216208 w 4774447"/>
              <a:gd name="connsiteY5281" fmla="*/ 4187517 h 4837662"/>
              <a:gd name="connsiteX5282" fmla="*/ 1215406 w 4774447"/>
              <a:gd name="connsiteY5282" fmla="*/ 4187252 h 4837662"/>
              <a:gd name="connsiteX5283" fmla="*/ 1221195 w 4774447"/>
              <a:gd name="connsiteY5283" fmla="*/ 4185062 h 4837662"/>
              <a:gd name="connsiteX5284" fmla="*/ 1214510 w 4774447"/>
              <a:gd name="connsiteY5284" fmla="*/ 4186956 h 4837662"/>
              <a:gd name="connsiteX5285" fmla="*/ 1215406 w 4774447"/>
              <a:gd name="connsiteY5285" fmla="*/ 4187252 h 4837662"/>
              <a:gd name="connsiteX5286" fmla="*/ 1204323 w 4774447"/>
              <a:gd name="connsiteY5286" fmla="*/ 4191443 h 4837662"/>
              <a:gd name="connsiteX5287" fmla="*/ 1200928 w 4774447"/>
              <a:gd name="connsiteY5287" fmla="*/ 4191443 h 4837662"/>
              <a:gd name="connsiteX5288" fmla="*/ 1183950 w 4774447"/>
              <a:gd name="connsiteY5288" fmla="*/ 4195931 h 4837662"/>
              <a:gd name="connsiteX5289" fmla="*/ 1173763 w 4774447"/>
              <a:gd name="connsiteY5289" fmla="*/ 4195931 h 4837662"/>
              <a:gd name="connsiteX5290" fmla="*/ 1173763 w 4774447"/>
              <a:gd name="connsiteY5290" fmla="*/ 4209394 h 4837662"/>
              <a:gd name="connsiteX5291" fmla="*/ 1171917 w 4774447"/>
              <a:gd name="connsiteY5291" fmla="*/ 4211930 h 4837662"/>
              <a:gd name="connsiteX5292" fmla="*/ 1156785 w 4774447"/>
              <a:gd name="connsiteY5292" fmla="*/ 4200419 h 4837662"/>
              <a:gd name="connsiteX5293" fmla="*/ 1153390 w 4774447"/>
              <a:gd name="connsiteY5293" fmla="*/ 4209394 h 4837662"/>
              <a:gd name="connsiteX5294" fmla="*/ 1129621 w 4774447"/>
              <a:gd name="connsiteY5294" fmla="*/ 4195931 h 4837662"/>
              <a:gd name="connsiteX5295" fmla="*/ 1146598 w 4774447"/>
              <a:gd name="connsiteY5295" fmla="*/ 4195931 h 4837662"/>
              <a:gd name="connsiteX5296" fmla="*/ 1146598 w 4774447"/>
              <a:gd name="connsiteY5296" fmla="*/ 4182468 h 4837662"/>
              <a:gd name="connsiteX5297" fmla="*/ 1153390 w 4774447"/>
              <a:gd name="connsiteY5297" fmla="*/ 4177980 h 4837662"/>
              <a:gd name="connsiteX5298" fmla="*/ 1146598 w 4774447"/>
              <a:gd name="connsiteY5298" fmla="*/ 4177980 h 4837662"/>
              <a:gd name="connsiteX5299" fmla="*/ 1133016 w 4774447"/>
              <a:gd name="connsiteY5299" fmla="*/ 4191443 h 4837662"/>
              <a:gd name="connsiteX5300" fmla="*/ 1105851 w 4774447"/>
              <a:gd name="connsiteY5300" fmla="*/ 4186956 h 4837662"/>
              <a:gd name="connsiteX5301" fmla="*/ 1092269 w 4774447"/>
              <a:gd name="connsiteY5301" fmla="*/ 4191443 h 4837662"/>
              <a:gd name="connsiteX5302" fmla="*/ 1119434 w 4774447"/>
              <a:gd name="connsiteY5302" fmla="*/ 4195931 h 4837662"/>
              <a:gd name="connsiteX5303" fmla="*/ 1112643 w 4774447"/>
              <a:gd name="connsiteY5303" fmla="*/ 4204906 h 4837662"/>
              <a:gd name="connsiteX5304" fmla="*/ 1113165 w 4774447"/>
              <a:gd name="connsiteY5304" fmla="*/ 4206977 h 4837662"/>
              <a:gd name="connsiteX5305" fmla="*/ 1107549 w 4774447"/>
              <a:gd name="connsiteY5305" fmla="*/ 4208833 h 4837662"/>
              <a:gd name="connsiteX5306" fmla="*/ 1105851 w 4774447"/>
              <a:gd name="connsiteY5306" fmla="*/ 4209394 h 4837662"/>
              <a:gd name="connsiteX5307" fmla="*/ 1099060 w 4774447"/>
              <a:gd name="connsiteY5307" fmla="*/ 4213882 h 4837662"/>
              <a:gd name="connsiteX5308" fmla="*/ 1109247 w 4774447"/>
              <a:gd name="connsiteY5308" fmla="*/ 4222857 h 4837662"/>
              <a:gd name="connsiteX5309" fmla="*/ 1078687 w 4774447"/>
              <a:gd name="connsiteY5309" fmla="*/ 4236320 h 4837662"/>
              <a:gd name="connsiteX5310" fmla="*/ 1065104 w 4774447"/>
              <a:gd name="connsiteY5310" fmla="*/ 4231832 h 4837662"/>
              <a:gd name="connsiteX5311" fmla="*/ 1075291 w 4774447"/>
              <a:gd name="connsiteY5311" fmla="*/ 4227344 h 4837662"/>
              <a:gd name="connsiteX5312" fmla="*/ 1061709 w 4774447"/>
              <a:gd name="connsiteY5312" fmla="*/ 4218369 h 4837662"/>
              <a:gd name="connsiteX5313" fmla="*/ 1048126 w 4774447"/>
              <a:gd name="connsiteY5313" fmla="*/ 4227344 h 4837662"/>
              <a:gd name="connsiteX5314" fmla="*/ 1044731 w 4774447"/>
              <a:gd name="connsiteY5314" fmla="*/ 4236320 h 4837662"/>
              <a:gd name="connsiteX5315" fmla="*/ 1034544 w 4774447"/>
              <a:gd name="connsiteY5315" fmla="*/ 4249783 h 4837662"/>
              <a:gd name="connsiteX5316" fmla="*/ 1037940 w 4774447"/>
              <a:gd name="connsiteY5316" fmla="*/ 4258758 h 4837662"/>
              <a:gd name="connsiteX5317" fmla="*/ 1041335 w 4774447"/>
              <a:gd name="connsiteY5317" fmla="*/ 4263245 h 4837662"/>
              <a:gd name="connsiteX5318" fmla="*/ 1048126 w 4774447"/>
              <a:gd name="connsiteY5318" fmla="*/ 4254270 h 4837662"/>
              <a:gd name="connsiteX5319" fmla="*/ 1061709 w 4774447"/>
              <a:gd name="connsiteY5319" fmla="*/ 4254270 h 4837662"/>
              <a:gd name="connsiteX5320" fmla="*/ 1058313 w 4774447"/>
              <a:gd name="connsiteY5320" fmla="*/ 4258758 h 4837662"/>
              <a:gd name="connsiteX5321" fmla="*/ 1061709 w 4774447"/>
              <a:gd name="connsiteY5321" fmla="*/ 4267733 h 4837662"/>
              <a:gd name="connsiteX5322" fmla="*/ 1054917 w 4774447"/>
              <a:gd name="connsiteY5322" fmla="*/ 4272221 h 4837662"/>
              <a:gd name="connsiteX5323" fmla="*/ 1065104 w 4774447"/>
              <a:gd name="connsiteY5323" fmla="*/ 4281196 h 4837662"/>
              <a:gd name="connsiteX5324" fmla="*/ 1068500 w 4774447"/>
              <a:gd name="connsiteY5324" fmla="*/ 4290171 h 4837662"/>
              <a:gd name="connsiteX5325" fmla="*/ 1075291 w 4774447"/>
              <a:gd name="connsiteY5325" fmla="*/ 4285684 h 4837662"/>
              <a:gd name="connsiteX5326" fmla="*/ 1071895 w 4774447"/>
              <a:gd name="connsiteY5326" fmla="*/ 4281196 h 4837662"/>
              <a:gd name="connsiteX5327" fmla="*/ 1088873 w 4774447"/>
              <a:gd name="connsiteY5327" fmla="*/ 4263245 h 4837662"/>
              <a:gd name="connsiteX5328" fmla="*/ 1099060 w 4774447"/>
              <a:gd name="connsiteY5328" fmla="*/ 4267733 h 4837662"/>
              <a:gd name="connsiteX5329" fmla="*/ 1103766 w 4774447"/>
              <a:gd name="connsiteY5329" fmla="*/ 4252186 h 4837662"/>
              <a:gd name="connsiteX5330" fmla="*/ 1122829 w 4774447"/>
              <a:gd name="connsiteY5330" fmla="*/ 4258758 h 4837662"/>
              <a:gd name="connsiteX5331" fmla="*/ 1133016 w 4774447"/>
              <a:gd name="connsiteY5331" fmla="*/ 4249783 h 4837662"/>
              <a:gd name="connsiteX5332" fmla="*/ 1139807 w 4774447"/>
              <a:gd name="connsiteY5332" fmla="*/ 4254270 h 4837662"/>
              <a:gd name="connsiteX5333" fmla="*/ 1133016 w 4774447"/>
              <a:gd name="connsiteY5333" fmla="*/ 4263245 h 4837662"/>
              <a:gd name="connsiteX5334" fmla="*/ 1143203 w 4774447"/>
              <a:gd name="connsiteY5334" fmla="*/ 4276708 h 4837662"/>
              <a:gd name="connsiteX5335" fmla="*/ 1160181 w 4774447"/>
              <a:gd name="connsiteY5335" fmla="*/ 4272221 h 4837662"/>
              <a:gd name="connsiteX5336" fmla="*/ 1180554 w 4774447"/>
              <a:gd name="connsiteY5336" fmla="*/ 4272221 h 4837662"/>
              <a:gd name="connsiteX5337" fmla="*/ 1180554 w 4774447"/>
              <a:gd name="connsiteY5337" fmla="*/ 4276708 h 4837662"/>
              <a:gd name="connsiteX5338" fmla="*/ 1156785 w 4774447"/>
              <a:gd name="connsiteY5338" fmla="*/ 4290171 h 4837662"/>
              <a:gd name="connsiteX5339" fmla="*/ 1146598 w 4774447"/>
              <a:gd name="connsiteY5339" fmla="*/ 4317097 h 4837662"/>
              <a:gd name="connsiteX5340" fmla="*/ 1112643 w 4774447"/>
              <a:gd name="connsiteY5340" fmla="*/ 4317097 h 4837662"/>
              <a:gd name="connsiteX5341" fmla="*/ 1112643 w 4774447"/>
              <a:gd name="connsiteY5341" fmla="*/ 4312609 h 4837662"/>
              <a:gd name="connsiteX5342" fmla="*/ 1122829 w 4774447"/>
              <a:gd name="connsiteY5342" fmla="*/ 4312609 h 4837662"/>
              <a:gd name="connsiteX5343" fmla="*/ 1116038 w 4774447"/>
              <a:gd name="connsiteY5343" fmla="*/ 4303634 h 4837662"/>
              <a:gd name="connsiteX5344" fmla="*/ 1092269 w 4774447"/>
              <a:gd name="connsiteY5344" fmla="*/ 4303634 h 4837662"/>
              <a:gd name="connsiteX5345" fmla="*/ 1088873 w 4774447"/>
              <a:gd name="connsiteY5345" fmla="*/ 4299146 h 4837662"/>
              <a:gd name="connsiteX5346" fmla="*/ 1078687 w 4774447"/>
              <a:gd name="connsiteY5346" fmla="*/ 4303634 h 4837662"/>
              <a:gd name="connsiteX5347" fmla="*/ 1085478 w 4774447"/>
              <a:gd name="connsiteY5347" fmla="*/ 4317097 h 4837662"/>
              <a:gd name="connsiteX5348" fmla="*/ 1075291 w 4774447"/>
              <a:gd name="connsiteY5348" fmla="*/ 4321585 h 4837662"/>
              <a:gd name="connsiteX5349" fmla="*/ 1082082 w 4774447"/>
              <a:gd name="connsiteY5349" fmla="*/ 4326072 h 4837662"/>
              <a:gd name="connsiteX5350" fmla="*/ 1082082 w 4774447"/>
              <a:gd name="connsiteY5350" fmla="*/ 4335047 h 4837662"/>
              <a:gd name="connsiteX5351" fmla="*/ 1071895 w 4774447"/>
              <a:gd name="connsiteY5351" fmla="*/ 4339535 h 4837662"/>
              <a:gd name="connsiteX5352" fmla="*/ 1068972 w 4774447"/>
              <a:gd name="connsiteY5352" fmla="*/ 4335672 h 4837662"/>
              <a:gd name="connsiteX5353" fmla="*/ 1072094 w 4774447"/>
              <a:gd name="connsiteY5353" fmla="*/ 4336091 h 4837662"/>
              <a:gd name="connsiteX5354" fmla="*/ 1061709 w 4774447"/>
              <a:gd name="connsiteY5354" fmla="*/ 4285684 h 4837662"/>
              <a:gd name="connsiteX5355" fmla="*/ 1058313 w 4774447"/>
              <a:gd name="connsiteY5355" fmla="*/ 4285684 h 4837662"/>
              <a:gd name="connsiteX5356" fmla="*/ 1048126 w 4774447"/>
              <a:gd name="connsiteY5356" fmla="*/ 4294659 h 4837662"/>
              <a:gd name="connsiteX5357" fmla="*/ 1037940 w 4774447"/>
              <a:gd name="connsiteY5357" fmla="*/ 4281196 h 4837662"/>
              <a:gd name="connsiteX5358" fmla="*/ 1027753 w 4774447"/>
              <a:gd name="connsiteY5358" fmla="*/ 4285684 h 4837662"/>
              <a:gd name="connsiteX5359" fmla="*/ 1017566 w 4774447"/>
              <a:gd name="connsiteY5359" fmla="*/ 4299146 h 4837662"/>
              <a:gd name="connsiteX5360" fmla="*/ 1020962 w 4774447"/>
              <a:gd name="connsiteY5360" fmla="*/ 4308122 h 4837662"/>
              <a:gd name="connsiteX5361" fmla="*/ 1014171 w 4774447"/>
              <a:gd name="connsiteY5361" fmla="*/ 4308122 h 4837662"/>
              <a:gd name="connsiteX5362" fmla="*/ 1017566 w 4774447"/>
              <a:gd name="connsiteY5362" fmla="*/ 4317097 h 4837662"/>
              <a:gd name="connsiteX5363" fmla="*/ 1014171 w 4774447"/>
              <a:gd name="connsiteY5363" fmla="*/ 4330560 h 4837662"/>
              <a:gd name="connsiteX5364" fmla="*/ 1003984 w 4774447"/>
              <a:gd name="connsiteY5364" fmla="*/ 4326072 h 4837662"/>
              <a:gd name="connsiteX5365" fmla="*/ 1000588 w 4774447"/>
              <a:gd name="connsiteY5365" fmla="*/ 4312609 h 4837662"/>
              <a:gd name="connsiteX5366" fmla="*/ 1003984 w 4774447"/>
              <a:gd name="connsiteY5366" fmla="*/ 4299146 h 4837662"/>
              <a:gd name="connsiteX5367" fmla="*/ 1000588 w 4774447"/>
              <a:gd name="connsiteY5367" fmla="*/ 4285684 h 4837662"/>
              <a:gd name="connsiteX5368" fmla="*/ 993797 w 4774447"/>
              <a:gd name="connsiteY5368" fmla="*/ 4276708 h 4837662"/>
              <a:gd name="connsiteX5369" fmla="*/ 973423 w 4774447"/>
              <a:gd name="connsiteY5369" fmla="*/ 4281196 h 4837662"/>
              <a:gd name="connsiteX5370" fmla="*/ 963237 w 4774447"/>
              <a:gd name="connsiteY5370" fmla="*/ 4290171 h 4837662"/>
              <a:gd name="connsiteX5371" fmla="*/ 957348 w 4774447"/>
              <a:gd name="connsiteY5371" fmla="*/ 4277199 h 4837662"/>
              <a:gd name="connsiteX5372" fmla="*/ 954373 w 4774447"/>
              <a:gd name="connsiteY5372" fmla="*/ 4270647 h 4837662"/>
              <a:gd name="connsiteX5373" fmla="*/ 963237 w 4774447"/>
              <a:gd name="connsiteY5373" fmla="*/ 4263245 h 4837662"/>
              <a:gd name="connsiteX5374" fmla="*/ 963237 w 4774447"/>
              <a:gd name="connsiteY5374" fmla="*/ 4272221 h 4837662"/>
              <a:gd name="connsiteX5375" fmla="*/ 970028 w 4774447"/>
              <a:gd name="connsiteY5375" fmla="*/ 4281196 h 4837662"/>
              <a:gd name="connsiteX5376" fmla="*/ 970802 w 4774447"/>
              <a:gd name="connsiteY5376" fmla="*/ 4280173 h 4837662"/>
              <a:gd name="connsiteX5377" fmla="*/ 971089 w 4774447"/>
              <a:gd name="connsiteY5377" fmla="*/ 4280425 h 4837662"/>
              <a:gd name="connsiteX5378" fmla="*/ 993797 w 4774447"/>
              <a:gd name="connsiteY5378" fmla="*/ 4272221 h 4837662"/>
              <a:gd name="connsiteX5379" fmla="*/ 989771 w 4774447"/>
              <a:gd name="connsiteY5379" fmla="*/ 4266900 h 4837662"/>
              <a:gd name="connsiteX5380" fmla="*/ 1007379 w 4774447"/>
              <a:gd name="connsiteY5380" fmla="*/ 4263245 h 4837662"/>
              <a:gd name="connsiteX5381" fmla="*/ 1017566 w 4774447"/>
              <a:gd name="connsiteY5381" fmla="*/ 4245295 h 4837662"/>
              <a:gd name="connsiteX5382" fmla="*/ 1031148 w 4774447"/>
              <a:gd name="connsiteY5382" fmla="*/ 4245295 h 4837662"/>
              <a:gd name="connsiteX5383" fmla="*/ 1034544 w 4774447"/>
              <a:gd name="connsiteY5383" fmla="*/ 4240807 h 4837662"/>
              <a:gd name="connsiteX5384" fmla="*/ 1017566 w 4774447"/>
              <a:gd name="connsiteY5384" fmla="*/ 4236320 h 4837662"/>
              <a:gd name="connsiteX5385" fmla="*/ 1031148 w 4774447"/>
              <a:gd name="connsiteY5385" fmla="*/ 4227344 h 4837662"/>
              <a:gd name="connsiteX5386" fmla="*/ 1065104 w 4774447"/>
              <a:gd name="connsiteY5386" fmla="*/ 4209394 h 4837662"/>
              <a:gd name="connsiteX5387" fmla="*/ 1048126 w 4774447"/>
              <a:gd name="connsiteY5387" fmla="*/ 4204906 h 4837662"/>
              <a:gd name="connsiteX5388" fmla="*/ 1051522 w 4774447"/>
              <a:gd name="connsiteY5388" fmla="*/ 4191443 h 4837662"/>
              <a:gd name="connsiteX5389" fmla="*/ 1061709 w 4774447"/>
              <a:gd name="connsiteY5389" fmla="*/ 4186956 h 4837662"/>
              <a:gd name="connsiteX5390" fmla="*/ 1078687 w 4774447"/>
              <a:gd name="connsiteY5390" fmla="*/ 4177980 h 4837662"/>
              <a:gd name="connsiteX5391" fmla="*/ 1075291 w 4774447"/>
              <a:gd name="connsiteY5391" fmla="*/ 4160030 h 4837662"/>
              <a:gd name="connsiteX5392" fmla="*/ 1085478 w 4774447"/>
              <a:gd name="connsiteY5392" fmla="*/ 4155542 h 4837662"/>
              <a:gd name="connsiteX5393" fmla="*/ 1092269 w 4774447"/>
              <a:gd name="connsiteY5393" fmla="*/ 4164518 h 4837662"/>
              <a:gd name="connsiteX5394" fmla="*/ 1119434 w 4774447"/>
              <a:gd name="connsiteY5394" fmla="*/ 4151055 h 4837662"/>
              <a:gd name="connsiteX5395" fmla="*/ 1139807 w 4774447"/>
              <a:gd name="connsiteY5395" fmla="*/ 4155542 h 4837662"/>
              <a:gd name="connsiteX5396" fmla="*/ 1137610 w 4774447"/>
              <a:gd name="connsiteY5396" fmla="*/ 4149734 h 4837662"/>
              <a:gd name="connsiteX5397" fmla="*/ 1139807 w 4774447"/>
              <a:gd name="connsiteY5397" fmla="*/ 4142079 h 4837662"/>
              <a:gd name="connsiteX5398" fmla="*/ 1122829 w 4774447"/>
              <a:gd name="connsiteY5398" fmla="*/ 4146567 h 4837662"/>
              <a:gd name="connsiteX5399" fmla="*/ 1122829 w 4774447"/>
              <a:gd name="connsiteY5399" fmla="*/ 4133104 h 4837662"/>
              <a:gd name="connsiteX5400" fmla="*/ 1133016 w 4774447"/>
              <a:gd name="connsiteY5400" fmla="*/ 4133104 h 4837662"/>
              <a:gd name="connsiteX5401" fmla="*/ 1133016 w 4774447"/>
              <a:gd name="connsiteY5401" fmla="*/ 4124129 h 4837662"/>
              <a:gd name="connsiteX5402" fmla="*/ 1136412 w 4774447"/>
              <a:gd name="connsiteY5402" fmla="*/ 4119641 h 4837662"/>
              <a:gd name="connsiteX5403" fmla="*/ 1133016 w 4774447"/>
              <a:gd name="connsiteY5403" fmla="*/ 4110666 h 4837662"/>
              <a:gd name="connsiteX5404" fmla="*/ 1119434 w 4774447"/>
              <a:gd name="connsiteY5404" fmla="*/ 4110666 h 4837662"/>
              <a:gd name="connsiteX5405" fmla="*/ 1122829 w 4774447"/>
              <a:gd name="connsiteY5405" fmla="*/ 4101691 h 4837662"/>
              <a:gd name="connsiteX5406" fmla="*/ 1111051 w 4774447"/>
              <a:gd name="connsiteY5406" fmla="*/ 4086125 h 4837662"/>
              <a:gd name="connsiteX5407" fmla="*/ 1105579 w 4774447"/>
              <a:gd name="connsiteY5407" fmla="*/ 4078893 h 4837662"/>
              <a:gd name="connsiteX5408" fmla="*/ 1106276 w 4774447"/>
              <a:gd name="connsiteY5408" fmla="*/ 4078552 h 4837662"/>
              <a:gd name="connsiteX5409" fmla="*/ 1102456 w 4774447"/>
              <a:gd name="connsiteY5409" fmla="*/ 4074765 h 4837662"/>
              <a:gd name="connsiteX5410" fmla="*/ 1105003 w 4774447"/>
              <a:gd name="connsiteY5410" fmla="*/ 4078131 h 4837662"/>
              <a:gd name="connsiteX5411" fmla="*/ 1105579 w 4774447"/>
              <a:gd name="connsiteY5411" fmla="*/ 4078893 h 4837662"/>
              <a:gd name="connsiteX5412" fmla="*/ 1095665 w 4774447"/>
              <a:gd name="connsiteY5412" fmla="*/ 4083740 h 4837662"/>
              <a:gd name="connsiteX5413" fmla="*/ 1099060 w 4774447"/>
              <a:gd name="connsiteY5413" fmla="*/ 4074765 h 4837662"/>
              <a:gd name="connsiteX5414" fmla="*/ 1075291 w 4774447"/>
              <a:gd name="connsiteY5414" fmla="*/ 4065790 h 4837662"/>
              <a:gd name="connsiteX5415" fmla="*/ 1068500 w 4774447"/>
              <a:gd name="connsiteY5415" fmla="*/ 4079253 h 4837662"/>
              <a:gd name="connsiteX5416" fmla="*/ 1065104 w 4774447"/>
              <a:gd name="connsiteY5416" fmla="*/ 4074765 h 4837662"/>
              <a:gd name="connsiteX5417" fmla="*/ 1066484 w 4774447"/>
              <a:gd name="connsiteY5417" fmla="*/ 4074064 h 4837662"/>
              <a:gd name="connsiteX5418" fmla="*/ 1068500 w 4774447"/>
              <a:gd name="connsiteY5418" fmla="*/ 4065790 h 4837662"/>
              <a:gd name="connsiteX5419" fmla="*/ 1058313 w 4774447"/>
              <a:gd name="connsiteY5419" fmla="*/ 4065790 h 4837662"/>
              <a:gd name="connsiteX5420" fmla="*/ 1051522 w 4774447"/>
              <a:gd name="connsiteY5420" fmla="*/ 4074765 h 4837662"/>
              <a:gd name="connsiteX5421" fmla="*/ 1048126 w 4774447"/>
              <a:gd name="connsiteY5421" fmla="*/ 4083740 h 4837662"/>
              <a:gd name="connsiteX5422" fmla="*/ 1048126 w 4774447"/>
              <a:gd name="connsiteY5422" fmla="*/ 4070277 h 4837662"/>
              <a:gd name="connsiteX5423" fmla="*/ 1027753 w 4774447"/>
              <a:gd name="connsiteY5423" fmla="*/ 4061302 h 4837662"/>
              <a:gd name="connsiteX5424" fmla="*/ 1003984 w 4774447"/>
              <a:gd name="connsiteY5424" fmla="*/ 4079253 h 4837662"/>
              <a:gd name="connsiteX5425" fmla="*/ 997193 w 4774447"/>
              <a:gd name="connsiteY5425" fmla="*/ 4074765 h 4837662"/>
              <a:gd name="connsiteX5426" fmla="*/ 983610 w 4774447"/>
              <a:gd name="connsiteY5426" fmla="*/ 4092715 h 4837662"/>
              <a:gd name="connsiteX5427" fmla="*/ 965783 w 4774447"/>
              <a:gd name="connsiteY5427" fmla="*/ 4088789 h 4837662"/>
              <a:gd name="connsiteX5428" fmla="*/ 963842 w 4774447"/>
              <a:gd name="connsiteY5428" fmla="*/ 4088361 h 4837662"/>
              <a:gd name="connsiteX5429" fmla="*/ 964102 w 4774447"/>
              <a:gd name="connsiteY5429" fmla="*/ 4088228 h 4837662"/>
              <a:gd name="connsiteX5430" fmla="*/ 970028 w 4774447"/>
              <a:gd name="connsiteY5430" fmla="*/ 4088228 h 4837662"/>
              <a:gd name="connsiteX5431" fmla="*/ 970028 w 4774447"/>
              <a:gd name="connsiteY5431" fmla="*/ 4085194 h 4837662"/>
              <a:gd name="connsiteX5432" fmla="*/ 990401 w 4774447"/>
              <a:gd name="connsiteY5432" fmla="*/ 4074765 h 4837662"/>
              <a:gd name="connsiteX5433" fmla="*/ 983610 w 4774447"/>
              <a:gd name="connsiteY5433" fmla="*/ 4065790 h 4837662"/>
              <a:gd name="connsiteX5434" fmla="*/ 953050 w 4774447"/>
              <a:gd name="connsiteY5434" fmla="*/ 4079253 h 4837662"/>
              <a:gd name="connsiteX5435" fmla="*/ 953050 w 4774447"/>
              <a:gd name="connsiteY5435" fmla="*/ 4074765 h 4837662"/>
              <a:gd name="connsiteX5436" fmla="*/ 966632 w 4774447"/>
              <a:gd name="connsiteY5436" fmla="*/ 4061302 h 4837662"/>
              <a:gd name="connsiteX5437" fmla="*/ 980215 w 4774447"/>
              <a:gd name="connsiteY5437" fmla="*/ 4065790 h 4837662"/>
              <a:gd name="connsiteX5438" fmla="*/ 997193 w 4774447"/>
              <a:gd name="connsiteY5438" fmla="*/ 4052327 h 4837662"/>
              <a:gd name="connsiteX5439" fmla="*/ 987006 w 4774447"/>
              <a:gd name="connsiteY5439" fmla="*/ 4034376 h 4837662"/>
              <a:gd name="connsiteX5440" fmla="*/ 993797 w 4774447"/>
              <a:gd name="connsiteY5440" fmla="*/ 4025401 h 4837662"/>
              <a:gd name="connsiteX5441" fmla="*/ 990401 w 4774447"/>
              <a:gd name="connsiteY5441" fmla="*/ 4034376 h 4837662"/>
              <a:gd name="connsiteX5442" fmla="*/ 993797 w 4774447"/>
              <a:gd name="connsiteY5442" fmla="*/ 4038864 h 4837662"/>
              <a:gd name="connsiteX5443" fmla="*/ 1017566 w 4774447"/>
              <a:gd name="connsiteY5443" fmla="*/ 4025401 h 4837662"/>
              <a:gd name="connsiteX5444" fmla="*/ 1027753 w 4774447"/>
              <a:gd name="connsiteY5444" fmla="*/ 4029889 h 4837662"/>
              <a:gd name="connsiteX5445" fmla="*/ 1054917 w 4774447"/>
              <a:gd name="connsiteY5445" fmla="*/ 4011938 h 4837662"/>
              <a:gd name="connsiteX5446" fmla="*/ 1051522 w 4774447"/>
              <a:gd name="connsiteY5446" fmla="*/ 4011938 h 4837662"/>
              <a:gd name="connsiteX5447" fmla="*/ 1049672 w 4774447"/>
              <a:gd name="connsiteY5447" fmla="*/ 4009493 h 4837662"/>
              <a:gd name="connsiteX5448" fmla="*/ 1051522 w 4774447"/>
              <a:gd name="connsiteY5448" fmla="*/ 4010255 h 4837662"/>
              <a:gd name="connsiteX5449" fmla="*/ 1050355 w 4774447"/>
              <a:gd name="connsiteY5449" fmla="*/ 4008082 h 4837662"/>
              <a:gd name="connsiteX5450" fmla="*/ 1046542 w 4774447"/>
              <a:gd name="connsiteY5450" fmla="*/ 4005357 h 4837662"/>
              <a:gd name="connsiteX5451" fmla="*/ 1045580 w 4774447"/>
              <a:gd name="connsiteY5451" fmla="*/ 4004085 h 4837662"/>
              <a:gd name="connsiteX5452" fmla="*/ 1044731 w 4774447"/>
              <a:gd name="connsiteY5452" fmla="*/ 4002963 h 4837662"/>
              <a:gd name="connsiteX5453" fmla="*/ 1046163 w 4774447"/>
              <a:gd name="connsiteY5453" fmla="*/ 3999808 h 4837662"/>
              <a:gd name="connsiteX5454" fmla="*/ 1043866 w 4774447"/>
              <a:gd name="connsiteY5454" fmla="*/ 4003444 h 4837662"/>
              <a:gd name="connsiteX5455" fmla="*/ 1024357 w 4774447"/>
              <a:gd name="connsiteY5455" fmla="*/ 3989500 h 4837662"/>
              <a:gd name="connsiteX5456" fmla="*/ 1024357 w 4774447"/>
              <a:gd name="connsiteY5456" fmla="*/ 3980525 h 4837662"/>
              <a:gd name="connsiteX5457" fmla="*/ 1027753 w 4774447"/>
              <a:gd name="connsiteY5457" fmla="*/ 3976037 h 4837662"/>
              <a:gd name="connsiteX5458" fmla="*/ 1014171 w 4774447"/>
              <a:gd name="connsiteY5458" fmla="*/ 3971550 h 4837662"/>
              <a:gd name="connsiteX5459" fmla="*/ 1014171 w 4774447"/>
              <a:gd name="connsiteY5459" fmla="*/ 3967062 h 4837662"/>
              <a:gd name="connsiteX5460" fmla="*/ 1007379 w 4774447"/>
              <a:gd name="connsiteY5460" fmla="*/ 3962574 h 4837662"/>
              <a:gd name="connsiteX5461" fmla="*/ 1010289 w 4774447"/>
              <a:gd name="connsiteY5461" fmla="*/ 3959498 h 4837662"/>
              <a:gd name="connsiteX5462" fmla="*/ 1011199 w 4774447"/>
              <a:gd name="connsiteY5462" fmla="*/ 3958788 h 4837662"/>
              <a:gd name="connsiteX5463" fmla="*/ 1011624 w 4774447"/>
              <a:gd name="connsiteY5463" fmla="*/ 3958087 h 4837662"/>
              <a:gd name="connsiteX5464" fmla="*/ 1010289 w 4774447"/>
              <a:gd name="connsiteY5464" fmla="*/ 3959498 h 4837662"/>
              <a:gd name="connsiteX5465" fmla="*/ 1000588 w 4774447"/>
              <a:gd name="connsiteY5465" fmla="*/ 3967062 h 4837662"/>
              <a:gd name="connsiteX5466" fmla="*/ 1007379 w 4774447"/>
              <a:gd name="connsiteY5466" fmla="*/ 3971550 h 4837662"/>
              <a:gd name="connsiteX5467" fmla="*/ 997193 w 4774447"/>
              <a:gd name="connsiteY5467" fmla="*/ 3976037 h 4837662"/>
              <a:gd name="connsiteX5468" fmla="*/ 1007379 w 4774447"/>
              <a:gd name="connsiteY5468" fmla="*/ 3980525 h 4837662"/>
              <a:gd name="connsiteX5469" fmla="*/ 993797 w 4774447"/>
              <a:gd name="connsiteY5469" fmla="*/ 4002963 h 4837662"/>
              <a:gd name="connsiteX5470" fmla="*/ 988342 w 4774447"/>
              <a:gd name="connsiteY5470" fmla="*/ 4002963 h 4837662"/>
              <a:gd name="connsiteX5471" fmla="*/ 989340 w 4774447"/>
              <a:gd name="connsiteY5471" fmla="*/ 4001070 h 4837662"/>
              <a:gd name="connsiteX5472" fmla="*/ 983610 w 4774447"/>
              <a:gd name="connsiteY5472" fmla="*/ 4002963 h 4837662"/>
              <a:gd name="connsiteX5473" fmla="*/ 984883 w 4774447"/>
              <a:gd name="connsiteY5473" fmla="*/ 4002963 h 4837662"/>
              <a:gd name="connsiteX5474" fmla="*/ 988342 w 4774447"/>
              <a:gd name="connsiteY5474" fmla="*/ 4002963 h 4837662"/>
              <a:gd name="connsiteX5475" fmla="*/ 983610 w 4774447"/>
              <a:gd name="connsiteY5475" fmla="*/ 4011938 h 4837662"/>
              <a:gd name="connsiteX5476" fmla="*/ 976819 w 4774447"/>
              <a:gd name="connsiteY5476" fmla="*/ 4007451 h 4837662"/>
              <a:gd name="connsiteX5477" fmla="*/ 993797 w 4774447"/>
              <a:gd name="connsiteY5477" fmla="*/ 3980525 h 4837662"/>
              <a:gd name="connsiteX5478" fmla="*/ 983610 w 4774447"/>
              <a:gd name="connsiteY5478" fmla="*/ 3976037 h 4837662"/>
              <a:gd name="connsiteX5479" fmla="*/ 983610 w 4774447"/>
              <a:gd name="connsiteY5479" fmla="*/ 3985012 h 4837662"/>
              <a:gd name="connsiteX5480" fmla="*/ 977668 w 4774447"/>
              <a:gd name="connsiteY5480" fmla="*/ 3973233 h 4837662"/>
              <a:gd name="connsiteX5481" fmla="*/ 977139 w 4774447"/>
              <a:gd name="connsiteY5481" fmla="*/ 3972184 h 4837662"/>
              <a:gd name="connsiteX5482" fmla="*/ 983982 w 4774447"/>
              <a:gd name="connsiteY5482" fmla="*/ 3965870 h 4837662"/>
              <a:gd name="connsiteX5483" fmla="*/ 976819 w 4774447"/>
              <a:gd name="connsiteY5483" fmla="*/ 3971550 h 4837662"/>
              <a:gd name="connsiteX5484" fmla="*/ 977139 w 4774447"/>
              <a:gd name="connsiteY5484" fmla="*/ 3972184 h 4837662"/>
              <a:gd name="connsiteX5485" fmla="*/ 963237 w 4774447"/>
              <a:gd name="connsiteY5485" fmla="*/ 3985012 h 4837662"/>
              <a:gd name="connsiteX5486" fmla="*/ 963237 w 4774447"/>
              <a:gd name="connsiteY5486" fmla="*/ 3989500 h 4837662"/>
              <a:gd name="connsiteX5487" fmla="*/ 970028 w 4774447"/>
              <a:gd name="connsiteY5487" fmla="*/ 3989500 h 4837662"/>
              <a:gd name="connsiteX5488" fmla="*/ 942863 w 4774447"/>
              <a:gd name="connsiteY5488" fmla="*/ 4016426 h 4837662"/>
              <a:gd name="connsiteX5489" fmla="*/ 959841 w 4774447"/>
              <a:gd name="connsiteY5489" fmla="*/ 3989500 h 4837662"/>
              <a:gd name="connsiteX5490" fmla="*/ 956000 w 4774447"/>
              <a:gd name="connsiteY5490" fmla="*/ 3989500 h 4837662"/>
              <a:gd name="connsiteX5491" fmla="*/ 955172 w 4774447"/>
              <a:gd name="connsiteY5491" fmla="*/ 3985574 h 4837662"/>
              <a:gd name="connsiteX5492" fmla="*/ 963237 w 4774447"/>
              <a:gd name="connsiteY5492" fmla="*/ 3971550 h 4837662"/>
              <a:gd name="connsiteX5493" fmla="*/ 956446 w 4774447"/>
              <a:gd name="connsiteY5493" fmla="*/ 3967062 h 4837662"/>
              <a:gd name="connsiteX5494" fmla="*/ 970028 w 4774447"/>
              <a:gd name="connsiteY5494" fmla="*/ 3962574 h 4837662"/>
              <a:gd name="connsiteX5495" fmla="*/ 973423 w 4774447"/>
              <a:gd name="connsiteY5495" fmla="*/ 3967062 h 4837662"/>
              <a:gd name="connsiteX5496" fmla="*/ 976819 w 4774447"/>
              <a:gd name="connsiteY5496" fmla="*/ 3962574 h 4837662"/>
              <a:gd name="connsiteX5497" fmla="*/ 1000588 w 4774447"/>
              <a:gd name="connsiteY5497" fmla="*/ 3940136 h 4837662"/>
              <a:gd name="connsiteX5498" fmla="*/ 1010775 w 4774447"/>
              <a:gd name="connsiteY5498" fmla="*/ 3931161 h 4837662"/>
              <a:gd name="connsiteX5499" fmla="*/ 992948 w 4774447"/>
              <a:gd name="connsiteY5499" fmla="*/ 3927234 h 4837662"/>
              <a:gd name="connsiteX5500" fmla="*/ 991173 w 4774447"/>
              <a:gd name="connsiteY5500" fmla="*/ 3926843 h 4837662"/>
              <a:gd name="connsiteX5501" fmla="*/ 991675 w 4774447"/>
              <a:gd name="connsiteY5501" fmla="*/ 3926673 h 4837662"/>
              <a:gd name="connsiteX5502" fmla="*/ 991622 w 4774447"/>
              <a:gd name="connsiteY5502" fmla="*/ 3923027 h 4837662"/>
              <a:gd name="connsiteX5503" fmla="*/ 987041 w 4774447"/>
              <a:gd name="connsiteY5503" fmla="*/ 3922167 h 4837662"/>
              <a:gd name="connsiteX5504" fmla="*/ 1001862 w 4774447"/>
              <a:gd name="connsiteY5504" fmla="*/ 3914332 h 4837662"/>
              <a:gd name="connsiteX5505" fmla="*/ 1003984 w 4774447"/>
              <a:gd name="connsiteY5505" fmla="*/ 3913210 h 4837662"/>
              <a:gd name="connsiteX5506" fmla="*/ 1010775 w 4774447"/>
              <a:gd name="connsiteY5506" fmla="*/ 3895260 h 4837662"/>
              <a:gd name="connsiteX5507" fmla="*/ 997193 w 4774447"/>
              <a:gd name="connsiteY5507" fmla="*/ 3899748 h 4837662"/>
              <a:gd name="connsiteX5508" fmla="*/ 1020962 w 4774447"/>
              <a:gd name="connsiteY5508" fmla="*/ 3877309 h 4837662"/>
              <a:gd name="connsiteX5509" fmla="*/ 1020962 w 4774447"/>
              <a:gd name="connsiteY5509" fmla="*/ 3881797 h 4837662"/>
              <a:gd name="connsiteX5510" fmla="*/ 1010775 w 4774447"/>
              <a:gd name="connsiteY5510" fmla="*/ 3886285 h 4837662"/>
              <a:gd name="connsiteX5511" fmla="*/ 1017566 w 4774447"/>
              <a:gd name="connsiteY5511" fmla="*/ 3899748 h 4837662"/>
              <a:gd name="connsiteX5512" fmla="*/ 1027753 w 4774447"/>
              <a:gd name="connsiteY5512" fmla="*/ 3899748 h 4837662"/>
              <a:gd name="connsiteX5513" fmla="*/ 1027753 w 4774447"/>
              <a:gd name="connsiteY5513" fmla="*/ 3886285 h 4837662"/>
              <a:gd name="connsiteX5514" fmla="*/ 1031148 w 4774447"/>
              <a:gd name="connsiteY5514" fmla="*/ 3890772 h 4837662"/>
              <a:gd name="connsiteX5515" fmla="*/ 1048126 w 4774447"/>
              <a:gd name="connsiteY5515" fmla="*/ 3881797 h 4837662"/>
              <a:gd name="connsiteX5516" fmla="*/ 1051522 w 4774447"/>
              <a:gd name="connsiteY5516" fmla="*/ 3881797 h 4837662"/>
              <a:gd name="connsiteX5517" fmla="*/ 1041335 w 4774447"/>
              <a:gd name="connsiteY5517" fmla="*/ 3872822 h 4837662"/>
              <a:gd name="connsiteX5518" fmla="*/ 1044731 w 4774447"/>
              <a:gd name="connsiteY5518" fmla="*/ 3859359 h 4837662"/>
              <a:gd name="connsiteX5519" fmla="*/ 1051298 w 4774447"/>
              <a:gd name="connsiteY5519" fmla="*/ 3860574 h 4837662"/>
              <a:gd name="connsiteX5520" fmla="*/ 1045580 w 4774447"/>
              <a:gd name="connsiteY5520" fmla="*/ 3865529 h 4837662"/>
              <a:gd name="connsiteX5521" fmla="*/ 1048339 w 4774447"/>
              <a:gd name="connsiteY5521" fmla="*/ 3864337 h 4837662"/>
              <a:gd name="connsiteX5522" fmla="*/ 1052557 w 4774447"/>
              <a:gd name="connsiteY5522" fmla="*/ 3860807 h 4837662"/>
              <a:gd name="connsiteX5523" fmla="*/ 1052689 w 4774447"/>
              <a:gd name="connsiteY5523" fmla="*/ 3860832 h 4837662"/>
              <a:gd name="connsiteX5524" fmla="*/ 1055189 w 4774447"/>
              <a:gd name="connsiteY5524" fmla="*/ 3858605 h 4837662"/>
              <a:gd name="connsiteX5525" fmla="*/ 1059060 w 4774447"/>
              <a:gd name="connsiteY5525" fmla="*/ 3855366 h 4837662"/>
              <a:gd name="connsiteX5526" fmla="*/ 1061709 w 4774447"/>
              <a:gd name="connsiteY5526" fmla="*/ 3854871 h 4837662"/>
              <a:gd name="connsiteX5527" fmla="*/ 1065211 w 4774447"/>
              <a:gd name="connsiteY5527" fmla="*/ 3856851 h 4837662"/>
              <a:gd name="connsiteX5528" fmla="*/ 1065621 w 4774447"/>
              <a:gd name="connsiteY5528" fmla="*/ 3859911 h 4837662"/>
              <a:gd name="connsiteX5529" fmla="*/ 1065104 w 4774447"/>
              <a:gd name="connsiteY5529" fmla="*/ 3872822 h 4837662"/>
              <a:gd name="connsiteX5530" fmla="*/ 1075291 w 4774447"/>
              <a:gd name="connsiteY5530" fmla="*/ 3868334 h 4837662"/>
              <a:gd name="connsiteX5531" fmla="*/ 1078262 w 4774447"/>
              <a:gd name="connsiteY5531" fmla="*/ 3865530 h 4837662"/>
              <a:gd name="connsiteX5532" fmla="*/ 1078348 w 4774447"/>
              <a:gd name="connsiteY5532" fmla="*/ 3864276 h 4837662"/>
              <a:gd name="connsiteX5533" fmla="*/ 1078581 w 4774447"/>
              <a:gd name="connsiteY5533" fmla="*/ 3864407 h 4837662"/>
              <a:gd name="connsiteX5534" fmla="*/ 1079535 w 4774447"/>
              <a:gd name="connsiteY5534" fmla="*/ 3863846 h 4837662"/>
              <a:gd name="connsiteX5535" fmla="*/ 1078433 w 4774447"/>
              <a:gd name="connsiteY5535" fmla="*/ 3863047 h 4837662"/>
              <a:gd name="connsiteX5536" fmla="*/ 1078687 w 4774447"/>
              <a:gd name="connsiteY5536" fmla="*/ 3859359 h 4837662"/>
              <a:gd name="connsiteX5537" fmla="*/ 1071895 w 4774447"/>
              <a:gd name="connsiteY5537" fmla="*/ 3859359 h 4837662"/>
              <a:gd name="connsiteX5538" fmla="*/ 1074124 w 4774447"/>
              <a:gd name="connsiteY5538" fmla="*/ 3859920 h 4837662"/>
              <a:gd name="connsiteX5539" fmla="*/ 1078433 w 4774447"/>
              <a:gd name="connsiteY5539" fmla="*/ 3863047 h 4837662"/>
              <a:gd name="connsiteX5540" fmla="*/ 1078348 w 4774447"/>
              <a:gd name="connsiteY5540" fmla="*/ 3864276 h 4837662"/>
              <a:gd name="connsiteX5541" fmla="*/ 1065211 w 4774447"/>
              <a:gd name="connsiteY5541" fmla="*/ 3856851 h 4837662"/>
              <a:gd name="connsiteX5542" fmla="*/ 1064786 w 4774447"/>
              <a:gd name="connsiteY5542" fmla="*/ 3853680 h 4837662"/>
              <a:gd name="connsiteX5543" fmla="*/ 1060379 w 4774447"/>
              <a:gd name="connsiteY5543" fmla="*/ 3854262 h 4837662"/>
              <a:gd name="connsiteX5544" fmla="*/ 1061338 w 4774447"/>
              <a:gd name="connsiteY5544" fmla="*/ 3853460 h 4837662"/>
              <a:gd name="connsiteX5545" fmla="*/ 1085478 w 4774447"/>
              <a:gd name="connsiteY5545" fmla="*/ 3832433 h 4837662"/>
              <a:gd name="connsiteX5546" fmla="*/ 1082082 w 4774447"/>
              <a:gd name="connsiteY5546" fmla="*/ 3836921 h 4837662"/>
              <a:gd name="connsiteX5547" fmla="*/ 1102456 w 4774447"/>
              <a:gd name="connsiteY5547" fmla="*/ 3823458 h 4837662"/>
              <a:gd name="connsiteX5548" fmla="*/ 1119434 w 4774447"/>
              <a:gd name="connsiteY5548" fmla="*/ 3823458 h 4837662"/>
              <a:gd name="connsiteX5549" fmla="*/ 1122829 w 4774447"/>
              <a:gd name="connsiteY5549" fmla="*/ 3818970 h 4837662"/>
              <a:gd name="connsiteX5550" fmla="*/ 1099060 w 4774447"/>
              <a:gd name="connsiteY5550" fmla="*/ 3814483 h 4837662"/>
              <a:gd name="connsiteX5551" fmla="*/ 1078687 w 4774447"/>
              <a:gd name="connsiteY5551" fmla="*/ 3801020 h 4837662"/>
              <a:gd name="connsiteX5552" fmla="*/ 1058313 w 4774447"/>
              <a:gd name="connsiteY5552" fmla="*/ 3801020 h 4837662"/>
              <a:gd name="connsiteX5553" fmla="*/ 1041335 w 4774447"/>
              <a:gd name="connsiteY5553" fmla="*/ 3823458 h 4837662"/>
              <a:gd name="connsiteX5554" fmla="*/ 1048126 w 4774447"/>
              <a:gd name="connsiteY5554" fmla="*/ 3805507 h 4837662"/>
              <a:gd name="connsiteX5555" fmla="*/ 1037940 w 4774447"/>
              <a:gd name="connsiteY5555" fmla="*/ 3805507 h 4837662"/>
              <a:gd name="connsiteX5556" fmla="*/ 1024357 w 4774447"/>
              <a:gd name="connsiteY5556" fmla="*/ 3818970 h 4837662"/>
              <a:gd name="connsiteX5557" fmla="*/ 1003984 w 4774447"/>
              <a:gd name="connsiteY5557" fmla="*/ 3827946 h 4837662"/>
              <a:gd name="connsiteX5558" fmla="*/ 1000588 w 4774447"/>
              <a:gd name="connsiteY5558" fmla="*/ 3832433 h 4837662"/>
              <a:gd name="connsiteX5559" fmla="*/ 998427 w 4774447"/>
              <a:gd name="connsiteY5559" fmla="*/ 3838145 h 4837662"/>
              <a:gd name="connsiteX5560" fmla="*/ 993797 w 4774447"/>
              <a:gd name="connsiteY5560" fmla="*/ 3836921 h 4837662"/>
              <a:gd name="connsiteX5561" fmla="*/ 997193 w 4774447"/>
              <a:gd name="connsiteY5561" fmla="*/ 3841408 h 4837662"/>
              <a:gd name="connsiteX5562" fmla="*/ 997617 w 4774447"/>
              <a:gd name="connsiteY5562" fmla="*/ 3840286 h 4837662"/>
              <a:gd name="connsiteX5563" fmla="*/ 998427 w 4774447"/>
              <a:gd name="connsiteY5563" fmla="*/ 3838145 h 4837662"/>
              <a:gd name="connsiteX5564" fmla="*/ 1003230 w 4774447"/>
              <a:gd name="connsiteY5564" fmla="*/ 3839414 h 4837662"/>
              <a:gd name="connsiteX5565" fmla="*/ 1003684 w 4774447"/>
              <a:gd name="connsiteY5565" fmla="*/ 3840614 h 4837662"/>
              <a:gd name="connsiteX5566" fmla="*/ 1000005 w 4774447"/>
              <a:gd name="connsiteY5566" fmla="*/ 3845125 h 4837662"/>
              <a:gd name="connsiteX5567" fmla="*/ 989407 w 4774447"/>
              <a:gd name="connsiteY5567" fmla="*/ 3856730 h 4837662"/>
              <a:gd name="connsiteX5568" fmla="*/ 987430 w 4774447"/>
              <a:gd name="connsiteY5568" fmla="*/ 3851506 h 4837662"/>
              <a:gd name="connsiteX5569" fmla="*/ 987006 w 4774447"/>
              <a:gd name="connsiteY5569" fmla="*/ 3850384 h 4837662"/>
              <a:gd name="connsiteX5570" fmla="*/ 970028 w 4774447"/>
              <a:gd name="connsiteY5570" fmla="*/ 3854871 h 4837662"/>
              <a:gd name="connsiteX5571" fmla="*/ 980215 w 4774447"/>
              <a:gd name="connsiteY5571" fmla="*/ 3863847 h 4837662"/>
              <a:gd name="connsiteX5572" fmla="*/ 983610 w 4774447"/>
              <a:gd name="connsiteY5572" fmla="*/ 3868334 h 4837662"/>
              <a:gd name="connsiteX5573" fmla="*/ 983610 w 4774447"/>
              <a:gd name="connsiteY5573" fmla="*/ 3872822 h 4837662"/>
              <a:gd name="connsiteX5574" fmla="*/ 963237 w 4774447"/>
              <a:gd name="connsiteY5574" fmla="*/ 3877309 h 4837662"/>
              <a:gd name="connsiteX5575" fmla="*/ 970028 w 4774447"/>
              <a:gd name="connsiteY5575" fmla="*/ 3886285 h 4837662"/>
              <a:gd name="connsiteX5576" fmla="*/ 970028 w 4774447"/>
              <a:gd name="connsiteY5576" fmla="*/ 3890772 h 4837662"/>
              <a:gd name="connsiteX5577" fmla="*/ 956446 w 4774447"/>
              <a:gd name="connsiteY5577" fmla="*/ 3886285 h 4837662"/>
              <a:gd name="connsiteX5578" fmla="*/ 953050 w 4774447"/>
              <a:gd name="connsiteY5578" fmla="*/ 3886285 h 4837662"/>
              <a:gd name="connsiteX5579" fmla="*/ 949655 w 4774447"/>
              <a:gd name="connsiteY5579" fmla="*/ 3904235 h 4837662"/>
              <a:gd name="connsiteX5580" fmla="*/ 936072 w 4774447"/>
              <a:gd name="connsiteY5580" fmla="*/ 3913210 h 4837662"/>
              <a:gd name="connsiteX5581" fmla="*/ 929281 w 4774447"/>
              <a:gd name="connsiteY5581" fmla="*/ 3913210 h 4837662"/>
              <a:gd name="connsiteX5582" fmla="*/ 932677 w 4774447"/>
              <a:gd name="connsiteY5582" fmla="*/ 3904235 h 4837662"/>
              <a:gd name="connsiteX5583" fmla="*/ 932677 w 4774447"/>
              <a:gd name="connsiteY5583" fmla="*/ 3890772 h 4837662"/>
              <a:gd name="connsiteX5584" fmla="*/ 919094 w 4774447"/>
              <a:gd name="connsiteY5584" fmla="*/ 3895260 h 4837662"/>
              <a:gd name="connsiteX5585" fmla="*/ 919094 w 4774447"/>
              <a:gd name="connsiteY5585" fmla="*/ 3890772 h 4837662"/>
              <a:gd name="connsiteX5586" fmla="*/ 929281 w 4774447"/>
              <a:gd name="connsiteY5586" fmla="*/ 3886285 h 4837662"/>
              <a:gd name="connsiteX5587" fmla="*/ 936072 w 4774447"/>
              <a:gd name="connsiteY5587" fmla="*/ 3863847 h 4837662"/>
              <a:gd name="connsiteX5588" fmla="*/ 929281 w 4774447"/>
              <a:gd name="connsiteY5588" fmla="*/ 3859359 h 4837662"/>
              <a:gd name="connsiteX5589" fmla="*/ 936072 w 4774447"/>
              <a:gd name="connsiteY5589" fmla="*/ 3850384 h 4837662"/>
              <a:gd name="connsiteX5590" fmla="*/ 963237 w 4774447"/>
              <a:gd name="connsiteY5590" fmla="*/ 3832433 h 4837662"/>
              <a:gd name="connsiteX5591" fmla="*/ 966632 w 4774447"/>
              <a:gd name="connsiteY5591" fmla="*/ 3832433 h 4837662"/>
              <a:gd name="connsiteX5592" fmla="*/ 990401 w 4774447"/>
              <a:gd name="connsiteY5592" fmla="*/ 3827946 h 4837662"/>
              <a:gd name="connsiteX5593" fmla="*/ 987006 w 4774447"/>
              <a:gd name="connsiteY5593" fmla="*/ 3832433 h 4837662"/>
              <a:gd name="connsiteX5594" fmla="*/ 990401 w 4774447"/>
              <a:gd name="connsiteY5594" fmla="*/ 3836921 h 4837662"/>
              <a:gd name="connsiteX5595" fmla="*/ 997193 w 4774447"/>
              <a:gd name="connsiteY5595" fmla="*/ 3827946 h 4837662"/>
              <a:gd name="connsiteX5596" fmla="*/ 990401 w 4774447"/>
              <a:gd name="connsiteY5596" fmla="*/ 3818970 h 4837662"/>
              <a:gd name="connsiteX5597" fmla="*/ 997193 w 4774447"/>
              <a:gd name="connsiteY5597" fmla="*/ 3805507 h 4837662"/>
              <a:gd name="connsiteX5598" fmla="*/ 987006 w 4774447"/>
              <a:gd name="connsiteY5598" fmla="*/ 3801020 h 4837662"/>
              <a:gd name="connsiteX5599" fmla="*/ 987006 w 4774447"/>
              <a:gd name="connsiteY5599" fmla="*/ 3801020 h 4837662"/>
              <a:gd name="connsiteX5600" fmla="*/ 997193 w 4774447"/>
              <a:gd name="connsiteY5600" fmla="*/ 3792045 h 4837662"/>
              <a:gd name="connsiteX5601" fmla="*/ 1000588 w 4774447"/>
              <a:gd name="connsiteY5601" fmla="*/ 3801020 h 4837662"/>
              <a:gd name="connsiteX5602" fmla="*/ 1007379 w 4774447"/>
              <a:gd name="connsiteY5602" fmla="*/ 3774094 h 4837662"/>
              <a:gd name="connsiteX5603" fmla="*/ 1003984 w 4774447"/>
              <a:gd name="connsiteY5603" fmla="*/ 3769606 h 4837662"/>
              <a:gd name="connsiteX5604" fmla="*/ 1003984 w 4774447"/>
              <a:gd name="connsiteY5604" fmla="*/ 3756144 h 4837662"/>
              <a:gd name="connsiteX5605" fmla="*/ 1014171 w 4774447"/>
              <a:gd name="connsiteY5605" fmla="*/ 3769606 h 4837662"/>
              <a:gd name="connsiteX5606" fmla="*/ 1017566 w 4774447"/>
              <a:gd name="connsiteY5606" fmla="*/ 3769606 h 4837662"/>
              <a:gd name="connsiteX5607" fmla="*/ 1020538 w 4774447"/>
              <a:gd name="connsiteY5607" fmla="*/ 3757826 h 4837662"/>
              <a:gd name="connsiteX5608" fmla="*/ 1020565 w 4774447"/>
              <a:gd name="connsiteY5608" fmla="*/ 3757718 h 4837662"/>
              <a:gd name="connsiteX5609" fmla="*/ 1020962 w 4774447"/>
              <a:gd name="connsiteY5609" fmla="*/ 3757659 h 4837662"/>
              <a:gd name="connsiteX5610" fmla="*/ 1020962 w 4774447"/>
              <a:gd name="connsiteY5610" fmla="*/ 3760631 h 4837662"/>
              <a:gd name="connsiteX5611" fmla="*/ 1031148 w 4774447"/>
              <a:gd name="connsiteY5611" fmla="*/ 3756144 h 4837662"/>
              <a:gd name="connsiteX5612" fmla="*/ 1034544 w 4774447"/>
              <a:gd name="connsiteY5612" fmla="*/ 3756144 h 4837662"/>
              <a:gd name="connsiteX5613" fmla="*/ 1041335 w 4774447"/>
              <a:gd name="connsiteY5613" fmla="*/ 3747168 h 4837662"/>
              <a:gd name="connsiteX5614" fmla="*/ 1051522 w 4774447"/>
              <a:gd name="connsiteY5614" fmla="*/ 3747168 h 4837662"/>
              <a:gd name="connsiteX5615" fmla="*/ 1045580 w 4774447"/>
              <a:gd name="connsiteY5615" fmla="*/ 3739315 h 4837662"/>
              <a:gd name="connsiteX5616" fmla="*/ 1045502 w 4774447"/>
              <a:gd name="connsiteY5616" fmla="*/ 3739213 h 4837662"/>
              <a:gd name="connsiteX5617" fmla="*/ 1054917 w 4774447"/>
              <a:gd name="connsiteY5617" fmla="*/ 3733705 h 4837662"/>
              <a:gd name="connsiteX5618" fmla="*/ 1058313 w 4774447"/>
              <a:gd name="connsiteY5618" fmla="*/ 3729218 h 4837662"/>
              <a:gd name="connsiteX5619" fmla="*/ 1057452 w 4774447"/>
              <a:gd name="connsiteY5619" fmla="*/ 3728649 h 4837662"/>
              <a:gd name="connsiteX5620" fmla="*/ 1057649 w 4774447"/>
              <a:gd name="connsiteY5620" fmla="*/ 3726727 h 4837662"/>
              <a:gd name="connsiteX5621" fmla="*/ 1088873 w 4774447"/>
              <a:gd name="connsiteY5621" fmla="*/ 3711267 h 4837662"/>
              <a:gd name="connsiteX5622" fmla="*/ 1095665 w 4774447"/>
              <a:gd name="connsiteY5622" fmla="*/ 3711267 h 4837662"/>
              <a:gd name="connsiteX5623" fmla="*/ 1092269 w 4774447"/>
              <a:gd name="connsiteY5623" fmla="*/ 3715755 h 4837662"/>
              <a:gd name="connsiteX5624" fmla="*/ 1099060 w 4774447"/>
              <a:gd name="connsiteY5624" fmla="*/ 3720242 h 4837662"/>
              <a:gd name="connsiteX5625" fmla="*/ 1095665 w 4774447"/>
              <a:gd name="connsiteY5625" fmla="*/ 3724730 h 4837662"/>
              <a:gd name="connsiteX5626" fmla="*/ 1109247 w 4774447"/>
              <a:gd name="connsiteY5626" fmla="*/ 3738193 h 4837662"/>
              <a:gd name="connsiteX5627" fmla="*/ 1099060 w 4774447"/>
              <a:gd name="connsiteY5627" fmla="*/ 3742681 h 4837662"/>
              <a:gd name="connsiteX5628" fmla="*/ 1100822 w 4774447"/>
              <a:gd name="connsiteY5628" fmla="*/ 3747978 h 4837662"/>
              <a:gd name="connsiteX5629" fmla="*/ 1095240 w 4774447"/>
              <a:gd name="connsiteY5629" fmla="*/ 3748360 h 4837662"/>
              <a:gd name="connsiteX5630" fmla="*/ 1101183 w 4774447"/>
              <a:gd name="connsiteY5630" fmla="*/ 3749062 h 4837662"/>
              <a:gd name="connsiteX5631" fmla="*/ 1100822 w 4774447"/>
              <a:gd name="connsiteY5631" fmla="*/ 3747978 h 4837662"/>
              <a:gd name="connsiteX5632" fmla="*/ 1112643 w 4774447"/>
              <a:gd name="connsiteY5632" fmla="*/ 3747168 h 4837662"/>
              <a:gd name="connsiteX5633" fmla="*/ 1112643 w 4774447"/>
              <a:gd name="connsiteY5633" fmla="*/ 3733705 h 4837662"/>
              <a:gd name="connsiteX5634" fmla="*/ 1122829 w 4774447"/>
              <a:gd name="connsiteY5634" fmla="*/ 3724730 h 4837662"/>
              <a:gd name="connsiteX5635" fmla="*/ 1153390 w 4774447"/>
              <a:gd name="connsiteY5635" fmla="*/ 3720242 h 4837662"/>
              <a:gd name="connsiteX5636" fmla="*/ 1153390 w 4774447"/>
              <a:gd name="connsiteY5636" fmla="*/ 3711267 h 4837662"/>
              <a:gd name="connsiteX5637" fmla="*/ 1136412 w 4774447"/>
              <a:gd name="connsiteY5637" fmla="*/ 3711267 h 4837662"/>
              <a:gd name="connsiteX5638" fmla="*/ 1112643 w 4774447"/>
              <a:gd name="connsiteY5638" fmla="*/ 3703414 h 4837662"/>
              <a:gd name="connsiteX5639" fmla="*/ 1111644 w 4774447"/>
              <a:gd name="connsiteY5639" fmla="*/ 3703084 h 4837662"/>
              <a:gd name="connsiteX5640" fmla="*/ 1109247 w 4774447"/>
              <a:gd name="connsiteY5640" fmla="*/ 3688829 h 4837662"/>
              <a:gd name="connsiteX5641" fmla="*/ 1088873 w 4774447"/>
              <a:gd name="connsiteY5641" fmla="*/ 3697804 h 4837662"/>
              <a:gd name="connsiteX5642" fmla="*/ 1078687 w 4774447"/>
              <a:gd name="connsiteY5642" fmla="*/ 3688829 h 4837662"/>
              <a:gd name="connsiteX5643" fmla="*/ 1088873 w 4774447"/>
              <a:gd name="connsiteY5643" fmla="*/ 3688829 h 4837662"/>
              <a:gd name="connsiteX5644" fmla="*/ 1092269 w 4774447"/>
              <a:gd name="connsiteY5644" fmla="*/ 3688829 h 4837662"/>
              <a:gd name="connsiteX5645" fmla="*/ 1088873 w 4774447"/>
              <a:gd name="connsiteY5645" fmla="*/ 3679854 h 4837662"/>
              <a:gd name="connsiteX5646" fmla="*/ 1105851 w 4774447"/>
              <a:gd name="connsiteY5646" fmla="*/ 3688829 h 4837662"/>
              <a:gd name="connsiteX5647" fmla="*/ 1102456 w 4774447"/>
              <a:gd name="connsiteY5647" fmla="*/ 3675366 h 4837662"/>
              <a:gd name="connsiteX5648" fmla="*/ 1078687 w 4774447"/>
              <a:gd name="connsiteY5648" fmla="*/ 3670879 h 4837662"/>
              <a:gd name="connsiteX5649" fmla="*/ 1075291 w 4774447"/>
              <a:gd name="connsiteY5649" fmla="*/ 3666391 h 4837662"/>
              <a:gd name="connsiteX5650" fmla="*/ 1061709 w 4774447"/>
              <a:gd name="connsiteY5650" fmla="*/ 3661903 h 4837662"/>
              <a:gd name="connsiteX5651" fmla="*/ 1052795 w 4774447"/>
              <a:gd name="connsiteY5651" fmla="*/ 3669757 h 4837662"/>
              <a:gd name="connsiteX5652" fmla="*/ 1052201 w 4774447"/>
              <a:gd name="connsiteY5652" fmla="*/ 3670281 h 4837662"/>
              <a:gd name="connsiteX5653" fmla="*/ 1053856 w 4774447"/>
              <a:gd name="connsiteY5653" fmla="*/ 3666391 h 4837662"/>
              <a:gd name="connsiteX5654" fmla="*/ 1053220 w 4774447"/>
              <a:gd name="connsiteY5654" fmla="*/ 3663026 h 4837662"/>
              <a:gd name="connsiteX5655" fmla="*/ 1048126 w 4774447"/>
              <a:gd name="connsiteY5655" fmla="*/ 3666391 h 4837662"/>
              <a:gd name="connsiteX5656" fmla="*/ 1045580 w 4774447"/>
              <a:gd name="connsiteY5656" fmla="*/ 3663025 h 4837662"/>
              <a:gd name="connsiteX5657" fmla="*/ 1044731 w 4774447"/>
              <a:gd name="connsiteY5657" fmla="*/ 3661903 h 4837662"/>
              <a:gd name="connsiteX5658" fmla="*/ 1027753 w 4774447"/>
              <a:gd name="connsiteY5658" fmla="*/ 3666391 h 4837662"/>
              <a:gd name="connsiteX5659" fmla="*/ 1037940 w 4774447"/>
              <a:gd name="connsiteY5659" fmla="*/ 3675366 h 4837662"/>
              <a:gd name="connsiteX5660" fmla="*/ 1027753 w 4774447"/>
              <a:gd name="connsiteY5660" fmla="*/ 3675366 h 4837662"/>
              <a:gd name="connsiteX5661" fmla="*/ 1020962 w 4774447"/>
              <a:gd name="connsiteY5661" fmla="*/ 3666391 h 4837662"/>
              <a:gd name="connsiteX5662" fmla="*/ 1000588 w 4774447"/>
              <a:gd name="connsiteY5662" fmla="*/ 3670879 h 4837662"/>
              <a:gd name="connsiteX5663" fmla="*/ 990401 w 4774447"/>
              <a:gd name="connsiteY5663" fmla="*/ 3688829 h 4837662"/>
              <a:gd name="connsiteX5664" fmla="*/ 983610 w 4774447"/>
              <a:gd name="connsiteY5664" fmla="*/ 3679854 h 4837662"/>
              <a:gd name="connsiteX5665" fmla="*/ 990401 w 4774447"/>
              <a:gd name="connsiteY5665" fmla="*/ 3675366 h 4837662"/>
              <a:gd name="connsiteX5666" fmla="*/ 966632 w 4774447"/>
              <a:gd name="connsiteY5666" fmla="*/ 3671440 h 4837662"/>
              <a:gd name="connsiteX5667" fmla="*/ 966219 w 4774447"/>
              <a:gd name="connsiteY5667" fmla="*/ 3671371 h 4837662"/>
              <a:gd name="connsiteX5668" fmla="*/ 967237 w 4774447"/>
              <a:gd name="connsiteY5668" fmla="*/ 3670715 h 4837662"/>
              <a:gd name="connsiteX5669" fmla="*/ 973635 w 4774447"/>
              <a:gd name="connsiteY5669" fmla="*/ 3668986 h 4837662"/>
              <a:gd name="connsiteX5670" fmla="*/ 987006 w 4774447"/>
              <a:gd name="connsiteY5670" fmla="*/ 3670879 h 4837662"/>
              <a:gd name="connsiteX5671" fmla="*/ 987006 w 4774447"/>
              <a:gd name="connsiteY5671" fmla="*/ 3657416 h 4837662"/>
              <a:gd name="connsiteX5672" fmla="*/ 1000588 w 4774447"/>
              <a:gd name="connsiteY5672" fmla="*/ 3648440 h 4837662"/>
              <a:gd name="connsiteX5673" fmla="*/ 990401 w 4774447"/>
              <a:gd name="connsiteY5673" fmla="*/ 3639465 h 4837662"/>
              <a:gd name="connsiteX5674" fmla="*/ 987006 w 4774447"/>
              <a:gd name="connsiteY5674" fmla="*/ 3643953 h 4837662"/>
              <a:gd name="connsiteX5675" fmla="*/ 983610 w 4774447"/>
              <a:gd name="connsiteY5675" fmla="*/ 3639465 h 4837662"/>
              <a:gd name="connsiteX5676" fmla="*/ 973423 w 4774447"/>
              <a:gd name="connsiteY5676" fmla="*/ 3652928 h 4837662"/>
              <a:gd name="connsiteX5677" fmla="*/ 976819 w 4774447"/>
              <a:gd name="connsiteY5677" fmla="*/ 3643953 h 4837662"/>
              <a:gd name="connsiteX5678" fmla="*/ 984459 w 4774447"/>
              <a:gd name="connsiteY5678" fmla="*/ 3636661 h 4837662"/>
              <a:gd name="connsiteX5679" fmla="*/ 984010 w 4774447"/>
              <a:gd name="connsiteY5679" fmla="*/ 3635638 h 4837662"/>
              <a:gd name="connsiteX5680" fmla="*/ 984459 w 4774447"/>
              <a:gd name="connsiteY5680" fmla="*/ 3635539 h 4837662"/>
              <a:gd name="connsiteX5681" fmla="*/ 987006 w 4774447"/>
              <a:gd name="connsiteY5681" fmla="*/ 3634978 h 4837662"/>
              <a:gd name="connsiteX5682" fmla="*/ 980215 w 4774447"/>
              <a:gd name="connsiteY5682" fmla="*/ 3626002 h 4837662"/>
              <a:gd name="connsiteX5683" fmla="*/ 966632 w 4774447"/>
              <a:gd name="connsiteY5683" fmla="*/ 3630490 h 4837662"/>
              <a:gd name="connsiteX5684" fmla="*/ 966632 w 4774447"/>
              <a:gd name="connsiteY5684" fmla="*/ 3599077 h 4837662"/>
              <a:gd name="connsiteX5685" fmla="*/ 976819 w 4774447"/>
              <a:gd name="connsiteY5685" fmla="*/ 3599077 h 4837662"/>
              <a:gd name="connsiteX5686" fmla="*/ 980215 w 4774447"/>
              <a:gd name="connsiteY5686" fmla="*/ 3590101 h 4837662"/>
              <a:gd name="connsiteX5687" fmla="*/ 993797 w 4774447"/>
              <a:gd name="connsiteY5687" fmla="*/ 3590101 h 4837662"/>
              <a:gd name="connsiteX5688" fmla="*/ 993797 w 4774447"/>
              <a:gd name="connsiteY5688" fmla="*/ 3585614 h 4837662"/>
              <a:gd name="connsiteX5689" fmla="*/ 1010775 w 4774447"/>
              <a:gd name="connsiteY5689" fmla="*/ 3581126 h 4837662"/>
              <a:gd name="connsiteX5690" fmla="*/ 1005991 w 4774447"/>
              <a:gd name="connsiteY5690" fmla="*/ 3577964 h 4837662"/>
              <a:gd name="connsiteX5691" fmla="*/ 1007804 w 4774447"/>
              <a:gd name="connsiteY5691" fmla="*/ 3577200 h 4837662"/>
              <a:gd name="connsiteX5692" fmla="*/ 1005795 w 4774447"/>
              <a:gd name="connsiteY5692" fmla="*/ 3575043 h 4837662"/>
              <a:gd name="connsiteX5693" fmla="*/ 1014171 w 4774447"/>
              <a:gd name="connsiteY5693" fmla="*/ 3567663 h 4837662"/>
              <a:gd name="connsiteX5694" fmla="*/ 997193 w 4774447"/>
              <a:gd name="connsiteY5694" fmla="*/ 3558688 h 4837662"/>
              <a:gd name="connsiteX5695" fmla="*/ 998201 w 4774447"/>
              <a:gd name="connsiteY5695" fmla="*/ 3566892 h 4837662"/>
              <a:gd name="connsiteX5696" fmla="*/ 1005795 w 4774447"/>
              <a:gd name="connsiteY5696" fmla="*/ 3575043 h 4837662"/>
              <a:gd name="connsiteX5697" fmla="*/ 1003984 w 4774447"/>
              <a:gd name="connsiteY5697" fmla="*/ 3576638 h 4837662"/>
              <a:gd name="connsiteX5698" fmla="*/ 1005991 w 4774447"/>
              <a:gd name="connsiteY5698" fmla="*/ 3577964 h 4837662"/>
              <a:gd name="connsiteX5699" fmla="*/ 1005310 w 4774447"/>
              <a:gd name="connsiteY5699" fmla="*/ 3578251 h 4837662"/>
              <a:gd name="connsiteX5700" fmla="*/ 970028 w 4774447"/>
              <a:gd name="connsiteY5700" fmla="*/ 3558688 h 4837662"/>
              <a:gd name="connsiteX5701" fmla="*/ 961114 w 4774447"/>
              <a:gd name="connsiteY5701" fmla="*/ 3546908 h 4837662"/>
              <a:gd name="connsiteX5702" fmla="*/ 959841 w 4774447"/>
              <a:gd name="connsiteY5702" fmla="*/ 3545225 h 4837662"/>
              <a:gd name="connsiteX5703" fmla="*/ 968330 w 4774447"/>
              <a:gd name="connsiteY5703" fmla="*/ 3534006 h 4837662"/>
              <a:gd name="connsiteX5704" fmla="*/ 970028 w 4774447"/>
              <a:gd name="connsiteY5704" fmla="*/ 3531762 h 4837662"/>
              <a:gd name="connsiteX5705" fmla="*/ 983610 w 4774447"/>
              <a:gd name="connsiteY5705" fmla="*/ 3536250 h 4837662"/>
              <a:gd name="connsiteX5706" fmla="*/ 987006 w 4774447"/>
              <a:gd name="connsiteY5706" fmla="*/ 3531762 h 4837662"/>
              <a:gd name="connsiteX5707" fmla="*/ 983610 w 4774447"/>
              <a:gd name="connsiteY5707" fmla="*/ 3527275 h 4837662"/>
              <a:gd name="connsiteX5708" fmla="*/ 997193 w 4774447"/>
              <a:gd name="connsiteY5708" fmla="*/ 3518299 h 4837662"/>
              <a:gd name="connsiteX5709" fmla="*/ 987006 w 4774447"/>
              <a:gd name="connsiteY5709" fmla="*/ 3513812 h 4837662"/>
              <a:gd name="connsiteX5710" fmla="*/ 993797 w 4774447"/>
              <a:gd name="connsiteY5710" fmla="*/ 3504836 h 4837662"/>
              <a:gd name="connsiteX5711" fmla="*/ 993797 w 4774447"/>
              <a:gd name="connsiteY5711" fmla="*/ 3491374 h 4837662"/>
              <a:gd name="connsiteX5712" fmla="*/ 980215 w 4774447"/>
              <a:gd name="connsiteY5712" fmla="*/ 3482398 h 4837662"/>
              <a:gd name="connsiteX5713" fmla="*/ 987006 w 4774447"/>
              <a:gd name="connsiteY5713" fmla="*/ 3473423 h 4837662"/>
              <a:gd name="connsiteX5714" fmla="*/ 966632 w 4774447"/>
              <a:gd name="connsiteY5714" fmla="*/ 3455473 h 4837662"/>
              <a:gd name="connsiteX5715" fmla="*/ 966632 w 4774447"/>
              <a:gd name="connsiteY5715" fmla="*/ 3433034 h 4837662"/>
              <a:gd name="connsiteX5716" fmla="*/ 976819 w 4774447"/>
              <a:gd name="connsiteY5716" fmla="*/ 3428547 h 4837662"/>
              <a:gd name="connsiteX5717" fmla="*/ 976819 w 4774447"/>
              <a:gd name="connsiteY5717" fmla="*/ 3412840 h 4837662"/>
              <a:gd name="connsiteX5718" fmla="*/ 976819 w 4774447"/>
              <a:gd name="connsiteY5718" fmla="*/ 3411438 h 4837662"/>
              <a:gd name="connsiteX5719" fmla="*/ 980215 w 4774447"/>
              <a:gd name="connsiteY5719" fmla="*/ 3410596 h 4837662"/>
              <a:gd name="connsiteX5720" fmla="*/ 966632 w 4774447"/>
              <a:gd name="connsiteY5720" fmla="*/ 3401621 h 4837662"/>
              <a:gd name="connsiteX5721" fmla="*/ 973423 w 4774447"/>
              <a:gd name="connsiteY5721" fmla="*/ 3397133 h 4837662"/>
              <a:gd name="connsiteX5722" fmla="*/ 997193 w 4774447"/>
              <a:gd name="connsiteY5722" fmla="*/ 3401621 h 4837662"/>
              <a:gd name="connsiteX5723" fmla="*/ 1000588 w 4774447"/>
              <a:gd name="connsiteY5723" fmla="*/ 3401621 h 4837662"/>
              <a:gd name="connsiteX5724" fmla="*/ 1000588 w 4774447"/>
              <a:gd name="connsiteY5724" fmla="*/ 3392646 h 4837662"/>
              <a:gd name="connsiteX5725" fmla="*/ 1003984 w 4774447"/>
              <a:gd name="connsiteY5725" fmla="*/ 3388158 h 4837662"/>
              <a:gd name="connsiteX5726" fmla="*/ 990401 w 4774447"/>
              <a:gd name="connsiteY5726" fmla="*/ 3374695 h 4837662"/>
              <a:gd name="connsiteX5727" fmla="*/ 987006 w 4774447"/>
              <a:gd name="connsiteY5727" fmla="*/ 3374695 h 4837662"/>
              <a:gd name="connsiteX5728" fmla="*/ 1007379 w 4774447"/>
              <a:gd name="connsiteY5728" fmla="*/ 3365720 h 4837662"/>
              <a:gd name="connsiteX5729" fmla="*/ 1010775 w 4774447"/>
              <a:gd name="connsiteY5729" fmla="*/ 3365720 h 4837662"/>
              <a:gd name="connsiteX5730" fmla="*/ 1007380 w 4774447"/>
              <a:gd name="connsiteY5730" fmla="*/ 3371330 h 4837662"/>
              <a:gd name="connsiteX5731" fmla="*/ 1003984 w 4774447"/>
              <a:gd name="connsiteY5731" fmla="*/ 3370208 h 4837662"/>
              <a:gd name="connsiteX5732" fmla="*/ 1007380 w 4774447"/>
              <a:gd name="connsiteY5732" fmla="*/ 3371330 h 4837662"/>
              <a:gd name="connsiteX5733" fmla="*/ 1007380 w 4774447"/>
              <a:gd name="connsiteY5733" fmla="*/ 3371330 h 4837662"/>
              <a:gd name="connsiteX5734" fmla="*/ 1015868 w 4774447"/>
              <a:gd name="connsiteY5734" fmla="*/ 3374134 h 4837662"/>
              <a:gd name="connsiteX5735" fmla="*/ 1017566 w 4774447"/>
              <a:gd name="connsiteY5735" fmla="*/ 3374695 h 4837662"/>
              <a:gd name="connsiteX5736" fmla="*/ 1031148 w 4774447"/>
              <a:gd name="connsiteY5736" fmla="*/ 3370208 h 4837662"/>
              <a:gd name="connsiteX5737" fmla="*/ 1031148 w 4774447"/>
              <a:gd name="connsiteY5737" fmla="*/ 3352257 h 4837662"/>
              <a:gd name="connsiteX5738" fmla="*/ 1048126 w 4774447"/>
              <a:gd name="connsiteY5738" fmla="*/ 3352257 h 4837662"/>
              <a:gd name="connsiteX5739" fmla="*/ 1048126 w 4774447"/>
              <a:gd name="connsiteY5739" fmla="*/ 3347769 h 4837662"/>
              <a:gd name="connsiteX5740" fmla="*/ 1065104 w 4774447"/>
              <a:gd name="connsiteY5740" fmla="*/ 3343282 h 4837662"/>
              <a:gd name="connsiteX5741" fmla="*/ 1075291 w 4774447"/>
              <a:gd name="connsiteY5741" fmla="*/ 3343282 h 4837662"/>
              <a:gd name="connsiteX5742" fmla="*/ 1085478 w 4774447"/>
              <a:gd name="connsiteY5742" fmla="*/ 3325331 h 4837662"/>
              <a:gd name="connsiteX5743" fmla="*/ 1078687 w 4774447"/>
              <a:gd name="connsiteY5743" fmla="*/ 3311868 h 4837662"/>
              <a:gd name="connsiteX5744" fmla="*/ 1065104 w 4774447"/>
              <a:gd name="connsiteY5744" fmla="*/ 3311868 h 4837662"/>
              <a:gd name="connsiteX5745" fmla="*/ 1058313 w 4774447"/>
              <a:gd name="connsiteY5745" fmla="*/ 3320844 h 4837662"/>
              <a:gd name="connsiteX5746" fmla="*/ 1054917 w 4774447"/>
              <a:gd name="connsiteY5746" fmla="*/ 3302893 h 4837662"/>
              <a:gd name="connsiteX5747" fmla="*/ 1044731 w 4774447"/>
              <a:gd name="connsiteY5747" fmla="*/ 3302893 h 4837662"/>
              <a:gd name="connsiteX5748" fmla="*/ 1044731 w 4774447"/>
              <a:gd name="connsiteY5748" fmla="*/ 3316356 h 4837662"/>
              <a:gd name="connsiteX5749" fmla="*/ 1024357 w 4774447"/>
              <a:gd name="connsiteY5749" fmla="*/ 3329819 h 4837662"/>
              <a:gd name="connsiteX5750" fmla="*/ 1014171 w 4774447"/>
              <a:gd name="connsiteY5750" fmla="*/ 3329819 h 4837662"/>
              <a:gd name="connsiteX5751" fmla="*/ 1010775 w 4774447"/>
              <a:gd name="connsiteY5751" fmla="*/ 3316356 h 4837662"/>
              <a:gd name="connsiteX5752" fmla="*/ 1000588 w 4774447"/>
              <a:gd name="connsiteY5752" fmla="*/ 3311868 h 4837662"/>
              <a:gd name="connsiteX5753" fmla="*/ 1014171 w 4774447"/>
              <a:gd name="connsiteY5753" fmla="*/ 3302893 h 4837662"/>
              <a:gd name="connsiteX5754" fmla="*/ 1027753 w 4774447"/>
              <a:gd name="connsiteY5754" fmla="*/ 3316356 h 4837662"/>
              <a:gd name="connsiteX5755" fmla="*/ 1034544 w 4774447"/>
              <a:gd name="connsiteY5755" fmla="*/ 3302893 h 4837662"/>
              <a:gd name="connsiteX5756" fmla="*/ 1031148 w 4774447"/>
              <a:gd name="connsiteY5756" fmla="*/ 3298406 h 4837662"/>
              <a:gd name="connsiteX5757" fmla="*/ 1020962 w 4774447"/>
              <a:gd name="connsiteY5757" fmla="*/ 3302893 h 4837662"/>
              <a:gd name="connsiteX5758" fmla="*/ 1017566 w 4774447"/>
              <a:gd name="connsiteY5758" fmla="*/ 3289430 h 4837662"/>
              <a:gd name="connsiteX5759" fmla="*/ 1017566 w 4774447"/>
              <a:gd name="connsiteY5759" fmla="*/ 3284943 h 4837662"/>
              <a:gd name="connsiteX5760" fmla="*/ 1024357 w 4774447"/>
              <a:gd name="connsiteY5760" fmla="*/ 3280455 h 4837662"/>
              <a:gd name="connsiteX5761" fmla="*/ 1027753 w 4774447"/>
              <a:gd name="connsiteY5761" fmla="*/ 3284943 h 4837662"/>
              <a:gd name="connsiteX5762" fmla="*/ 1037940 w 4774447"/>
              <a:gd name="connsiteY5762" fmla="*/ 3280455 h 4837662"/>
              <a:gd name="connsiteX5763" fmla="*/ 1031148 w 4774447"/>
              <a:gd name="connsiteY5763" fmla="*/ 3271480 h 4837662"/>
              <a:gd name="connsiteX5764" fmla="*/ 1037940 w 4774447"/>
              <a:gd name="connsiteY5764" fmla="*/ 3266992 h 4837662"/>
              <a:gd name="connsiteX5765" fmla="*/ 1031148 w 4774447"/>
              <a:gd name="connsiteY5765" fmla="*/ 3262505 h 4837662"/>
              <a:gd name="connsiteX5766" fmla="*/ 976819 w 4774447"/>
              <a:gd name="connsiteY5766" fmla="*/ 3302893 h 4837662"/>
              <a:gd name="connsiteX5767" fmla="*/ 983610 w 4774447"/>
              <a:gd name="connsiteY5767" fmla="*/ 3311868 h 4837662"/>
              <a:gd name="connsiteX5768" fmla="*/ 976819 w 4774447"/>
              <a:gd name="connsiteY5768" fmla="*/ 3316356 h 4837662"/>
              <a:gd name="connsiteX5769" fmla="*/ 968595 w 4774447"/>
              <a:gd name="connsiteY5769" fmla="*/ 3305487 h 4837662"/>
              <a:gd name="connsiteX5770" fmla="*/ 972362 w 4774447"/>
              <a:gd name="connsiteY5770" fmla="*/ 3301000 h 4837662"/>
              <a:gd name="connsiteX5771" fmla="*/ 966632 w 4774447"/>
              <a:gd name="connsiteY5771" fmla="*/ 3302893 h 4837662"/>
              <a:gd name="connsiteX5772" fmla="*/ 967906 w 4774447"/>
              <a:gd name="connsiteY5772" fmla="*/ 3304576 h 4837662"/>
              <a:gd name="connsiteX5773" fmla="*/ 968595 w 4774447"/>
              <a:gd name="connsiteY5773" fmla="*/ 3305487 h 4837662"/>
              <a:gd name="connsiteX5774" fmla="*/ 963237 w 4774447"/>
              <a:gd name="connsiteY5774" fmla="*/ 3311868 h 4837662"/>
              <a:gd name="connsiteX5775" fmla="*/ 963237 w 4774447"/>
              <a:gd name="connsiteY5775" fmla="*/ 3320844 h 4837662"/>
              <a:gd name="connsiteX5776" fmla="*/ 939468 w 4774447"/>
              <a:gd name="connsiteY5776" fmla="*/ 3334307 h 4837662"/>
              <a:gd name="connsiteX5777" fmla="*/ 932677 w 4774447"/>
              <a:gd name="connsiteY5777" fmla="*/ 3325331 h 4837662"/>
              <a:gd name="connsiteX5778" fmla="*/ 919094 w 4774447"/>
              <a:gd name="connsiteY5778" fmla="*/ 3320844 h 4837662"/>
              <a:gd name="connsiteX5779" fmla="*/ 919094 w 4774447"/>
              <a:gd name="connsiteY5779" fmla="*/ 3311868 h 4837662"/>
              <a:gd name="connsiteX5780" fmla="*/ 902116 w 4774447"/>
              <a:gd name="connsiteY5780" fmla="*/ 3311868 h 4837662"/>
              <a:gd name="connsiteX5781" fmla="*/ 908907 w 4774447"/>
              <a:gd name="connsiteY5781" fmla="*/ 3293918 h 4837662"/>
              <a:gd name="connsiteX5782" fmla="*/ 881743 w 4774447"/>
              <a:gd name="connsiteY5782" fmla="*/ 3293918 h 4837662"/>
              <a:gd name="connsiteX5783" fmla="*/ 878347 w 4774447"/>
              <a:gd name="connsiteY5783" fmla="*/ 3302893 h 4837662"/>
              <a:gd name="connsiteX5784" fmla="*/ 885138 w 4774447"/>
              <a:gd name="connsiteY5784" fmla="*/ 3302893 h 4837662"/>
              <a:gd name="connsiteX5785" fmla="*/ 874952 w 4774447"/>
              <a:gd name="connsiteY5785" fmla="*/ 3316356 h 4837662"/>
              <a:gd name="connsiteX5786" fmla="*/ 891930 w 4774447"/>
              <a:gd name="connsiteY5786" fmla="*/ 3334307 h 4837662"/>
              <a:gd name="connsiteX5787" fmla="*/ 871556 w 4774447"/>
              <a:gd name="connsiteY5787" fmla="*/ 3329819 h 4837662"/>
              <a:gd name="connsiteX5788" fmla="*/ 874952 w 4774447"/>
              <a:gd name="connsiteY5788" fmla="*/ 3325331 h 4837662"/>
              <a:gd name="connsiteX5789" fmla="*/ 864765 w 4774447"/>
              <a:gd name="connsiteY5789" fmla="*/ 3311868 h 4837662"/>
              <a:gd name="connsiteX5790" fmla="*/ 854578 w 4774447"/>
              <a:gd name="connsiteY5790" fmla="*/ 3329819 h 4837662"/>
              <a:gd name="connsiteX5791" fmla="*/ 837600 w 4774447"/>
              <a:gd name="connsiteY5791" fmla="*/ 3334307 h 4837662"/>
              <a:gd name="connsiteX5792" fmla="*/ 830809 w 4774447"/>
              <a:gd name="connsiteY5792" fmla="*/ 3343282 h 4837662"/>
              <a:gd name="connsiteX5793" fmla="*/ 827413 w 4774447"/>
              <a:gd name="connsiteY5793" fmla="*/ 3347769 h 4837662"/>
              <a:gd name="connsiteX5794" fmla="*/ 810435 w 4774447"/>
              <a:gd name="connsiteY5794" fmla="*/ 3334307 h 4837662"/>
              <a:gd name="connsiteX5795" fmla="*/ 810435 w 4774447"/>
              <a:gd name="connsiteY5795" fmla="*/ 3329819 h 4837662"/>
              <a:gd name="connsiteX5796" fmla="*/ 796853 w 4774447"/>
              <a:gd name="connsiteY5796" fmla="*/ 3347769 h 4837662"/>
              <a:gd name="connsiteX5797" fmla="*/ 807040 w 4774447"/>
              <a:gd name="connsiteY5797" fmla="*/ 3356745 h 4837662"/>
              <a:gd name="connsiteX5798" fmla="*/ 800249 w 4774447"/>
              <a:gd name="connsiteY5798" fmla="*/ 3365720 h 4837662"/>
              <a:gd name="connsiteX5799" fmla="*/ 807040 w 4774447"/>
              <a:gd name="connsiteY5799" fmla="*/ 3370208 h 4837662"/>
              <a:gd name="connsiteX5800" fmla="*/ 790062 w 4774447"/>
              <a:gd name="connsiteY5800" fmla="*/ 3370208 h 4837662"/>
              <a:gd name="connsiteX5801" fmla="*/ 790062 w 4774447"/>
              <a:gd name="connsiteY5801" fmla="*/ 3365720 h 4837662"/>
              <a:gd name="connsiteX5802" fmla="*/ 779875 w 4774447"/>
              <a:gd name="connsiteY5802" fmla="*/ 3356745 h 4837662"/>
              <a:gd name="connsiteX5803" fmla="*/ 776480 w 4774447"/>
              <a:gd name="connsiteY5803" fmla="*/ 3356745 h 4837662"/>
              <a:gd name="connsiteX5804" fmla="*/ 800249 w 4774447"/>
              <a:gd name="connsiteY5804" fmla="*/ 3338794 h 4837662"/>
              <a:gd name="connsiteX5805" fmla="*/ 796853 w 4774447"/>
              <a:gd name="connsiteY5805" fmla="*/ 3338794 h 4837662"/>
              <a:gd name="connsiteX5806" fmla="*/ 807040 w 4774447"/>
              <a:gd name="connsiteY5806" fmla="*/ 3325331 h 4837662"/>
              <a:gd name="connsiteX5807" fmla="*/ 817227 w 4774447"/>
              <a:gd name="connsiteY5807" fmla="*/ 3325331 h 4837662"/>
              <a:gd name="connsiteX5808" fmla="*/ 820622 w 4774447"/>
              <a:gd name="connsiteY5808" fmla="*/ 3311868 h 4837662"/>
              <a:gd name="connsiteX5809" fmla="*/ 827413 w 4774447"/>
              <a:gd name="connsiteY5809" fmla="*/ 3316356 h 4837662"/>
              <a:gd name="connsiteX5810" fmla="*/ 830809 w 4774447"/>
              <a:gd name="connsiteY5810" fmla="*/ 3329819 h 4837662"/>
              <a:gd name="connsiteX5811" fmla="*/ 844391 w 4774447"/>
              <a:gd name="connsiteY5811" fmla="*/ 3325331 h 4837662"/>
              <a:gd name="connsiteX5812" fmla="*/ 861369 w 4774447"/>
              <a:gd name="connsiteY5812" fmla="*/ 3307381 h 4837662"/>
              <a:gd name="connsiteX5813" fmla="*/ 871556 w 4774447"/>
              <a:gd name="connsiteY5813" fmla="*/ 3289430 h 4837662"/>
              <a:gd name="connsiteX5814" fmla="*/ 868160 w 4774447"/>
              <a:gd name="connsiteY5814" fmla="*/ 3284943 h 4837662"/>
              <a:gd name="connsiteX5815" fmla="*/ 871556 w 4774447"/>
              <a:gd name="connsiteY5815" fmla="*/ 3280455 h 4837662"/>
              <a:gd name="connsiteX5816" fmla="*/ 871556 w 4774447"/>
              <a:gd name="connsiteY5816" fmla="*/ 3275967 h 4837662"/>
              <a:gd name="connsiteX5817" fmla="*/ 878347 w 4774447"/>
              <a:gd name="connsiteY5817" fmla="*/ 3284943 h 4837662"/>
              <a:gd name="connsiteX5818" fmla="*/ 888534 w 4774447"/>
              <a:gd name="connsiteY5818" fmla="*/ 3275967 h 4837662"/>
              <a:gd name="connsiteX5819" fmla="*/ 871556 w 4774447"/>
              <a:gd name="connsiteY5819" fmla="*/ 3271480 h 4837662"/>
              <a:gd name="connsiteX5820" fmla="*/ 830809 w 4774447"/>
              <a:gd name="connsiteY5820" fmla="*/ 3293918 h 4837662"/>
              <a:gd name="connsiteX5821" fmla="*/ 756106 w 4774447"/>
              <a:gd name="connsiteY5821" fmla="*/ 3356745 h 4837662"/>
              <a:gd name="connsiteX5822" fmla="*/ 752710 w 4774447"/>
              <a:gd name="connsiteY5822" fmla="*/ 3365720 h 4837662"/>
              <a:gd name="connsiteX5823" fmla="*/ 766293 w 4774447"/>
              <a:gd name="connsiteY5823" fmla="*/ 3365720 h 4837662"/>
              <a:gd name="connsiteX5824" fmla="*/ 779875 w 4774447"/>
              <a:gd name="connsiteY5824" fmla="*/ 3370208 h 4837662"/>
              <a:gd name="connsiteX5825" fmla="*/ 783271 w 4774447"/>
              <a:gd name="connsiteY5825" fmla="*/ 3374695 h 4837662"/>
              <a:gd name="connsiteX5826" fmla="*/ 742524 w 4774447"/>
              <a:gd name="connsiteY5826" fmla="*/ 3406109 h 4837662"/>
              <a:gd name="connsiteX5827" fmla="*/ 722150 w 4774447"/>
              <a:gd name="connsiteY5827" fmla="*/ 3419572 h 4837662"/>
              <a:gd name="connsiteX5828" fmla="*/ 708568 w 4774447"/>
              <a:gd name="connsiteY5828" fmla="*/ 3437522 h 4837662"/>
              <a:gd name="connsiteX5829" fmla="*/ 698381 w 4774447"/>
              <a:gd name="connsiteY5829" fmla="*/ 3428547 h 4837662"/>
              <a:gd name="connsiteX5830" fmla="*/ 640656 w 4774447"/>
              <a:gd name="connsiteY5830" fmla="*/ 3482398 h 4837662"/>
              <a:gd name="connsiteX5831" fmla="*/ 640656 w 4774447"/>
              <a:gd name="connsiteY5831" fmla="*/ 3491374 h 4837662"/>
              <a:gd name="connsiteX5832" fmla="*/ 627074 w 4774447"/>
              <a:gd name="connsiteY5832" fmla="*/ 3495861 h 4837662"/>
              <a:gd name="connsiteX5833" fmla="*/ 623678 w 4774447"/>
              <a:gd name="connsiteY5833" fmla="*/ 3500349 h 4837662"/>
              <a:gd name="connsiteX5834" fmla="*/ 606700 w 4774447"/>
              <a:gd name="connsiteY5834" fmla="*/ 3513812 h 4837662"/>
              <a:gd name="connsiteX5835" fmla="*/ 608240 w 4774447"/>
              <a:gd name="connsiteY5835" fmla="*/ 3513934 h 4837662"/>
              <a:gd name="connsiteX5836" fmla="*/ 593118 w 4774447"/>
              <a:gd name="connsiteY5836" fmla="*/ 3527275 h 4837662"/>
              <a:gd name="connsiteX5837" fmla="*/ 610096 w 4774447"/>
              <a:gd name="connsiteY5837" fmla="*/ 3495861 h 4837662"/>
              <a:gd name="connsiteX5838" fmla="*/ 623678 w 4774447"/>
              <a:gd name="connsiteY5838" fmla="*/ 3491374 h 4837662"/>
              <a:gd name="connsiteX5839" fmla="*/ 613491 w 4774447"/>
              <a:gd name="connsiteY5839" fmla="*/ 3477911 h 4837662"/>
              <a:gd name="connsiteX5840" fmla="*/ 603305 w 4774447"/>
              <a:gd name="connsiteY5840" fmla="*/ 3495861 h 4837662"/>
              <a:gd name="connsiteX5841" fmla="*/ 589722 w 4774447"/>
              <a:gd name="connsiteY5841" fmla="*/ 3495861 h 4837662"/>
              <a:gd name="connsiteX5842" fmla="*/ 593118 w 4774447"/>
              <a:gd name="connsiteY5842" fmla="*/ 3473423 h 4837662"/>
              <a:gd name="connsiteX5843" fmla="*/ 579535 w 4774447"/>
              <a:gd name="connsiteY5843" fmla="*/ 3473423 h 4837662"/>
              <a:gd name="connsiteX5844" fmla="*/ 572744 w 4774447"/>
              <a:gd name="connsiteY5844" fmla="*/ 3495861 h 4837662"/>
              <a:gd name="connsiteX5845" fmla="*/ 586327 w 4774447"/>
              <a:gd name="connsiteY5845" fmla="*/ 3500349 h 4837662"/>
              <a:gd name="connsiteX5846" fmla="*/ 579535 w 4774447"/>
              <a:gd name="connsiteY5846" fmla="*/ 3513812 h 4837662"/>
              <a:gd name="connsiteX5847" fmla="*/ 562557 w 4774447"/>
              <a:gd name="connsiteY5847" fmla="*/ 3518299 h 4837662"/>
              <a:gd name="connsiteX5848" fmla="*/ 555766 w 4774447"/>
              <a:gd name="connsiteY5848" fmla="*/ 3509324 h 4837662"/>
              <a:gd name="connsiteX5849" fmla="*/ 542184 w 4774447"/>
              <a:gd name="connsiteY5849" fmla="*/ 3482398 h 4837662"/>
              <a:gd name="connsiteX5850" fmla="*/ 538788 w 4774447"/>
              <a:gd name="connsiteY5850" fmla="*/ 3482398 h 4837662"/>
              <a:gd name="connsiteX5851" fmla="*/ 572744 w 4774447"/>
              <a:gd name="connsiteY5851" fmla="*/ 3446497 h 4837662"/>
              <a:gd name="connsiteX5852" fmla="*/ 582931 w 4774447"/>
              <a:gd name="connsiteY5852" fmla="*/ 3446497 h 4837662"/>
              <a:gd name="connsiteX5853" fmla="*/ 599909 w 4774447"/>
              <a:gd name="connsiteY5853" fmla="*/ 3415084 h 4837662"/>
              <a:gd name="connsiteX5854" fmla="*/ 593118 w 4774447"/>
              <a:gd name="connsiteY5854" fmla="*/ 3410596 h 4837662"/>
              <a:gd name="connsiteX5855" fmla="*/ 603305 w 4774447"/>
              <a:gd name="connsiteY5855" fmla="*/ 3392646 h 4837662"/>
              <a:gd name="connsiteX5856" fmla="*/ 572744 w 4774447"/>
              <a:gd name="connsiteY5856" fmla="*/ 3383671 h 4837662"/>
              <a:gd name="connsiteX5857" fmla="*/ 569349 w 4774447"/>
              <a:gd name="connsiteY5857" fmla="*/ 3374695 h 4837662"/>
              <a:gd name="connsiteX5858" fmla="*/ 559162 w 4774447"/>
              <a:gd name="connsiteY5858" fmla="*/ 3383671 h 4837662"/>
              <a:gd name="connsiteX5859" fmla="*/ 562557 w 4774447"/>
              <a:gd name="connsiteY5859" fmla="*/ 3388158 h 4837662"/>
              <a:gd name="connsiteX5860" fmla="*/ 531997 w 4774447"/>
              <a:gd name="connsiteY5860" fmla="*/ 3397133 h 4837662"/>
              <a:gd name="connsiteX5861" fmla="*/ 525529 w 4774447"/>
              <a:gd name="connsiteY5861" fmla="*/ 3402262 h 4837662"/>
              <a:gd name="connsiteX5862" fmla="*/ 524569 w 4774447"/>
              <a:gd name="connsiteY5862" fmla="*/ 3401761 h 4837662"/>
              <a:gd name="connsiteX5863" fmla="*/ 491250 w 4774447"/>
              <a:gd name="connsiteY5863" fmla="*/ 3424059 h 4837662"/>
              <a:gd name="connsiteX5864" fmla="*/ 484459 w 4774447"/>
              <a:gd name="connsiteY5864" fmla="*/ 3424059 h 4837662"/>
              <a:gd name="connsiteX5865" fmla="*/ 481063 w 4774447"/>
              <a:gd name="connsiteY5865" fmla="*/ 3419572 h 4837662"/>
              <a:gd name="connsiteX5866" fmla="*/ 494646 w 4774447"/>
              <a:gd name="connsiteY5866" fmla="*/ 3415084 h 4837662"/>
              <a:gd name="connsiteX5867" fmla="*/ 508228 w 4774447"/>
              <a:gd name="connsiteY5867" fmla="*/ 3397133 h 4837662"/>
              <a:gd name="connsiteX5868" fmla="*/ 508228 w 4774447"/>
              <a:gd name="connsiteY5868" fmla="*/ 3379183 h 4837662"/>
              <a:gd name="connsiteX5869" fmla="*/ 515019 w 4774447"/>
              <a:gd name="connsiteY5869" fmla="*/ 3383671 h 4837662"/>
              <a:gd name="connsiteX5870" fmla="*/ 525206 w 4774447"/>
              <a:gd name="connsiteY5870" fmla="*/ 3370208 h 4837662"/>
              <a:gd name="connsiteX5871" fmla="*/ 518415 w 4774447"/>
              <a:gd name="connsiteY5871" fmla="*/ 3365720 h 4837662"/>
              <a:gd name="connsiteX5872" fmla="*/ 504832 w 4774447"/>
              <a:gd name="connsiteY5872" fmla="*/ 3356745 h 4837662"/>
              <a:gd name="connsiteX5873" fmla="*/ 477668 w 4774447"/>
              <a:gd name="connsiteY5873" fmla="*/ 3370208 h 4837662"/>
              <a:gd name="connsiteX5874" fmla="*/ 467481 w 4774447"/>
              <a:gd name="connsiteY5874" fmla="*/ 3388158 h 4837662"/>
              <a:gd name="connsiteX5875" fmla="*/ 453899 w 4774447"/>
              <a:gd name="connsiteY5875" fmla="*/ 3388158 h 4837662"/>
              <a:gd name="connsiteX5876" fmla="*/ 464085 w 4774447"/>
              <a:gd name="connsiteY5876" fmla="*/ 3374695 h 4837662"/>
              <a:gd name="connsiteX5877" fmla="*/ 477668 w 4774447"/>
              <a:gd name="connsiteY5877" fmla="*/ 3365720 h 4837662"/>
              <a:gd name="connsiteX5878" fmla="*/ 477668 w 4774447"/>
              <a:gd name="connsiteY5878" fmla="*/ 3356745 h 4837662"/>
              <a:gd name="connsiteX5879" fmla="*/ 460690 w 4774447"/>
              <a:gd name="connsiteY5879" fmla="*/ 3361232 h 4837662"/>
              <a:gd name="connsiteX5880" fmla="*/ 436921 w 4774447"/>
              <a:gd name="connsiteY5880" fmla="*/ 3397133 h 4837662"/>
              <a:gd name="connsiteX5881" fmla="*/ 453899 w 4774447"/>
              <a:gd name="connsiteY5881" fmla="*/ 3392646 h 4837662"/>
              <a:gd name="connsiteX5882" fmla="*/ 436921 w 4774447"/>
              <a:gd name="connsiteY5882" fmla="*/ 3410596 h 4837662"/>
              <a:gd name="connsiteX5883" fmla="*/ 436921 w 4774447"/>
              <a:gd name="connsiteY5883" fmla="*/ 3401621 h 4837662"/>
              <a:gd name="connsiteX5884" fmla="*/ 430130 w 4774447"/>
              <a:gd name="connsiteY5884" fmla="*/ 3410596 h 4837662"/>
              <a:gd name="connsiteX5885" fmla="*/ 413152 w 4774447"/>
              <a:gd name="connsiteY5885" fmla="*/ 3410596 h 4837662"/>
              <a:gd name="connsiteX5886" fmla="*/ 399569 w 4774447"/>
              <a:gd name="connsiteY5886" fmla="*/ 3428547 h 4837662"/>
              <a:gd name="connsiteX5887" fmla="*/ 379196 w 4774447"/>
              <a:gd name="connsiteY5887" fmla="*/ 3424059 h 4837662"/>
              <a:gd name="connsiteX5888" fmla="*/ 372405 w 4774447"/>
              <a:gd name="connsiteY5888" fmla="*/ 3415084 h 4837662"/>
              <a:gd name="connsiteX5889" fmla="*/ 375800 w 4774447"/>
              <a:gd name="connsiteY5889" fmla="*/ 3406109 h 4837662"/>
              <a:gd name="connsiteX5890" fmla="*/ 369009 w 4774447"/>
              <a:gd name="connsiteY5890" fmla="*/ 3392646 h 4837662"/>
              <a:gd name="connsiteX5891" fmla="*/ 385987 w 4774447"/>
              <a:gd name="connsiteY5891" fmla="*/ 3383671 h 4837662"/>
              <a:gd name="connsiteX5892" fmla="*/ 375800 w 4774447"/>
              <a:gd name="connsiteY5892" fmla="*/ 3383671 h 4837662"/>
              <a:gd name="connsiteX5893" fmla="*/ 402965 w 4774447"/>
              <a:gd name="connsiteY5893" fmla="*/ 3338794 h 4837662"/>
              <a:gd name="connsiteX5894" fmla="*/ 392778 w 4774447"/>
              <a:gd name="connsiteY5894" fmla="*/ 3338794 h 4837662"/>
              <a:gd name="connsiteX5895" fmla="*/ 392778 w 4774447"/>
              <a:gd name="connsiteY5895" fmla="*/ 3334307 h 4837662"/>
              <a:gd name="connsiteX5896" fmla="*/ 385987 w 4774447"/>
              <a:gd name="connsiteY5896" fmla="*/ 3334307 h 4837662"/>
              <a:gd name="connsiteX5897" fmla="*/ 409756 w 4774447"/>
              <a:gd name="connsiteY5897" fmla="*/ 3316356 h 4837662"/>
              <a:gd name="connsiteX5898" fmla="*/ 392778 w 4774447"/>
              <a:gd name="connsiteY5898" fmla="*/ 3316356 h 4837662"/>
              <a:gd name="connsiteX5899" fmla="*/ 352031 w 4774447"/>
              <a:gd name="connsiteY5899" fmla="*/ 3365720 h 4837662"/>
              <a:gd name="connsiteX5900" fmla="*/ 331657 w 4774447"/>
              <a:gd name="connsiteY5900" fmla="*/ 3388158 h 4837662"/>
              <a:gd name="connsiteX5901" fmla="*/ 331657 w 4774447"/>
              <a:gd name="connsiteY5901" fmla="*/ 3392646 h 4837662"/>
              <a:gd name="connsiteX5902" fmla="*/ 321471 w 4774447"/>
              <a:gd name="connsiteY5902" fmla="*/ 3388158 h 4837662"/>
              <a:gd name="connsiteX5903" fmla="*/ 341844 w 4774447"/>
              <a:gd name="connsiteY5903" fmla="*/ 3365720 h 4837662"/>
              <a:gd name="connsiteX5904" fmla="*/ 338449 w 4774447"/>
              <a:gd name="connsiteY5904" fmla="*/ 3361232 h 4837662"/>
              <a:gd name="connsiteX5905" fmla="*/ 352031 w 4774447"/>
              <a:gd name="connsiteY5905" fmla="*/ 3343282 h 4837662"/>
              <a:gd name="connsiteX5906" fmla="*/ 345240 w 4774447"/>
              <a:gd name="connsiteY5906" fmla="*/ 3338794 h 4837662"/>
              <a:gd name="connsiteX5907" fmla="*/ 331657 w 4774447"/>
              <a:gd name="connsiteY5907" fmla="*/ 3361232 h 4837662"/>
              <a:gd name="connsiteX5908" fmla="*/ 328262 w 4774447"/>
              <a:gd name="connsiteY5908" fmla="*/ 3365720 h 4837662"/>
              <a:gd name="connsiteX5909" fmla="*/ 321471 w 4774447"/>
              <a:gd name="connsiteY5909" fmla="*/ 3356745 h 4837662"/>
              <a:gd name="connsiteX5910" fmla="*/ 304493 w 4774447"/>
              <a:gd name="connsiteY5910" fmla="*/ 3365720 h 4837662"/>
              <a:gd name="connsiteX5911" fmla="*/ 287515 w 4774447"/>
              <a:gd name="connsiteY5911" fmla="*/ 3343282 h 4837662"/>
              <a:gd name="connsiteX5912" fmla="*/ 297702 w 4774447"/>
              <a:gd name="connsiteY5912" fmla="*/ 3320844 h 4837662"/>
              <a:gd name="connsiteX5913" fmla="*/ 284119 w 4774447"/>
              <a:gd name="connsiteY5913" fmla="*/ 3307381 h 4837662"/>
              <a:gd name="connsiteX5914" fmla="*/ 304493 w 4774447"/>
              <a:gd name="connsiteY5914" fmla="*/ 3298406 h 4837662"/>
              <a:gd name="connsiteX5915" fmla="*/ 297702 w 4774447"/>
              <a:gd name="connsiteY5915" fmla="*/ 3289430 h 4837662"/>
              <a:gd name="connsiteX5916" fmla="*/ 307888 w 4774447"/>
              <a:gd name="connsiteY5916" fmla="*/ 3289430 h 4837662"/>
              <a:gd name="connsiteX5917" fmla="*/ 304493 w 4774447"/>
              <a:gd name="connsiteY5917" fmla="*/ 3271480 h 4837662"/>
              <a:gd name="connsiteX5918" fmla="*/ 318075 w 4774447"/>
              <a:gd name="connsiteY5918" fmla="*/ 3258017 h 4837662"/>
              <a:gd name="connsiteX5919" fmla="*/ 297702 w 4774447"/>
              <a:gd name="connsiteY5919" fmla="*/ 3253529 h 4837662"/>
              <a:gd name="connsiteX5920" fmla="*/ 284119 w 4774447"/>
              <a:gd name="connsiteY5920" fmla="*/ 3258017 h 4837662"/>
              <a:gd name="connsiteX5921" fmla="*/ 270537 w 4774447"/>
              <a:gd name="connsiteY5921" fmla="*/ 3275967 h 4837662"/>
              <a:gd name="connsiteX5922" fmla="*/ 260350 w 4774447"/>
              <a:gd name="connsiteY5922" fmla="*/ 3280455 h 4837662"/>
              <a:gd name="connsiteX5923" fmla="*/ 270537 w 4774447"/>
              <a:gd name="connsiteY5923" fmla="*/ 3266992 h 4837662"/>
              <a:gd name="connsiteX5924" fmla="*/ 270537 w 4774447"/>
              <a:gd name="connsiteY5924" fmla="*/ 3258017 h 4837662"/>
              <a:gd name="connsiteX5925" fmla="*/ 271969 w 4774447"/>
              <a:gd name="connsiteY5925" fmla="*/ 3256124 h 4837662"/>
              <a:gd name="connsiteX5926" fmla="*/ 271249 w 4774447"/>
              <a:gd name="connsiteY5926" fmla="*/ 3250306 h 4837662"/>
              <a:gd name="connsiteX5927" fmla="*/ 284119 w 4774447"/>
              <a:gd name="connsiteY5927" fmla="*/ 3244554 h 4837662"/>
              <a:gd name="connsiteX5928" fmla="*/ 290910 w 4774447"/>
              <a:gd name="connsiteY5928" fmla="*/ 3240066 h 4837662"/>
              <a:gd name="connsiteX5929" fmla="*/ 290910 w 4774447"/>
              <a:gd name="connsiteY5929" fmla="*/ 3217628 h 4837662"/>
              <a:gd name="connsiteX5930" fmla="*/ 287515 w 4774447"/>
              <a:gd name="connsiteY5930" fmla="*/ 3217628 h 4837662"/>
              <a:gd name="connsiteX5931" fmla="*/ 260350 w 4774447"/>
              <a:gd name="connsiteY5931" fmla="*/ 3244554 h 4837662"/>
              <a:gd name="connsiteX5932" fmla="*/ 256955 w 4774447"/>
              <a:gd name="connsiteY5932" fmla="*/ 3244554 h 4837662"/>
              <a:gd name="connsiteX5933" fmla="*/ 256955 w 4774447"/>
              <a:gd name="connsiteY5933" fmla="*/ 3240066 h 4837662"/>
              <a:gd name="connsiteX5934" fmla="*/ 263746 w 4774447"/>
              <a:gd name="connsiteY5934" fmla="*/ 3235579 h 4837662"/>
              <a:gd name="connsiteX5935" fmla="*/ 270537 w 4774447"/>
              <a:gd name="connsiteY5935" fmla="*/ 3217628 h 4837662"/>
              <a:gd name="connsiteX5936" fmla="*/ 280724 w 4774447"/>
              <a:gd name="connsiteY5936" fmla="*/ 3208653 h 4837662"/>
              <a:gd name="connsiteX5937" fmla="*/ 273932 w 4774447"/>
              <a:gd name="connsiteY5937" fmla="*/ 3186215 h 4837662"/>
              <a:gd name="connsiteX5938" fmla="*/ 279268 w 4774447"/>
              <a:gd name="connsiteY5938" fmla="*/ 3175637 h 4837662"/>
              <a:gd name="connsiteX5939" fmla="*/ 284119 w 4774447"/>
              <a:gd name="connsiteY5939" fmla="*/ 3177240 h 4837662"/>
              <a:gd name="connsiteX5940" fmla="*/ 287515 w 4774447"/>
              <a:gd name="connsiteY5940" fmla="*/ 3172752 h 4837662"/>
              <a:gd name="connsiteX5941" fmla="*/ 280724 w 4774447"/>
              <a:gd name="connsiteY5941" fmla="*/ 3168264 h 4837662"/>
              <a:gd name="connsiteX5942" fmla="*/ 277328 w 4774447"/>
              <a:gd name="connsiteY5942" fmla="*/ 3159289 h 4837662"/>
              <a:gd name="connsiteX5943" fmla="*/ 256955 w 4774447"/>
              <a:gd name="connsiteY5943" fmla="*/ 3177240 h 4837662"/>
              <a:gd name="connsiteX5944" fmla="*/ 243372 w 4774447"/>
              <a:gd name="connsiteY5944" fmla="*/ 3208653 h 4837662"/>
              <a:gd name="connsiteX5945" fmla="*/ 236581 w 4774447"/>
              <a:gd name="connsiteY5945" fmla="*/ 3208653 h 4837662"/>
              <a:gd name="connsiteX5946" fmla="*/ 243372 w 4774447"/>
              <a:gd name="connsiteY5946" fmla="*/ 3226604 h 4837662"/>
              <a:gd name="connsiteX5947" fmla="*/ 239977 w 4774447"/>
              <a:gd name="connsiteY5947" fmla="*/ 3244554 h 4837662"/>
              <a:gd name="connsiteX5948" fmla="*/ 246768 w 4774447"/>
              <a:gd name="connsiteY5948" fmla="*/ 3244554 h 4837662"/>
              <a:gd name="connsiteX5949" fmla="*/ 246478 w 4774447"/>
              <a:gd name="connsiteY5949" fmla="*/ 3247795 h 4837662"/>
              <a:gd name="connsiteX5950" fmla="*/ 233185 w 4774447"/>
              <a:gd name="connsiteY5950" fmla="*/ 3253529 h 4837662"/>
              <a:gd name="connsiteX5951" fmla="*/ 233185 w 4774447"/>
              <a:gd name="connsiteY5951" fmla="*/ 3255473 h 4837662"/>
              <a:gd name="connsiteX5952" fmla="*/ 226394 w 4774447"/>
              <a:gd name="connsiteY5952" fmla="*/ 3253529 h 4837662"/>
              <a:gd name="connsiteX5953" fmla="*/ 236581 w 4774447"/>
              <a:gd name="connsiteY5953" fmla="*/ 3235579 h 4837662"/>
              <a:gd name="connsiteX5954" fmla="*/ 233185 w 4774447"/>
              <a:gd name="connsiteY5954" fmla="*/ 3231091 h 4837662"/>
              <a:gd name="connsiteX5955" fmla="*/ 222999 w 4774447"/>
              <a:gd name="connsiteY5955" fmla="*/ 3244554 h 4837662"/>
              <a:gd name="connsiteX5956" fmla="*/ 222999 w 4774447"/>
              <a:gd name="connsiteY5956" fmla="*/ 3217628 h 4837662"/>
              <a:gd name="connsiteX5957" fmla="*/ 233185 w 4774447"/>
              <a:gd name="connsiteY5957" fmla="*/ 3213141 h 4837662"/>
              <a:gd name="connsiteX5958" fmla="*/ 229790 w 4774447"/>
              <a:gd name="connsiteY5958" fmla="*/ 3204165 h 4837662"/>
              <a:gd name="connsiteX5959" fmla="*/ 229790 w 4774447"/>
              <a:gd name="connsiteY5959" fmla="*/ 3186215 h 4837662"/>
              <a:gd name="connsiteX5960" fmla="*/ 195834 w 4774447"/>
              <a:gd name="connsiteY5960" fmla="*/ 3204165 h 4837662"/>
              <a:gd name="connsiteX5961" fmla="*/ 178856 w 4774447"/>
              <a:gd name="connsiteY5961" fmla="*/ 3222116 h 4837662"/>
              <a:gd name="connsiteX5962" fmla="*/ 175460 w 4774447"/>
              <a:gd name="connsiteY5962" fmla="*/ 3222116 h 4837662"/>
              <a:gd name="connsiteX5963" fmla="*/ 172065 w 4774447"/>
              <a:gd name="connsiteY5963" fmla="*/ 3226604 h 4837662"/>
              <a:gd name="connsiteX5964" fmla="*/ 172065 w 4774447"/>
              <a:gd name="connsiteY5964" fmla="*/ 3235579 h 4837662"/>
              <a:gd name="connsiteX5965" fmla="*/ 175460 w 4774447"/>
              <a:gd name="connsiteY5965" fmla="*/ 3240066 h 4837662"/>
              <a:gd name="connsiteX5966" fmla="*/ 192438 w 4774447"/>
              <a:gd name="connsiteY5966" fmla="*/ 3235579 h 4837662"/>
              <a:gd name="connsiteX5967" fmla="*/ 172065 w 4774447"/>
              <a:gd name="connsiteY5967" fmla="*/ 3249042 h 4837662"/>
              <a:gd name="connsiteX5968" fmla="*/ 172065 w 4774447"/>
              <a:gd name="connsiteY5968" fmla="*/ 3244554 h 4837662"/>
              <a:gd name="connsiteX5969" fmla="*/ 148296 w 4774447"/>
              <a:gd name="connsiteY5969" fmla="*/ 3253529 h 4837662"/>
              <a:gd name="connsiteX5970" fmla="*/ 155087 w 4774447"/>
              <a:gd name="connsiteY5970" fmla="*/ 3235579 h 4837662"/>
              <a:gd name="connsiteX5971" fmla="*/ 161878 w 4774447"/>
              <a:gd name="connsiteY5971" fmla="*/ 3226604 h 4837662"/>
              <a:gd name="connsiteX5972" fmla="*/ 155087 w 4774447"/>
              <a:gd name="connsiteY5972" fmla="*/ 3222116 h 4837662"/>
              <a:gd name="connsiteX5973" fmla="*/ 162939 w 4774447"/>
              <a:gd name="connsiteY5973" fmla="*/ 3209144 h 4837662"/>
              <a:gd name="connsiteX5974" fmla="*/ 165996 w 4774447"/>
              <a:gd name="connsiteY5974" fmla="*/ 3204095 h 4837662"/>
              <a:gd name="connsiteX5975" fmla="*/ 168245 w 4774447"/>
              <a:gd name="connsiteY5975" fmla="*/ 3204727 h 4837662"/>
              <a:gd name="connsiteX5976" fmla="*/ 168669 w 4774447"/>
              <a:gd name="connsiteY5976" fmla="*/ 3199678 h 4837662"/>
              <a:gd name="connsiteX5977" fmla="*/ 166971 w 4774447"/>
              <a:gd name="connsiteY5977" fmla="*/ 3202483 h 4837662"/>
              <a:gd name="connsiteX5978" fmla="*/ 165996 w 4774447"/>
              <a:gd name="connsiteY5978" fmla="*/ 3204095 h 4837662"/>
              <a:gd name="connsiteX5979" fmla="*/ 161507 w 4774447"/>
              <a:gd name="connsiteY5979" fmla="*/ 3202833 h 4837662"/>
              <a:gd name="connsiteX5980" fmla="*/ 155087 w 4774447"/>
              <a:gd name="connsiteY5980" fmla="*/ 3186215 h 4837662"/>
              <a:gd name="connsiteX5981" fmla="*/ 161878 w 4774447"/>
              <a:gd name="connsiteY5981" fmla="*/ 3181727 h 4837662"/>
              <a:gd name="connsiteX5982" fmla="*/ 161878 w 4774447"/>
              <a:gd name="connsiteY5982" fmla="*/ 3177240 h 4837662"/>
              <a:gd name="connsiteX5983" fmla="*/ 144900 w 4774447"/>
              <a:gd name="connsiteY5983" fmla="*/ 3163777 h 4837662"/>
              <a:gd name="connsiteX5984" fmla="*/ 161878 w 4774447"/>
              <a:gd name="connsiteY5984" fmla="*/ 3163777 h 4837662"/>
              <a:gd name="connsiteX5985" fmla="*/ 161878 w 4774447"/>
              <a:gd name="connsiteY5985" fmla="*/ 3154802 h 4837662"/>
              <a:gd name="connsiteX5986" fmla="*/ 155087 w 4774447"/>
              <a:gd name="connsiteY5986" fmla="*/ 3136851 h 4837662"/>
              <a:gd name="connsiteX5987" fmla="*/ 165274 w 4774447"/>
              <a:gd name="connsiteY5987" fmla="*/ 3118901 h 4837662"/>
              <a:gd name="connsiteX5988" fmla="*/ 155087 w 4774447"/>
              <a:gd name="connsiteY5988" fmla="*/ 3100950 h 4837662"/>
              <a:gd name="connsiteX5989" fmla="*/ 161878 w 4774447"/>
              <a:gd name="connsiteY5989" fmla="*/ 3096462 h 4837662"/>
              <a:gd name="connsiteX5990" fmla="*/ 144900 w 4774447"/>
              <a:gd name="connsiteY5990" fmla="*/ 3091975 h 4837662"/>
              <a:gd name="connsiteX5991" fmla="*/ 165274 w 4774447"/>
              <a:gd name="connsiteY5991" fmla="*/ 3087487 h 4837662"/>
              <a:gd name="connsiteX5992" fmla="*/ 168669 w 4774447"/>
              <a:gd name="connsiteY5992" fmla="*/ 3087487 h 4837662"/>
              <a:gd name="connsiteX5993" fmla="*/ 165274 w 4774447"/>
              <a:gd name="connsiteY5993" fmla="*/ 3078512 h 4837662"/>
              <a:gd name="connsiteX5994" fmla="*/ 165274 w 4774447"/>
              <a:gd name="connsiteY5994" fmla="*/ 3074024 h 4837662"/>
              <a:gd name="connsiteX5995" fmla="*/ 155087 w 4774447"/>
              <a:gd name="connsiteY5995" fmla="*/ 3074024 h 4837662"/>
              <a:gd name="connsiteX5996" fmla="*/ 161878 w 4774447"/>
              <a:gd name="connsiteY5996" fmla="*/ 3065049 h 4837662"/>
              <a:gd name="connsiteX5997" fmla="*/ 168669 w 4774447"/>
              <a:gd name="connsiteY5997" fmla="*/ 3069537 h 4837662"/>
              <a:gd name="connsiteX5998" fmla="*/ 195834 w 4774447"/>
              <a:gd name="connsiteY5998" fmla="*/ 3042611 h 4837662"/>
              <a:gd name="connsiteX5999" fmla="*/ 168669 w 4774447"/>
              <a:gd name="connsiteY5999" fmla="*/ 3038123 h 4837662"/>
              <a:gd name="connsiteX6000" fmla="*/ 168669 w 4774447"/>
              <a:gd name="connsiteY6000" fmla="*/ 3033636 h 4837662"/>
              <a:gd name="connsiteX6001" fmla="*/ 182252 w 4774447"/>
              <a:gd name="connsiteY6001" fmla="*/ 3033636 h 4837662"/>
              <a:gd name="connsiteX6002" fmla="*/ 182252 w 4774447"/>
              <a:gd name="connsiteY6002" fmla="*/ 3006710 h 4837662"/>
              <a:gd name="connsiteX6003" fmla="*/ 195834 w 4774447"/>
              <a:gd name="connsiteY6003" fmla="*/ 3002222 h 4837662"/>
              <a:gd name="connsiteX6004" fmla="*/ 195834 w 4774447"/>
              <a:gd name="connsiteY6004" fmla="*/ 2993247 h 4837662"/>
              <a:gd name="connsiteX6005" fmla="*/ 161878 w 4774447"/>
              <a:gd name="connsiteY6005" fmla="*/ 2997735 h 4837662"/>
              <a:gd name="connsiteX6006" fmla="*/ 148296 w 4774447"/>
              <a:gd name="connsiteY6006" fmla="*/ 3006710 h 4837662"/>
              <a:gd name="connsiteX6007" fmla="*/ 141505 w 4774447"/>
              <a:gd name="connsiteY6007" fmla="*/ 3015685 h 4837662"/>
              <a:gd name="connsiteX6008" fmla="*/ 124527 w 4774447"/>
              <a:gd name="connsiteY6008" fmla="*/ 3011198 h 4837662"/>
              <a:gd name="connsiteX6009" fmla="*/ 110944 w 4774447"/>
              <a:gd name="connsiteY6009" fmla="*/ 3029148 h 4837662"/>
              <a:gd name="connsiteX6010" fmla="*/ 107549 w 4774447"/>
              <a:gd name="connsiteY6010" fmla="*/ 3024660 h 4837662"/>
              <a:gd name="connsiteX6011" fmla="*/ 100757 w 4774447"/>
              <a:gd name="connsiteY6011" fmla="*/ 3038123 h 4837662"/>
              <a:gd name="connsiteX6012" fmla="*/ 84982 w 4774447"/>
              <a:gd name="connsiteY6012" fmla="*/ 3045941 h 4837662"/>
              <a:gd name="connsiteX6013" fmla="*/ 88873 w 4774447"/>
              <a:gd name="connsiteY6013" fmla="*/ 3041489 h 4837662"/>
              <a:gd name="connsiteX6014" fmla="*/ 73593 w 4774447"/>
              <a:gd name="connsiteY6014" fmla="*/ 3051586 h 4837662"/>
              <a:gd name="connsiteX6015" fmla="*/ 76988 w 4774447"/>
              <a:gd name="connsiteY6015" fmla="*/ 3049903 h 4837662"/>
              <a:gd name="connsiteX6016" fmla="*/ 84982 w 4774447"/>
              <a:gd name="connsiteY6016" fmla="*/ 3045941 h 4837662"/>
              <a:gd name="connsiteX6017" fmla="*/ 78978 w 4774447"/>
              <a:gd name="connsiteY6017" fmla="*/ 3052813 h 4837662"/>
              <a:gd name="connsiteX6018" fmla="*/ 60010 w 4774447"/>
              <a:gd name="connsiteY6018" fmla="*/ 3074024 h 4837662"/>
              <a:gd name="connsiteX6019" fmla="*/ 56615 w 4774447"/>
              <a:gd name="connsiteY6019" fmla="*/ 3060561 h 4837662"/>
              <a:gd name="connsiteX6020" fmla="*/ 60010 w 4774447"/>
              <a:gd name="connsiteY6020" fmla="*/ 3051586 h 4837662"/>
              <a:gd name="connsiteX6021" fmla="*/ 53219 w 4774447"/>
              <a:gd name="connsiteY6021" fmla="*/ 3051586 h 4837662"/>
              <a:gd name="connsiteX6022" fmla="*/ 73593 w 4774447"/>
              <a:gd name="connsiteY6022" fmla="*/ 3042611 h 4837662"/>
              <a:gd name="connsiteX6023" fmla="*/ 97362 w 4774447"/>
              <a:gd name="connsiteY6023" fmla="*/ 3033636 h 4837662"/>
              <a:gd name="connsiteX6024" fmla="*/ 87175 w 4774447"/>
              <a:gd name="connsiteY6024" fmla="*/ 3020173 h 4837662"/>
              <a:gd name="connsiteX6025" fmla="*/ 87175 w 4774447"/>
              <a:gd name="connsiteY6025" fmla="*/ 2993247 h 4837662"/>
              <a:gd name="connsiteX6026" fmla="*/ 100757 w 4774447"/>
              <a:gd name="connsiteY6026" fmla="*/ 2993247 h 4837662"/>
              <a:gd name="connsiteX6027" fmla="*/ 104153 w 4774447"/>
              <a:gd name="connsiteY6027" fmla="*/ 2988759 h 4837662"/>
              <a:gd name="connsiteX6028" fmla="*/ 104153 w 4774447"/>
              <a:gd name="connsiteY6028" fmla="*/ 2979784 h 4837662"/>
              <a:gd name="connsiteX6029" fmla="*/ 111316 w 4774447"/>
              <a:gd name="connsiteY6029" fmla="*/ 2964007 h 4837662"/>
              <a:gd name="connsiteX6030" fmla="*/ 108032 w 4774447"/>
              <a:gd name="connsiteY6030" fmla="*/ 2965682 h 4837662"/>
              <a:gd name="connsiteX6031" fmla="*/ 110944 w 4774447"/>
              <a:gd name="connsiteY6031" fmla="*/ 2961834 h 4837662"/>
              <a:gd name="connsiteX6032" fmla="*/ 110944 w 4774447"/>
              <a:gd name="connsiteY6032" fmla="*/ 2948371 h 4837662"/>
              <a:gd name="connsiteX6033" fmla="*/ 121131 w 4774447"/>
              <a:gd name="connsiteY6033" fmla="*/ 2930420 h 4837662"/>
              <a:gd name="connsiteX6034" fmla="*/ 121131 w 4774447"/>
              <a:gd name="connsiteY6034" fmla="*/ 2925933 h 4837662"/>
              <a:gd name="connsiteX6035" fmla="*/ 107549 w 4774447"/>
              <a:gd name="connsiteY6035" fmla="*/ 2925933 h 4837662"/>
              <a:gd name="connsiteX6036" fmla="*/ 124527 w 4774447"/>
              <a:gd name="connsiteY6036" fmla="*/ 2907982 h 4837662"/>
              <a:gd name="connsiteX6037" fmla="*/ 121131 w 4774447"/>
              <a:gd name="connsiteY6037" fmla="*/ 2903494 h 4837662"/>
              <a:gd name="connsiteX6038" fmla="*/ 127922 w 4774447"/>
              <a:gd name="connsiteY6038" fmla="*/ 2894519 h 4837662"/>
              <a:gd name="connsiteX6039" fmla="*/ 127922 w 4774447"/>
              <a:gd name="connsiteY6039" fmla="*/ 2876569 h 4837662"/>
              <a:gd name="connsiteX6040" fmla="*/ 127922 w 4774447"/>
              <a:gd name="connsiteY6040" fmla="*/ 2854131 h 4837662"/>
              <a:gd name="connsiteX6041" fmla="*/ 107549 w 4774447"/>
              <a:gd name="connsiteY6041" fmla="*/ 2858618 h 4837662"/>
              <a:gd name="connsiteX6042" fmla="*/ 117735 w 4774447"/>
              <a:gd name="connsiteY6042" fmla="*/ 2876569 h 4837662"/>
              <a:gd name="connsiteX6043" fmla="*/ 114340 w 4774447"/>
              <a:gd name="connsiteY6043" fmla="*/ 2881056 h 4837662"/>
              <a:gd name="connsiteX6044" fmla="*/ 97362 w 4774447"/>
              <a:gd name="connsiteY6044" fmla="*/ 2872081 h 4837662"/>
              <a:gd name="connsiteX6045" fmla="*/ 93966 w 4774447"/>
              <a:gd name="connsiteY6045" fmla="*/ 2876569 h 4837662"/>
              <a:gd name="connsiteX6046" fmla="*/ 93966 w 4774447"/>
              <a:gd name="connsiteY6046" fmla="*/ 2863106 h 4837662"/>
              <a:gd name="connsiteX6047" fmla="*/ 100757 w 4774447"/>
              <a:gd name="connsiteY6047" fmla="*/ 2858618 h 4837662"/>
              <a:gd name="connsiteX6048" fmla="*/ 83625 w 4774447"/>
              <a:gd name="connsiteY6048" fmla="*/ 2851071 h 4837662"/>
              <a:gd name="connsiteX6049" fmla="*/ 84098 w 4774447"/>
              <a:gd name="connsiteY6049" fmla="*/ 2850625 h 4837662"/>
              <a:gd name="connsiteX6050" fmla="*/ 73593 w 4774447"/>
              <a:gd name="connsiteY6050" fmla="*/ 2872081 h 4837662"/>
              <a:gd name="connsiteX6051" fmla="*/ 60010 w 4774447"/>
              <a:gd name="connsiteY6051" fmla="*/ 2876569 h 4837662"/>
              <a:gd name="connsiteX6052" fmla="*/ 70197 w 4774447"/>
              <a:gd name="connsiteY6052" fmla="*/ 2881056 h 4837662"/>
              <a:gd name="connsiteX6053" fmla="*/ 66271 w 4774447"/>
              <a:gd name="connsiteY6053" fmla="*/ 2899217 h 4837662"/>
              <a:gd name="connsiteX6054" fmla="*/ 65037 w 4774447"/>
              <a:gd name="connsiteY6054" fmla="*/ 2904927 h 4837662"/>
              <a:gd name="connsiteX6055" fmla="*/ 62451 w 4774447"/>
              <a:gd name="connsiteY6055" fmla="*/ 2904266 h 4837662"/>
              <a:gd name="connsiteX6056" fmla="*/ 62557 w 4774447"/>
              <a:gd name="connsiteY6056" fmla="*/ 2905177 h 4837662"/>
              <a:gd name="connsiteX6057" fmla="*/ 64597 w 4774447"/>
              <a:gd name="connsiteY6057" fmla="*/ 2906962 h 4837662"/>
              <a:gd name="connsiteX6058" fmla="*/ 64255 w 4774447"/>
              <a:gd name="connsiteY6058" fmla="*/ 2908543 h 4837662"/>
              <a:gd name="connsiteX6059" fmla="*/ 63406 w 4774447"/>
              <a:gd name="connsiteY6059" fmla="*/ 2912470 h 4837662"/>
              <a:gd name="connsiteX6060" fmla="*/ 60010 w 4774447"/>
              <a:gd name="connsiteY6060" fmla="*/ 2921445 h 4837662"/>
              <a:gd name="connsiteX6061" fmla="*/ 46428 w 4774447"/>
              <a:gd name="connsiteY6061" fmla="*/ 2939395 h 4837662"/>
              <a:gd name="connsiteX6062" fmla="*/ 46428 w 4774447"/>
              <a:gd name="connsiteY6062" fmla="*/ 2948371 h 4837662"/>
              <a:gd name="connsiteX6063" fmla="*/ 39637 w 4774447"/>
              <a:gd name="connsiteY6063" fmla="*/ 2952858 h 4837662"/>
              <a:gd name="connsiteX6064" fmla="*/ 39637 w 4774447"/>
              <a:gd name="connsiteY6064" fmla="*/ 2957346 h 4837662"/>
              <a:gd name="connsiteX6065" fmla="*/ 32846 w 4774447"/>
              <a:gd name="connsiteY6065" fmla="*/ 2966321 h 4837662"/>
              <a:gd name="connsiteX6066" fmla="*/ 26055 w 4774447"/>
              <a:gd name="connsiteY6066" fmla="*/ 2961834 h 4837662"/>
              <a:gd name="connsiteX6067" fmla="*/ 22659 w 4774447"/>
              <a:gd name="connsiteY6067" fmla="*/ 2957346 h 4837662"/>
              <a:gd name="connsiteX6068" fmla="*/ 22659 w 4774447"/>
              <a:gd name="connsiteY6068" fmla="*/ 2952858 h 4837662"/>
              <a:gd name="connsiteX6069" fmla="*/ 29450 w 4774447"/>
              <a:gd name="connsiteY6069" fmla="*/ 2948371 h 4837662"/>
              <a:gd name="connsiteX6070" fmla="*/ 12472 w 4774447"/>
              <a:gd name="connsiteY6070" fmla="*/ 2934908 h 4837662"/>
              <a:gd name="connsiteX6071" fmla="*/ 9077 w 4774447"/>
              <a:gd name="connsiteY6071" fmla="*/ 2921445 h 4837662"/>
              <a:gd name="connsiteX6072" fmla="*/ 26055 w 4774447"/>
              <a:gd name="connsiteY6072" fmla="*/ 2916957 h 4837662"/>
              <a:gd name="connsiteX6073" fmla="*/ 43032 w 4774447"/>
              <a:gd name="connsiteY6073" fmla="*/ 2916957 h 4837662"/>
              <a:gd name="connsiteX6074" fmla="*/ 43032 w 4774447"/>
              <a:gd name="connsiteY6074" fmla="*/ 2894519 h 4837662"/>
              <a:gd name="connsiteX6075" fmla="*/ 49824 w 4774447"/>
              <a:gd name="connsiteY6075" fmla="*/ 2881056 h 4837662"/>
              <a:gd name="connsiteX6076" fmla="*/ 32846 w 4774447"/>
              <a:gd name="connsiteY6076" fmla="*/ 2863106 h 4837662"/>
              <a:gd name="connsiteX6077" fmla="*/ 46428 w 4774447"/>
              <a:gd name="connsiteY6077" fmla="*/ 2849643 h 4837662"/>
              <a:gd name="connsiteX6078" fmla="*/ 49824 w 4774447"/>
              <a:gd name="connsiteY6078" fmla="*/ 2858618 h 4837662"/>
              <a:gd name="connsiteX6079" fmla="*/ 73593 w 4774447"/>
              <a:gd name="connsiteY6079" fmla="*/ 2840668 h 4837662"/>
              <a:gd name="connsiteX6080" fmla="*/ 73593 w 4774447"/>
              <a:gd name="connsiteY6080" fmla="*/ 2827205 h 4837662"/>
              <a:gd name="connsiteX6081" fmla="*/ 80384 w 4774447"/>
              <a:gd name="connsiteY6081" fmla="*/ 2831692 h 4837662"/>
              <a:gd name="connsiteX6082" fmla="*/ 87175 w 4774447"/>
              <a:gd name="connsiteY6082" fmla="*/ 2818230 h 4837662"/>
              <a:gd name="connsiteX6083" fmla="*/ 90571 w 4774447"/>
              <a:gd name="connsiteY6083" fmla="*/ 2818230 h 4837662"/>
              <a:gd name="connsiteX6084" fmla="*/ 90571 w 4774447"/>
              <a:gd name="connsiteY6084" fmla="*/ 2809254 h 4837662"/>
              <a:gd name="connsiteX6085" fmla="*/ 73593 w 4774447"/>
              <a:gd name="connsiteY6085" fmla="*/ 2813742 h 4837662"/>
              <a:gd name="connsiteX6086" fmla="*/ 70197 w 4774447"/>
              <a:gd name="connsiteY6086" fmla="*/ 2818230 h 4837662"/>
              <a:gd name="connsiteX6087" fmla="*/ 60010 w 4774447"/>
              <a:gd name="connsiteY6087" fmla="*/ 2818230 h 4837662"/>
              <a:gd name="connsiteX6088" fmla="*/ 46428 w 4774447"/>
              <a:gd name="connsiteY6088" fmla="*/ 2845155 h 4837662"/>
              <a:gd name="connsiteX6089" fmla="*/ 44760 w 4774447"/>
              <a:gd name="connsiteY6089" fmla="*/ 2845470 h 4837662"/>
              <a:gd name="connsiteX6090" fmla="*/ 47012 w 4774447"/>
              <a:gd name="connsiteY6090" fmla="*/ 2842701 h 4837662"/>
              <a:gd name="connsiteX6091" fmla="*/ 46428 w 4774447"/>
              <a:gd name="connsiteY6091" fmla="*/ 2813742 h 4837662"/>
              <a:gd name="connsiteX6092" fmla="*/ 73593 w 4774447"/>
              <a:gd name="connsiteY6092" fmla="*/ 2804767 h 4837662"/>
              <a:gd name="connsiteX6093" fmla="*/ 90571 w 4774447"/>
              <a:gd name="connsiteY6093" fmla="*/ 2786816 h 4837662"/>
              <a:gd name="connsiteX6094" fmla="*/ 100757 w 4774447"/>
              <a:gd name="connsiteY6094" fmla="*/ 2786816 h 4837662"/>
              <a:gd name="connsiteX6095" fmla="*/ 100757 w 4774447"/>
              <a:gd name="connsiteY6095" fmla="*/ 2773353 h 4837662"/>
              <a:gd name="connsiteX6096" fmla="*/ 93966 w 4774447"/>
              <a:gd name="connsiteY6096" fmla="*/ 2768866 h 4837662"/>
              <a:gd name="connsiteX6097" fmla="*/ 95073 w 4774447"/>
              <a:gd name="connsiteY6097" fmla="*/ 2767212 h 4837662"/>
              <a:gd name="connsiteX6098" fmla="*/ 100174 w 4774447"/>
              <a:gd name="connsiteY6098" fmla="*/ 2765079 h 4837662"/>
              <a:gd name="connsiteX6099" fmla="*/ 95187 w 4774447"/>
              <a:gd name="connsiteY6099" fmla="*/ 2767042 h 4837662"/>
              <a:gd name="connsiteX6100" fmla="*/ 95073 w 4774447"/>
              <a:gd name="connsiteY6100" fmla="*/ 2767212 h 4837662"/>
              <a:gd name="connsiteX6101" fmla="*/ 80384 w 4774447"/>
              <a:gd name="connsiteY6101" fmla="*/ 2773353 h 4837662"/>
              <a:gd name="connsiteX6102" fmla="*/ 97362 w 4774447"/>
              <a:gd name="connsiteY6102" fmla="*/ 2759890 h 4837662"/>
              <a:gd name="connsiteX6103" fmla="*/ 104153 w 4774447"/>
              <a:gd name="connsiteY6103" fmla="*/ 2759890 h 4837662"/>
              <a:gd name="connsiteX6104" fmla="*/ 104153 w 4774447"/>
              <a:gd name="connsiteY6104" fmla="*/ 2755403 h 4837662"/>
              <a:gd name="connsiteX6105" fmla="*/ 87175 w 4774447"/>
              <a:gd name="connsiteY6105" fmla="*/ 2746428 h 4837662"/>
              <a:gd name="connsiteX6106" fmla="*/ 104153 w 4774447"/>
              <a:gd name="connsiteY6106" fmla="*/ 2737452 h 4837662"/>
              <a:gd name="connsiteX6107" fmla="*/ 121131 w 4774447"/>
              <a:gd name="connsiteY6107" fmla="*/ 2734087 h 4837662"/>
              <a:gd name="connsiteX6108" fmla="*/ 125581 w 4774447"/>
              <a:gd name="connsiteY6108" fmla="*/ 2731881 h 4837662"/>
              <a:gd name="connsiteX6109" fmla="*/ 124951 w 4774447"/>
              <a:gd name="connsiteY6109" fmla="*/ 2735209 h 4837662"/>
              <a:gd name="connsiteX6110" fmla="*/ 124527 w 4774447"/>
              <a:gd name="connsiteY6110" fmla="*/ 2737452 h 4837662"/>
              <a:gd name="connsiteX6111" fmla="*/ 138109 w 4774447"/>
              <a:gd name="connsiteY6111" fmla="*/ 2737452 h 4837662"/>
              <a:gd name="connsiteX6112" fmla="*/ 155087 w 4774447"/>
              <a:gd name="connsiteY6112" fmla="*/ 2728477 h 4837662"/>
              <a:gd name="connsiteX6113" fmla="*/ 168669 w 4774447"/>
              <a:gd name="connsiteY6113" fmla="*/ 2706039 h 4837662"/>
              <a:gd name="connsiteX6114" fmla="*/ 185647 w 4774447"/>
              <a:gd name="connsiteY6114" fmla="*/ 2692576 h 4837662"/>
              <a:gd name="connsiteX6115" fmla="*/ 199230 w 4774447"/>
              <a:gd name="connsiteY6115" fmla="*/ 2670138 h 4837662"/>
              <a:gd name="connsiteX6116" fmla="*/ 195834 w 4774447"/>
              <a:gd name="connsiteY6116" fmla="*/ 2670138 h 4837662"/>
              <a:gd name="connsiteX6117" fmla="*/ 212812 w 4774447"/>
              <a:gd name="connsiteY6117" fmla="*/ 2665650 h 4837662"/>
              <a:gd name="connsiteX6118" fmla="*/ 219603 w 4774447"/>
              <a:gd name="connsiteY6118" fmla="*/ 2656675 h 4837662"/>
              <a:gd name="connsiteX6119" fmla="*/ 209416 w 4774447"/>
              <a:gd name="connsiteY6119" fmla="*/ 2643212 h 4837662"/>
              <a:gd name="connsiteX6120" fmla="*/ 190724 w 4774447"/>
              <a:gd name="connsiteY6120" fmla="*/ 2649388 h 4837662"/>
              <a:gd name="connsiteX6121" fmla="*/ 189043 w 4774447"/>
              <a:gd name="connsiteY6121" fmla="*/ 2634237 h 4837662"/>
              <a:gd name="connsiteX6122" fmla="*/ 165274 w 4774447"/>
              <a:gd name="connsiteY6122" fmla="*/ 2625262 h 4837662"/>
              <a:gd name="connsiteX6123" fmla="*/ 172065 w 4774447"/>
              <a:gd name="connsiteY6123" fmla="*/ 2611799 h 4837662"/>
              <a:gd name="connsiteX6124" fmla="*/ 168669 w 4774447"/>
              <a:gd name="connsiteY6124" fmla="*/ 2607311 h 4837662"/>
              <a:gd name="connsiteX6125" fmla="*/ 165274 w 4774447"/>
              <a:gd name="connsiteY6125" fmla="*/ 2602823 h 4837662"/>
              <a:gd name="connsiteX6126" fmla="*/ 155087 w 4774447"/>
              <a:gd name="connsiteY6126" fmla="*/ 2602823 h 4837662"/>
              <a:gd name="connsiteX6127" fmla="*/ 148296 w 4774447"/>
              <a:gd name="connsiteY6127" fmla="*/ 2602823 h 4837662"/>
              <a:gd name="connsiteX6128" fmla="*/ 168669 w 4774447"/>
              <a:gd name="connsiteY6128" fmla="*/ 2571410 h 4837662"/>
              <a:gd name="connsiteX6129" fmla="*/ 166359 w 4774447"/>
              <a:gd name="connsiteY6129" fmla="*/ 2568356 h 4837662"/>
              <a:gd name="connsiteX6130" fmla="*/ 169518 w 4774447"/>
              <a:gd name="connsiteY6130" fmla="*/ 2566361 h 4837662"/>
              <a:gd name="connsiteX6131" fmla="*/ 161878 w 4774447"/>
              <a:gd name="connsiteY6131" fmla="*/ 2562435 h 4837662"/>
              <a:gd name="connsiteX6132" fmla="*/ 162727 w 4774447"/>
              <a:gd name="connsiteY6132" fmla="*/ 2563557 h 4837662"/>
              <a:gd name="connsiteX6133" fmla="*/ 166359 w 4774447"/>
              <a:gd name="connsiteY6133" fmla="*/ 2568356 h 4837662"/>
              <a:gd name="connsiteX6134" fmla="*/ 164743 w 4774447"/>
              <a:gd name="connsiteY6134" fmla="*/ 2569377 h 4837662"/>
              <a:gd name="connsiteX6135" fmla="*/ 141505 w 4774447"/>
              <a:gd name="connsiteY6135" fmla="*/ 2566922 h 4837662"/>
              <a:gd name="connsiteX6136" fmla="*/ 141505 w 4774447"/>
              <a:gd name="connsiteY6136" fmla="*/ 2557947 h 4837662"/>
              <a:gd name="connsiteX6137" fmla="*/ 127922 w 4774447"/>
              <a:gd name="connsiteY6137" fmla="*/ 2553460 h 4837662"/>
              <a:gd name="connsiteX6138" fmla="*/ 121131 w 4774447"/>
              <a:gd name="connsiteY6138" fmla="*/ 2553460 h 4837662"/>
              <a:gd name="connsiteX6139" fmla="*/ 110944 w 4774447"/>
              <a:gd name="connsiteY6139" fmla="*/ 2562435 h 4837662"/>
              <a:gd name="connsiteX6140" fmla="*/ 107549 w 4774447"/>
              <a:gd name="connsiteY6140" fmla="*/ 2557947 h 4837662"/>
              <a:gd name="connsiteX6141" fmla="*/ 127922 w 4774447"/>
              <a:gd name="connsiteY6141" fmla="*/ 2535509 h 4837662"/>
              <a:gd name="connsiteX6142" fmla="*/ 134713 w 4774447"/>
              <a:gd name="connsiteY6142" fmla="*/ 2544484 h 4837662"/>
              <a:gd name="connsiteX6143" fmla="*/ 148296 w 4774447"/>
              <a:gd name="connsiteY6143" fmla="*/ 2544484 h 4837662"/>
              <a:gd name="connsiteX6144" fmla="*/ 161878 w 4774447"/>
              <a:gd name="connsiteY6144" fmla="*/ 2513071 h 4837662"/>
              <a:gd name="connsiteX6145" fmla="*/ 199230 w 4774447"/>
              <a:gd name="connsiteY6145" fmla="*/ 2481658 h 4837662"/>
              <a:gd name="connsiteX6146" fmla="*/ 195834 w 4774447"/>
              <a:gd name="connsiteY6146" fmla="*/ 2477170 h 4837662"/>
              <a:gd name="connsiteX6147" fmla="*/ 185647 w 4774447"/>
              <a:gd name="connsiteY6147" fmla="*/ 2481658 h 4837662"/>
              <a:gd name="connsiteX6148" fmla="*/ 178856 w 4774447"/>
              <a:gd name="connsiteY6148" fmla="*/ 2477170 h 4837662"/>
              <a:gd name="connsiteX6149" fmla="*/ 185647 w 4774447"/>
              <a:gd name="connsiteY6149" fmla="*/ 2468195 h 4837662"/>
              <a:gd name="connsiteX6150" fmla="*/ 175460 w 4774447"/>
              <a:gd name="connsiteY6150" fmla="*/ 2441269 h 4837662"/>
              <a:gd name="connsiteX6151" fmla="*/ 168669 w 4774447"/>
              <a:gd name="connsiteY6151" fmla="*/ 2436781 h 4837662"/>
              <a:gd name="connsiteX6152" fmla="*/ 165274 w 4774447"/>
              <a:gd name="connsiteY6152" fmla="*/ 2441269 h 4837662"/>
              <a:gd name="connsiteX6153" fmla="*/ 161878 w 4774447"/>
              <a:gd name="connsiteY6153" fmla="*/ 2436781 h 4837662"/>
              <a:gd name="connsiteX6154" fmla="*/ 165274 w 4774447"/>
              <a:gd name="connsiteY6154" fmla="*/ 2427806 h 4837662"/>
              <a:gd name="connsiteX6155" fmla="*/ 148296 w 4774447"/>
              <a:gd name="connsiteY6155" fmla="*/ 2432294 h 4837662"/>
              <a:gd name="connsiteX6156" fmla="*/ 141505 w 4774447"/>
              <a:gd name="connsiteY6156" fmla="*/ 2441269 h 4837662"/>
              <a:gd name="connsiteX6157" fmla="*/ 138109 w 4774447"/>
              <a:gd name="connsiteY6157" fmla="*/ 2459219 h 4837662"/>
              <a:gd name="connsiteX6158" fmla="*/ 144900 w 4774447"/>
              <a:gd name="connsiteY6158" fmla="*/ 2463707 h 4837662"/>
              <a:gd name="connsiteX6159" fmla="*/ 141505 w 4774447"/>
              <a:gd name="connsiteY6159" fmla="*/ 2472682 h 4837662"/>
              <a:gd name="connsiteX6160" fmla="*/ 144900 w 4774447"/>
              <a:gd name="connsiteY6160" fmla="*/ 2477170 h 4837662"/>
              <a:gd name="connsiteX6161" fmla="*/ 127922 w 4774447"/>
              <a:gd name="connsiteY6161" fmla="*/ 2463707 h 4837662"/>
              <a:gd name="connsiteX6162" fmla="*/ 124527 w 4774447"/>
              <a:gd name="connsiteY6162" fmla="*/ 2445757 h 4837662"/>
              <a:gd name="connsiteX6163" fmla="*/ 124527 w 4774447"/>
              <a:gd name="connsiteY6163" fmla="*/ 2436781 h 4837662"/>
              <a:gd name="connsiteX6164" fmla="*/ 138109 w 4774447"/>
              <a:gd name="connsiteY6164" fmla="*/ 2423318 h 4837662"/>
              <a:gd name="connsiteX6165" fmla="*/ 131318 w 4774447"/>
              <a:gd name="connsiteY6165" fmla="*/ 2423318 h 4837662"/>
              <a:gd name="connsiteX6166" fmla="*/ 127922 w 4774447"/>
              <a:gd name="connsiteY6166" fmla="*/ 2414343 h 4837662"/>
              <a:gd name="connsiteX6167" fmla="*/ 148296 w 4774447"/>
              <a:gd name="connsiteY6167" fmla="*/ 2405368 h 4837662"/>
              <a:gd name="connsiteX6168" fmla="*/ 189043 w 4774447"/>
              <a:gd name="connsiteY6168" fmla="*/ 2364979 h 4837662"/>
              <a:gd name="connsiteX6169" fmla="*/ 199230 w 4774447"/>
              <a:gd name="connsiteY6169" fmla="*/ 2351516 h 4837662"/>
              <a:gd name="connsiteX6170" fmla="*/ 209416 w 4774447"/>
              <a:gd name="connsiteY6170" fmla="*/ 2351516 h 4837662"/>
              <a:gd name="connsiteX6171" fmla="*/ 212812 w 4774447"/>
              <a:gd name="connsiteY6171" fmla="*/ 2342541 h 4837662"/>
              <a:gd name="connsiteX6172" fmla="*/ 233185 w 4774447"/>
              <a:gd name="connsiteY6172" fmla="*/ 2329078 h 4837662"/>
              <a:gd name="connsiteX6173" fmla="*/ 277328 w 4774447"/>
              <a:gd name="connsiteY6173" fmla="*/ 2293177 h 4837662"/>
              <a:gd name="connsiteX6174" fmla="*/ 280724 w 4774447"/>
              <a:gd name="connsiteY6174" fmla="*/ 2279714 h 4837662"/>
              <a:gd name="connsiteX6175" fmla="*/ 290910 w 4774447"/>
              <a:gd name="connsiteY6175" fmla="*/ 2284202 h 4837662"/>
              <a:gd name="connsiteX6176" fmla="*/ 297702 w 4774447"/>
              <a:gd name="connsiteY6176" fmla="*/ 2279714 h 4837662"/>
              <a:gd name="connsiteX6177" fmla="*/ 294306 w 4774447"/>
              <a:gd name="connsiteY6177" fmla="*/ 2279714 h 4837662"/>
              <a:gd name="connsiteX6178" fmla="*/ 318075 w 4774447"/>
              <a:gd name="connsiteY6178" fmla="*/ 2266252 h 4837662"/>
              <a:gd name="connsiteX6179" fmla="*/ 311284 w 4774447"/>
              <a:gd name="connsiteY6179" fmla="*/ 2257276 h 4837662"/>
              <a:gd name="connsiteX6180" fmla="*/ 324866 w 4774447"/>
              <a:gd name="connsiteY6180" fmla="*/ 2257276 h 4837662"/>
              <a:gd name="connsiteX6181" fmla="*/ 318075 w 4774447"/>
              <a:gd name="connsiteY6181" fmla="*/ 2243813 h 4837662"/>
              <a:gd name="connsiteX6182" fmla="*/ 328262 w 4774447"/>
              <a:gd name="connsiteY6182" fmla="*/ 2234838 h 4837662"/>
              <a:gd name="connsiteX6183" fmla="*/ 338449 w 4774447"/>
              <a:gd name="connsiteY6183" fmla="*/ 2243813 h 4837662"/>
              <a:gd name="connsiteX6184" fmla="*/ 338449 w 4774447"/>
              <a:gd name="connsiteY6184" fmla="*/ 2234838 h 4837662"/>
              <a:gd name="connsiteX6185" fmla="*/ 345240 w 4774447"/>
              <a:gd name="connsiteY6185" fmla="*/ 2234838 h 4837662"/>
              <a:gd name="connsiteX6186" fmla="*/ 375800 w 4774447"/>
              <a:gd name="connsiteY6186" fmla="*/ 2221375 h 4837662"/>
              <a:gd name="connsiteX6187" fmla="*/ 385987 w 4774447"/>
              <a:gd name="connsiteY6187" fmla="*/ 2212400 h 4837662"/>
              <a:gd name="connsiteX6188" fmla="*/ 413152 w 4774447"/>
              <a:gd name="connsiteY6188" fmla="*/ 2194449 h 4837662"/>
              <a:gd name="connsiteX6189" fmla="*/ 413152 w 4774447"/>
              <a:gd name="connsiteY6189" fmla="*/ 2185474 h 4837662"/>
              <a:gd name="connsiteX6190" fmla="*/ 419943 w 4774447"/>
              <a:gd name="connsiteY6190" fmla="*/ 2189962 h 4837662"/>
              <a:gd name="connsiteX6191" fmla="*/ 443712 w 4774447"/>
              <a:gd name="connsiteY6191" fmla="*/ 2172011 h 4837662"/>
              <a:gd name="connsiteX6192" fmla="*/ 416547 w 4774447"/>
              <a:gd name="connsiteY6192" fmla="*/ 2172011 h 4837662"/>
              <a:gd name="connsiteX6193" fmla="*/ 419943 w 4774447"/>
              <a:gd name="connsiteY6193" fmla="*/ 2167524 h 4837662"/>
              <a:gd name="connsiteX6194" fmla="*/ 436921 w 4774447"/>
              <a:gd name="connsiteY6194" fmla="*/ 2163036 h 4837662"/>
              <a:gd name="connsiteX6195" fmla="*/ 453899 w 4774447"/>
              <a:gd name="connsiteY6195" fmla="*/ 2163036 h 4837662"/>
              <a:gd name="connsiteX6196" fmla="*/ 491250 w 4774447"/>
              <a:gd name="connsiteY6196" fmla="*/ 2145086 h 4837662"/>
              <a:gd name="connsiteX6197" fmla="*/ 515019 w 4774447"/>
              <a:gd name="connsiteY6197" fmla="*/ 2131623 h 4837662"/>
              <a:gd name="connsiteX6198" fmla="*/ 521810 w 4774447"/>
              <a:gd name="connsiteY6198" fmla="*/ 2122648 h 4837662"/>
              <a:gd name="connsiteX6199" fmla="*/ 518415 w 4774447"/>
              <a:gd name="connsiteY6199" fmla="*/ 2100209 h 4837662"/>
              <a:gd name="connsiteX6200" fmla="*/ 528602 w 4774447"/>
              <a:gd name="connsiteY6200" fmla="*/ 2100209 h 4837662"/>
              <a:gd name="connsiteX6201" fmla="*/ 525206 w 4774447"/>
              <a:gd name="connsiteY6201" fmla="*/ 2109185 h 4837662"/>
              <a:gd name="connsiteX6202" fmla="*/ 531997 w 4774447"/>
              <a:gd name="connsiteY6202" fmla="*/ 2113672 h 4837662"/>
              <a:gd name="connsiteX6203" fmla="*/ 542184 w 4774447"/>
              <a:gd name="connsiteY6203" fmla="*/ 2109185 h 4837662"/>
              <a:gd name="connsiteX6204" fmla="*/ 546004 w 4774447"/>
              <a:gd name="connsiteY6204" fmla="*/ 2096844 h 4837662"/>
              <a:gd name="connsiteX6205" fmla="*/ 548099 w 4774447"/>
              <a:gd name="connsiteY6205" fmla="*/ 2095490 h 4837662"/>
              <a:gd name="connsiteX6206" fmla="*/ 548975 w 4774447"/>
              <a:gd name="connsiteY6206" fmla="*/ 2095722 h 4837662"/>
              <a:gd name="connsiteX6207" fmla="*/ 545580 w 4774447"/>
              <a:gd name="connsiteY6207" fmla="*/ 2086747 h 4837662"/>
              <a:gd name="connsiteX6208" fmla="*/ 562557 w 4774447"/>
              <a:gd name="connsiteY6208" fmla="*/ 2095722 h 4837662"/>
              <a:gd name="connsiteX6209" fmla="*/ 576140 w 4774447"/>
              <a:gd name="connsiteY6209" fmla="*/ 2091234 h 4837662"/>
              <a:gd name="connsiteX6210" fmla="*/ 562557 w 4774447"/>
              <a:gd name="connsiteY6210" fmla="*/ 2082259 h 4837662"/>
              <a:gd name="connsiteX6211" fmla="*/ 528602 w 4774447"/>
              <a:gd name="connsiteY6211" fmla="*/ 2077771 h 4837662"/>
              <a:gd name="connsiteX6212" fmla="*/ 511624 w 4774447"/>
              <a:gd name="connsiteY6212" fmla="*/ 2068796 h 4837662"/>
              <a:gd name="connsiteX6213" fmla="*/ 481063 w 4774447"/>
              <a:gd name="connsiteY6213" fmla="*/ 2073284 h 4837662"/>
              <a:gd name="connsiteX6214" fmla="*/ 470877 w 4774447"/>
              <a:gd name="connsiteY6214" fmla="*/ 2064308 h 4837662"/>
              <a:gd name="connsiteX6215" fmla="*/ 467481 w 4774447"/>
              <a:gd name="connsiteY6215" fmla="*/ 2073284 h 4837662"/>
              <a:gd name="connsiteX6216" fmla="*/ 467481 w 4774447"/>
              <a:gd name="connsiteY6216" fmla="*/ 2068796 h 4837662"/>
              <a:gd name="connsiteX6217" fmla="*/ 457294 w 4774447"/>
              <a:gd name="connsiteY6217" fmla="*/ 2068796 h 4837662"/>
              <a:gd name="connsiteX6218" fmla="*/ 464085 w 4774447"/>
              <a:gd name="connsiteY6218" fmla="*/ 2059821 h 4837662"/>
              <a:gd name="connsiteX6219" fmla="*/ 436921 w 4774447"/>
              <a:gd name="connsiteY6219" fmla="*/ 2050846 h 4837662"/>
              <a:gd name="connsiteX6220" fmla="*/ 406360 w 4774447"/>
              <a:gd name="connsiteY6220" fmla="*/ 2068796 h 4837662"/>
              <a:gd name="connsiteX6221" fmla="*/ 399569 w 4774447"/>
              <a:gd name="connsiteY6221" fmla="*/ 2059821 h 4837662"/>
              <a:gd name="connsiteX6222" fmla="*/ 389382 w 4774447"/>
              <a:gd name="connsiteY6222" fmla="*/ 2073284 h 4837662"/>
              <a:gd name="connsiteX6223" fmla="*/ 372405 w 4774447"/>
              <a:gd name="connsiteY6223" fmla="*/ 2073284 h 4837662"/>
              <a:gd name="connsiteX6224" fmla="*/ 345240 w 4774447"/>
              <a:gd name="connsiteY6224" fmla="*/ 2109185 h 4837662"/>
              <a:gd name="connsiteX6225" fmla="*/ 321471 w 4774447"/>
              <a:gd name="connsiteY6225" fmla="*/ 2113672 h 4837662"/>
              <a:gd name="connsiteX6226" fmla="*/ 306615 w 4774447"/>
              <a:gd name="connsiteY6226" fmla="*/ 2125452 h 4837662"/>
              <a:gd name="connsiteX6227" fmla="*/ 304997 w 4774447"/>
              <a:gd name="connsiteY6227" fmla="*/ 2126735 h 4837662"/>
              <a:gd name="connsiteX6228" fmla="*/ 294306 w 4774447"/>
              <a:gd name="connsiteY6228" fmla="*/ 2127135 h 4837662"/>
              <a:gd name="connsiteX6229" fmla="*/ 297702 w 4774447"/>
              <a:gd name="connsiteY6229" fmla="*/ 2145086 h 4837662"/>
              <a:gd name="connsiteX6230" fmla="*/ 280724 w 4774447"/>
              <a:gd name="connsiteY6230" fmla="*/ 2136111 h 4837662"/>
              <a:gd name="connsiteX6231" fmla="*/ 280724 w 4774447"/>
              <a:gd name="connsiteY6231" fmla="*/ 2131623 h 4837662"/>
              <a:gd name="connsiteX6232" fmla="*/ 246768 w 4774447"/>
              <a:gd name="connsiteY6232" fmla="*/ 2149573 h 4837662"/>
              <a:gd name="connsiteX6233" fmla="*/ 253559 w 4774447"/>
              <a:gd name="connsiteY6233" fmla="*/ 2154061 h 4837662"/>
              <a:gd name="connsiteX6234" fmla="*/ 243372 w 4774447"/>
              <a:gd name="connsiteY6234" fmla="*/ 2158548 h 4837662"/>
              <a:gd name="connsiteX6235" fmla="*/ 243372 w 4774447"/>
              <a:gd name="connsiteY6235" fmla="*/ 2163036 h 4837662"/>
              <a:gd name="connsiteX6236" fmla="*/ 226394 w 4774447"/>
              <a:gd name="connsiteY6236" fmla="*/ 2172011 h 4837662"/>
              <a:gd name="connsiteX6237" fmla="*/ 209416 w 4774447"/>
              <a:gd name="connsiteY6237" fmla="*/ 2189962 h 4837662"/>
              <a:gd name="connsiteX6238" fmla="*/ 209416 w 4774447"/>
              <a:gd name="connsiteY6238" fmla="*/ 2203425 h 4837662"/>
              <a:gd name="connsiteX6239" fmla="*/ 216207 w 4774447"/>
              <a:gd name="connsiteY6239" fmla="*/ 2203425 h 4837662"/>
              <a:gd name="connsiteX6240" fmla="*/ 212812 w 4774447"/>
              <a:gd name="connsiteY6240" fmla="*/ 2207912 h 4837662"/>
              <a:gd name="connsiteX6241" fmla="*/ 206021 w 4774447"/>
              <a:gd name="connsiteY6241" fmla="*/ 2203425 h 4837662"/>
              <a:gd name="connsiteX6242" fmla="*/ 203559 w 4774447"/>
              <a:gd name="connsiteY6242" fmla="*/ 2203425 h 4837662"/>
              <a:gd name="connsiteX6243" fmla="*/ 204747 w 4774447"/>
              <a:gd name="connsiteY6243" fmla="*/ 2198937 h 4837662"/>
              <a:gd name="connsiteX6244" fmla="*/ 189043 w 4774447"/>
              <a:gd name="connsiteY6244" fmla="*/ 2203425 h 4837662"/>
              <a:gd name="connsiteX6245" fmla="*/ 191165 w 4774447"/>
              <a:gd name="connsiteY6245" fmla="*/ 2203425 h 4837662"/>
              <a:gd name="connsiteX6246" fmla="*/ 203559 w 4774447"/>
              <a:gd name="connsiteY6246" fmla="*/ 2203425 h 4837662"/>
              <a:gd name="connsiteX6247" fmla="*/ 202890 w 4774447"/>
              <a:gd name="connsiteY6247" fmla="*/ 2205949 h 4837662"/>
              <a:gd name="connsiteX6248" fmla="*/ 172065 w 4774447"/>
              <a:gd name="connsiteY6248" fmla="*/ 2221375 h 4837662"/>
              <a:gd name="connsiteX6249" fmla="*/ 158482 w 4774447"/>
              <a:gd name="connsiteY6249" fmla="*/ 2221375 h 4837662"/>
              <a:gd name="connsiteX6250" fmla="*/ 161878 w 4774447"/>
              <a:gd name="connsiteY6250" fmla="*/ 2216888 h 4837662"/>
              <a:gd name="connsiteX6251" fmla="*/ 151691 w 4774447"/>
              <a:gd name="connsiteY6251" fmla="*/ 2203425 h 4837662"/>
              <a:gd name="connsiteX6252" fmla="*/ 165274 w 4774447"/>
              <a:gd name="connsiteY6252" fmla="*/ 2203425 h 4837662"/>
              <a:gd name="connsiteX6253" fmla="*/ 178856 w 4774447"/>
              <a:gd name="connsiteY6253" fmla="*/ 2185474 h 4837662"/>
              <a:gd name="connsiteX6254" fmla="*/ 158482 w 4774447"/>
              <a:gd name="connsiteY6254" fmla="*/ 2167524 h 4837662"/>
              <a:gd name="connsiteX6255" fmla="*/ 144900 w 4774447"/>
              <a:gd name="connsiteY6255" fmla="*/ 2167524 h 4837662"/>
              <a:gd name="connsiteX6256" fmla="*/ 148296 w 4774447"/>
              <a:gd name="connsiteY6256" fmla="*/ 2158548 h 4837662"/>
              <a:gd name="connsiteX6257" fmla="*/ 165274 w 4774447"/>
              <a:gd name="connsiteY6257" fmla="*/ 2167524 h 4837662"/>
              <a:gd name="connsiteX6258" fmla="*/ 161878 w 4774447"/>
              <a:gd name="connsiteY6258" fmla="*/ 2145086 h 4837662"/>
              <a:gd name="connsiteX6259" fmla="*/ 185647 w 4774447"/>
              <a:gd name="connsiteY6259" fmla="*/ 2131623 h 4837662"/>
              <a:gd name="connsiteX6260" fmla="*/ 185647 w 4774447"/>
              <a:gd name="connsiteY6260" fmla="*/ 2140598 h 4837662"/>
              <a:gd name="connsiteX6261" fmla="*/ 192438 w 4774447"/>
              <a:gd name="connsiteY6261" fmla="*/ 2140598 h 4837662"/>
              <a:gd name="connsiteX6262" fmla="*/ 185647 w 4774447"/>
              <a:gd name="connsiteY6262" fmla="*/ 2149573 h 4837662"/>
              <a:gd name="connsiteX6263" fmla="*/ 192438 w 4774447"/>
              <a:gd name="connsiteY6263" fmla="*/ 2149573 h 4837662"/>
              <a:gd name="connsiteX6264" fmla="*/ 199230 w 4774447"/>
              <a:gd name="connsiteY6264" fmla="*/ 2149573 h 4837662"/>
              <a:gd name="connsiteX6265" fmla="*/ 199230 w 4774447"/>
              <a:gd name="connsiteY6265" fmla="*/ 2145086 h 4837662"/>
              <a:gd name="connsiteX6266" fmla="*/ 212812 w 4774447"/>
              <a:gd name="connsiteY6266" fmla="*/ 2158548 h 4837662"/>
              <a:gd name="connsiteX6267" fmla="*/ 233185 w 4774447"/>
              <a:gd name="connsiteY6267" fmla="*/ 2145086 h 4837662"/>
              <a:gd name="connsiteX6268" fmla="*/ 222999 w 4774447"/>
              <a:gd name="connsiteY6268" fmla="*/ 2122648 h 4837662"/>
              <a:gd name="connsiteX6269" fmla="*/ 233185 w 4774447"/>
              <a:gd name="connsiteY6269" fmla="*/ 2113672 h 4837662"/>
              <a:gd name="connsiteX6270" fmla="*/ 246768 w 4774447"/>
              <a:gd name="connsiteY6270" fmla="*/ 2118160 h 4837662"/>
              <a:gd name="connsiteX6271" fmla="*/ 239977 w 4774447"/>
              <a:gd name="connsiteY6271" fmla="*/ 2109185 h 4837662"/>
              <a:gd name="connsiteX6272" fmla="*/ 256955 w 4774447"/>
              <a:gd name="connsiteY6272" fmla="*/ 2104697 h 4837662"/>
              <a:gd name="connsiteX6273" fmla="*/ 250163 w 4774447"/>
              <a:gd name="connsiteY6273" fmla="*/ 2095722 h 4837662"/>
              <a:gd name="connsiteX6274" fmla="*/ 240306 w 4774447"/>
              <a:gd name="connsiteY6274" fmla="*/ 2098327 h 4837662"/>
              <a:gd name="connsiteX6275" fmla="*/ 242948 w 4774447"/>
              <a:gd name="connsiteY6275" fmla="*/ 2092847 h 4837662"/>
              <a:gd name="connsiteX6276" fmla="*/ 246768 w 4774447"/>
              <a:gd name="connsiteY6276" fmla="*/ 2091234 h 4837662"/>
              <a:gd name="connsiteX6277" fmla="*/ 245494 w 4774447"/>
              <a:gd name="connsiteY6277" fmla="*/ 2091234 h 4837662"/>
              <a:gd name="connsiteX6278" fmla="*/ 241521 w 4774447"/>
              <a:gd name="connsiteY6278" fmla="*/ 2091234 h 4837662"/>
              <a:gd name="connsiteX6279" fmla="*/ 241754 w 4774447"/>
              <a:gd name="connsiteY6279" fmla="*/ 2090437 h 4837662"/>
              <a:gd name="connsiteX6280" fmla="*/ 246768 w 4774447"/>
              <a:gd name="connsiteY6280" fmla="*/ 2073284 h 4837662"/>
              <a:gd name="connsiteX6281" fmla="*/ 256955 w 4774447"/>
              <a:gd name="connsiteY6281" fmla="*/ 2068796 h 4837662"/>
              <a:gd name="connsiteX6282" fmla="*/ 245972 w 4774447"/>
              <a:gd name="connsiteY6282" fmla="*/ 2085204 h 4837662"/>
              <a:gd name="connsiteX6283" fmla="*/ 255031 w 4774447"/>
              <a:gd name="connsiteY6283" fmla="*/ 2086477 h 4837662"/>
              <a:gd name="connsiteX6284" fmla="*/ 251012 w 4774447"/>
              <a:gd name="connsiteY6284" fmla="*/ 2092917 h 4837662"/>
              <a:gd name="connsiteX6285" fmla="*/ 270537 w 4774447"/>
              <a:gd name="connsiteY6285" fmla="*/ 2086747 h 4837662"/>
              <a:gd name="connsiteX6286" fmla="*/ 277328 w 4774447"/>
              <a:gd name="connsiteY6286" fmla="*/ 2082259 h 4837662"/>
              <a:gd name="connsiteX6287" fmla="*/ 270537 w 4774447"/>
              <a:gd name="connsiteY6287" fmla="*/ 2073284 h 4837662"/>
              <a:gd name="connsiteX6288" fmla="*/ 283180 w 4774447"/>
              <a:gd name="connsiteY6288" fmla="*/ 2067714 h 4837662"/>
              <a:gd name="connsiteX6289" fmla="*/ 292237 w 4774447"/>
              <a:gd name="connsiteY6289" fmla="*/ 2068796 h 4837662"/>
              <a:gd name="connsiteX6290" fmla="*/ 292886 w 4774447"/>
              <a:gd name="connsiteY6290" fmla="*/ 2065981 h 4837662"/>
              <a:gd name="connsiteX6291" fmla="*/ 314680 w 4774447"/>
              <a:gd name="connsiteY6291" fmla="*/ 2068796 h 4837662"/>
              <a:gd name="connsiteX6292" fmla="*/ 318075 w 4774447"/>
              <a:gd name="connsiteY6292" fmla="*/ 2059821 h 4837662"/>
              <a:gd name="connsiteX6293" fmla="*/ 303761 w 4774447"/>
              <a:gd name="connsiteY6293" fmla="*/ 2051713 h 4837662"/>
              <a:gd name="connsiteX6294" fmla="*/ 307676 w 4774447"/>
              <a:gd name="connsiteY6294" fmla="*/ 2048041 h 4837662"/>
              <a:gd name="connsiteX6295" fmla="*/ 307701 w 4774447"/>
              <a:gd name="connsiteY6295" fmla="*/ 2047312 h 4837662"/>
              <a:gd name="connsiteX6296" fmla="*/ 324866 w 4774447"/>
              <a:gd name="connsiteY6296" fmla="*/ 2032895 h 4837662"/>
              <a:gd name="connsiteX6297" fmla="*/ 315817 w 4774447"/>
              <a:gd name="connsiteY6297" fmla="*/ 2026915 h 4837662"/>
              <a:gd name="connsiteX6298" fmla="*/ 328262 w 4774447"/>
              <a:gd name="connsiteY6298" fmla="*/ 2023920 h 4837662"/>
              <a:gd name="connsiteX6299" fmla="*/ 321471 w 4774447"/>
              <a:gd name="connsiteY6299" fmla="*/ 2014944 h 4837662"/>
              <a:gd name="connsiteX6300" fmla="*/ 307888 w 4774447"/>
              <a:gd name="connsiteY6300" fmla="*/ 2010457 h 4837662"/>
              <a:gd name="connsiteX6301" fmla="*/ 318075 w 4774447"/>
              <a:gd name="connsiteY6301" fmla="*/ 1992506 h 4837662"/>
              <a:gd name="connsiteX6302" fmla="*/ 328262 w 4774447"/>
              <a:gd name="connsiteY6302" fmla="*/ 1988019 h 4837662"/>
              <a:gd name="connsiteX6303" fmla="*/ 331657 w 4774447"/>
              <a:gd name="connsiteY6303" fmla="*/ 1988019 h 4837662"/>
              <a:gd name="connsiteX6304" fmla="*/ 330809 w 4774447"/>
              <a:gd name="connsiteY6304" fmla="*/ 1982690 h 4837662"/>
              <a:gd name="connsiteX6305" fmla="*/ 328030 w 4774447"/>
              <a:gd name="connsiteY6305" fmla="*/ 1985214 h 4837662"/>
              <a:gd name="connsiteX6306" fmla="*/ 338449 w 4774447"/>
              <a:gd name="connsiteY6306" fmla="*/ 1970068 h 4837662"/>
              <a:gd name="connsiteX6307" fmla="*/ 355427 w 4774447"/>
              <a:gd name="connsiteY6307" fmla="*/ 1965581 h 4837662"/>
              <a:gd name="connsiteX6308" fmla="*/ 365613 w 4774447"/>
              <a:gd name="connsiteY6308" fmla="*/ 1970068 h 4837662"/>
              <a:gd name="connsiteX6309" fmla="*/ 379196 w 4774447"/>
              <a:gd name="connsiteY6309" fmla="*/ 1965581 h 4837662"/>
              <a:gd name="connsiteX6310" fmla="*/ 399569 w 4774447"/>
              <a:gd name="connsiteY6310" fmla="*/ 1961093 h 4837662"/>
              <a:gd name="connsiteX6311" fmla="*/ 402965 w 4774447"/>
              <a:gd name="connsiteY6311" fmla="*/ 1961093 h 4837662"/>
              <a:gd name="connsiteX6312" fmla="*/ 416547 w 4774447"/>
              <a:gd name="connsiteY6312" fmla="*/ 1943142 h 4837662"/>
              <a:gd name="connsiteX6313" fmla="*/ 409756 w 4774447"/>
              <a:gd name="connsiteY6313" fmla="*/ 1934167 h 4837662"/>
              <a:gd name="connsiteX6314" fmla="*/ 392778 w 4774447"/>
              <a:gd name="connsiteY6314" fmla="*/ 1943142 h 4837662"/>
              <a:gd name="connsiteX6315" fmla="*/ 392778 w 4774447"/>
              <a:gd name="connsiteY6315" fmla="*/ 1929680 h 4837662"/>
              <a:gd name="connsiteX6316" fmla="*/ 406360 w 4774447"/>
              <a:gd name="connsiteY6316" fmla="*/ 1929680 h 4837662"/>
              <a:gd name="connsiteX6317" fmla="*/ 406360 w 4774447"/>
              <a:gd name="connsiteY6317" fmla="*/ 1925192 h 4837662"/>
              <a:gd name="connsiteX6318" fmla="*/ 409756 w 4774447"/>
              <a:gd name="connsiteY6318" fmla="*/ 1920704 h 4837662"/>
              <a:gd name="connsiteX6319" fmla="*/ 433525 w 4774447"/>
              <a:gd name="connsiteY6319" fmla="*/ 1929680 h 4837662"/>
              <a:gd name="connsiteX6320" fmla="*/ 433525 w 4774447"/>
              <a:gd name="connsiteY6320" fmla="*/ 1920704 h 4837662"/>
              <a:gd name="connsiteX6321" fmla="*/ 436921 w 4774447"/>
              <a:gd name="connsiteY6321" fmla="*/ 1920704 h 4837662"/>
              <a:gd name="connsiteX6322" fmla="*/ 484459 w 4774447"/>
              <a:gd name="connsiteY6322" fmla="*/ 1898266 h 4837662"/>
              <a:gd name="connsiteX6323" fmla="*/ 491250 w 4774447"/>
              <a:gd name="connsiteY6323" fmla="*/ 1898266 h 4837662"/>
              <a:gd name="connsiteX6324" fmla="*/ 494646 w 4774447"/>
              <a:gd name="connsiteY6324" fmla="*/ 1889291 h 4837662"/>
              <a:gd name="connsiteX6325" fmla="*/ 457294 w 4774447"/>
              <a:gd name="connsiteY6325" fmla="*/ 1884803 h 4837662"/>
              <a:gd name="connsiteX6326" fmla="*/ 467481 w 4774447"/>
              <a:gd name="connsiteY6326" fmla="*/ 1880316 h 4837662"/>
              <a:gd name="connsiteX6327" fmla="*/ 453899 w 4774447"/>
              <a:gd name="connsiteY6327" fmla="*/ 1875828 h 4837662"/>
              <a:gd name="connsiteX6328" fmla="*/ 460690 w 4774447"/>
              <a:gd name="connsiteY6328" fmla="*/ 1866853 h 4837662"/>
              <a:gd name="connsiteX6329" fmla="*/ 491250 w 4774447"/>
              <a:gd name="connsiteY6329" fmla="*/ 1853390 h 4837662"/>
              <a:gd name="connsiteX6330" fmla="*/ 491250 w 4774447"/>
              <a:gd name="connsiteY6330" fmla="*/ 1837683 h 4837662"/>
              <a:gd name="connsiteX6331" fmla="*/ 491250 w 4774447"/>
              <a:gd name="connsiteY6331" fmla="*/ 1836832 h 4837662"/>
              <a:gd name="connsiteX6332" fmla="*/ 494646 w 4774447"/>
              <a:gd name="connsiteY6332" fmla="*/ 1835440 h 4837662"/>
              <a:gd name="connsiteX6333" fmla="*/ 491250 w 4774447"/>
              <a:gd name="connsiteY6333" fmla="*/ 1830952 h 4837662"/>
              <a:gd name="connsiteX6334" fmla="*/ 423338 w 4774447"/>
              <a:gd name="connsiteY6334" fmla="*/ 1871340 h 4837662"/>
              <a:gd name="connsiteX6335" fmla="*/ 417599 w 4774447"/>
              <a:gd name="connsiteY6335" fmla="*/ 1885498 h 4837662"/>
              <a:gd name="connsiteX6336" fmla="*/ 416547 w 4774447"/>
              <a:gd name="connsiteY6336" fmla="*/ 1884803 h 4837662"/>
              <a:gd name="connsiteX6337" fmla="*/ 415274 w 4774447"/>
              <a:gd name="connsiteY6337" fmla="*/ 1885925 h 4837662"/>
              <a:gd name="connsiteX6338" fmla="*/ 409643 w 4774447"/>
              <a:gd name="connsiteY6338" fmla="*/ 1890887 h 4837662"/>
              <a:gd name="connsiteX6339" fmla="*/ 402965 w 4774447"/>
              <a:gd name="connsiteY6339" fmla="*/ 1889291 h 4837662"/>
              <a:gd name="connsiteX6340" fmla="*/ 406360 w 4774447"/>
              <a:gd name="connsiteY6340" fmla="*/ 1893779 h 4837662"/>
              <a:gd name="connsiteX6341" fmla="*/ 409643 w 4774447"/>
              <a:gd name="connsiteY6341" fmla="*/ 1890887 h 4837662"/>
              <a:gd name="connsiteX6342" fmla="*/ 412356 w 4774447"/>
              <a:gd name="connsiteY6342" fmla="*/ 1891535 h 4837662"/>
              <a:gd name="connsiteX6343" fmla="*/ 416972 w 4774447"/>
              <a:gd name="connsiteY6343" fmla="*/ 1887047 h 4837662"/>
              <a:gd name="connsiteX6344" fmla="*/ 417599 w 4774447"/>
              <a:gd name="connsiteY6344" fmla="*/ 1885498 h 4837662"/>
              <a:gd name="connsiteX6345" fmla="*/ 428432 w 4774447"/>
              <a:gd name="connsiteY6345" fmla="*/ 1892657 h 4837662"/>
              <a:gd name="connsiteX6346" fmla="*/ 430130 w 4774447"/>
              <a:gd name="connsiteY6346" fmla="*/ 1893779 h 4837662"/>
              <a:gd name="connsiteX6347" fmla="*/ 433525 w 4774447"/>
              <a:gd name="connsiteY6347" fmla="*/ 1889291 h 4837662"/>
              <a:gd name="connsiteX6348" fmla="*/ 433790 w 4774447"/>
              <a:gd name="connsiteY6348" fmla="*/ 1893077 h 4837662"/>
              <a:gd name="connsiteX6349" fmla="*/ 433208 w 4774447"/>
              <a:gd name="connsiteY6349" fmla="*/ 1898406 h 4837662"/>
              <a:gd name="connsiteX6350" fmla="*/ 427158 w 4774447"/>
              <a:gd name="connsiteY6350" fmla="*/ 1901071 h 4837662"/>
              <a:gd name="connsiteX6351" fmla="*/ 423338 w 4774447"/>
              <a:gd name="connsiteY6351" fmla="*/ 1902754 h 4837662"/>
              <a:gd name="connsiteX6352" fmla="*/ 416547 w 4774447"/>
              <a:gd name="connsiteY6352" fmla="*/ 1902754 h 4837662"/>
              <a:gd name="connsiteX6353" fmla="*/ 423338 w 4774447"/>
              <a:gd name="connsiteY6353" fmla="*/ 1911729 h 4837662"/>
              <a:gd name="connsiteX6354" fmla="*/ 413152 w 4774447"/>
              <a:gd name="connsiteY6354" fmla="*/ 1902754 h 4837662"/>
              <a:gd name="connsiteX6355" fmla="*/ 386411 w 4774447"/>
              <a:gd name="connsiteY6355" fmla="*/ 1914534 h 4837662"/>
              <a:gd name="connsiteX6356" fmla="*/ 383637 w 4774447"/>
              <a:gd name="connsiteY6356" fmla="*/ 1915756 h 4837662"/>
              <a:gd name="connsiteX6357" fmla="*/ 385987 w 4774447"/>
              <a:gd name="connsiteY6357" fmla="*/ 1911729 h 4837662"/>
              <a:gd name="connsiteX6358" fmla="*/ 379196 w 4774447"/>
              <a:gd name="connsiteY6358" fmla="*/ 1907241 h 4837662"/>
              <a:gd name="connsiteX6359" fmla="*/ 372405 w 4774447"/>
              <a:gd name="connsiteY6359" fmla="*/ 1920704 h 4837662"/>
              <a:gd name="connsiteX6360" fmla="*/ 375800 w 4774447"/>
              <a:gd name="connsiteY6360" fmla="*/ 1925192 h 4837662"/>
              <a:gd name="connsiteX6361" fmla="*/ 369009 w 4774447"/>
              <a:gd name="connsiteY6361" fmla="*/ 1934167 h 4837662"/>
              <a:gd name="connsiteX6362" fmla="*/ 355427 w 4774447"/>
              <a:gd name="connsiteY6362" fmla="*/ 1934167 h 4837662"/>
              <a:gd name="connsiteX6363" fmla="*/ 355427 w 4774447"/>
              <a:gd name="connsiteY6363" fmla="*/ 1938655 h 4837662"/>
              <a:gd name="connsiteX6364" fmla="*/ 352031 w 4774447"/>
              <a:gd name="connsiteY6364" fmla="*/ 1934167 h 4837662"/>
              <a:gd name="connsiteX6365" fmla="*/ 335053 w 4774447"/>
              <a:gd name="connsiteY6365" fmla="*/ 1943142 h 4837662"/>
              <a:gd name="connsiteX6366" fmla="*/ 335053 w 4774447"/>
              <a:gd name="connsiteY6366" fmla="*/ 1947630 h 4837662"/>
              <a:gd name="connsiteX6367" fmla="*/ 328262 w 4774447"/>
              <a:gd name="connsiteY6367" fmla="*/ 1947630 h 4837662"/>
              <a:gd name="connsiteX6368" fmla="*/ 290910 w 4774447"/>
              <a:gd name="connsiteY6368" fmla="*/ 1970068 h 4837662"/>
              <a:gd name="connsiteX6369" fmla="*/ 280724 w 4774447"/>
              <a:gd name="connsiteY6369" fmla="*/ 1970068 h 4837662"/>
              <a:gd name="connsiteX6370" fmla="*/ 270537 w 4774447"/>
              <a:gd name="connsiteY6370" fmla="*/ 1974556 h 4837662"/>
              <a:gd name="connsiteX6371" fmla="*/ 290910 w 4774447"/>
              <a:gd name="connsiteY6371" fmla="*/ 1961093 h 4837662"/>
              <a:gd name="connsiteX6372" fmla="*/ 263746 w 4774447"/>
              <a:gd name="connsiteY6372" fmla="*/ 1961093 h 4837662"/>
              <a:gd name="connsiteX6373" fmla="*/ 263746 w 4774447"/>
              <a:gd name="connsiteY6373" fmla="*/ 1979044 h 4837662"/>
              <a:gd name="connsiteX6374" fmla="*/ 243372 w 4774447"/>
              <a:gd name="connsiteY6374" fmla="*/ 1974556 h 4837662"/>
              <a:gd name="connsiteX6375" fmla="*/ 243372 w 4774447"/>
              <a:gd name="connsiteY6375" fmla="*/ 1988019 h 4837662"/>
              <a:gd name="connsiteX6376" fmla="*/ 256955 w 4774447"/>
              <a:gd name="connsiteY6376" fmla="*/ 1983531 h 4837662"/>
              <a:gd name="connsiteX6377" fmla="*/ 233185 w 4774447"/>
              <a:gd name="connsiteY6377" fmla="*/ 1996994 h 4837662"/>
              <a:gd name="connsiteX6378" fmla="*/ 243372 w 4774447"/>
              <a:gd name="connsiteY6378" fmla="*/ 2005969 h 4837662"/>
              <a:gd name="connsiteX6379" fmla="*/ 250163 w 4774447"/>
              <a:gd name="connsiteY6379" fmla="*/ 1996994 h 4837662"/>
              <a:gd name="connsiteX6380" fmla="*/ 263746 w 4774447"/>
              <a:gd name="connsiteY6380" fmla="*/ 1996994 h 4837662"/>
              <a:gd name="connsiteX6381" fmla="*/ 246768 w 4774447"/>
              <a:gd name="connsiteY6381" fmla="*/ 2010457 h 4837662"/>
              <a:gd name="connsiteX6382" fmla="*/ 243372 w 4774447"/>
              <a:gd name="connsiteY6382" fmla="*/ 2019432 h 4837662"/>
              <a:gd name="connsiteX6383" fmla="*/ 260350 w 4774447"/>
              <a:gd name="connsiteY6383" fmla="*/ 2023920 h 4837662"/>
              <a:gd name="connsiteX6384" fmla="*/ 287515 w 4774447"/>
              <a:gd name="connsiteY6384" fmla="*/ 2010457 h 4837662"/>
              <a:gd name="connsiteX6385" fmla="*/ 253559 w 4774447"/>
              <a:gd name="connsiteY6385" fmla="*/ 2037383 h 4837662"/>
              <a:gd name="connsiteX6386" fmla="*/ 246768 w 4774447"/>
              <a:gd name="connsiteY6386" fmla="*/ 2028407 h 4837662"/>
              <a:gd name="connsiteX6387" fmla="*/ 229790 w 4774447"/>
              <a:gd name="connsiteY6387" fmla="*/ 2019432 h 4837662"/>
              <a:gd name="connsiteX6388" fmla="*/ 216207 w 4774447"/>
              <a:gd name="connsiteY6388" fmla="*/ 2032895 h 4837662"/>
              <a:gd name="connsiteX6389" fmla="*/ 215868 w 4774447"/>
              <a:gd name="connsiteY6389" fmla="*/ 2037383 h 4837662"/>
              <a:gd name="connsiteX6390" fmla="*/ 202201 w 4774447"/>
              <a:gd name="connsiteY6390" fmla="*/ 2037383 h 4837662"/>
              <a:gd name="connsiteX6391" fmla="*/ 199230 w 4774447"/>
              <a:gd name="connsiteY6391" fmla="*/ 2037383 h 4837662"/>
              <a:gd name="connsiteX6392" fmla="*/ 182252 w 4774447"/>
              <a:gd name="connsiteY6392" fmla="*/ 2032895 h 4837662"/>
              <a:gd name="connsiteX6393" fmla="*/ 175460 w 4774447"/>
              <a:gd name="connsiteY6393" fmla="*/ 2028407 h 4837662"/>
              <a:gd name="connsiteX6394" fmla="*/ 165274 w 4774447"/>
              <a:gd name="connsiteY6394" fmla="*/ 2037383 h 4837662"/>
              <a:gd name="connsiteX6395" fmla="*/ 168669 w 4774447"/>
              <a:gd name="connsiteY6395" fmla="*/ 2041870 h 4837662"/>
              <a:gd name="connsiteX6396" fmla="*/ 155087 w 4774447"/>
              <a:gd name="connsiteY6396" fmla="*/ 2055333 h 4837662"/>
              <a:gd name="connsiteX6397" fmla="*/ 148296 w 4774447"/>
              <a:gd name="connsiteY6397" fmla="*/ 2041870 h 4837662"/>
              <a:gd name="connsiteX6398" fmla="*/ 143945 w 4774447"/>
              <a:gd name="connsiteY6398" fmla="*/ 2051827 h 4837662"/>
              <a:gd name="connsiteX6399" fmla="*/ 141039 w 4774447"/>
              <a:gd name="connsiteY6399" fmla="*/ 2049294 h 4837662"/>
              <a:gd name="connsiteX6400" fmla="*/ 141505 w 4774447"/>
              <a:gd name="connsiteY6400" fmla="*/ 2046358 h 4837662"/>
              <a:gd name="connsiteX6401" fmla="*/ 124527 w 4774447"/>
              <a:gd name="connsiteY6401" fmla="*/ 2041870 h 4837662"/>
              <a:gd name="connsiteX6402" fmla="*/ 127922 w 4774447"/>
              <a:gd name="connsiteY6402" fmla="*/ 2032895 h 4837662"/>
              <a:gd name="connsiteX6403" fmla="*/ 138109 w 4774447"/>
              <a:gd name="connsiteY6403" fmla="*/ 2032895 h 4837662"/>
              <a:gd name="connsiteX6404" fmla="*/ 138109 w 4774447"/>
              <a:gd name="connsiteY6404" fmla="*/ 2028407 h 4837662"/>
              <a:gd name="connsiteX6405" fmla="*/ 144900 w 4774447"/>
              <a:gd name="connsiteY6405" fmla="*/ 2023920 h 4837662"/>
              <a:gd name="connsiteX6406" fmla="*/ 138109 w 4774447"/>
              <a:gd name="connsiteY6406" fmla="*/ 2010457 h 4837662"/>
              <a:gd name="connsiteX6407" fmla="*/ 141505 w 4774447"/>
              <a:gd name="connsiteY6407" fmla="*/ 2001482 h 4837662"/>
              <a:gd name="connsiteX6408" fmla="*/ 134713 w 4774447"/>
              <a:gd name="connsiteY6408" fmla="*/ 1992506 h 4837662"/>
              <a:gd name="connsiteX6409" fmla="*/ 124527 w 4774447"/>
              <a:gd name="connsiteY6409" fmla="*/ 2001482 h 4837662"/>
              <a:gd name="connsiteX6410" fmla="*/ 124527 w 4774447"/>
              <a:gd name="connsiteY6410" fmla="*/ 1974556 h 4837662"/>
              <a:gd name="connsiteX6411" fmla="*/ 117735 w 4774447"/>
              <a:gd name="connsiteY6411" fmla="*/ 1979044 h 4837662"/>
              <a:gd name="connsiteX6412" fmla="*/ 107549 w 4774447"/>
              <a:gd name="connsiteY6412" fmla="*/ 1970068 h 4837662"/>
              <a:gd name="connsiteX6413" fmla="*/ 104153 w 4774447"/>
              <a:gd name="connsiteY6413" fmla="*/ 1970068 h 4837662"/>
              <a:gd name="connsiteX6414" fmla="*/ 107549 w 4774447"/>
              <a:gd name="connsiteY6414" fmla="*/ 1961093 h 4837662"/>
              <a:gd name="connsiteX6415" fmla="*/ 104153 w 4774447"/>
              <a:gd name="connsiteY6415" fmla="*/ 1961093 h 4837662"/>
              <a:gd name="connsiteX6416" fmla="*/ 93966 w 4774447"/>
              <a:gd name="connsiteY6416" fmla="*/ 1961093 h 4837662"/>
              <a:gd name="connsiteX6417" fmla="*/ 83780 w 4774447"/>
              <a:gd name="connsiteY6417" fmla="*/ 1943142 h 4837662"/>
              <a:gd name="connsiteX6418" fmla="*/ 97362 w 4774447"/>
              <a:gd name="connsiteY6418" fmla="*/ 1938655 h 4837662"/>
              <a:gd name="connsiteX6419" fmla="*/ 86379 w 4774447"/>
              <a:gd name="connsiteY6419" fmla="*/ 1928558 h 4837662"/>
              <a:gd name="connsiteX6420" fmla="*/ 75594 w 4774447"/>
              <a:gd name="connsiteY6420" fmla="*/ 1937075 h 4837662"/>
              <a:gd name="connsiteX6421" fmla="*/ 63247 w 4774447"/>
              <a:gd name="connsiteY6421" fmla="*/ 1923088 h 4837662"/>
              <a:gd name="connsiteX6422" fmla="*/ 53219 w 4774447"/>
              <a:gd name="connsiteY6422" fmla="*/ 1911729 h 4837662"/>
              <a:gd name="connsiteX6423" fmla="*/ 39637 w 4774447"/>
              <a:gd name="connsiteY6423" fmla="*/ 1925192 h 4837662"/>
              <a:gd name="connsiteX6424" fmla="*/ 36241 w 4774447"/>
              <a:gd name="connsiteY6424" fmla="*/ 1938655 h 4837662"/>
              <a:gd name="connsiteX6425" fmla="*/ 29450 w 4774447"/>
              <a:gd name="connsiteY6425" fmla="*/ 1938655 h 4837662"/>
              <a:gd name="connsiteX6426" fmla="*/ 39637 w 4774447"/>
              <a:gd name="connsiteY6426" fmla="*/ 1916217 h 4837662"/>
              <a:gd name="connsiteX6427" fmla="*/ 15868 w 4774447"/>
              <a:gd name="connsiteY6427" fmla="*/ 1907241 h 4837662"/>
              <a:gd name="connsiteX6428" fmla="*/ 15868 w 4774447"/>
              <a:gd name="connsiteY6428" fmla="*/ 1891675 h 4837662"/>
              <a:gd name="connsiteX6429" fmla="*/ 15868 w 4774447"/>
              <a:gd name="connsiteY6429" fmla="*/ 1884803 h 4837662"/>
              <a:gd name="connsiteX6430" fmla="*/ 26055 w 4774447"/>
              <a:gd name="connsiteY6430" fmla="*/ 1893779 h 4837662"/>
              <a:gd name="connsiteX6431" fmla="*/ 39637 w 4774447"/>
              <a:gd name="connsiteY6431" fmla="*/ 1893779 h 4837662"/>
              <a:gd name="connsiteX6432" fmla="*/ 46428 w 4774447"/>
              <a:gd name="connsiteY6432" fmla="*/ 1880316 h 4837662"/>
              <a:gd name="connsiteX6433" fmla="*/ 53219 w 4774447"/>
              <a:gd name="connsiteY6433" fmla="*/ 1884803 h 4837662"/>
              <a:gd name="connsiteX6434" fmla="*/ 73593 w 4774447"/>
              <a:gd name="connsiteY6434" fmla="*/ 1857878 h 4837662"/>
              <a:gd name="connsiteX6435" fmla="*/ 70197 w 4774447"/>
              <a:gd name="connsiteY6435" fmla="*/ 1848902 h 4837662"/>
              <a:gd name="connsiteX6436" fmla="*/ 100757 w 4774447"/>
              <a:gd name="connsiteY6436" fmla="*/ 1835440 h 4837662"/>
              <a:gd name="connsiteX6437" fmla="*/ 107549 w 4774447"/>
              <a:gd name="connsiteY6437" fmla="*/ 1826464 h 4837662"/>
              <a:gd name="connsiteX6438" fmla="*/ 107549 w 4774447"/>
              <a:gd name="connsiteY6438" fmla="*/ 1821977 h 4837662"/>
              <a:gd name="connsiteX6439" fmla="*/ 124527 w 4774447"/>
              <a:gd name="connsiteY6439" fmla="*/ 1808514 h 4837662"/>
              <a:gd name="connsiteX6440" fmla="*/ 134713 w 4774447"/>
              <a:gd name="connsiteY6440" fmla="*/ 1817489 h 4837662"/>
              <a:gd name="connsiteX6441" fmla="*/ 138109 w 4774447"/>
              <a:gd name="connsiteY6441" fmla="*/ 1817489 h 4837662"/>
              <a:gd name="connsiteX6442" fmla="*/ 138109 w 4774447"/>
              <a:gd name="connsiteY6442" fmla="*/ 1804026 h 4837662"/>
              <a:gd name="connsiteX6443" fmla="*/ 161878 w 4774447"/>
              <a:gd name="connsiteY6443" fmla="*/ 1795051 h 4837662"/>
              <a:gd name="connsiteX6444" fmla="*/ 155087 w 4774447"/>
              <a:gd name="connsiteY6444" fmla="*/ 1790563 h 4837662"/>
              <a:gd name="connsiteX6445" fmla="*/ 172065 w 4774447"/>
              <a:gd name="connsiteY6445" fmla="*/ 1790563 h 4837662"/>
              <a:gd name="connsiteX6446" fmla="*/ 182252 w 4774447"/>
              <a:gd name="connsiteY6446" fmla="*/ 1804026 h 4837662"/>
              <a:gd name="connsiteX6447" fmla="*/ 185647 w 4774447"/>
              <a:gd name="connsiteY6447" fmla="*/ 1799538 h 4837662"/>
              <a:gd name="connsiteX6448" fmla="*/ 199230 w 4774447"/>
              <a:gd name="connsiteY6448" fmla="*/ 1813001 h 4837662"/>
              <a:gd name="connsiteX6449" fmla="*/ 202625 w 4774447"/>
              <a:gd name="connsiteY6449" fmla="*/ 1804026 h 4837662"/>
              <a:gd name="connsiteX6450" fmla="*/ 195834 w 4774447"/>
              <a:gd name="connsiteY6450" fmla="*/ 1795051 h 4837662"/>
              <a:gd name="connsiteX6451" fmla="*/ 206021 w 4774447"/>
              <a:gd name="connsiteY6451" fmla="*/ 1781588 h 4837662"/>
              <a:gd name="connsiteX6452" fmla="*/ 212812 w 4774447"/>
              <a:gd name="connsiteY6452" fmla="*/ 1799538 h 4837662"/>
              <a:gd name="connsiteX6453" fmla="*/ 216207 w 4774447"/>
              <a:gd name="connsiteY6453" fmla="*/ 1795051 h 4837662"/>
              <a:gd name="connsiteX6454" fmla="*/ 229790 w 4774447"/>
              <a:gd name="connsiteY6454" fmla="*/ 1804026 h 4837662"/>
              <a:gd name="connsiteX6455" fmla="*/ 239977 w 4774447"/>
              <a:gd name="connsiteY6455" fmla="*/ 1795051 h 4837662"/>
              <a:gd name="connsiteX6456" fmla="*/ 222999 w 4774447"/>
              <a:gd name="connsiteY6456" fmla="*/ 1786076 h 4837662"/>
              <a:gd name="connsiteX6457" fmla="*/ 202625 w 4774447"/>
              <a:gd name="connsiteY6457" fmla="*/ 1768125 h 4837662"/>
              <a:gd name="connsiteX6458" fmla="*/ 199230 w 4774447"/>
              <a:gd name="connsiteY6458" fmla="*/ 1768125 h 4837662"/>
              <a:gd name="connsiteX6459" fmla="*/ 202625 w 4774447"/>
              <a:gd name="connsiteY6459" fmla="*/ 1763637 h 4837662"/>
              <a:gd name="connsiteX6460" fmla="*/ 222999 w 4774447"/>
              <a:gd name="connsiteY6460" fmla="*/ 1768125 h 4837662"/>
              <a:gd name="connsiteX6461" fmla="*/ 243372 w 4774447"/>
              <a:gd name="connsiteY6461" fmla="*/ 1772613 h 4837662"/>
              <a:gd name="connsiteX6462" fmla="*/ 246768 w 4774447"/>
              <a:gd name="connsiteY6462" fmla="*/ 1772613 h 4837662"/>
              <a:gd name="connsiteX6463" fmla="*/ 246768 w 4774447"/>
              <a:gd name="connsiteY6463" fmla="*/ 1763637 h 4837662"/>
              <a:gd name="connsiteX6464" fmla="*/ 250163 w 4774447"/>
              <a:gd name="connsiteY6464" fmla="*/ 1768125 h 4837662"/>
              <a:gd name="connsiteX6465" fmla="*/ 260350 w 4774447"/>
              <a:gd name="connsiteY6465" fmla="*/ 1763637 h 4837662"/>
              <a:gd name="connsiteX6466" fmla="*/ 260350 w 4774447"/>
              <a:gd name="connsiteY6466" fmla="*/ 1745687 h 4837662"/>
              <a:gd name="connsiteX6467" fmla="*/ 260350 w 4774447"/>
              <a:gd name="connsiteY6467" fmla="*/ 1741199 h 4837662"/>
              <a:gd name="connsiteX6468" fmla="*/ 250163 w 4774447"/>
              <a:gd name="connsiteY6468" fmla="*/ 1732224 h 4837662"/>
              <a:gd name="connsiteX6469" fmla="*/ 246768 w 4774447"/>
              <a:gd name="connsiteY6469" fmla="*/ 1745687 h 4837662"/>
              <a:gd name="connsiteX6470" fmla="*/ 229790 w 4774447"/>
              <a:gd name="connsiteY6470" fmla="*/ 1741199 h 4837662"/>
              <a:gd name="connsiteX6471" fmla="*/ 233185 w 4774447"/>
              <a:gd name="connsiteY6471" fmla="*/ 1727736 h 4837662"/>
              <a:gd name="connsiteX6472" fmla="*/ 270537 w 4774447"/>
              <a:gd name="connsiteY6472" fmla="*/ 1727736 h 4837662"/>
              <a:gd name="connsiteX6473" fmla="*/ 267141 w 4774447"/>
              <a:gd name="connsiteY6473" fmla="*/ 1732224 h 4837662"/>
              <a:gd name="connsiteX6474" fmla="*/ 270537 w 4774447"/>
              <a:gd name="connsiteY6474" fmla="*/ 1732224 h 4837662"/>
              <a:gd name="connsiteX6475" fmla="*/ 277328 w 4774447"/>
              <a:gd name="connsiteY6475" fmla="*/ 1732224 h 4837662"/>
              <a:gd name="connsiteX6476" fmla="*/ 267141 w 4774447"/>
              <a:gd name="connsiteY6476" fmla="*/ 1741199 h 4837662"/>
              <a:gd name="connsiteX6477" fmla="*/ 284119 w 4774447"/>
              <a:gd name="connsiteY6477" fmla="*/ 1741199 h 4837662"/>
              <a:gd name="connsiteX6478" fmla="*/ 287515 w 4774447"/>
              <a:gd name="connsiteY6478" fmla="*/ 1727736 h 4837662"/>
              <a:gd name="connsiteX6479" fmla="*/ 324866 w 4774447"/>
              <a:gd name="connsiteY6479" fmla="*/ 1718761 h 4837662"/>
              <a:gd name="connsiteX6480" fmla="*/ 338449 w 4774447"/>
              <a:gd name="connsiteY6480" fmla="*/ 1709786 h 4837662"/>
              <a:gd name="connsiteX6481" fmla="*/ 358822 w 4774447"/>
              <a:gd name="connsiteY6481" fmla="*/ 1700811 h 4837662"/>
              <a:gd name="connsiteX6482" fmla="*/ 370548 w 4774447"/>
              <a:gd name="connsiteY6482" fmla="*/ 1700811 h 4837662"/>
              <a:gd name="connsiteX6483" fmla="*/ 375800 w 4774447"/>
              <a:gd name="connsiteY6483" fmla="*/ 1700811 h 4837662"/>
              <a:gd name="connsiteX6484" fmla="*/ 373678 w 4774447"/>
              <a:gd name="connsiteY6484" fmla="*/ 1700811 h 4837662"/>
              <a:gd name="connsiteX6485" fmla="*/ 370548 w 4774447"/>
              <a:gd name="connsiteY6485" fmla="*/ 1700811 h 4837662"/>
              <a:gd name="connsiteX6486" fmla="*/ 382591 w 4774447"/>
              <a:gd name="connsiteY6486" fmla="*/ 1696323 h 4837662"/>
              <a:gd name="connsiteX6487" fmla="*/ 379196 w 4774447"/>
              <a:gd name="connsiteY6487" fmla="*/ 1705298 h 4837662"/>
              <a:gd name="connsiteX6488" fmla="*/ 396174 w 4774447"/>
              <a:gd name="connsiteY6488" fmla="*/ 1709786 h 4837662"/>
              <a:gd name="connsiteX6489" fmla="*/ 399569 w 4774447"/>
              <a:gd name="connsiteY6489" fmla="*/ 1709786 h 4837662"/>
              <a:gd name="connsiteX6490" fmla="*/ 399837 w 4774447"/>
              <a:gd name="connsiteY6490" fmla="*/ 1709786 h 4837662"/>
              <a:gd name="connsiteX6491" fmla="*/ 396174 w 4774447"/>
              <a:gd name="connsiteY6491" fmla="*/ 1718761 h 4837662"/>
              <a:gd name="connsiteX6492" fmla="*/ 416547 w 4774447"/>
              <a:gd name="connsiteY6492" fmla="*/ 1709786 h 4837662"/>
              <a:gd name="connsiteX6493" fmla="*/ 419943 w 4774447"/>
              <a:gd name="connsiteY6493" fmla="*/ 1696323 h 4837662"/>
              <a:gd name="connsiteX6494" fmla="*/ 396174 w 4774447"/>
              <a:gd name="connsiteY6494" fmla="*/ 1696323 h 4837662"/>
              <a:gd name="connsiteX6495" fmla="*/ 375800 w 4774447"/>
              <a:gd name="connsiteY6495" fmla="*/ 1673885 h 4837662"/>
              <a:gd name="connsiteX6496" fmla="*/ 369009 w 4774447"/>
              <a:gd name="connsiteY6496" fmla="*/ 1673885 h 4837662"/>
              <a:gd name="connsiteX6497" fmla="*/ 362218 w 4774447"/>
              <a:gd name="connsiteY6497" fmla="*/ 1691836 h 4837662"/>
              <a:gd name="connsiteX6498" fmla="*/ 345240 w 4774447"/>
              <a:gd name="connsiteY6498" fmla="*/ 1678373 h 4837662"/>
              <a:gd name="connsiteX6499" fmla="*/ 331657 w 4774447"/>
              <a:gd name="connsiteY6499" fmla="*/ 1691836 h 4837662"/>
              <a:gd name="connsiteX6500" fmla="*/ 329436 w 4774447"/>
              <a:gd name="connsiteY6500" fmla="*/ 1690368 h 4837662"/>
              <a:gd name="connsiteX6501" fmla="*/ 328209 w 4774447"/>
              <a:gd name="connsiteY6501" fmla="*/ 1686086 h 4837662"/>
              <a:gd name="connsiteX6502" fmla="*/ 311284 w 4774447"/>
              <a:gd name="connsiteY6502" fmla="*/ 1687348 h 4837662"/>
              <a:gd name="connsiteX6503" fmla="*/ 311284 w 4774447"/>
              <a:gd name="connsiteY6503" fmla="*/ 1705298 h 4837662"/>
              <a:gd name="connsiteX6504" fmla="*/ 304493 w 4774447"/>
              <a:gd name="connsiteY6504" fmla="*/ 1696323 h 4837662"/>
              <a:gd name="connsiteX6505" fmla="*/ 297702 w 4774447"/>
              <a:gd name="connsiteY6505" fmla="*/ 1705298 h 4837662"/>
              <a:gd name="connsiteX6506" fmla="*/ 294306 w 4774447"/>
              <a:gd name="connsiteY6506" fmla="*/ 1718761 h 4837662"/>
              <a:gd name="connsiteX6507" fmla="*/ 284119 w 4774447"/>
              <a:gd name="connsiteY6507" fmla="*/ 1718761 h 4837662"/>
              <a:gd name="connsiteX6508" fmla="*/ 290910 w 4774447"/>
              <a:gd name="connsiteY6508" fmla="*/ 1709786 h 4837662"/>
              <a:gd name="connsiteX6509" fmla="*/ 295686 w 4774447"/>
              <a:gd name="connsiteY6509" fmla="*/ 1703475 h 4837662"/>
              <a:gd name="connsiteX6510" fmla="*/ 295686 w 4774447"/>
              <a:gd name="connsiteY6510" fmla="*/ 1703475 h 4837662"/>
              <a:gd name="connsiteX6511" fmla="*/ 296004 w 4774447"/>
              <a:gd name="connsiteY6511" fmla="*/ 1703055 h 4837662"/>
              <a:gd name="connsiteX6512" fmla="*/ 295686 w 4774447"/>
              <a:gd name="connsiteY6512" fmla="*/ 1703475 h 4837662"/>
              <a:gd name="connsiteX6513" fmla="*/ 280724 w 4774447"/>
              <a:gd name="connsiteY6513" fmla="*/ 1709786 h 4837662"/>
              <a:gd name="connsiteX6514" fmla="*/ 294306 w 4774447"/>
              <a:gd name="connsiteY6514" fmla="*/ 1691836 h 4837662"/>
              <a:gd name="connsiteX6515" fmla="*/ 290910 w 4774447"/>
              <a:gd name="connsiteY6515" fmla="*/ 1691836 h 4837662"/>
              <a:gd name="connsiteX6516" fmla="*/ 311284 w 4774447"/>
              <a:gd name="connsiteY6516" fmla="*/ 1678373 h 4837662"/>
              <a:gd name="connsiteX6517" fmla="*/ 324866 w 4774447"/>
              <a:gd name="connsiteY6517" fmla="*/ 1664910 h 4837662"/>
              <a:gd name="connsiteX6518" fmla="*/ 327476 w 4774447"/>
              <a:gd name="connsiteY6518" fmla="*/ 1665844 h 4837662"/>
              <a:gd name="connsiteX6519" fmla="*/ 320569 w 4774447"/>
              <a:gd name="connsiteY6519" fmla="*/ 1671851 h 4837662"/>
              <a:gd name="connsiteX6520" fmla="*/ 334469 w 4774447"/>
              <a:gd name="connsiteY6520" fmla="*/ 1668346 h 4837662"/>
              <a:gd name="connsiteX6521" fmla="*/ 327476 w 4774447"/>
              <a:gd name="connsiteY6521" fmla="*/ 1665844 h 4837662"/>
              <a:gd name="connsiteX6522" fmla="*/ 332712 w 4774447"/>
              <a:gd name="connsiteY6522" fmla="*/ 1661290 h 4837662"/>
              <a:gd name="connsiteX6523" fmla="*/ 358822 w 4774447"/>
              <a:gd name="connsiteY6523" fmla="*/ 1642471 h 4837662"/>
              <a:gd name="connsiteX6524" fmla="*/ 372405 w 4774447"/>
              <a:gd name="connsiteY6524" fmla="*/ 1642471 h 4837662"/>
              <a:gd name="connsiteX6525" fmla="*/ 373586 w 4774447"/>
              <a:gd name="connsiteY6525" fmla="*/ 1640911 h 4837662"/>
              <a:gd name="connsiteX6526" fmla="*/ 379196 w 4774447"/>
              <a:gd name="connsiteY6526" fmla="*/ 1642471 h 4837662"/>
              <a:gd name="connsiteX6527" fmla="*/ 379196 w 4774447"/>
              <a:gd name="connsiteY6527" fmla="*/ 1629009 h 4837662"/>
              <a:gd name="connsiteX6528" fmla="*/ 399569 w 4774447"/>
              <a:gd name="connsiteY6528" fmla="*/ 1620033 h 4837662"/>
              <a:gd name="connsiteX6529" fmla="*/ 413152 w 4774447"/>
              <a:gd name="connsiteY6529" fmla="*/ 1611058 h 4837662"/>
              <a:gd name="connsiteX6530" fmla="*/ 419943 w 4774447"/>
              <a:gd name="connsiteY6530" fmla="*/ 1593108 h 4837662"/>
              <a:gd name="connsiteX6531" fmla="*/ 426734 w 4774447"/>
              <a:gd name="connsiteY6531" fmla="*/ 1602083 h 4837662"/>
              <a:gd name="connsiteX6532" fmla="*/ 453952 w 4774447"/>
              <a:gd name="connsiteY6532" fmla="*/ 1591986 h 4837662"/>
              <a:gd name="connsiteX6533" fmla="*/ 458741 w 4774447"/>
              <a:gd name="connsiteY6533" fmla="*/ 1599163 h 4837662"/>
              <a:gd name="connsiteX6534" fmla="*/ 455438 w 4774447"/>
              <a:gd name="connsiteY6534" fmla="*/ 1601452 h 4837662"/>
              <a:gd name="connsiteX6535" fmla="*/ 460690 w 4774447"/>
              <a:gd name="connsiteY6535" fmla="*/ 1602083 h 4837662"/>
              <a:gd name="connsiteX6536" fmla="*/ 458741 w 4774447"/>
              <a:gd name="connsiteY6536" fmla="*/ 1599163 h 4837662"/>
              <a:gd name="connsiteX6537" fmla="*/ 467481 w 4774447"/>
              <a:gd name="connsiteY6537" fmla="*/ 1593108 h 4837662"/>
              <a:gd name="connsiteX6538" fmla="*/ 470877 w 4774447"/>
              <a:gd name="connsiteY6538" fmla="*/ 1597595 h 4837662"/>
              <a:gd name="connsiteX6539" fmla="*/ 487855 w 4774447"/>
              <a:gd name="connsiteY6539" fmla="*/ 1584132 h 4837662"/>
              <a:gd name="connsiteX6540" fmla="*/ 470877 w 4774447"/>
              <a:gd name="connsiteY6540" fmla="*/ 1584132 h 4837662"/>
              <a:gd name="connsiteX6541" fmla="*/ 453899 w 4774447"/>
              <a:gd name="connsiteY6541" fmla="*/ 1588620 h 4837662"/>
              <a:gd name="connsiteX6542" fmla="*/ 464085 w 4774447"/>
              <a:gd name="connsiteY6542" fmla="*/ 1579645 h 4837662"/>
              <a:gd name="connsiteX6543" fmla="*/ 460690 w 4774447"/>
              <a:gd name="connsiteY6543" fmla="*/ 1575157 h 4837662"/>
              <a:gd name="connsiteX6544" fmla="*/ 470877 w 4774447"/>
              <a:gd name="connsiteY6544" fmla="*/ 1557207 h 4837662"/>
              <a:gd name="connsiteX6545" fmla="*/ 470877 w 4774447"/>
              <a:gd name="connsiteY6545" fmla="*/ 1561694 h 4837662"/>
              <a:gd name="connsiteX6546" fmla="*/ 475333 w 4774447"/>
              <a:gd name="connsiteY6546" fmla="*/ 1559731 h 4837662"/>
              <a:gd name="connsiteX6547" fmla="*/ 477243 w 4774447"/>
              <a:gd name="connsiteY6547" fmla="*/ 1562255 h 4837662"/>
              <a:gd name="connsiteX6548" fmla="*/ 494646 w 4774447"/>
              <a:gd name="connsiteY6548" fmla="*/ 1561694 h 4837662"/>
              <a:gd name="connsiteX6549" fmla="*/ 491250 w 4774447"/>
              <a:gd name="connsiteY6549" fmla="*/ 1543744 h 4837662"/>
              <a:gd name="connsiteX6550" fmla="*/ 511624 w 4774447"/>
              <a:gd name="connsiteY6550" fmla="*/ 1534769 h 4837662"/>
              <a:gd name="connsiteX6551" fmla="*/ 509345 w 4774447"/>
              <a:gd name="connsiteY6551" fmla="*/ 1536540 h 4837662"/>
              <a:gd name="connsiteX6552" fmla="*/ 506371 w 4774447"/>
              <a:gd name="connsiteY6552" fmla="*/ 1538555 h 4837662"/>
              <a:gd name="connsiteX6553" fmla="*/ 504408 w 4774447"/>
              <a:gd name="connsiteY6553" fmla="*/ 1540378 h 4837662"/>
              <a:gd name="connsiteX6554" fmla="*/ 509345 w 4774447"/>
              <a:gd name="connsiteY6554" fmla="*/ 1536540 h 4837662"/>
              <a:gd name="connsiteX6555" fmla="*/ 525206 w 4774447"/>
              <a:gd name="connsiteY6555" fmla="*/ 1525793 h 4837662"/>
              <a:gd name="connsiteX6556" fmla="*/ 531997 w 4774447"/>
              <a:gd name="connsiteY6556" fmla="*/ 1525793 h 4837662"/>
              <a:gd name="connsiteX6557" fmla="*/ 545580 w 4774447"/>
              <a:gd name="connsiteY6557" fmla="*/ 1503355 h 4837662"/>
              <a:gd name="connsiteX6558" fmla="*/ 545580 w 4774447"/>
              <a:gd name="connsiteY6558" fmla="*/ 1498867 h 4837662"/>
              <a:gd name="connsiteX6559" fmla="*/ 540032 w 4774447"/>
              <a:gd name="connsiteY6559" fmla="*/ 1498867 h 4837662"/>
              <a:gd name="connsiteX6560" fmla="*/ 542184 w 4774447"/>
              <a:gd name="connsiteY6560" fmla="*/ 1494380 h 4837662"/>
              <a:gd name="connsiteX6561" fmla="*/ 525206 w 4774447"/>
              <a:gd name="connsiteY6561" fmla="*/ 1498867 h 4837662"/>
              <a:gd name="connsiteX6562" fmla="*/ 515019 w 4774447"/>
              <a:gd name="connsiteY6562" fmla="*/ 1507843 h 4837662"/>
              <a:gd name="connsiteX6563" fmla="*/ 511624 w 4774447"/>
              <a:gd name="connsiteY6563" fmla="*/ 1507843 h 4837662"/>
              <a:gd name="connsiteX6564" fmla="*/ 508228 w 4774447"/>
              <a:gd name="connsiteY6564" fmla="*/ 1503355 h 4837662"/>
              <a:gd name="connsiteX6565" fmla="*/ 525206 w 4774447"/>
              <a:gd name="connsiteY6565" fmla="*/ 1489892 h 4837662"/>
              <a:gd name="connsiteX6566" fmla="*/ 548975 w 4774447"/>
              <a:gd name="connsiteY6566" fmla="*/ 1485405 h 4837662"/>
              <a:gd name="connsiteX6567" fmla="*/ 562557 w 4774447"/>
              <a:gd name="connsiteY6567" fmla="*/ 1471942 h 4837662"/>
              <a:gd name="connsiteX6568" fmla="*/ 576140 w 4774447"/>
              <a:gd name="connsiteY6568" fmla="*/ 1467454 h 4837662"/>
              <a:gd name="connsiteX6569" fmla="*/ 579535 w 4774447"/>
              <a:gd name="connsiteY6569" fmla="*/ 1462966 h 4837662"/>
              <a:gd name="connsiteX6570" fmla="*/ 572744 w 4774447"/>
              <a:gd name="connsiteY6570" fmla="*/ 1458479 h 4837662"/>
              <a:gd name="connsiteX6571" fmla="*/ 593118 w 4774447"/>
              <a:gd name="connsiteY6571" fmla="*/ 1436041 h 4837662"/>
              <a:gd name="connsiteX6572" fmla="*/ 601160 w 4774447"/>
              <a:gd name="connsiteY6572" fmla="*/ 1436041 h 4837662"/>
              <a:gd name="connsiteX6573" fmla="*/ 598211 w 4774447"/>
              <a:gd name="connsiteY6573" fmla="*/ 1440528 h 4837662"/>
              <a:gd name="connsiteX6574" fmla="*/ 602350 w 4774447"/>
              <a:gd name="connsiteY6574" fmla="*/ 1439126 h 4837662"/>
              <a:gd name="connsiteX6575" fmla="*/ 608761 w 4774447"/>
              <a:gd name="connsiteY6575" fmla="*/ 1434151 h 4837662"/>
              <a:gd name="connsiteX6576" fmla="*/ 611794 w 4774447"/>
              <a:gd name="connsiteY6576" fmla="*/ 1432114 h 4837662"/>
              <a:gd name="connsiteX6577" fmla="*/ 611837 w 4774447"/>
              <a:gd name="connsiteY6577" fmla="*/ 1431765 h 4837662"/>
              <a:gd name="connsiteX6578" fmla="*/ 623678 w 4774447"/>
              <a:gd name="connsiteY6578" fmla="*/ 1422578 h 4837662"/>
              <a:gd name="connsiteX6579" fmla="*/ 616887 w 4774447"/>
              <a:gd name="connsiteY6579" fmla="*/ 1418090 h 4837662"/>
              <a:gd name="connsiteX6580" fmla="*/ 613067 w 4774447"/>
              <a:gd name="connsiteY6580" fmla="*/ 1421947 h 4837662"/>
              <a:gd name="connsiteX6581" fmla="*/ 611837 w 4774447"/>
              <a:gd name="connsiteY6581" fmla="*/ 1431765 h 4837662"/>
              <a:gd name="connsiteX6582" fmla="*/ 608761 w 4774447"/>
              <a:gd name="connsiteY6582" fmla="*/ 1434151 h 4837662"/>
              <a:gd name="connsiteX6583" fmla="*/ 605427 w 4774447"/>
              <a:gd name="connsiteY6583" fmla="*/ 1436391 h 4837662"/>
              <a:gd name="connsiteX6584" fmla="*/ 603305 w 4774447"/>
              <a:gd name="connsiteY6584" fmla="*/ 1435290 h 4837662"/>
              <a:gd name="connsiteX6585" fmla="*/ 603305 w 4774447"/>
              <a:gd name="connsiteY6585" fmla="*/ 1431553 h 4837662"/>
              <a:gd name="connsiteX6586" fmla="*/ 601975 w 4774447"/>
              <a:gd name="connsiteY6586" fmla="*/ 1434599 h 4837662"/>
              <a:gd name="connsiteX6587" fmla="*/ 597946 w 4774447"/>
              <a:gd name="connsiteY6587" fmla="*/ 1432508 h 4837662"/>
              <a:gd name="connsiteX6588" fmla="*/ 586327 w 4774447"/>
              <a:gd name="connsiteY6588" fmla="*/ 1422578 h 4837662"/>
              <a:gd name="connsiteX6589" fmla="*/ 574867 w 4774447"/>
              <a:gd name="connsiteY6589" fmla="*/ 1431553 h 4837662"/>
              <a:gd name="connsiteX6590" fmla="*/ 556883 w 4774447"/>
              <a:gd name="connsiteY6590" fmla="*/ 1440004 h 4837662"/>
              <a:gd name="connsiteX6591" fmla="*/ 555766 w 4774447"/>
              <a:gd name="connsiteY6591" fmla="*/ 1436041 h 4837662"/>
              <a:gd name="connsiteX6592" fmla="*/ 548975 w 4774447"/>
              <a:gd name="connsiteY6592" fmla="*/ 1445016 h 4837662"/>
              <a:gd name="connsiteX6593" fmla="*/ 525206 w 4774447"/>
              <a:gd name="connsiteY6593" fmla="*/ 1458479 h 4837662"/>
              <a:gd name="connsiteX6594" fmla="*/ 518415 w 4774447"/>
              <a:gd name="connsiteY6594" fmla="*/ 1467454 h 4837662"/>
              <a:gd name="connsiteX6595" fmla="*/ 518415 w 4774447"/>
              <a:gd name="connsiteY6595" fmla="*/ 1458479 h 4837662"/>
              <a:gd name="connsiteX6596" fmla="*/ 508228 w 4774447"/>
              <a:gd name="connsiteY6596" fmla="*/ 1449504 h 4837662"/>
              <a:gd name="connsiteX6597" fmla="*/ 508228 w 4774447"/>
              <a:gd name="connsiteY6597" fmla="*/ 1436041 h 4837662"/>
              <a:gd name="connsiteX6598" fmla="*/ 481063 w 4774447"/>
              <a:gd name="connsiteY6598" fmla="*/ 1418090 h 4837662"/>
              <a:gd name="connsiteX6599" fmla="*/ 474272 w 4774447"/>
              <a:gd name="connsiteY6599" fmla="*/ 1418090 h 4837662"/>
              <a:gd name="connsiteX6600" fmla="*/ 477668 w 4774447"/>
              <a:gd name="connsiteY6600" fmla="*/ 1431553 h 4837662"/>
              <a:gd name="connsiteX6601" fmla="*/ 460690 w 4774447"/>
              <a:gd name="connsiteY6601" fmla="*/ 1431553 h 4837662"/>
              <a:gd name="connsiteX6602" fmla="*/ 467481 w 4774447"/>
              <a:gd name="connsiteY6602" fmla="*/ 1413603 h 4837662"/>
              <a:gd name="connsiteX6603" fmla="*/ 470877 w 4774447"/>
              <a:gd name="connsiteY6603" fmla="*/ 1395652 h 4837662"/>
              <a:gd name="connsiteX6604" fmla="*/ 453899 w 4774447"/>
              <a:gd name="connsiteY6604" fmla="*/ 1395652 h 4837662"/>
              <a:gd name="connsiteX6605" fmla="*/ 460690 w 4774447"/>
              <a:gd name="connsiteY6605" fmla="*/ 1404627 h 4837662"/>
              <a:gd name="connsiteX6606" fmla="*/ 453899 w 4774447"/>
              <a:gd name="connsiteY6606" fmla="*/ 1431553 h 4837662"/>
              <a:gd name="connsiteX6607" fmla="*/ 430130 w 4774447"/>
              <a:gd name="connsiteY6607" fmla="*/ 1427066 h 4837662"/>
              <a:gd name="connsiteX6608" fmla="*/ 433525 w 4774447"/>
              <a:gd name="connsiteY6608" fmla="*/ 1418090 h 4837662"/>
              <a:gd name="connsiteX6609" fmla="*/ 450503 w 4774447"/>
              <a:gd name="connsiteY6609" fmla="*/ 1404627 h 4837662"/>
              <a:gd name="connsiteX6610" fmla="*/ 453899 w 4774447"/>
              <a:gd name="connsiteY6610" fmla="*/ 1400140 h 4837662"/>
              <a:gd name="connsiteX6611" fmla="*/ 450503 w 4774447"/>
              <a:gd name="connsiteY6611" fmla="*/ 1391164 h 4837662"/>
              <a:gd name="connsiteX6612" fmla="*/ 430130 w 4774447"/>
              <a:gd name="connsiteY6612" fmla="*/ 1400140 h 4837662"/>
              <a:gd name="connsiteX6613" fmla="*/ 447107 w 4774447"/>
              <a:gd name="connsiteY6613" fmla="*/ 1391164 h 4837662"/>
              <a:gd name="connsiteX6614" fmla="*/ 436921 w 4774447"/>
              <a:gd name="connsiteY6614" fmla="*/ 1382189 h 4837662"/>
              <a:gd name="connsiteX6615" fmla="*/ 453899 w 4774447"/>
              <a:gd name="connsiteY6615" fmla="*/ 1373214 h 4837662"/>
              <a:gd name="connsiteX6616" fmla="*/ 460690 w 4774447"/>
              <a:gd name="connsiteY6616" fmla="*/ 1368726 h 4837662"/>
              <a:gd name="connsiteX6617" fmla="*/ 440316 w 4774447"/>
              <a:gd name="connsiteY6617" fmla="*/ 1364239 h 4837662"/>
              <a:gd name="connsiteX6618" fmla="*/ 460690 w 4774447"/>
              <a:gd name="connsiteY6618" fmla="*/ 1355263 h 4837662"/>
              <a:gd name="connsiteX6619" fmla="*/ 477668 w 4774447"/>
              <a:gd name="connsiteY6619" fmla="*/ 1341801 h 4837662"/>
              <a:gd name="connsiteX6620" fmla="*/ 484459 w 4774447"/>
              <a:gd name="connsiteY6620" fmla="*/ 1341801 h 4837662"/>
              <a:gd name="connsiteX6621" fmla="*/ 489895 w 4774447"/>
              <a:gd name="connsiteY6621" fmla="*/ 1337011 h 4837662"/>
              <a:gd name="connsiteX6622" fmla="*/ 489871 w 4774447"/>
              <a:gd name="connsiteY6622" fmla="*/ 1337243 h 4837662"/>
              <a:gd name="connsiteX6623" fmla="*/ 490401 w 4774447"/>
              <a:gd name="connsiteY6623" fmla="*/ 1336752 h 4837662"/>
              <a:gd name="connsiteX6624" fmla="*/ 490510 w 4774447"/>
              <a:gd name="connsiteY6624" fmla="*/ 1336469 h 4837662"/>
              <a:gd name="connsiteX6625" fmla="*/ 493372 w 4774447"/>
              <a:gd name="connsiteY6625" fmla="*/ 1333947 h 4837662"/>
              <a:gd name="connsiteX6626" fmla="*/ 494646 w 4774447"/>
              <a:gd name="connsiteY6626" fmla="*/ 1332825 h 4837662"/>
              <a:gd name="connsiteX6627" fmla="*/ 492205 w 4774447"/>
              <a:gd name="connsiteY6627" fmla="*/ 1332054 h 4837662"/>
              <a:gd name="connsiteX6628" fmla="*/ 490510 w 4774447"/>
              <a:gd name="connsiteY6628" fmla="*/ 1336469 h 4837662"/>
              <a:gd name="connsiteX6629" fmla="*/ 489895 w 4774447"/>
              <a:gd name="connsiteY6629" fmla="*/ 1337011 h 4837662"/>
              <a:gd name="connsiteX6630" fmla="*/ 491250 w 4774447"/>
              <a:gd name="connsiteY6630" fmla="*/ 1323850 h 4837662"/>
              <a:gd name="connsiteX6631" fmla="*/ 518415 w 4774447"/>
              <a:gd name="connsiteY6631" fmla="*/ 1305900 h 4837662"/>
              <a:gd name="connsiteX6632" fmla="*/ 535393 w 4774447"/>
              <a:gd name="connsiteY6632" fmla="*/ 1314875 h 4837662"/>
              <a:gd name="connsiteX6633" fmla="*/ 555766 w 4774447"/>
              <a:gd name="connsiteY6633" fmla="*/ 1314875 h 4837662"/>
              <a:gd name="connsiteX6634" fmla="*/ 559162 w 4774447"/>
              <a:gd name="connsiteY6634" fmla="*/ 1305900 h 4837662"/>
              <a:gd name="connsiteX6635" fmla="*/ 569349 w 4774447"/>
              <a:gd name="connsiteY6635" fmla="*/ 1305900 h 4837662"/>
              <a:gd name="connsiteX6636" fmla="*/ 565953 w 4774447"/>
              <a:gd name="connsiteY6636" fmla="*/ 1292437 h 4837662"/>
              <a:gd name="connsiteX6637" fmla="*/ 562557 w 4774447"/>
              <a:gd name="connsiteY6637" fmla="*/ 1283461 h 4837662"/>
              <a:gd name="connsiteX6638" fmla="*/ 545580 w 4774447"/>
              <a:gd name="connsiteY6638" fmla="*/ 1283461 h 4837662"/>
              <a:gd name="connsiteX6639" fmla="*/ 545580 w 4774447"/>
              <a:gd name="connsiteY6639" fmla="*/ 1287949 h 4837662"/>
              <a:gd name="connsiteX6640" fmla="*/ 538788 w 4774447"/>
              <a:gd name="connsiteY6640" fmla="*/ 1287949 h 4837662"/>
              <a:gd name="connsiteX6641" fmla="*/ 535393 w 4774447"/>
              <a:gd name="connsiteY6641" fmla="*/ 1292437 h 4837662"/>
              <a:gd name="connsiteX6642" fmla="*/ 515019 w 4774447"/>
              <a:gd name="connsiteY6642" fmla="*/ 1301412 h 4837662"/>
              <a:gd name="connsiteX6643" fmla="*/ 511624 w 4774447"/>
              <a:gd name="connsiteY6643" fmla="*/ 1296924 h 4837662"/>
              <a:gd name="connsiteX6644" fmla="*/ 531997 w 4774447"/>
              <a:gd name="connsiteY6644" fmla="*/ 1278974 h 4837662"/>
              <a:gd name="connsiteX6645" fmla="*/ 518415 w 4774447"/>
              <a:gd name="connsiteY6645" fmla="*/ 1274486 h 4837662"/>
              <a:gd name="connsiteX6646" fmla="*/ 511624 w 4774447"/>
              <a:gd name="connsiteY6646" fmla="*/ 1278974 h 4837662"/>
              <a:gd name="connsiteX6647" fmla="*/ 501437 w 4774447"/>
              <a:gd name="connsiteY6647" fmla="*/ 1269999 h 4837662"/>
              <a:gd name="connsiteX6648" fmla="*/ 494646 w 4774447"/>
              <a:gd name="connsiteY6648" fmla="*/ 1269999 h 4837662"/>
              <a:gd name="connsiteX6649" fmla="*/ 491250 w 4774447"/>
              <a:gd name="connsiteY6649" fmla="*/ 1283461 h 4837662"/>
              <a:gd name="connsiteX6650" fmla="*/ 477668 w 4774447"/>
              <a:gd name="connsiteY6650" fmla="*/ 1287949 h 4837662"/>
              <a:gd name="connsiteX6651" fmla="*/ 481063 w 4774447"/>
              <a:gd name="connsiteY6651" fmla="*/ 1292437 h 4837662"/>
              <a:gd name="connsiteX6652" fmla="*/ 467481 w 4774447"/>
              <a:gd name="connsiteY6652" fmla="*/ 1283461 h 4837662"/>
              <a:gd name="connsiteX6653" fmla="*/ 464085 w 4774447"/>
              <a:gd name="connsiteY6653" fmla="*/ 1287949 h 4837662"/>
              <a:gd name="connsiteX6654" fmla="*/ 447107 w 4774447"/>
              <a:gd name="connsiteY6654" fmla="*/ 1274486 h 4837662"/>
              <a:gd name="connsiteX6655" fmla="*/ 447107 w 4774447"/>
              <a:gd name="connsiteY6655" fmla="*/ 1283461 h 4837662"/>
              <a:gd name="connsiteX6656" fmla="*/ 430130 w 4774447"/>
              <a:gd name="connsiteY6656" fmla="*/ 1274486 h 4837662"/>
              <a:gd name="connsiteX6657" fmla="*/ 426734 w 4774447"/>
              <a:gd name="connsiteY6657" fmla="*/ 1261023 h 4837662"/>
              <a:gd name="connsiteX6658" fmla="*/ 399569 w 4774447"/>
              <a:gd name="connsiteY6658" fmla="*/ 1256536 h 4837662"/>
              <a:gd name="connsiteX6659" fmla="*/ 389382 w 4774447"/>
              <a:gd name="connsiteY6659" fmla="*/ 1261023 h 4837662"/>
              <a:gd name="connsiteX6660" fmla="*/ 382591 w 4774447"/>
              <a:gd name="connsiteY6660" fmla="*/ 1261023 h 4837662"/>
              <a:gd name="connsiteX6661" fmla="*/ 406360 w 4774447"/>
              <a:gd name="connsiteY6661" fmla="*/ 1247560 h 4837662"/>
              <a:gd name="connsiteX6662" fmla="*/ 406360 w 4774447"/>
              <a:gd name="connsiteY6662" fmla="*/ 1238585 h 4837662"/>
              <a:gd name="connsiteX6663" fmla="*/ 419943 w 4774447"/>
              <a:gd name="connsiteY6663" fmla="*/ 1225122 h 4837662"/>
              <a:gd name="connsiteX6664" fmla="*/ 399569 w 4774447"/>
              <a:gd name="connsiteY6664" fmla="*/ 1216147 h 4837662"/>
              <a:gd name="connsiteX6665" fmla="*/ 416547 w 4774447"/>
              <a:gd name="connsiteY6665" fmla="*/ 1216147 h 4837662"/>
              <a:gd name="connsiteX6666" fmla="*/ 423338 w 4774447"/>
              <a:gd name="connsiteY6666" fmla="*/ 1229610 h 4837662"/>
              <a:gd name="connsiteX6667" fmla="*/ 430130 w 4774447"/>
              <a:gd name="connsiteY6667" fmla="*/ 1220635 h 4837662"/>
              <a:gd name="connsiteX6668" fmla="*/ 443712 w 4774447"/>
              <a:gd name="connsiteY6668" fmla="*/ 1229610 h 4837662"/>
              <a:gd name="connsiteX6669" fmla="*/ 450503 w 4774447"/>
              <a:gd name="connsiteY6669" fmla="*/ 1216147 h 4837662"/>
              <a:gd name="connsiteX6670" fmla="*/ 467481 w 4774447"/>
              <a:gd name="connsiteY6670" fmla="*/ 1216147 h 4837662"/>
              <a:gd name="connsiteX6671" fmla="*/ 470877 w 4774447"/>
              <a:gd name="connsiteY6671" fmla="*/ 1220635 h 4837662"/>
              <a:gd name="connsiteX6672" fmla="*/ 481063 w 4774447"/>
              <a:gd name="connsiteY6672" fmla="*/ 1211659 h 4837662"/>
              <a:gd name="connsiteX6673" fmla="*/ 484459 w 4774447"/>
              <a:gd name="connsiteY6673" fmla="*/ 1193709 h 4837662"/>
              <a:gd name="connsiteX6674" fmla="*/ 470877 w 4774447"/>
              <a:gd name="connsiteY6674" fmla="*/ 1193709 h 4837662"/>
              <a:gd name="connsiteX6675" fmla="*/ 470877 w 4774447"/>
              <a:gd name="connsiteY6675" fmla="*/ 1184734 h 4837662"/>
              <a:gd name="connsiteX6676" fmla="*/ 498041 w 4774447"/>
              <a:gd name="connsiteY6676" fmla="*/ 1162295 h 4837662"/>
              <a:gd name="connsiteX6677" fmla="*/ 508228 w 4774447"/>
              <a:gd name="connsiteY6677" fmla="*/ 1166783 h 4837662"/>
              <a:gd name="connsiteX6678" fmla="*/ 525206 w 4774447"/>
              <a:gd name="connsiteY6678" fmla="*/ 1144345 h 4837662"/>
              <a:gd name="connsiteX6679" fmla="*/ 521810 w 4774447"/>
              <a:gd name="connsiteY6679" fmla="*/ 1126395 h 4837662"/>
              <a:gd name="connsiteX6680" fmla="*/ 535393 w 4774447"/>
              <a:gd name="connsiteY6680" fmla="*/ 1117419 h 4837662"/>
              <a:gd name="connsiteX6681" fmla="*/ 535393 w 4774447"/>
              <a:gd name="connsiteY6681" fmla="*/ 1130882 h 4837662"/>
              <a:gd name="connsiteX6682" fmla="*/ 531997 w 4774447"/>
              <a:gd name="connsiteY6682" fmla="*/ 1130882 h 4837662"/>
              <a:gd name="connsiteX6683" fmla="*/ 531997 w 4774447"/>
              <a:gd name="connsiteY6683" fmla="*/ 1135370 h 4837662"/>
              <a:gd name="connsiteX6684" fmla="*/ 538788 w 4774447"/>
              <a:gd name="connsiteY6684" fmla="*/ 1139857 h 4837662"/>
              <a:gd name="connsiteX6685" fmla="*/ 548975 w 4774447"/>
              <a:gd name="connsiteY6685" fmla="*/ 1126395 h 4837662"/>
              <a:gd name="connsiteX6686" fmla="*/ 552371 w 4774447"/>
              <a:gd name="connsiteY6686" fmla="*/ 1130882 h 4837662"/>
              <a:gd name="connsiteX6687" fmla="*/ 535393 w 4774447"/>
              <a:gd name="connsiteY6687" fmla="*/ 1148833 h 4837662"/>
              <a:gd name="connsiteX6688" fmla="*/ 528602 w 4774447"/>
              <a:gd name="connsiteY6688" fmla="*/ 1148833 h 4837662"/>
              <a:gd name="connsiteX6689" fmla="*/ 522595 w 4774447"/>
              <a:gd name="connsiteY6689" fmla="*/ 1156771 h 4837662"/>
              <a:gd name="connsiteX6690" fmla="*/ 522235 w 4774447"/>
              <a:gd name="connsiteY6690" fmla="*/ 1156686 h 4837662"/>
              <a:gd name="connsiteX6691" fmla="*/ 521783 w 4774447"/>
              <a:gd name="connsiteY6691" fmla="*/ 1157845 h 4837662"/>
              <a:gd name="connsiteX6692" fmla="*/ 519688 w 4774447"/>
              <a:gd name="connsiteY6692" fmla="*/ 1160613 h 4837662"/>
              <a:gd name="connsiteX6693" fmla="*/ 518415 w 4774447"/>
              <a:gd name="connsiteY6693" fmla="*/ 1162295 h 4837662"/>
              <a:gd name="connsiteX6694" fmla="*/ 520484 w 4774447"/>
              <a:gd name="connsiteY6694" fmla="*/ 1161174 h 4837662"/>
              <a:gd name="connsiteX6695" fmla="*/ 521783 w 4774447"/>
              <a:gd name="connsiteY6695" fmla="*/ 1157845 h 4837662"/>
              <a:gd name="connsiteX6696" fmla="*/ 522595 w 4774447"/>
              <a:gd name="connsiteY6696" fmla="*/ 1156771 h 4837662"/>
              <a:gd name="connsiteX6697" fmla="*/ 524622 w 4774447"/>
              <a:gd name="connsiteY6697" fmla="*/ 1157247 h 4837662"/>
              <a:gd name="connsiteX6698" fmla="*/ 528602 w 4774447"/>
              <a:gd name="connsiteY6698" fmla="*/ 1171271 h 4837662"/>
              <a:gd name="connsiteX6699" fmla="*/ 528602 w 4774447"/>
              <a:gd name="connsiteY6699" fmla="*/ 1175758 h 4837662"/>
              <a:gd name="connsiteX6700" fmla="*/ 521810 w 4774447"/>
              <a:gd name="connsiteY6700" fmla="*/ 1175758 h 4837662"/>
              <a:gd name="connsiteX6701" fmla="*/ 518415 w 4774447"/>
              <a:gd name="connsiteY6701" fmla="*/ 1189221 h 4837662"/>
              <a:gd name="connsiteX6702" fmla="*/ 528602 w 4774447"/>
              <a:gd name="connsiteY6702" fmla="*/ 1198196 h 4837662"/>
              <a:gd name="connsiteX6703" fmla="*/ 518415 w 4774447"/>
              <a:gd name="connsiteY6703" fmla="*/ 1202684 h 4837662"/>
              <a:gd name="connsiteX6704" fmla="*/ 525206 w 4774447"/>
              <a:gd name="connsiteY6704" fmla="*/ 1202684 h 4837662"/>
              <a:gd name="connsiteX6705" fmla="*/ 552371 w 4774447"/>
              <a:gd name="connsiteY6705" fmla="*/ 1184734 h 4837662"/>
              <a:gd name="connsiteX6706" fmla="*/ 562557 w 4774447"/>
              <a:gd name="connsiteY6706" fmla="*/ 1166783 h 4837662"/>
              <a:gd name="connsiteX6707" fmla="*/ 565953 w 4774447"/>
              <a:gd name="connsiteY6707" fmla="*/ 1171271 h 4837662"/>
              <a:gd name="connsiteX6708" fmla="*/ 555766 w 4774447"/>
              <a:gd name="connsiteY6708" fmla="*/ 1189221 h 4837662"/>
              <a:gd name="connsiteX6709" fmla="*/ 565953 w 4774447"/>
              <a:gd name="connsiteY6709" fmla="*/ 1198196 h 4837662"/>
              <a:gd name="connsiteX6710" fmla="*/ 579535 w 4774447"/>
              <a:gd name="connsiteY6710" fmla="*/ 1193709 h 4837662"/>
              <a:gd name="connsiteX6711" fmla="*/ 579535 w 4774447"/>
              <a:gd name="connsiteY6711" fmla="*/ 1197448 h 4837662"/>
              <a:gd name="connsiteX6712" fmla="*/ 579376 w 4774447"/>
              <a:gd name="connsiteY6712" fmla="*/ 1196724 h 4837662"/>
              <a:gd name="connsiteX6713" fmla="*/ 579535 w 4774447"/>
              <a:gd name="connsiteY6713" fmla="*/ 1211659 h 4837662"/>
              <a:gd name="connsiteX6714" fmla="*/ 579535 w 4774447"/>
              <a:gd name="connsiteY6714" fmla="*/ 1209415 h 4837662"/>
              <a:gd name="connsiteX6715" fmla="*/ 579535 w 4774447"/>
              <a:gd name="connsiteY6715" fmla="*/ 1197448 h 4837662"/>
              <a:gd name="connsiteX6716" fmla="*/ 580809 w 4774447"/>
              <a:gd name="connsiteY6716" fmla="*/ 1203245 h 4837662"/>
              <a:gd name="connsiteX6717" fmla="*/ 599909 w 4774447"/>
              <a:gd name="connsiteY6717" fmla="*/ 1184734 h 4837662"/>
              <a:gd name="connsiteX6718" fmla="*/ 613491 w 4774447"/>
              <a:gd name="connsiteY6718" fmla="*/ 1171271 h 4837662"/>
              <a:gd name="connsiteX6719" fmla="*/ 623678 w 4774447"/>
              <a:gd name="connsiteY6719" fmla="*/ 1175758 h 4837662"/>
              <a:gd name="connsiteX6720" fmla="*/ 644052 w 4774447"/>
              <a:gd name="connsiteY6720" fmla="*/ 1162295 h 4837662"/>
              <a:gd name="connsiteX6721" fmla="*/ 637260 w 4774447"/>
              <a:gd name="connsiteY6721" fmla="*/ 1157808 h 4837662"/>
              <a:gd name="connsiteX6722" fmla="*/ 616887 w 4774447"/>
              <a:gd name="connsiteY6722" fmla="*/ 1166783 h 4837662"/>
              <a:gd name="connsiteX6723" fmla="*/ 625005 w 4774447"/>
              <a:gd name="connsiteY6723" fmla="*/ 1153531 h 4837662"/>
              <a:gd name="connsiteX6724" fmla="*/ 624671 w 4774447"/>
              <a:gd name="connsiteY6724" fmla="*/ 1153596 h 4837662"/>
              <a:gd name="connsiteX6725" fmla="*/ 626225 w 4774447"/>
              <a:gd name="connsiteY6725" fmla="*/ 1150516 h 4837662"/>
              <a:gd name="connsiteX6726" fmla="*/ 627074 w 4774447"/>
              <a:gd name="connsiteY6726" fmla="*/ 1148833 h 4837662"/>
              <a:gd name="connsiteX6727" fmla="*/ 630469 w 4774447"/>
              <a:gd name="connsiteY6727" fmla="*/ 1157808 h 4837662"/>
              <a:gd name="connsiteX6728" fmla="*/ 640656 w 4774447"/>
              <a:gd name="connsiteY6728" fmla="*/ 1148833 h 4837662"/>
              <a:gd name="connsiteX6729" fmla="*/ 674612 w 4774447"/>
              <a:gd name="connsiteY6729" fmla="*/ 1139857 h 4837662"/>
              <a:gd name="connsiteX6730" fmla="*/ 674612 w 4774447"/>
              <a:gd name="connsiteY6730" fmla="*/ 1130882 h 4837662"/>
              <a:gd name="connsiteX6731" fmla="*/ 684799 w 4774447"/>
              <a:gd name="connsiteY6731" fmla="*/ 1135370 h 4837662"/>
              <a:gd name="connsiteX6732" fmla="*/ 698381 w 4774447"/>
              <a:gd name="connsiteY6732" fmla="*/ 1117419 h 4837662"/>
              <a:gd name="connsiteX6733" fmla="*/ 681403 w 4774447"/>
              <a:gd name="connsiteY6733" fmla="*/ 1108444 h 4837662"/>
              <a:gd name="connsiteX6734" fmla="*/ 661030 w 4774447"/>
              <a:gd name="connsiteY6734" fmla="*/ 1112932 h 4837662"/>
              <a:gd name="connsiteX6735" fmla="*/ 661030 w 4774447"/>
              <a:gd name="connsiteY6735" fmla="*/ 1117419 h 4837662"/>
              <a:gd name="connsiteX6736" fmla="*/ 658653 w 4774447"/>
              <a:gd name="connsiteY6736" fmla="*/ 1126843 h 4837662"/>
              <a:gd name="connsiteX6737" fmla="*/ 650843 w 4774447"/>
              <a:gd name="connsiteY6737" fmla="*/ 1126395 h 4837662"/>
              <a:gd name="connsiteX6738" fmla="*/ 654238 w 4774447"/>
              <a:gd name="connsiteY6738" fmla="*/ 1117419 h 4837662"/>
              <a:gd name="connsiteX6739" fmla="*/ 627074 w 4774447"/>
              <a:gd name="connsiteY6739" fmla="*/ 1112932 h 4837662"/>
              <a:gd name="connsiteX6740" fmla="*/ 620282 w 4774447"/>
              <a:gd name="connsiteY6740" fmla="*/ 1112932 h 4837662"/>
              <a:gd name="connsiteX6741" fmla="*/ 616887 w 4774447"/>
              <a:gd name="connsiteY6741" fmla="*/ 1121907 h 4837662"/>
              <a:gd name="connsiteX6742" fmla="*/ 562557 w 4774447"/>
              <a:gd name="connsiteY6742" fmla="*/ 1130882 h 4837662"/>
              <a:gd name="connsiteX6743" fmla="*/ 555766 w 4774447"/>
              <a:gd name="connsiteY6743" fmla="*/ 1117419 h 4837662"/>
              <a:gd name="connsiteX6744" fmla="*/ 548975 w 4774447"/>
              <a:gd name="connsiteY6744" fmla="*/ 1121907 h 4837662"/>
              <a:gd name="connsiteX6745" fmla="*/ 548975 w 4774447"/>
              <a:gd name="connsiteY6745" fmla="*/ 1117419 h 4837662"/>
              <a:gd name="connsiteX6746" fmla="*/ 531997 w 4774447"/>
              <a:gd name="connsiteY6746" fmla="*/ 1108444 h 4837662"/>
              <a:gd name="connsiteX6747" fmla="*/ 511624 w 4774447"/>
              <a:gd name="connsiteY6747" fmla="*/ 1108444 h 4837662"/>
              <a:gd name="connsiteX6748" fmla="*/ 515019 w 4774447"/>
              <a:gd name="connsiteY6748" fmla="*/ 1121907 h 4837662"/>
              <a:gd name="connsiteX6749" fmla="*/ 491250 w 4774447"/>
              <a:gd name="connsiteY6749" fmla="*/ 1112932 h 4837662"/>
              <a:gd name="connsiteX6750" fmla="*/ 484459 w 4774447"/>
              <a:gd name="connsiteY6750" fmla="*/ 1108444 h 4837662"/>
              <a:gd name="connsiteX6751" fmla="*/ 498041 w 4774447"/>
              <a:gd name="connsiteY6751" fmla="*/ 1090493 h 4837662"/>
              <a:gd name="connsiteX6752" fmla="*/ 491250 w 4774447"/>
              <a:gd name="connsiteY6752" fmla="*/ 1086006 h 4837662"/>
              <a:gd name="connsiteX6753" fmla="*/ 484459 w 4774447"/>
              <a:gd name="connsiteY6753" fmla="*/ 1090493 h 4837662"/>
              <a:gd name="connsiteX6754" fmla="*/ 481063 w 4774447"/>
              <a:gd name="connsiteY6754" fmla="*/ 1108444 h 4837662"/>
              <a:gd name="connsiteX6755" fmla="*/ 494646 w 4774447"/>
              <a:gd name="connsiteY6755" fmla="*/ 1139857 h 4837662"/>
              <a:gd name="connsiteX6756" fmla="*/ 474272 w 4774447"/>
              <a:gd name="connsiteY6756" fmla="*/ 1121907 h 4837662"/>
              <a:gd name="connsiteX6757" fmla="*/ 470877 w 4774447"/>
              <a:gd name="connsiteY6757" fmla="*/ 1130882 h 4837662"/>
              <a:gd name="connsiteX6758" fmla="*/ 467481 w 4774447"/>
              <a:gd name="connsiteY6758" fmla="*/ 1121907 h 4837662"/>
              <a:gd name="connsiteX6759" fmla="*/ 457294 w 4774447"/>
              <a:gd name="connsiteY6759" fmla="*/ 1130882 h 4837662"/>
              <a:gd name="connsiteX6760" fmla="*/ 436921 w 4774447"/>
              <a:gd name="connsiteY6760" fmla="*/ 1121907 h 4837662"/>
              <a:gd name="connsiteX6761" fmla="*/ 423338 w 4774447"/>
              <a:gd name="connsiteY6761" fmla="*/ 1135370 h 4837662"/>
              <a:gd name="connsiteX6762" fmla="*/ 416547 w 4774447"/>
              <a:gd name="connsiteY6762" fmla="*/ 1130882 h 4837662"/>
              <a:gd name="connsiteX6763" fmla="*/ 409756 w 4774447"/>
              <a:gd name="connsiteY6763" fmla="*/ 1139857 h 4837662"/>
              <a:gd name="connsiteX6764" fmla="*/ 402965 w 4774447"/>
              <a:gd name="connsiteY6764" fmla="*/ 1126395 h 4837662"/>
              <a:gd name="connsiteX6765" fmla="*/ 402965 w 4774447"/>
              <a:gd name="connsiteY6765" fmla="*/ 1117419 h 4837662"/>
              <a:gd name="connsiteX6766" fmla="*/ 419943 w 4774447"/>
              <a:gd name="connsiteY6766" fmla="*/ 1117419 h 4837662"/>
              <a:gd name="connsiteX6767" fmla="*/ 416547 w 4774447"/>
              <a:gd name="connsiteY6767" fmla="*/ 1112932 h 4837662"/>
              <a:gd name="connsiteX6768" fmla="*/ 430130 w 4774447"/>
              <a:gd name="connsiteY6768" fmla="*/ 1094981 h 4837662"/>
              <a:gd name="connsiteX6769" fmla="*/ 416547 w 4774447"/>
              <a:gd name="connsiteY6769" fmla="*/ 1077031 h 4837662"/>
              <a:gd name="connsiteX6770" fmla="*/ 416547 w 4774447"/>
              <a:gd name="connsiteY6770" fmla="*/ 1068055 h 4837662"/>
              <a:gd name="connsiteX6771" fmla="*/ 399569 w 4774447"/>
              <a:gd name="connsiteY6771" fmla="*/ 1059080 h 4837662"/>
              <a:gd name="connsiteX6772" fmla="*/ 409756 w 4774447"/>
              <a:gd name="connsiteY6772" fmla="*/ 1050105 h 4837662"/>
              <a:gd name="connsiteX6773" fmla="*/ 394901 w 4774447"/>
              <a:gd name="connsiteY6773" fmla="*/ 1046178 h 4837662"/>
              <a:gd name="connsiteX6774" fmla="*/ 394325 w 4774447"/>
              <a:gd name="connsiteY6774" fmla="*/ 1046026 h 4837662"/>
              <a:gd name="connsiteX6775" fmla="*/ 400498 w 4774447"/>
              <a:gd name="connsiteY6775" fmla="*/ 1040937 h 4837662"/>
              <a:gd name="connsiteX6776" fmla="*/ 416547 w 4774447"/>
              <a:gd name="connsiteY6776" fmla="*/ 1027667 h 4837662"/>
              <a:gd name="connsiteX6777" fmla="*/ 413152 w 4774447"/>
              <a:gd name="connsiteY6777" fmla="*/ 1018691 h 4837662"/>
              <a:gd name="connsiteX6778" fmla="*/ 402965 w 4774447"/>
              <a:gd name="connsiteY6778" fmla="*/ 1023179 h 4837662"/>
              <a:gd name="connsiteX6779" fmla="*/ 396174 w 4774447"/>
              <a:gd name="connsiteY6779" fmla="*/ 1014204 h 4837662"/>
              <a:gd name="connsiteX6780" fmla="*/ 352031 w 4774447"/>
              <a:gd name="connsiteY6780" fmla="*/ 1018691 h 4837662"/>
              <a:gd name="connsiteX6781" fmla="*/ 379196 w 4774447"/>
              <a:gd name="connsiteY6781" fmla="*/ 1005228 h 4837662"/>
              <a:gd name="connsiteX6782" fmla="*/ 382591 w 4774447"/>
              <a:gd name="connsiteY6782" fmla="*/ 996253 h 4837662"/>
              <a:gd name="connsiteX6783" fmla="*/ 392778 w 4774447"/>
              <a:gd name="connsiteY6783" fmla="*/ 1009716 h 4837662"/>
              <a:gd name="connsiteX6784" fmla="*/ 423338 w 4774447"/>
              <a:gd name="connsiteY6784" fmla="*/ 1005228 h 4837662"/>
              <a:gd name="connsiteX6785" fmla="*/ 419943 w 4774447"/>
              <a:gd name="connsiteY6785" fmla="*/ 991766 h 4837662"/>
              <a:gd name="connsiteX6786" fmla="*/ 409756 w 4774447"/>
              <a:gd name="connsiteY6786" fmla="*/ 987278 h 4837662"/>
              <a:gd name="connsiteX6787" fmla="*/ 419943 w 4774447"/>
              <a:gd name="connsiteY6787" fmla="*/ 982791 h 4837662"/>
              <a:gd name="connsiteX6788" fmla="*/ 416547 w 4774447"/>
              <a:gd name="connsiteY6788" fmla="*/ 964840 h 4837662"/>
              <a:gd name="connsiteX6789" fmla="*/ 402965 w 4774447"/>
              <a:gd name="connsiteY6789" fmla="*/ 964840 h 4837662"/>
              <a:gd name="connsiteX6790" fmla="*/ 402965 w 4774447"/>
              <a:gd name="connsiteY6790" fmla="*/ 951377 h 4837662"/>
              <a:gd name="connsiteX6791" fmla="*/ 409756 w 4774447"/>
              <a:gd name="connsiteY6791" fmla="*/ 937914 h 4837662"/>
              <a:gd name="connsiteX6792" fmla="*/ 400675 w 4774447"/>
              <a:gd name="connsiteY6792" fmla="*/ 935914 h 4837662"/>
              <a:gd name="connsiteX6793" fmla="*/ 407223 w 4774447"/>
              <a:gd name="connsiteY6793" fmla="*/ 931560 h 4837662"/>
              <a:gd name="connsiteX6794" fmla="*/ 419943 w 4774447"/>
              <a:gd name="connsiteY6794" fmla="*/ 919964 h 4837662"/>
              <a:gd name="connsiteX6795" fmla="*/ 443712 w 4774447"/>
              <a:gd name="connsiteY6795" fmla="*/ 915476 h 4837662"/>
              <a:gd name="connsiteX6796" fmla="*/ 470877 w 4774447"/>
              <a:gd name="connsiteY6796" fmla="*/ 915476 h 4837662"/>
              <a:gd name="connsiteX6797" fmla="*/ 470877 w 4774447"/>
              <a:gd name="connsiteY6797" fmla="*/ 910988 h 4837662"/>
              <a:gd name="connsiteX6798" fmla="*/ 484459 w 4774447"/>
              <a:gd name="connsiteY6798" fmla="*/ 910988 h 4837662"/>
              <a:gd name="connsiteX6799" fmla="*/ 488388 w 4774447"/>
              <a:gd name="connsiteY6799" fmla="*/ 905796 h 4837662"/>
              <a:gd name="connsiteX6800" fmla="*/ 508228 w 4774447"/>
              <a:gd name="connsiteY6800" fmla="*/ 893038 h 4837662"/>
              <a:gd name="connsiteX6801" fmla="*/ 501437 w 4774447"/>
              <a:gd name="connsiteY6801" fmla="*/ 888550 h 4837662"/>
              <a:gd name="connsiteX6802" fmla="*/ 528602 w 4774447"/>
              <a:gd name="connsiteY6802" fmla="*/ 888550 h 4837662"/>
              <a:gd name="connsiteX6803" fmla="*/ 542184 w 4774447"/>
              <a:gd name="connsiteY6803" fmla="*/ 884063 h 4837662"/>
              <a:gd name="connsiteX6804" fmla="*/ 552371 w 4774447"/>
              <a:gd name="connsiteY6804" fmla="*/ 884063 h 4837662"/>
              <a:gd name="connsiteX6805" fmla="*/ 552371 w 4774447"/>
              <a:gd name="connsiteY6805" fmla="*/ 875087 h 4837662"/>
              <a:gd name="connsiteX6806" fmla="*/ 521810 w 4774447"/>
              <a:gd name="connsiteY6806" fmla="*/ 870600 h 4837662"/>
              <a:gd name="connsiteX6807" fmla="*/ 511624 w 4774447"/>
              <a:gd name="connsiteY6807" fmla="*/ 875087 h 4837662"/>
              <a:gd name="connsiteX6808" fmla="*/ 501437 w 4774447"/>
              <a:gd name="connsiteY6808" fmla="*/ 866112 h 4837662"/>
              <a:gd name="connsiteX6809" fmla="*/ 484459 w 4774447"/>
              <a:gd name="connsiteY6809" fmla="*/ 875087 h 4837662"/>
              <a:gd name="connsiteX6810" fmla="*/ 464085 w 4774447"/>
              <a:gd name="connsiteY6810" fmla="*/ 866112 h 4837662"/>
              <a:gd name="connsiteX6811" fmla="*/ 463873 w 4774447"/>
              <a:gd name="connsiteY6811" fmla="*/ 872633 h 4837662"/>
              <a:gd name="connsiteX6812" fmla="*/ 466839 w 4774447"/>
              <a:gd name="connsiteY6812" fmla="*/ 871924 h 4837662"/>
              <a:gd name="connsiteX6813" fmla="*/ 450503 w 4774447"/>
              <a:gd name="connsiteY6813" fmla="*/ 879575 h 4837662"/>
              <a:gd name="connsiteX6814" fmla="*/ 430130 w 4774447"/>
              <a:gd name="connsiteY6814" fmla="*/ 870600 h 4837662"/>
              <a:gd name="connsiteX6815" fmla="*/ 429511 w 4774447"/>
              <a:gd name="connsiteY6815" fmla="*/ 871785 h 4837662"/>
              <a:gd name="connsiteX6816" fmla="*/ 423338 w 4774447"/>
              <a:gd name="connsiteY6816" fmla="*/ 857137 h 4837662"/>
              <a:gd name="connsiteX6817" fmla="*/ 399569 w 4774447"/>
              <a:gd name="connsiteY6817" fmla="*/ 857137 h 4837662"/>
              <a:gd name="connsiteX6818" fmla="*/ 389382 w 4774447"/>
              <a:gd name="connsiteY6818" fmla="*/ 852649 h 4837662"/>
              <a:gd name="connsiteX6819" fmla="*/ 375800 w 4774447"/>
              <a:gd name="connsiteY6819" fmla="*/ 857137 h 4837662"/>
              <a:gd name="connsiteX6820" fmla="*/ 389382 w 4774447"/>
              <a:gd name="connsiteY6820" fmla="*/ 848162 h 4837662"/>
              <a:gd name="connsiteX6821" fmla="*/ 460690 w 4774447"/>
              <a:gd name="connsiteY6821" fmla="*/ 843674 h 4837662"/>
              <a:gd name="connsiteX6822" fmla="*/ 501437 w 4774447"/>
              <a:gd name="connsiteY6822" fmla="*/ 848162 h 4837662"/>
              <a:gd name="connsiteX6823" fmla="*/ 511624 w 4774447"/>
              <a:gd name="connsiteY6823" fmla="*/ 843674 h 4837662"/>
              <a:gd name="connsiteX6824" fmla="*/ 491250 w 4774447"/>
              <a:gd name="connsiteY6824" fmla="*/ 830211 h 4837662"/>
              <a:gd name="connsiteX6825" fmla="*/ 487855 w 4774447"/>
              <a:gd name="connsiteY6825" fmla="*/ 830211 h 4837662"/>
              <a:gd name="connsiteX6826" fmla="*/ 487855 w 4774447"/>
              <a:gd name="connsiteY6826" fmla="*/ 821236 h 4837662"/>
              <a:gd name="connsiteX6827" fmla="*/ 508228 w 4774447"/>
              <a:gd name="connsiteY6827" fmla="*/ 830211 h 4837662"/>
              <a:gd name="connsiteX6828" fmla="*/ 511624 w 4774447"/>
              <a:gd name="connsiteY6828" fmla="*/ 816748 h 4837662"/>
              <a:gd name="connsiteX6829" fmla="*/ 518415 w 4774447"/>
              <a:gd name="connsiteY6829" fmla="*/ 821236 h 4837662"/>
              <a:gd name="connsiteX6830" fmla="*/ 531997 w 4774447"/>
              <a:gd name="connsiteY6830" fmla="*/ 803285 h 4837662"/>
              <a:gd name="connsiteX6831" fmla="*/ 545580 w 4774447"/>
              <a:gd name="connsiteY6831" fmla="*/ 798798 h 4837662"/>
              <a:gd name="connsiteX6832" fmla="*/ 531997 w 4774447"/>
              <a:gd name="connsiteY6832" fmla="*/ 780847 h 4837662"/>
              <a:gd name="connsiteX6833" fmla="*/ 569349 w 4774447"/>
              <a:gd name="connsiteY6833" fmla="*/ 771872 h 4837662"/>
              <a:gd name="connsiteX6834" fmla="*/ 569349 w 4774447"/>
              <a:gd name="connsiteY6834" fmla="*/ 762897 h 4837662"/>
              <a:gd name="connsiteX6835" fmla="*/ 548975 w 4774447"/>
              <a:gd name="connsiteY6835" fmla="*/ 762897 h 4837662"/>
              <a:gd name="connsiteX6836" fmla="*/ 542184 w 4774447"/>
              <a:gd name="connsiteY6836" fmla="*/ 758409 h 4837662"/>
              <a:gd name="connsiteX6837" fmla="*/ 525206 w 4774447"/>
              <a:gd name="connsiteY6837" fmla="*/ 762897 h 4837662"/>
              <a:gd name="connsiteX6838" fmla="*/ 501437 w 4774447"/>
              <a:gd name="connsiteY6838" fmla="*/ 780847 h 4837662"/>
              <a:gd name="connsiteX6839" fmla="*/ 518415 w 4774447"/>
              <a:gd name="connsiteY6839" fmla="*/ 776360 h 4837662"/>
              <a:gd name="connsiteX6840" fmla="*/ 525206 w 4774447"/>
              <a:gd name="connsiteY6840" fmla="*/ 780847 h 4837662"/>
              <a:gd name="connsiteX6841" fmla="*/ 518415 w 4774447"/>
              <a:gd name="connsiteY6841" fmla="*/ 785335 h 4837662"/>
              <a:gd name="connsiteX6842" fmla="*/ 484459 w 4774447"/>
              <a:gd name="connsiteY6842" fmla="*/ 785335 h 4837662"/>
              <a:gd name="connsiteX6843" fmla="*/ 457294 w 4774447"/>
              <a:gd name="connsiteY6843" fmla="*/ 789822 h 4837662"/>
              <a:gd name="connsiteX6844" fmla="*/ 443712 w 4774447"/>
              <a:gd name="connsiteY6844" fmla="*/ 785335 h 4837662"/>
              <a:gd name="connsiteX6845" fmla="*/ 443712 w 4774447"/>
              <a:gd name="connsiteY6845" fmla="*/ 776360 h 4837662"/>
              <a:gd name="connsiteX6846" fmla="*/ 436921 w 4774447"/>
              <a:gd name="connsiteY6846" fmla="*/ 767384 h 4837662"/>
              <a:gd name="connsiteX6847" fmla="*/ 419943 w 4774447"/>
              <a:gd name="connsiteY6847" fmla="*/ 789822 h 4837662"/>
              <a:gd name="connsiteX6848" fmla="*/ 406360 w 4774447"/>
              <a:gd name="connsiteY6848" fmla="*/ 785335 h 4837662"/>
              <a:gd name="connsiteX6849" fmla="*/ 402965 w 4774447"/>
              <a:gd name="connsiteY6849" fmla="*/ 789822 h 4837662"/>
              <a:gd name="connsiteX6850" fmla="*/ 389382 w 4774447"/>
              <a:gd name="connsiteY6850" fmla="*/ 776360 h 4837662"/>
              <a:gd name="connsiteX6851" fmla="*/ 352031 w 4774447"/>
              <a:gd name="connsiteY6851" fmla="*/ 780847 h 4837662"/>
              <a:gd name="connsiteX6852" fmla="*/ 341844 w 4774447"/>
              <a:gd name="connsiteY6852" fmla="*/ 771872 h 4837662"/>
              <a:gd name="connsiteX6853" fmla="*/ 331657 w 4774447"/>
              <a:gd name="connsiteY6853" fmla="*/ 771872 h 4837662"/>
              <a:gd name="connsiteX6854" fmla="*/ 328262 w 4774447"/>
              <a:gd name="connsiteY6854" fmla="*/ 785335 h 4837662"/>
              <a:gd name="connsiteX6855" fmla="*/ 318075 w 4774447"/>
              <a:gd name="connsiteY6855" fmla="*/ 785335 h 4837662"/>
              <a:gd name="connsiteX6856" fmla="*/ 321471 w 4774447"/>
              <a:gd name="connsiteY6856" fmla="*/ 780847 h 4837662"/>
              <a:gd name="connsiteX6857" fmla="*/ 318075 w 4774447"/>
              <a:gd name="connsiteY6857" fmla="*/ 776360 h 4837662"/>
              <a:gd name="connsiteX6858" fmla="*/ 318075 w 4774447"/>
              <a:gd name="connsiteY6858" fmla="*/ 767384 h 4837662"/>
              <a:gd name="connsiteX6859" fmla="*/ 331657 w 4774447"/>
              <a:gd name="connsiteY6859" fmla="*/ 767384 h 4837662"/>
              <a:gd name="connsiteX6860" fmla="*/ 345240 w 4774447"/>
              <a:gd name="connsiteY6860" fmla="*/ 758409 h 4837662"/>
              <a:gd name="connsiteX6861" fmla="*/ 341844 w 4774447"/>
              <a:gd name="connsiteY6861" fmla="*/ 740458 h 4837662"/>
              <a:gd name="connsiteX6862" fmla="*/ 375800 w 4774447"/>
              <a:gd name="connsiteY6862" fmla="*/ 740458 h 4837662"/>
              <a:gd name="connsiteX6863" fmla="*/ 389382 w 4774447"/>
              <a:gd name="connsiteY6863" fmla="*/ 726996 h 4837662"/>
              <a:gd name="connsiteX6864" fmla="*/ 406360 w 4774447"/>
              <a:gd name="connsiteY6864" fmla="*/ 722508 h 4837662"/>
              <a:gd name="connsiteX6865" fmla="*/ 430130 w 4774447"/>
              <a:gd name="connsiteY6865" fmla="*/ 718020 h 4837662"/>
              <a:gd name="connsiteX6866" fmla="*/ 436921 w 4774447"/>
              <a:gd name="connsiteY6866" fmla="*/ 709045 h 4837662"/>
              <a:gd name="connsiteX6867" fmla="*/ 440316 w 4774447"/>
              <a:gd name="connsiteY6867" fmla="*/ 713533 h 4837662"/>
              <a:gd name="connsiteX6868" fmla="*/ 450503 w 4774447"/>
              <a:gd name="connsiteY6868" fmla="*/ 709045 h 4837662"/>
              <a:gd name="connsiteX6869" fmla="*/ 443712 w 4774447"/>
              <a:gd name="connsiteY6869" fmla="*/ 718020 h 4837662"/>
              <a:gd name="connsiteX6870" fmla="*/ 447107 w 4774447"/>
              <a:gd name="connsiteY6870" fmla="*/ 722508 h 4837662"/>
              <a:gd name="connsiteX6871" fmla="*/ 436921 w 4774447"/>
              <a:gd name="connsiteY6871" fmla="*/ 731483 h 4837662"/>
              <a:gd name="connsiteX6872" fmla="*/ 419943 w 4774447"/>
              <a:gd name="connsiteY6872" fmla="*/ 744946 h 4837662"/>
              <a:gd name="connsiteX6873" fmla="*/ 436921 w 4774447"/>
              <a:gd name="connsiteY6873" fmla="*/ 744946 h 4837662"/>
              <a:gd name="connsiteX6874" fmla="*/ 491250 w 4774447"/>
              <a:gd name="connsiteY6874" fmla="*/ 740458 h 4837662"/>
              <a:gd name="connsiteX6875" fmla="*/ 498041 w 4774447"/>
              <a:gd name="connsiteY6875" fmla="*/ 744946 h 4837662"/>
              <a:gd name="connsiteX6876" fmla="*/ 504832 w 4774447"/>
              <a:gd name="connsiteY6876" fmla="*/ 740458 h 4837662"/>
              <a:gd name="connsiteX6877" fmla="*/ 515019 w 4774447"/>
              <a:gd name="connsiteY6877" fmla="*/ 753921 h 4837662"/>
              <a:gd name="connsiteX6878" fmla="*/ 528602 w 4774447"/>
              <a:gd name="connsiteY6878" fmla="*/ 744946 h 4837662"/>
              <a:gd name="connsiteX6879" fmla="*/ 528309 w 4774447"/>
              <a:gd name="connsiteY6879" fmla="*/ 744572 h 4837662"/>
              <a:gd name="connsiteX6880" fmla="*/ 540243 w 4774447"/>
              <a:gd name="connsiteY6880" fmla="*/ 741730 h 4837662"/>
              <a:gd name="connsiteX6881" fmla="*/ 538417 w 4774447"/>
              <a:gd name="connsiteY6881" fmla="*/ 746769 h 4837662"/>
              <a:gd name="connsiteX6882" fmla="*/ 545580 w 4774447"/>
              <a:gd name="connsiteY6882" fmla="*/ 740458 h 4837662"/>
              <a:gd name="connsiteX6883" fmla="*/ 540243 w 4774447"/>
              <a:gd name="connsiteY6883" fmla="*/ 741730 h 4837662"/>
              <a:gd name="connsiteX6884" fmla="*/ 545580 w 4774447"/>
              <a:gd name="connsiteY6884" fmla="*/ 726996 h 4837662"/>
              <a:gd name="connsiteX6885" fmla="*/ 535393 w 4774447"/>
              <a:gd name="connsiteY6885" fmla="*/ 718020 h 4837662"/>
              <a:gd name="connsiteX6886" fmla="*/ 515019 w 4774447"/>
              <a:gd name="connsiteY6886" fmla="*/ 713533 h 4837662"/>
              <a:gd name="connsiteX6887" fmla="*/ 491250 w 4774447"/>
              <a:gd name="connsiteY6887" fmla="*/ 722508 h 4837662"/>
              <a:gd name="connsiteX6888" fmla="*/ 491250 w 4774447"/>
              <a:gd name="connsiteY6888" fmla="*/ 718020 h 4837662"/>
              <a:gd name="connsiteX6889" fmla="*/ 498041 w 4774447"/>
              <a:gd name="connsiteY6889" fmla="*/ 718020 h 4837662"/>
              <a:gd name="connsiteX6890" fmla="*/ 481063 w 4774447"/>
              <a:gd name="connsiteY6890" fmla="*/ 695582 h 4837662"/>
              <a:gd name="connsiteX6891" fmla="*/ 453899 w 4774447"/>
              <a:gd name="connsiteY6891" fmla="*/ 700070 h 4837662"/>
              <a:gd name="connsiteX6892" fmla="*/ 455297 w 4774447"/>
              <a:gd name="connsiteY6892" fmla="*/ 698222 h 4837662"/>
              <a:gd name="connsiteX6893" fmla="*/ 457294 w 4774447"/>
              <a:gd name="connsiteY6893" fmla="*/ 699509 h 4837662"/>
              <a:gd name="connsiteX6894" fmla="*/ 460690 w 4774447"/>
              <a:gd name="connsiteY6894" fmla="*/ 691095 h 4837662"/>
              <a:gd name="connsiteX6895" fmla="*/ 459841 w 4774447"/>
              <a:gd name="connsiteY6895" fmla="*/ 692217 h 4837662"/>
              <a:gd name="connsiteX6896" fmla="*/ 455297 w 4774447"/>
              <a:gd name="connsiteY6896" fmla="*/ 698222 h 4837662"/>
              <a:gd name="connsiteX6897" fmla="*/ 453050 w 4774447"/>
              <a:gd name="connsiteY6897" fmla="*/ 696774 h 4837662"/>
              <a:gd name="connsiteX6898" fmla="*/ 453899 w 4774447"/>
              <a:gd name="connsiteY6898" fmla="*/ 677632 h 4837662"/>
              <a:gd name="connsiteX6899" fmla="*/ 458462 w 4774447"/>
              <a:gd name="connsiteY6899" fmla="*/ 681278 h 4837662"/>
              <a:gd name="connsiteX6900" fmla="*/ 457963 w 4774447"/>
              <a:gd name="connsiteY6900" fmla="*/ 681994 h 4837662"/>
              <a:gd name="connsiteX6901" fmla="*/ 454854 w 4774447"/>
              <a:gd name="connsiteY6901" fmla="*/ 685205 h 4837662"/>
              <a:gd name="connsiteX6902" fmla="*/ 454748 w 4774447"/>
              <a:gd name="connsiteY6902" fmla="*/ 686607 h 4837662"/>
              <a:gd name="connsiteX6903" fmla="*/ 457963 w 4774447"/>
              <a:gd name="connsiteY6903" fmla="*/ 681994 h 4837662"/>
              <a:gd name="connsiteX6904" fmla="*/ 470877 w 4774447"/>
              <a:gd name="connsiteY6904" fmla="*/ 668657 h 4837662"/>
              <a:gd name="connsiteX6905" fmla="*/ 453899 w 4774447"/>
              <a:gd name="connsiteY6905" fmla="*/ 659681 h 4837662"/>
              <a:gd name="connsiteX6906" fmla="*/ 430130 w 4774447"/>
              <a:gd name="connsiteY6906" fmla="*/ 664169 h 4837662"/>
              <a:gd name="connsiteX6907" fmla="*/ 416547 w 4774447"/>
              <a:gd name="connsiteY6907" fmla="*/ 655194 h 4837662"/>
              <a:gd name="connsiteX6908" fmla="*/ 358822 w 4774447"/>
              <a:gd name="connsiteY6908" fmla="*/ 655194 h 4837662"/>
              <a:gd name="connsiteX6909" fmla="*/ 355427 w 4774447"/>
              <a:gd name="connsiteY6909" fmla="*/ 646218 h 4837662"/>
              <a:gd name="connsiteX6910" fmla="*/ 341844 w 4774447"/>
              <a:gd name="connsiteY6910" fmla="*/ 650706 h 4837662"/>
              <a:gd name="connsiteX6911" fmla="*/ 355427 w 4774447"/>
              <a:gd name="connsiteY6911" fmla="*/ 641731 h 4837662"/>
              <a:gd name="connsiteX6912" fmla="*/ 358822 w 4774447"/>
              <a:gd name="connsiteY6912" fmla="*/ 650706 h 4837662"/>
              <a:gd name="connsiteX6913" fmla="*/ 362218 w 4774447"/>
              <a:gd name="connsiteY6913" fmla="*/ 641731 h 4837662"/>
              <a:gd name="connsiteX6914" fmla="*/ 345240 w 4774447"/>
              <a:gd name="connsiteY6914" fmla="*/ 632755 h 4837662"/>
              <a:gd name="connsiteX6915" fmla="*/ 324866 w 4774447"/>
              <a:gd name="connsiteY6915" fmla="*/ 637243 h 4837662"/>
              <a:gd name="connsiteX6916" fmla="*/ 318075 w 4774447"/>
              <a:gd name="connsiteY6916" fmla="*/ 637243 h 4837662"/>
              <a:gd name="connsiteX6917" fmla="*/ 352031 w 4774447"/>
              <a:gd name="connsiteY6917" fmla="*/ 623780 h 4837662"/>
              <a:gd name="connsiteX6918" fmla="*/ 365613 w 4774447"/>
              <a:gd name="connsiteY6918" fmla="*/ 623780 h 4837662"/>
              <a:gd name="connsiteX6919" fmla="*/ 436921 w 4774447"/>
              <a:gd name="connsiteY6919" fmla="*/ 637243 h 4837662"/>
              <a:gd name="connsiteX6920" fmla="*/ 440316 w 4774447"/>
              <a:gd name="connsiteY6920" fmla="*/ 632755 h 4837662"/>
              <a:gd name="connsiteX6921" fmla="*/ 467481 w 4774447"/>
              <a:gd name="connsiteY6921" fmla="*/ 641731 h 4837662"/>
              <a:gd name="connsiteX6922" fmla="*/ 491250 w 4774447"/>
              <a:gd name="connsiteY6922" fmla="*/ 632755 h 4837662"/>
              <a:gd name="connsiteX6923" fmla="*/ 489124 w 4774447"/>
              <a:gd name="connsiteY6923" fmla="*/ 629945 h 4837662"/>
              <a:gd name="connsiteX6924" fmla="*/ 494646 w 4774447"/>
              <a:gd name="connsiteY6924" fmla="*/ 619293 h 4837662"/>
              <a:gd name="connsiteX6925" fmla="*/ 498041 w 4774447"/>
              <a:gd name="connsiteY6925" fmla="*/ 628268 h 4837662"/>
              <a:gd name="connsiteX6926" fmla="*/ 501437 w 4774447"/>
              <a:gd name="connsiteY6926" fmla="*/ 628268 h 4837662"/>
              <a:gd name="connsiteX6927" fmla="*/ 511624 w 4774447"/>
              <a:gd name="connsiteY6927" fmla="*/ 614805 h 4837662"/>
              <a:gd name="connsiteX6928" fmla="*/ 515019 w 4774447"/>
              <a:gd name="connsiteY6928" fmla="*/ 637243 h 4837662"/>
              <a:gd name="connsiteX6929" fmla="*/ 525206 w 4774447"/>
              <a:gd name="connsiteY6929" fmla="*/ 623780 h 4837662"/>
              <a:gd name="connsiteX6930" fmla="*/ 552371 w 4774447"/>
              <a:gd name="connsiteY6930" fmla="*/ 614805 h 4837662"/>
              <a:gd name="connsiteX6931" fmla="*/ 555244 w 4774447"/>
              <a:gd name="connsiteY6931" fmla="*/ 611007 h 4837662"/>
              <a:gd name="connsiteX6932" fmla="*/ 556191 w 4774447"/>
              <a:gd name="connsiteY6932" fmla="*/ 612000 h 4837662"/>
              <a:gd name="connsiteX6933" fmla="*/ 559162 w 4774447"/>
              <a:gd name="connsiteY6933" fmla="*/ 614805 h 4837662"/>
              <a:gd name="connsiteX6934" fmla="*/ 562557 w 4774447"/>
              <a:gd name="connsiteY6934" fmla="*/ 601342 h 4837662"/>
              <a:gd name="connsiteX6935" fmla="*/ 589722 w 4774447"/>
              <a:gd name="connsiteY6935" fmla="*/ 601342 h 4837662"/>
              <a:gd name="connsiteX6936" fmla="*/ 627074 w 4774447"/>
              <a:gd name="connsiteY6936" fmla="*/ 592367 h 4837662"/>
              <a:gd name="connsiteX6937" fmla="*/ 623678 w 4774447"/>
              <a:gd name="connsiteY6937" fmla="*/ 596854 h 4837662"/>
              <a:gd name="connsiteX6938" fmla="*/ 654238 w 4774447"/>
              <a:gd name="connsiteY6938" fmla="*/ 596854 h 4837662"/>
              <a:gd name="connsiteX6939" fmla="*/ 667821 w 4774447"/>
              <a:gd name="connsiteY6939" fmla="*/ 610317 h 4837662"/>
              <a:gd name="connsiteX6940" fmla="*/ 671216 w 4774447"/>
              <a:gd name="connsiteY6940" fmla="*/ 601342 h 4837662"/>
              <a:gd name="connsiteX6941" fmla="*/ 671216 w 4774447"/>
              <a:gd name="connsiteY6941" fmla="*/ 596854 h 4837662"/>
              <a:gd name="connsiteX6942" fmla="*/ 674612 w 4774447"/>
              <a:gd name="connsiteY6942" fmla="*/ 605830 h 4837662"/>
              <a:gd name="connsiteX6943" fmla="*/ 698381 w 4774447"/>
              <a:gd name="connsiteY6943" fmla="*/ 601342 h 4837662"/>
              <a:gd name="connsiteX6944" fmla="*/ 711963 w 4774447"/>
              <a:gd name="connsiteY6944" fmla="*/ 592367 h 4837662"/>
              <a:gd name="connsiteX6945" fmla="*/ 701777 w 4774447"/>
              <a:gd name="connsiteY6945" fmla="*/ 583392 h 4837662"/>
              <a:gd name="connsiteX6946" fmla="*/ 715359 w 4774447"/>
              <a:gd name="connsiteY6946" fmla="*/ 578904 h 4837662"/>
              <a:gd name="connsiteX6947" fmla="*/ 708568 w 4774447"/>
              <a:gd name="connsiteY6947" fmla="*/ 583392 h 4837662"/>
              <a:gd name="connsiteX6948" fmla="*/ 732337 w 4774447"/>
              <a:gd name="connsiteY6948" fmla="*/ 592367 h 4837662"/>
              <a:gd name="connsiteX6949" fmla="*/ 737430 w 4774447"/>
              <a:gd name="connsiteY6949" fmla="*/ 583953 h 4837662"/>
              <a:gd name="connsiteX6950" fmla="*/ 739498 w 4774447"/>
              <a:gd name="connsiteY6950" fmla="*/ 583099 h 4837662"/>
              <a:gd name="connsiteX6951" fmla="*/ 739128 w 4774447"/>
              <a:gd name="connsiteY6951" fmla="*/ 583392 h 4837662"/>
              <a:gd name="connsiteX6952" fmla="*/ 740038 w 4774447"/>
              <a:gd name="connsiteY6952" fmla="*/ 583128 h 4837662"/>
              <a:gd name="connsiteX6953" fmla="*/ 742524 w 4774447"/>
              <a:gd name="connsiteY6953" fmla="*/ 592367 h 4837662"/>
              <a:gd name="connsiteX6954" fmla="*/ 749315 w 4774447"/>
              <a:gd name="connsiteY6954" fmla="*/ 583392 h 4837662"/>
              <a:gd name="connsiteX6955" fmla="*/ 752180 w 4774447"/>
              <a:gd name="connsiteY6955" fmla="*/ 579605 h 4837662"/>
              <a:gd name="connsiteX6956" fmla="*/ 740038 w 4774447"/>
              <a:gd name="connsiteY6956" fmla="*/ 583128 h 4837662"/>
              <a:gd name="connsiteX6957" fmla="*/ 739977 w 4774447"/>
              <a:gd name="connsiteY6957" fmla="*/ 582901 h 4837662"/>
              <a:gd name="connsiteX6958" fmla="*/ 739498 w 4774447"/>
              <a:gd name="connsiteY6958" fmla="*/ 583099 h 4837662"/>
              <a:gd name="connsiteX6959" fmla="*/ 753984 w 4774447"/>
              <a:gd name="connsiteY6959" fmla="*/ 571612 h 4837662"/>
              <a:gd name="connsiteX6960" fmla="*/ 756106 w 4774447"/>
              <a:gd name="connsiteY6960" fmla="*/ 569929 h 4837662"/>
              <a:gd name="connsiteX6961" fmla="*/ 752710 w 4774447"/>
              <a:gd name="connsiteY6961" fmla="*/ 565441 h 4837662"/>
              <a:gd name="connsiteX6962" fmla="*/ 762897 w 4774447"/>
              <a:gd name="connsiteY6962" fmla="*/ 560953 h 4837662"/>
              <a:gd name="connsiteX6963" fmla="*/ 776480 w 4774447"/>
              <a:gd name="connsiteY6963" fmla="*/ 565441 h 4837662"/>
              <a:gd name="connsiteX6964" fmla="*/ 769688 w 4774447"/>
              <a:gd name="connsiteY6964" fmla="*/ 574416 h 4837662"/>
              <a:gd name="connsiteX6965" fmla="*/ 766293 w 4774447"/>
              <a:gd name="connsiteY6965" fmla="*/ 569929 h 4837662"/>
              <a:gd name="connsiteX6966" fmla="*/ 756106 w 4774447"/>
              <a:gd name="connsiteY6966" fmla="*/ 578904 h 4837662"/>
              <a:gd name="connsiteX6967" fmla="*/ 756106 w 4774447"/>
              <a:gd name="connsiteY6967" fmla="*/ 583392 h 4837662"/>
              <a:gd name="connsiteX6968" fmla="*/ 790062 w 4774447"/>
              <a:gd name="connsiteY6968" fmla="*/ 583392 h 4837662"/>
              <a:gd name="connsiteX6969" fmla="*/ 810435 w 4774447"/>
              <a:gd name="connsiteY6969" fmla="*/ 578904 h 4837662"/>
              <a:gd name="connsiteX6970" fmla="*/ 840996 w 4774447"/>
              <a:gd name="connsiteY6970" fmla="*/ 574416 h 4837662"/>
              <a:gd name="connsiteX6971" fmla="*/ 902116 w 4774447"/>
              <a:gd name="connsiteY6971" fmla="*/ 556466 h 4837662"/>
              <a:gd name="connsiteX6972" fmla="*/ 908907 w 4774447"/>
              <a:gd name="connsiteY6972" fmla="*/ 547491 h 4837662"/>
              <a:gd name="connsiteX6973" fmla="*/ 905512 w 4774447"/>
              <a:gd name="connsiteY6973" fmla="*/ 543003 h 4837662"/>
              <a:gd name="connsiteX6974" fmla="*/ 922490 w 4774447"/>
              <a:gd name="connsiteY6974" fmla="*/ 538515 h 4837662"/>
              <a:gd name="connsiteX6975" fmla="*/ 919094 w 4774447"/>
              <a:gd name="connsiteY6975" fmla="*/ 543003 h 4837662"/>
              <a:gd name="connsiteX6976" fmla="*/ 939468 w 4774447"/>
              <a:gd name="connsiteY6976" fmla="*/ 543003 h 4837662"/>
              <a:gd name="connsiteX6977" fmla="*/ 949655 w 4774447"/>
              <a:gd name="connsiteY6977" fmla="*/ 525052 h 4837662"/>
              <a:gd name="connsiteX6978" fmla="*/ 963237 w 4774447"/>
              <a:gd name="connsiteY6978" fmla="*/ 525052 h 4837662"/>
              <a:gd name="connsiteX6979" fmla="*/ 993797 w 4774447"/>
              <a:gd name="connsiteY6979" fmla="*/ 502614 h 4837662"/>
              <a:gd name="connsiteX6980" fmla="*/ 987006 w 4774447"/>
              <a:gd name="connsiteY6980" fmla="*/ 511590 h 4837662"/>
              <a:gd name="connsiteX6981" fmla="*/ 990401 w 4774447"/>
              <a:gd name="connsiteY6981" fmla="*/ 520565 h 4837662"/>
              <a:gd name="connsiteX6982" fmla="*/ 1003984 w 4774447"/>
              <a:gd name="connsiteY6982" fmla="*/ 511590 h 4837662"/>
              <a:gd name="connsiteX6983" fmla="*/ 1003984 w 4774447"/>
              <a:gd name="connsiteY6983" fmla="*/ 507102 h 4837662"/>
              <a:gd name="connsiteX6984" fmla="*/ 1017566 w 4774447"/>
              <a:gd name="connsiteY6984" fmla="*/ 498127 h 4837662"/>
              <a:gd name="connsiteX6985" fmla="*/ 1051522 w 4774447"/>
              <a:gd name="connsiteY6985" fmla="*/ 493639 h 4837662"/>
              <a:gd name="connsiteX6986" fmla="*/ 1051522 w 4774447"/>
              <a:gd name="connsiteY6986" fmla="*/ 489151 h 4837662"/>
              <a:gd name="connsiteX6987" fmla="*/ 1024357 w 4774447"/>
              <a:gd name="connsiteY6987" fmla="*/ 489151 h 4837662"/>
              <a:gd name="connsiteX6988" fmla="*/ 976819 w 4774447"/>
              <a:gd name="connsiteY6988" fmla="*/ 498127 h 4837662"/>
              <a:gd name="connsiteX6989" fmla="*/ 929281 w 4774447"/>
              <a:gd name="connsiteY6989" fmla="*/ 507102 h 4837662"/>
              <a:gd name="connsiteX6990" fmla="*/ 919094 w 4774447"/>
              <a:gd name="connsiteY6990" fmla="*/ 511590 h 4837662"/>
              <a:gd name="connsiteX6991" fmla="*/ 898721 w 4774447"/>
              <a:gd name="connsiteY6991" fmla="*/ 511590 h 4837662"/>
              <a:gd name="connsiteX6992" fmla="*/ 885138 w 4774447"/>
              <a:gd name="connsiteY6992" fmla="*/ 516077 h 4837662"/>
              <a:gd name="connsiteX6993" fmla="*/ 871556 w 4774447"/>
              <a:gd name="connsiteY6993" fmla="*/ 507102 h 4837662"/>
              <a:gd name="connsiteX6994" fmla="*/ 861369 w 4774447"/>
              <a:gd name="connsiteY6994" fmla="*/ 516077 h 4837662"/>
              <a:gd name="connsiteX6995" fmla="*/ 851182 w 4774447"/>
              <a:gd name="connsiteY6995" fmla="*/ 516077 h 4837662"/>
              <a:gd name="connsiteX6996" fmla="*/ 837600 w 4774447"/>
              <a:gd name="connsiteY6996" fmla="*/ 520565 h 4837662"/>
              <a:gd name="connsiteX6997" fmla="*/ 827413 w 4774447"/>
              <a:gd name="connsiteY6997" fmla="*/ 520565 h 4837662"/>
              <a:gd name="connsiteX6998" fmla="*/ 807040 w 4774447"/>
              <a:gd name="connsiteY6998" fmla="*/ 525052 h 4837662"/>
              <a:gd name="connsiteX6999" fmla="*/ 745919 w 4774447"/>
              <a:gd name="connsiteY6999" fmla="*/ 529540 h 4837662"/>
              <a:gd name="connsiteX7000" fmla="*/ 745919 w 4774447"/>
              <a:gd name="connsiteY7000" fmla="*/ 516077 h 4837662"/>
              <a:gd name="connsiteX7001" fmla="*/ 722150 w 4774447"/>
              <a:gd name="connsiteY7001" fmla="*/ 520565 h 4837662"/>
              <a:gd name="connsiteX7002" fmla="*/ 725546 w 4774447"/>
              <a:gd name="connsiteY7002" fmla="*/ 507102 h 4837662"/>
              <a:gd name="connsiteX7003" fmla="*/ 701777 w 4774447"/>
              <a:gd name="connsiteY7003" fmla="*/ 502614 h 4837662"/>
              <a:gd name="connsiteX7004" fmla="*/ 699655 w 4774447"/>
              <a:gd name="connsiteY7004" fmla="*/ 511025 h 4837662"/>
              <a:gd name="connsiteX7005" fmla="*/ 678839 w 4774447"/>
              <a:gd name="connsiteY7005" fmla="*/ 511494 h 4837662"/>
              <a:gd name="connsiteX7006" fmla="*/ 680130 w 4774447"/>
              <a:gd name="connsiteY7006" fmla="*/ 509907 h 4837662"/>
              <a:gd name="connsiteX7007" fmla="*/ 674612 w 4774447"/>
              <a:gd name="connsiteY7007" fmla="*/ 511590 h 4837662"/>
              <a:gd name="connsiteX7008" fmla="*/ 678839 w 4774447"/>
              <a:gd name="connsiteY7008" fmla="*/ 511494 h 4837662"/>
              <a:gd name="connsiteX7009" fmla="*/ 667821 w 4774447"/>
              <a:gd name="connsiteY7009" fmla="*/ 525052 h 4837662"/>
              <a:gd name="connsiteX7010" fmla="*/ 650843 w 4774447"/>
              <a:gd name="connsiteY7010" fmla="*/ 516077 h 4837662"/>
              <a:gd name="connsiteX7011" fmla="*/ 650843 w 4774447"/>
              <a:gd name="connsiteY7011" fmla="*/ 529540 h 4837662"/>
              <a:gd name="connsiteX7012" fmla="*/ 633865 w 4774447"/>
              <a:gd name="connsiteY7012" fmla="*/ 520565 h 4837662"/>
              <a:gd name="connsiteX7013" fmla="*/ 603305 w 4774447"/>
              <a:gd name="connsiteY7013" fmla="*/ 534028 h 4837662"/>
              <a:gd name="connsiteX7014" fmla="*/ 599909 w 4774447"/>
              <a:gd name="connsiteY7014" fmla="*/ 520565 h 4837662"/>
              <a:gd name="connsiteX7015" fmla="*/ 572744 w 4774447"/>
              <a:gd name="connsiteY7015" fmla="*/ 520565 h 4837662"/>
              <a:gd name="connsiteX7016" fmla="*/ 565953 w 4774447"/>
              <a:gd name="connsiteY7016" fmla="*/ 534028 h 4837662"/>
              <a:gd name="connsiteX7017" fmla="*/ 559162 w 4774447"/>
              <a:gd name="connsiteY7017" fmla="*/ 529540 h 4837662"/>
              <a:gd name="connsiteX7018" fmla="*/ 555766 w 4774447"/>
              <a:gd name="connsiteY7018" fmla="*/ 538515 h 4837662"/>
              <a:gd name="connsiteX7019" fmla="*/ 538788 w 4774447"/>
              <a:gd name="connsiteY7019" fmla="*/ 538515 h 4837662"/>
              <a:gd name="connsiteX7020" fmla="*/ 555766 w 4774447"/>
              <a:gd name="connsiteY7020" fmla="*/ 525052 h 4837662"/>
              <a:gd name="connsiteX7021" fmla="*/ 552371 w 4774447"/>
              <a:gd name="connsiteY7021" fmla="*/ 516077 h 4837662"/>
              <a:gd name="connsiteX7022" fmla="*/ 552371 w 4774447"/>
              <a:gd name="connsiteY7022" fmla="*/ 507102 h 4837662"/>
              <a:gd name="connsiteX7023" fmla="*/ 565953 w 4774447"/>
              <a:gd name="connsiteY7023" fmla="*/ 493639 h 4837662"/>
              <a:gd name="connsiteX7024" fmla="*/ 531997 w 4774447"/>
              <a:gd name="connsiteY7024" fmla="*/ 498127 h 4837662"/>
              <a:gd name="connsiteX7025" fmla="*/ 528602 w 4774447"/>
              <a:gd name="connsiteY7025" fmla="*/ 502614 h 4837662"/>
              <a:gd name="connsiteX7026" fmla="*/ 511624 w 4774447"/>
              <a:gd name="connsiteY7026" fmla="*/ 498127 h 4837662"/>
              <a:gd name="connsiteX7027" fmla="*/ 508228 w 4774447"/>
              <a:gd name="connsiteY7027" fmla="*/ 502614 h 4837662"/>
              <a:gd name="connsiteX7028" fmla="*/ 508228 w 4774447"/>
              <a:gd name="connsiteY7028" fmla="*/ 507102 h 4837662"/>
              <a:gd name="connsiteX7029" fmla="*/ 494646 w 4774447"/>
              <a:gd name="connsiteY7029" fmla="*/ 511590 h 4837662"/>
              <a:gd name="connsiteX7030" fmla="*/ 498201 w 4774447"/>
              <a:gd name="connsiteY7030" fmla="*/ 513758 h 4837662"/>
              <a:gd name="connsiteX7031" fmla="*/ 487855 w 4774447"/>
              <a:gd name="connsiteY7031" fmla="*/ 511590 h 4837662"/>
              <a:gd name="connsiteX7032" fmla="*/ 487430 w 4774447"/>
              <a:gd name="connsiteY7032" fmla="*/ 506401 h 4837662"/>
              <a:gd name="connsiteX7033" fmla="*/ 487430 w 4774447"/>
              <a:gd name="connsiteY7033" fmla="*/ 506401 h 4837662"/>
              <a:gd name="connsiteX7034" fmla="*/ 489552 w 4774447"/>
              <a:gd name="connsiteY7034" fmla="*/ 507102 h 4837662"/>
              <a:gd name="connsiteX7035" fmla="*/ 491250 w 4774447"/>
              <a:gd name="connsiteY7035" fmla="*/ 502614 h 4837662"/>
              <a:gd name="connsiteX7036" fmla="*/ 487430 w 4774447"/>
              <a:gd name="connsiteY7036" fmla="*/ 506401 h 4837662"/>
              <a:gd name="connsiteX7037" fmla="*/ 487430 w 4774447"/>
              <a:gd name="connsiteY7037" fmla="*/ 506401 h 4837662"/>
              <a:gd name="connsiteX7038" fmla="*/ 487430 w 4774447"/>
              <a:gd name="connsiteY7038" fmla="*/ 506401 h 4837662"/>
              <a:gd name="connsiteX7039" fmla="*/ 479366 w 4774447"/>
              <a:gd name="connsiteY7039" fmla="*/ 514394 h 4837662"/>
              <a:gd name="connsiteX7040" fmla="*/ 477668 w 4774447"/>
              <a:gd name="connsiteY7040" fmla="*/ 516077 h 4837662"/>
              <a:gd name="connsiteX7041" fmla="*/ 470877 w 4774447"/>
              <a:gd name="connsiteY7041" fmla="*/ 520565 h 4837662"/>
              <a:gd name="connsiteX7042" fmla="*/ 470877 w 4774447"/>
              <a:gd name="connsiteY7042" fmla="*/ 516077 h 4837662"/>
              <a:gd name="connsiteX7043" fmla="*/ 453899 w 4774447"/>
              <a:gd name="connsiteY7043" fmla="*/ 525052 h 4837662"/>
              <a:gd name="connsiteX7044" fmla="*/ 436072 w 4774447"/>
              <a:gd name="connsiteY7044" fmla="*/ 517199 h 4837662"/>
              <a:gd name="connsiteX7045" fmla="*/ 434594 w 4774447"/>
              <a:gd name="connsiteY7045" fmla="*/ 516548 h 4837662"/>
              <a:gd name="connsiteX7046" fmla="*/ 435913 w 4774447"/>
              <a:gd name="connsiteY7046" fmla="*/ 516077 h 4837662"/>
              <a:gd name="connsiteX7047" fmla="*/ 433525 w 4774447"/>
              <a:gd name="connsiteY7047" fmla="*/ 516077 h 4837662"/>
              <a:gd name="connsiteX7048" fmla="*/ 434594 w 4774447"/>
              <a:gd name="connsiteY7048" fmla="*/ 516548 h 4837662"/>
              <a:gd name="connsiteX7049" fmla="*/ 423338 w 4774447"/>
              <a:gd name="connsiteY7049" fmla="*/ 520565 h 4837662"/>
              <a:gd name="connsiteX7050" fmla="*/ 423338 w 4774447"/>
              <a:gd name="connsiteY7050" fmla="*/ 529540 h 4837662"/>
              <a:gd name="connsiteX7051" fmla="*/ 416547 w 4774447"/>
              <a:gd name="connsiteY7051" fmla="*/ 529540 h 4837662"/>
              <a:gd name="connsiteX7052" fmla="*/ 416547 w 4774447"/>
              <a:gd name="connsiteY7052" fmla="*/ 525052 h 4837662"/>
              <a:gd name="connsiteX7053" fmla="*/ 389382 w 4774447"/>
              <a:gd name="connsiteY7053" fmla="*/ 511590 h 4837662"/>
              <a:gd name="connsiteX7054" fmla="*/ 364566 w 4774447"/>
              <a:gd name="connsiteY7054" fmla="*/ 507945 h 4837662"/>
              <a:gd name="connsiteX7055" fmla="*/ 375800 w 4774447"/>
              <a:gd name="connsiteY7055" fmla="*/ 498127 h 4837662"/>
              <a:gd name="connsiteX7056" fmla="*/ 365613 w 4774447"/>
              <a:gd name="connsiteY7056" fmla="*/ 484664 h 4837662"/>
              <a:gd name="connsiteX7057" fmla="*/ 376121 w 4774447"/>
              <a:gd name="connsiteY7057" fmla="*/ 484664 h 4837662"/>
              <a:gd name="connsiteX7058" fmla="*/ 380363 w 4774447"/>
              <a:gd name="connsiteY7058" fmla="*/ 486697 h 4837662"/>
              <a:gd name="connsiteX7059" fmla="*/ 380449 w 4774447"/>
              <a:gd name="connsiteY7059" fmla="*/ 486619 h 4837662"/>
              <a:gd name="connsiteX7060" fmla="*/ 392778 w 4774447"/>
              <a:gd name="connsiteY7060" fmla="*/ 493639 h 4837662"/>
              <a:gd name="connsiteX7061" fmla="*/ 402965 w 4774447"/>
              <a:gd name="connsiteY7061" fmla="*/ 484664 h 4837662"/>
              <a:gd name="connsiteX7062" fmla="*/ 406360 w 4774447"/>
              <a:gd name="connsiteY7062" fmla="*/ 480176 h 4837662"/>
              <a:gd name="connsiteX7063" fmla="*/ 392778 w 4774447"/>
              <a:gd name="connsiteY7063" fmla="*/ 462226 h 4837662"/>
              <a:gd name="connsiteX7064" fmla="*/ 392778 w 4774447"/>
              <a:gd name="connsiteY7064" fmla="*/ 448763 h 4837662"/>
              <a:gd name="connsiteX7065" fmla="*/ 385987 w 4774447"/>
              <a:gd name="connsiteY7065" fmla="*/ 439788 h 4837662"/>
              <a:gd name="connsiteX7066" fmla="*/ 416547 w 4774447"/>
              <a:gd name="connsiteY7066" fmla="*/ 430812 h 4837662"/>
              <a:gd name="connsiteX7067" fmla="*/ 419943 w 4774447"/>
              <a:gd name="connsiteY7067" fmla="*/ 439788 h 4837662"/>
              <a:gd name="connsiteX7068" fmla="*/ 423338 w 4774447"/>
              <a:gd name="connsiteY7068" fmla="*/ 444275 h 4837662"/>
              <a:gd name="connsiteX7069" fmla="*/ 433525 w 4774447"/>
              <a:gd name="connsiteY7069" fmla="*/ 439788 h 4837662"/>
              <a:gd name="connsiteX7070" fmla="*/ 450503 w 4774447"/>
              <a:gd name="connsiteY7070" fmla="*/ 439788 h 4837662"/>
              <a:gd name="connsiteX7071" fmla="*/ 453899 w 4774447"/>
              <a:gd name="connsiteY7071" fmla="*/ 462226 h 4837662"/>
              <a:gd name="connsiteX7072" fmla="*/ 481063 w 4774447"/>
              <a:gd name="connsiteY7072" fmla="*/ 471201 h 4837662"/>
              <a:gd name="connsiteX7073" fmla="*/ 501437 w 4774447"/>
              <a:gd name="connsiteY7073" fmla="*/ 462226 h 4837662"/>
              <a:gd name="connsiteX7074" fmla="*/ 531997 w 4774447"/>
              <a:gd name="connsiteY7074" fmla="*/ 453250 h 4837662"/>
              <a:gd name="connsiteX7075" fmla="*/ 535393 w 4774447"/>
              <a:gd name="connsiteY7075" fmla="*/ 439788 h 4837662"/>
              <a:gd name="connsiteX7076" fmla="*/ 531997 w 4774447"/>
              <a:gd name="connsiteY7076" fmla="*/ 426325 h 4837662"/>
              <a:gd name="connsiteX7077" fmla="*/ 487855 w 4774447"/>
              <a:gd name="connsiteY7077" fmla="*/ 417349 h 4837662"/>
              <a:gd name="connsiteX7078" fmla="*/ 501437 w 4774447"/>
              <a:gd name="connsiteY7078" fmla="*/ 412862 h 4837662"/>
              <a:gd name="connsiteX7079" fmla="*/ 508228 w 4774447"/>
              <a:gd name="connsiteY7079" fmla="*/ 417349 h 4837662"/>
              <a:gd name="connsiteX7080" fmla="*/ 531997 w 4774447"/>
              <a:gd name="connsiteY7080" fmla="*/ 417349 h 4837662"/>
              <a:gd name="connsiteX7081" fmla="*/ 545580 w 4774447"/>
              <a:gd name="connsiteY7081" fmla="*/ 417349 h 4837662"/>
              <a:gd name="connsiteX7082" fmla="*/ 545580 w 4774447"/>
              <a:gd name="connsiteY7082" fmla="*/ 426325 h 4837662"/>
              <a:gd name="connsiteX7083" fmla="*/ 552371 w 4774447"/>
              <a:gd name="connsiteY7083" fmla="*/ 430812 h 4837662"/>
              <a:gd name="connsiteX7084" fmla="*/ 555766 w 4774447"/>
              <a:gd name="connsiteY7084" fmla="*/ 430812 h 4837662"/>
              <a:gd name="connsiteX7085" fmla="*/ 552371 w 4774447"/>
              <a:gd name="connsiteY7085" fmla="*/ 417349 h 4837662"/>
              <a:gd name="connsiteX7086" fmla="*/ 565953 w 4774447"/>
              <a:gd name="connsiteY7086" fmla="*/ 408374 h 4837662"/>
              <a:gd name="connsiteX7087" fmla="*/ 603305 w 4774447"/>
              <a:gd name="connsiteY7087" fmla="*/ 403887 h 4837662"/>
              <a:gd name="connsiteX7088" fmla="*/ 629988 w 4774447"/>
              <a:gd name="connsiteY7088" fmla="*/ 399968 h 4837662"/>
              <a:gd name="connsiteX7089" fmla="*/ 630151 w 4774447"/>
              <a:gd name="connsiteY7089" fmla="*/ 402204 h 4837662"/>
              <a:gd name="connsiteX7090" fmla="*/ 633865 w 4774447"/>
              <a:gd name="connsiteY7090" fmla="*/ 399399 h 4837662"/>
              <a:gd name="connsiteX7091" fmla="*/ 630045 w 4774447"/>
              <a:gd name="connsiteY7091" fmla="*/ 399960 h 4837662"/>
              <a:gd name="connsiteX7092" fmla="*/ 629988 w 4774447"/>
              <a:gd name="connsiteY7092" fmla="*/ 399968 h 4837662"/>
              <a:gd name="connsiteX7093" fmla="*/ 629620 w 4774447"/>
              <a:gd name="connsiteY7093" fmla="*/ 394911 h 4837662"/>
              <a:gd name="connsiteX7094" fmla="*/ 640656 w 4774447"/>
              <a:gd name="connsiteY7094" fmla="*/ 417349 h 4837662"/>
              <a:gd name="connsiteX7095" fmla="*/ 671216 w 4774447"/>
              <a:gd name="connsiteY7095" fmla="*/ 408374 h 4837662"/>
              <a:gd name="connsiteX7096" fmla="*/ 674612 w 4774447"/>
              <a:gd name="connsiteY7096" fmla="*/ 412862 h 4837662"/>
              <a:gd name="connsiteX7097" fmla="*/ 684799 w 4774447"/>
              <a:gd name="connsiteY7097" fmla="*/ 408374 h 4837662"/>
              <a:gd name="connsiteX7098" fmla="*/ 667141 w 4774447"/>
              <a:gd name="connsiteY7098" fmla="*/ 396706 h 4837662"/>
              <a:gd name="connsiteX7099" fmla="*/ 677424 w 4774447"/>
              <a:gd name="connsiteY7099" fmla="*/ 393509 h 4837662"/>
              <a:gd name="connsiteX7100" fmla="*/ 701777 w 4774447"/>
              <a:gd name="connsiteY7100" fmla="*/ 385936 h 4837662"/>
              <a:gd name="connsiteX7101" fmla="*/ 711963 w 4774447"/>
              <a:gd name="connsiteY7101" fmla="*/ 381448 h 4837662"/>
              <a:gd name="connsiteX7102" fmla="*/ 708568 w 4774447"/>
              <a:gd name="connsiteY7102" fmla="*/ 394911 h 4837662"/>
              <a:gd name="connsiteX7103" fmla="*/ 718755 w 4774447"/>
              <a:gd name="connsiteY7103" fmla="*/ 403887 h 4837662"/>
              <a:gd name="connsiteX7104" fmla="*/ 708568 w 4774447"/>
              <a:gd name="connsiteY7104" fmla="*/ 403887 h 4837662"/>
              <a:gd name="connsiteX7105" fmla="*/ 711963 w 4774447"/>
              <a:gd name="connsiteY7105" fmla="*/ 408374 h 4837662"/>
              <a:gd name="connsiteX7106" fmla="*/ 732337 w 4774447"/>
              <a:gd name="connsiteY7106" fmla="*/ 403887 h 4837662"/>
              <a:gd name="connsiteX7107" fmla="*/ 731096 w 4774447"/>
              <a:gd name="connsiteY7107" fmla="*/ 397328 h 4837662"/>
              <a:gd name="connsiteX7108" fmla="*/ 742524 w 4774447"/>
              <a:gd name="connsiteY7108" fmla="*/ 394911 h 4837662"/>
              <a:gd name="connsiteX7109" fmla="*/ 745919 w 4774447"/>
              <a:gd name="connsiteY7109" fmla="*/ 403887 h 4837662"/>
              <a:gd name="connsiteX7110" fmla="*/ 756106 w 4774447"/>
              <a:gd name="connsiteY7110" fmla="*/ 394911 h 4837662"/>
              <a:gd name="connsiteX7111" fmla="*/ 762897 w 4774447"/>
              <a:gd name="connsiteY7111" fmla="*/ 394911 h 4837662"/>
              <a:gd name="connsiteX7112" fmla="*/ 769688 w 4774447"/>
              <a:gd name="connsiteY7112" fmla="*/ 381448 h 4837662"/>
              <a:gd name="connsiteX7113" fmla="*/ 762897 w 4774447"/>
              <a:gd name="connsiteY7113" fmla="*/ 376961 h 4837662"/>
              <a:gd name="connsiteX7114" fmla="*/ 769688 w 4774447"/>
              <a:gd name="connsiteY7114" fmla="*/ 372473 h 4837662"/>
              <a:gd name="connsiteX7115" fmla="*/ 783271 w 4774447"/>
              <a:gd name="connsiteY7115" fmla="*/ 385936 h 4837662"/>
              <a:gd name="connsiteX7116" fmla="*/ 793457 w 4774447"/>
              <a:gd name="connsiteY7116" fmla="*/ 381448 h 4837662"/>
              <a:gd name="connsiteX7117" fmla="*/ 796853 w 4774447"/>
              <a:gd name="connsiteY7117" fmla="*/ 385936 h 4837662"/>
              <a:gd name="connsiteX7118" fmla="*/ 796853 w 4774447"/>
              <a:gd name="connsiteY7118" fmla="*/ 381448 h 4837662"/>
              <a:gd name="connsiteX7119" fmla="*/ 800249 w 4774447"/>
              <a:gd name="connsiteY7119" fmla="*/ 376961 h 4837662"/>
              <a:gd name="connsiteX7120" fmla="*/ 807040 w 4774447"/>
              <a:gd name="connsiteY7120" fmla="*/ 376961 h 4837662"/>
              <a:gd name="connsiteX7121" fmla="*/ 810435 w 4774447"/>
              <a:gd name="connsiteY7121" fmla="*/ 390424 h 4837662"/>
              <a:gd name="connsiteX7122" fmla="*/ 824018 w 4774447"/>
              <a:gd name="connsiteY7122" fmla="*/ 394911 h 4837662"/>
              <a:gd name="connsiteX7123" fmla="*/ 824018 w 4774447"/>
              <a:gd name="connsiteY7123" fmla="*/ 390424 h 4837662"/>
              <a:gd name="connsiteX7124" fmla="*/ 813831 w 4774447"/>
              <a:gd name="connsiteY7124" fmla="*/ 381448 h 4837662"/>
              <a:gd name="connsiteX7125" fmla="*/ 817227 w 4774447"/>
              <a:gd name="connsiteY7125" fmla="*/ 376961 h 4837662"/>
              <a:gd name="connsiteX7126" fmla="*/ 874952 w 4774447"/>
              <a:gd name="connsiteY7126" fmla="*/ 363498 h 4837662"/>
              <a:gd name="connsiteX7127" fmla="*/ 878347 w 4774447"/>
              <a:gd name="connsiteY7127" fmla="*/ 367986 h 4837662"/>
              <a:gd name="connsiteX7128" fmla="*/ 885138 w 4774447"/>
              <a:gd name="connsiteY7128" fmla="*/ 354523 h 4837662"/>
              <a:gd name="connsiteX7129" fmla="*/ 908907 w 4774447"/>
              <a:gd name="connsiteY7129" fmla="*/ 350035 h 4837662"/>
              <a:gd name="connsiteX7130" fmla="*/ 905512 w 4774447"/>
              <a:gd name="connsiteY7130" fmla="*/ 363498 h 4837662"/>
              <a:gd name="connsiteX7131" fmla="*/ 874952 w 4774447"/>
              <a:gd name="connsiteY7131" fmla="*/ 372473 h 4837662"/>
              <a:gd name="connsiteX7132" fmla="*/ 871556 w 4774447"/>
              <a:gd name="connsiteY7132" fmla="*/ 381448 h 4837662"/>
              <a:gd name="connsiteX7133" fmla="*/ 857974 w 4774447"/>
              <a:gd name="connsiteY7133" fmla="*/ 376961 h 4837662"/>
              <a:gd name="connsiteX7134" fmla="*/ 854578 w 4774447"/>
              <a:gd name="connsiteY7134" fmla="*/ 381448 h 4837662"/>
              <a:gd name="connsiteX7135" fmla="*/ 866462 w 4774447"/>
              <a:gd name="connsiteY7135" fmla="*/ 389302 h 4837662"/>
              <a:gd name="connsiteX7136" fmla="*/ 866540 w 4774447"/>
              <a:gd name="connsiteY7136" fmla="*/ 389353 h 4837662"/>
              <a:gd name="connsiteX7137" fmla="*/ 863385 w 4774447"/>
              <a:gd name="connsiteY7137" fmla="*/ 392317 h 4837662"/>
              <a:gd name="connsiteX7138" fmla="*/ 868160 w 4774447"/>
              <a:gd name="connsiteY7138" fmla="*/ 390424 h 4837662"/>
              <a:gd name="connsiteX7139" fmla="*/ 866540 w 4774447"/>
              <a:gd name="connsiteY7139" fmla="*/ 389353 h 4837662"/>
              <a:gd name="connsiteX7140" fmla="*/ 874952 w 4774447"/>
              <a:gd name="connsiteY7140" fmla="*/ 381448 h 4837662"/>
              <a:gd name="connsiteX7141" fmla="*/ 888534 w 4774447"/>
              <a:gd name="connsiteY7141" fmla="*/ 385936 h 4837662"/>
              <a:gd name="connsiteX7142" fmla="*/ 915699 w 4774447"/>
              <a:gd name="connsiteY7142" fmla="*/ 381448 h 4837662"/>
              <a:gd name="connsiteX7143" fmla="*/ 915699 w 4774447"/>
              <a:gd name="connsiteY7143" fmla="*/ 354523 h 4837662"/>
              <a:gd name="connsiteX7144" fmla="*/ 919094 w 4774447"/>
              <a:gd name="connsiteY7144" fmla="*/ 350035 h 4837662"/>
              <a:gd name="connsiteX7145" fmla="*/ 905512 w 4774447"/>
              <a:gd name="connsiteY7145" fmla="*/ 341060 h 4837662"/>
              <a:gd name="connsiteX7146" fmla="*/ 908907 w 4774447"/>
              <a:gd name="connsiteY7146" fmla="*/ 332085 h 4837662"/>
              <a:gd name="connsiteX7147" fmla="*/ 908907 w 4774447"/>
              <a:gd name="connsiteY7147" fmla="*/ 327597 h 4837662"/>
              <a:gd name="connsiteX7148" fmla="*/ 905512 w 4774447"/>
              <a:gd name="connsiteY7148" fmla="*/ 323109 h 4837662"/>
              <a:gd name="connsiteX7149" fmla="*/ 895325 w 4774447"/>
              <a:gd name="connsiteY7149" fmla="*/ 327597 h 4837662"/>
              <a:gd name="connsiteX7150" fmla="*/ 898721 w 4774447"/>
              <a:gd name="connsiteY7150" fmla="*/ 345547 h 4837662"/>
              <a:gd name="connsiteX7151" fmla="*/ 885138 w 4774447"/>
              <a:gd name="connsiteY7151" fmla="*/ 336572 h 4837662"/>
              <a:gd name="connsiteX7152" fmla="*/ 885138 w 4774447"/>
              <a:gd name="connsiteY7152" fmla="*/ 341060 h 4837662"/>
              <a:gd name="connsiteX7153" fmla="*/ 861369 w 4774447"/>
              <a:gd name="connsiteY7153" fmla="*/ 341060 h 4837662"/>
              <a:gd name="connsiteX7154" fmla="*/ 847787 w 4774447"/>
              <a:gd name="connsiteY7154" fmla="*/ 336572 h 4837662"/>
              <a:gd name="connsiteX7155" fmla="*/ 837600 w 4774447"/>
              <a:gd name="connsiteY7155" fmla="*/ 341060 h 4837662"/>
              <a:gd name="connsiteX7156" fmla="*/ 840996 w 4774447"/>
              <a:gd name="connsiteY7156" fmla="*/ 350035 h 4837662"/>
              <a:gd name="connsiteX7157" fmla="*/ 840996 w 4774447"/>
              <a:gd name="connsiteY7157" fmla="*/ 354523 h 4837662"/>
              <a:gd name="connsiteX7158" fmla="*/ 830809 w 4774447"/>
              <a:gd name="connsiteY7158" fmla="*/ 350035 h 4837662"/>
              <a:gd name="connsiteX7159" fmla="*/ 824018 w 4774447"/>
              <a:gd name="connsiteY7159" fmla="*/ 359010 h 4837662"/>
              <a:gd name="connsiteX7160" fmla="*/ 820622 w 4774447"/>
              <a:gd name="connsiteY7160" fmla="*/ 350035 h 4837662"/>
              <a:gd name="connsiteX7161" fmla="*/ 796853 w 4774447"/>
              <a:gd name="connsiteY7161" fmla="*/ 350035 h 4837662"/>
              <a:gd name="connsiteX7162" fmla="*/ 793457 w 4774447"/>
              <a:gd name="connsiteY7162" fmla="*/ 336572 h 4837662"/>
              <a:gd name="connsiteX7163" fmla="*/ 783271 w 4774447"/>
              <a:gd name="connsiteY7163" fmla="*/ 345547 h 4837662"/>
              <a:gd name="connsiteX7164" fmla="*/ 779875 w 4774447"/>
              <a:gd name="connsiteY7164" fmla="*/ 359010 h 4837662"/>
              <a:gd name="connsiteX7165" fmla="*/ 762897 w 4774447"/>
              <a:gd name="connsiteY7165" fmla="*/ 354523 h 4837662"/>
              <a:gd name="connsiteX7166" fmla="*/ 725546 w 4774447"/>
              <a:gd name="connsiteY7166" fmla="*/ 367986 h 4837662"/>
              <a:gd name="connsiteX7167" fmla="*/ 725546 w 4774447"/>
              <a:gd name="connsiteY7167" fmla="*/ 363498 h 4837662"/>
              <a:gd name="connsiteX7168" fmla="*/ 705172 w 4774447"/>
              <a:gd name="connsiteY7168" fmla="*/ 372473 h 4837662"/>
              <a:gd name="connsiteX7169" fmla="*/ 698381 w 4774447"/>
              <a:gd name="connsiteY7169" fmla="*/ 367986 h 4837662"/>
              <a:gd name="connsiteX7170" fmla="*/ 696721 w 4774447"/>
              <a:gd name="connsiteY7170" fmla="*/ 367740 h 4837662"/>
              <a:gd name="connsiteX7171" fmla="*/ 701777 w 4774447"/>
              <a:gd name="connsiteY7171" fmla="*/ 350035 h 4837662"/>
              <a:gd name="connsiteX7172" fmla="*/ 725546 w 4774447"/>
              <a:gd name="connsiteY7172" fmla="*/ 359010 h 4837662"/>
              <a:gd name="connsiteX7173" fmla="*/ 732337 w 4774447"/>
              <a:gd name="connsiteY7173" fmla="*/ 359010 h 4837662"/>
              <a:gd name="connsiteX7174" fmla="*/ 732337 w 4774447"/>
              <a:gd name="connsiteY7174" fmla="*/ 332085 h 4837662"/>
              <a:gd name="connsiteX7175" fmla="*/ 745919 w 4774447"/>
              <a:gd name="connsiteY7175" fmla="*/ 336572 h 4837662"/>
              <a:gd name="connsiteX7176" fmla="*/ 745919 w 4774447"/>
              <a:gd name="connsiteY7176" fmla="*/ 341060 h 4837662"/>
              <a:gd name="connsiteX7177" fmla="*/ 749315 w 4774447"/>
              <a:gd name="connsiteY7177" fmla="*/ 350035 h 4837662"/>
              <a:gd name="connsiteX7178" fmla="*/ 766293 w 4774447"/>
              <a:gd name="connsiteY7178" fmla="*/ 327597 h 4837662"/>
              <a:gd name="connsiteX7179" fmla="*/ 773084 w 4774447"/>
              <a:gd name="connsiteY7179" fmla="*/ 332085 h 4837662"/>
              <a:gd name="connsiteX7180" fmla="*/ 779875 w 4774447"/>
              <a:gd name="connsiteY7180" fmla="*/ 323109 h 4837662"/>
              <a:gd name="connsiteX7181" fmla="*/ 793457 w 4774447"/>
              <a:gd name="connsiteY7181" fmla="*/ 323109 h 4837662"/>
              <a:gd name="connsiteX7182" fmla="*/ 796853 w 4774447"/>
              <a:gd name="connsiteY7182" fmla="*/ 318622 h 4837662"/>
              <a:gd name="connsiteX7183" fmla="*/ 796853 w 4774447"/>
              <a:gd name="connsiteY7183" fmla="*/ 327597 h 4837662"/>
              <a:gd name="connsiteX7184" fmla="*/ 810435 w 4774447"/>
              <a:gd name="connsiteY7184" fmla="*/ 332085 h 4837662"/>
              <a:gd name="connsiteX7185" fmla="*/ 813831 w 4774447"/>
              <a:gd name="connsiteY7185" fmla="*/ 327597 h 4837662"/>
              <a:gd name="connsiteX7186" fmla="*/ 824018 w 4774447"/>
              <a:gd name="connsiteY7186" fmla="*/ 327597 h 4837662"/>
              <a:gd name="connsiteX7187" fmla="*/ 824018 w 4774447"/>
              <a:gd name="connsiteY7187" fmla="*/ 318622 h 4837662"/>
              <a:gd name="connsiteX7188" fmla="*/ 840996 w 4774447"/>
              <a:gd name="connsiteY7188" fmla="*/ 327597 h 4837662"/>
              <a:gd name="connsiteX7189" fmla="*/ 851182 w 4774447"/>
              <a:gd name="connsiteY7189" fmla="*/ 318622 h 4837662"/>
              <a:gd name="connsiteX7190" fmla="*/ 861369 w 4774447"/>
              <a:gd name="connsiteY7190" fmla="*/ 314134 h 4837662"/>
              <a:gd name="connsiteX7191" fmla="*/ 868160 w 4774447"/>
              <a:gd name="connsiteY7191" fmla="*/ 300671 h 4837662"/>
              <a:gd name="connsiteX7192" fmla="*/ 878347 w 4774447"/>
              <a:gd name="connsiteY7192" fmla="*/ 305159 h 4837662"/>
              <a:gd name="connsiteX7193" fmla="*/ 891930 w 4774447"/>
              <a:gd name="connsiteY7193" fmla="*/ 296184 h 4837662"/>
              <a:gd name="connsiteX7194" fmla="*/ 908907 w 4774447"/>
              <a:gd name="connsiteY7194" fmla="*/ 305159 h 4837662"/>
              <a:gd name="connsiteX7195" fmla="*/ 922490 w 4774447"/>
              <a:gd name="connsiteY7195" fmla="*/ 300671 h 4837662"/>
              <a:gd name="connsiteX7196" fmla="*/ 929281 w 4774447"/>
              <a:gd name="connsiteY7196" fmla="*/ 300671 h 4837662"/>
              <a:gd name="connsiteX7197" fmla="*/ 919094 w 4774447"/>
              <a:gd name="connsiteY7197" fmla="*/ 314134 h 4837662"/>
              <a:gd name="connsiteX7198" fmla="*/ 912303 w 4774447"/>
              <a:gd name="connsiteY7198" fmla="*/ 332085 h 4837662"/>
              <a:gd name="connsiteX7199" fmla="*/ 919094 w 4774447"/>
              <a:gd name="connsiteY7199" fmla="*/ 341060 h 4837662"/>
              <a:gd name="connsiteX7200" fmla="*/ 929281 w 4774447"/>
              <a:gd name="connsiteY7200" fmla="*/ 341060 h 4837662"/>
              <a:gd name="connsiteX7201" fmla="*/ 932677 w 4774447"/>
              <a:gd name="connsiteY7201" fmla="*/ 309646 h 4837662"/>
              <a:gd name="connsiteX7202" fmla="*/ 953050 w 4774447"/>
              <a:gd name="connsiteY7202" fmla="*/ 287208 h 4837662"/>
              <a:gd name="connsiteX7203" fmla="*/ 963237 w 4774447"/>
              <a:gd name="connsiteY7203" fmla="*/ 264770 h 4837662"/>
              <a:gd name="connsiteX7204" fmla="*/ 949655 w 4774447"/>
              <a:gd name="connsiteY7204" fmla="*/ 269258 h 4837662"/>
              <a:gd name="connsiteX7205" fmla="*/ 939468 w 4774447"/>
              <a:gd name="connsiteY7205" fmla="*/ 264770 h 4837662"/>
              <a:gd name="connsiteX7206" fmla="*/ 929281 w 4774447"/>
              <a:gd name="connsiteY7206" fmla="*/ 273745 h 4837662"/>
              <a:gd name="connsiteX7207" fmla="*/ 922490 w 4774447"/>
              <a:gd name="connsiteY7207" fmla="*/ 273745 h 4837662"/>
              <a:gd name="connsiteX7208" fmla="*/ 902116 w 4774447"/>
              <a:gd name="connsiteY7208" fmla="*/ 273745 h 4837662"/>
              <a:gd name="connsiteX7209" fmla="*/ 898721 w 4774447"/>
              <a:gd name="connsiteY7209" fmla="*/ 278233 h 4837662"/>
              <a:gd name="connsiteX7210" fmla="*/ 891930 w 4774447"/>
              <a:gd name="connsiteY7210" fmla="*/ 273745 h 4837662"/>
              <a:gd name="connsiteX7211" fmla="*/ 871556 w 4774447"/>
              <a:gd name="connsiteY7211" fmla="*/ 287208 h 4837662"/>
              <a:gd name="connsiteX7212" fmla="*/ 830809 w 4774447"/>
              <a:gd name="connsiteY7212" fmla="*/ 291696 h 4837662"/>
              <a:gd name="connsiteX7213" fmla="*/ 834205 w 4774447"/>
              <a:gd name="connsiteY7213" fmla="*/ 273745 h 4837662"/>
              <a:gd name="connsiteX7214" fmla="*/ 864765 w 4774447"/>
              <a:gd name="connsiteY7214" fmla="*/ 269258 h 4837662"/>
              <a:gd name="connsiteX7215" fmla="*/ 871556 w 4774447"/>
              <a:gd name="connsiteY7215" fmla="*/ 264770 h 4837662"/>
              <a:gd name="connsiteX7216" fmla="*/ 916707 w 4774447"/>
              <a:gd name="connsiteY7216" fmla="*/ 254393 h 4837662"/>
              <a:gd name="connsiteX7217" fmla="*/ 938883 w 4774447"/>
              <a:gd name="connsiteY7217" fmla="*/ 249296 h 4837662"/>
              <a:gd name="connsiteX7218" fmla="*/ 934799 w 4774447"/>
              <a:gd name="connsiteY7218" fmla="*/ 252429 h 4837662"/>
              <a:gd name="connsiteX7219" fmla="*/ 980215 w 4774447"/>
              <a:gd name="connsiteY7219" fmla="*/ 242332 h 4837662"/>
              <a:gd name="connsiteX7220" fmla="*/ 997193 w 4774447"/>
              <a:gd name="connsiteY7220" fmla="*/ 237844 h 4837662"/>
              <a:gd name="connsiteX7221" fmla="*/ 1000058 w 4774447"/>
              <a:gd name="connsiteY7221" fmla="*/ 235110 h 4837662"/>
              <a:gd name="connsiteX7222" fmla="*/ 1001286 w 4774447"/>
              <a:gd name="connsiteY7222" fmla="*/ 237544 h 4837662"/>
              <a:gd name="connsiteX7223" fmla="*/ 1001943 w 4774447"/>
              <a:gd name="connsiteY7223" fmla="*/ 239658 h 4837662"/>
              <a:gd name="connsiteX7224" fmla="*/ 1001013 w 4774447"/>
              <a:gd name="connsiteY7224" fmla="*/ 244576 h 4837662"/>
              <a:gd name="connsiteX7225" fmla="*/ 1000588 w 4774447"/>
              <a:gd name="connsiteY7225" fmla="*/ 246820 h 4837662"/>
              <a:gd name="connsiteX7226" fmla="*/ 1007379 w 4774447"/>
              <a:gd name="connsiteY7226" fmla="*/ 251307 h 4837662"/>
              <a:gd name="connsiteX7227" fmla="*/ 1044731 w 4774447"/>
              <a:gd name="connsiteY7227" fmla="*/ 237844 h 4837662"/>
              <a:gd name="connsiteX7228" fmla="*/ 1044731 w 4774447"/>
              <a:gd name="connsiteY7228" fmla="*/ 232110 h 4837662"/>
              <a:gd name="connsiteX7229" fmla="*/ 1046004 w 4774447"/>
              <a:gd name="connsiteY7229" fmla="*/ 232235 h 4837662"/>
              <a:gd name="connsiteX7230" fmla="*/ 1051893 w 4774447"/>
              <a:gd name="connsiteY7230" fmla="*/ 230692 h 4837662"/>
              <a:gd name="connsiteX7231" fmla="*/ 1061630 w 4774447"/>
              <a:gd name="connsiteY7231" fmla="*/ 232656 h 4837662"/>
              <a:gd name="connsiteX7232" fmla="*/ 1060806 w 4774447"/>
              <a:gd name="connsiteY7232" fmla="*/ 234619 h 4837662"/>
              <a:gd name="connsiteX7233" fmla="*/ 1065104 w 4774447"/>
              <a:gd name="connsiteY7233" fmla="*/ 233357 h 4837662"/>
              <a:gd name="connsiteX7234" fmla="*/ 1061630 w 4774447"/>
              <a:gd name="connsiteY7234" fmla="*/ 232656 h 4837662"/>
              <a:gd name="connsiteX7235" fmla="*/ 1065104 w 4774447"/>
              <a:gd name="connsiteY7235" fmla="*/ 224382 h 4837662"/>
              <a:gd name="connsiteX7236" fmla="*/ 1071895 w 4774447"/>
              <a:gd name="connsiteY7236" fmla="*/ 237844 h 4837662"/>
              <a:gd name="connsiteX7237" fmla="*/ 1085478 w 4774447"/>
              <a:gd name="connsiteY7237" fmla="*/ 237844 h 4837662"/>
              <a:gd name="connsiteX7238" fmla="*/ 1088873 w 4774447"/>
              <a:gd name="connsiteY7238" fmla="*/ 224382 h 4837662"/>
              <a:gd name="connsiteX7239" fmla="*/ 1093514 w 4774447"/>
              <a:gd name="connsiteY7239" fmla="*/ 224382 h 4837662"/>
              <a:gd name="connsiteX7240" fmla="*/ 1099060 w 4774447"/>
              <a:gd name="connsiteY7240" fmla="*/ 224872 h 4837662"/>
              <a:gd name="connsiteX7241" fmla="*/ 1136412 w 4774447"/>
              <a:gd name="connsiteY7241" fmla="*/ 215406 h 4837662"/>
              <a:gd name="connsiteX7242" fmla="*/ 1143203 w 4774447"/>
              <a:gd name="connsiteY7242" fmla="*/ 224382 h 4837662"/>
              <a:gd name="connsiteX7243" fmla="*/ 1146598 w 4774447"/>
              <a:gd name="connsiteY7243" fmla="*/ 215406 h 4837662"/>
              <a:gd name="connsiteX7244" fmla="*/ 1139807 w 4774447"/>
              <a:gd name="connsiteY7244" fmla="*/ 215406 h 4837662"/>
              <a:gd name="connsiteX7245" fmla="*/ 1153390 w 4774447"/>
              <a:gd name="connsiteY7245" fmla="*/ 201943 h 4837662"/>
              <a:gd name="connsiteX7246" fmla="*/ 1163576 w 4774447"/>
              <a:gd name="connsiteY7246" fmla="*/ 197456 h 4837662"/>
              <a:gd name="connsiteX7247" fmla="*/ 1173763 w 4774447"/>
              <a:gd name="connsiteY7247" fmla="*/ 201943 h 4837662"/>
              <a:gd name="connsiteX7248" fmla="*/ 1177159 w 4774447"/>
              <a:gd name="connsiteY7248" fmla="*/ 197456 h 4837662"/>
              <a:gd name="connsiteX7249" fmla="*/ 1170367 w 4774447"/>
              <a:gd name="connsiteY7249" fmla="*/ 192968 h 4837662"/>
              <a:gd name="connsiteX7250" fmla="*/ 1194137 w 4774447"/>
              <a:gd name="connsiteY7250" fmla="*/ 188480 h 4837662"/>
              <a:gd name="connsiteX7251" fmla="*/ 1204323 w 4774447"/>
              <a:gd name="connsiteY7251" fmla="*/ 192968 h 4837662"/>
              <a:gd name="connsiteX7252" fmla="*/ 1207719 w 4774447"/>
              <a:gd name="connsiteY7252" fmla="*/ 175018 h 4837662"/>
              <a:gd name="connsiteX7253" fmla="*/ 1231488 w 4774447"/>
              <a:gd name="connsiteY7253" fmla="*/ 161555 h 4837662"/>
              <a:gd name="connsiteX7254" fmla="*/ 1228093 w 4774447"/>
              <a:gd name="connsiteY7254" fmla="*/ 170530 h 4837662"/>
              <a:gd name="connsiteX7255" fmla="*/ 1207719 w 4774447"/>
              <a:gd name="connsiteY7255" fmla="*/ 188480 h 4837662"/>
              <a:gd name="connsiteX7256" fmla="*/ 1221301 w 4774447"/>
              <a:gd name="connsiteY7256" fmla="*/ 206431 h 4837662"/>
              <a:gd name="connsiteX7257" fmla="*/ 1221301 w 4774447"/>
              <a:gd name="connsiteY7257" fmla="*/ 210919 h 4837662"/>
              <a:gd name="connsiteX7258" fmla="*/ 1231488 w 4774447"/>
              <a:gd name="connsiteY7258" fmla="*/ 210919 h 4837662"/>
              <a:gd name="connsiteX7259" fmla="*/ 1228093 w 4774447"/>
              <a:gd name="connsiteY7259" fmla="*/ 219894 h 4837662"/>
              <a:gd name="connsiteX7260" fmla="*/ 1214510 w 4774447"/>
              <a:gd name="connsiteY7260" fmla="*/ 215406 h 4837662"/>
              <a:gd name="connsiteX7261" fmla="*/ 1207719 w 4774447"/>
              <a:gd name="connsiteY7261" fmla="*/ 233357 h 4837662"/>
              <a:gd name="connsiteX7262" fmla="*/ 1228093 w 4774447"/>
              <a:gd name="connsiteY7262" fmla="*/ 237844 h 4837662"/>
              <a:gd name="connsiteX7263" fmla="*/ 1241675 w 4774447"/>
              <a:gd name="connsiteY7263" fmla="*/ 233357 h 4837662"/>
              <a:gd name="connsiteX7264" fmla="*/ 1251862 w 4774447"/>
              <a:gd name="connsiteY7264" fmla="*/ 224382 h 4837662"/>
              <a:gd name="connsiteX7265" fmla="*/ 1254974 w 4774447"/>
              <a:gd name="connsiteY7265" fmla="*/ 224382 h 4837662"/>
              <a:gd name="connsiteX7266" fmla="*/ 1255841 w 4774447"/>
              <a:gd name="connsiteY7266" fmla="*/ 225854 h 4837662"/>
              <a:gd name="connsiteX7267" fmla="*/ 1256221 w 4774447"/>
              <a:gd name="connsiteY7267" fmla="*/ 225655 h 4837662"/>
              <a:gd name="connsiteX7268" fmla="*/ 1262048 w 4774447"/>
              <a:gd name="connsiteY7268" fmla="*/ 237844 h 4837662"/>
              <a:gd name="connsiteX7269" fmla="*/ 1263773 w 4774447"/>
              <a:gd name="connsiteY7269" fmla="*/ 233284 h 4837662"/>
              <a:gd name="connsiteX7270" fmla="*/ 1266187 w 4774447"/>
              <a:gd name="connsiteY7270" fmla="*/ 233217 h 4837662"/>
              <a:gd name="connsiteX7271" fmla="*/ 1265514 w 4774447"/>
              <a:gd name="connsiteY7271" fmla="*/ 229281 h 4837662"/>
              <a:gd name="connsiteX7272" fmla="*/ 1282422 w 4774447"/>
              <a:gd name="connsiteY7272" fmla="*/ 224382 h 4837662"/>
              <a:gd name="connsiteX7273" fmla="*/ 1282422 w 4774447"/>
              <a:gd name="connsiteY7273" fmla="*/ 219894 h 4837662"/>
              <a:gd name="connsiteX7274" fmla="*/ 1289213 w 4774447"/>
              <a:gd name="connsiteY7274" fmla="*/ 233357 h 4837662"/>
              <a:gd name="connsiteX7275" fmla="*/ 1265444 w 4774447"/>
              <a:gd name="connsiteY7275" fmla="*/ 237844 h 4837662"/>
              <a:gd name="connsiteX7276" fmla="*/ 1285817 w 4774447"/>
              <a:gd name="connsiteY7276" fmla="*/ 260283 h 4837662"/>
              <a:gd name="connsiteX7277" fmla="*/ 1275631 w 4774447"/>
              <a:gd name="connsiteY7277" fmla="*/ 273745 h 4837662"/>
              <a:gd name="connsiteX7278" fmla="*/ 1255257 w 4774447"/>
              <a:gd name="connsiteY7278" fmla="*/ 282721 h 4837662"/>
              <a:gd name="connsiteX7279" fmla="*/ 1258653 w 4774447"/>
              <a:gd name="connsiteY7279" fmla="*/ 291696 h 4837662"/>
              <a:gd name="connsiteX7280" fmla="*/ 1255257 w 4774447"/>
              <a:gd name="connsiteY7280" fmla="*/ 296184 h 4837662"/>
              <a:gd name="connsiteX7281" fmla="*/ 1268840 w 4774447"/>
              <a:gd name="connsiteY7281" fmla="*/ 314134 h 4837662"/>
              <a:gd name="connsiteX7282" fmla="*/ 1279026 w 4774447"/>
              <a:gd name="connsiteY7282" fmla="*/ 314134 h 4837662"/>
              <a:gd name="connsiteX7283" fmla="*/ 1258653 w 4774447"/>
              <a:gd name="connsiteY7283" fmla="*/ 336572 h 4837662"/>
              <a:gd name="connsiteX7284" fmla="*/ 1251862 w 4774447"/>
              <a:gd name="connsiteY7284" fmla="*/ 327597 h 4837662"/>
              <a:gd name="connsiteX7285" fmla="*/ 1231488 w 4774447"/>
              <a:gd name="connsiteY7285" fmla="*/ 341060 h 4837662"/>
              <a:gd name="connsiteX7286" fmla="*/ 1228093 w 4774447"/>
              <a:gd name="connsiteY7286" fmla="*/ 345547 h 4837662"/>
              <a:gd name="connsiteX7287" fmla="*/ 1238279 w 4774447"/>
              <a:gd name="connsiteY7287" fmla="*/ 350035 h 4837662"/>
              <a:gd name="connsiteX7288" fmla="*/ 1228093 w 4774447"/>
              <a:gd name="connsiteY7288" fmla="*/ 354523 h 4837662"/>
              <a:gd name="connsiteX7289" fmla="*/ 1214510 w 4774447"/>
              <a:gd name="connsiteY7289" fmla="*/ 363498 h 4837662"/>
              <a:gd name="connsiteX7290" fmla="*/ 1217906 w 4774447"/>
              <a:gd name="connsiteY7290" fmla="*/ 354523 h 4837662"/>
              <a:gd name="connsiteX7291" fmla="*/ 1200928 w 4774447"/>
              <a:gd name="connsiteY7291" fmla="*/ 354523 h 4837662"/>
              <a:gd name="connsiteX7292" fmla="*/ 1187345 w 4774447"/>
              <a:gd name="connsiteY7292" fmla="*/ 372473 h 4837662"/>
              <a:gd name="connsiteX7293" fmla="*/ 1200928 w 4774447"/>
              <a:gd name="connsiteY7293" fmla="*/ 381448 h 4837662"/>
              <a:gd name="connsiteX7294" fmla="*/ 1197532 w 4774447"/>
              <a:gd name="connsiteY7294" fmla="*/ 385936 h 4837662"/>
              <a:gd name="connsiteX7295" fmla="*/ 1211115 w 4774447"/>
              <a:gd name="connsiteY7295" fmla="*/ 385936 h 4837662"/>
              <a:gd name="connsiteX7296" fmla="*/ 1200928 w 4774447"/>
              <a:gd name="connsiteY7296" fmla="*/ 403887 h 4837662"/>
              <a:gd name="connsiteX7297" fmla="*/ 1200928 w 4774447"/>
              <a:gd name="connsiteY7297" fmla="*/ 408374 h 4837662"/>
              <a:gd name="connsiteX7298" fmla="*/ 1224697 w 4774447"/>
              <a:gd name="connsiteY7298" fmla="*/ 399399 h 4837662"/>
              <a:gd name="connsiteX7299" fmla="*/ 1238279 w 4774447"/>
              <a:gd name="connsiteY7299" fmla="*/ 381448 h 4837662"/>
              <a:gd name="connsiteX7300" fmla="*/ 1279026 w 4774447"/>
              <a:gd name="connsiteY7300" fmla="*/ 376961 h 4837662"/>
              <a:gd name="connsiteX7301" fmla="*/ 1302795 w 4774447"/>
              <a:gd name="connsiteY7301" fmla="*/ 359010 h 4837662"/>
              <a:gd name="connsiteX7302" fmla="*/ 1306191 w 4774447"/>
              <a:gd name="connsiteY7302" fmla="*/ 359010 h 4837662"/>
              <a:gd name="connsiteX7303" fmla="*/ 1289213 w 4774447"/>
              <a:gd name="connsiteY7303" fmla="*/ 372473 h 4837662"/>
              <a:gd name="connsiteX7304" fmla="*/ 1285817 w 4774447"/>
              <a:gd name="connsiteY7304" fmla="*/ 385936 h 4837662"/>
              <a:gd name="connsiteX7305" fmla="*/ 1289213 w 4774447"/>
              <a:gd name="connsiteY7305" fmla="*/ 390424 h 4837662"/>
              <a:gd name="connsiteX7306" fmla="*/ 1312982 w 4774447"/>
              <a:gd name="connsiteY7306" fmla="*/ 390424 h 4837662"/>
              <a:gd name="connsiteX7307" fmla="*/ 1312982 w 4774447"/>
              <a:gd name="connsiteY7307" fmla="*/ 394911 h 4837662"/>
              <a:gd name="connsiteX7308" fmla="*/ 1346938 w 4774447"/>
              <a:gd name="connsiteY7308" fmla="*/ 390424 h 4837662"/>
              <a:gd name="connsiteX7309" fmla="*/ 1367312 w 4774447"/>
              <a:gd name="connsiteY7309" fmla="*/ 399399 h 4837662"/>
              <a:gd name="connsiteX7310" fmla="*/ 1357125 w 4774447"/>
              <a:gd name="connsiteY7310" fmla="*/ 412862 h 4837662"/>
              <a:gd name="connsiteX7311" fmla="*/ 1374103 w 4774447"/>
              <a:gd name="connsiteY7311" fmla="*/ 430812 h 4837662"/>
              <a:gd name="connsiteX7312" fmla="*/ 1353305 w 4774447"/>
              <a:gd name="connsiteY7312" fmla="*/ 419032 h 4837662"/>
              <a:gd name="connsiteX7313" fmla="*/ 1350807 w 4774447"/>
              <a:gd name="connsiteY7313" fmla="*/ 417617 h 4837662"/>
              <a:gd name="connsiteX7314" fmla="*/ 1350831 w 4774447"/>
              <a:gd name="connsiteY7314" fmla="*/ 417533 h 4837662"/>
              <a:gd name="connsiteX7315" fmla="*/ 1351146 w 4774447"/>
              <a:gd name="connsiteY7315" fmla="*/ 416276 h 4837662"/>
              <a:gd name="connsiteX7316" fmla="*/ 1353305 w 4774447"/>
              <a:gd name="connsiteY7316" fmla="*/ 413423 h 4837662"/>
              <a:gd name="connsiteX7317" fmla="*/ 1351881 w 4774447"/>
              <a:gd name="connsiteY7317" fmla="*/ 413341 h 4837662"/>
              <a:gd name="connsiteX7318" fmla="*/ 1352615 w 4774447"/>
              <a:gd name="connsiteY7318" fmla="*/ 410408 h 4837662"/>
              <a:gd name="connsiteX7319" fmla="*/ 1351607 w 4774447"/>
              <a:gd name="connsiteY7319" fmla="*/ 408935 h 4837662"/>
              <a:gd name="connsiteX7320" fmla="*/ 1348706 w 4774447"/>
              <a:gd name="connsiteY7320" fmla="*/ 413158 h 4837662"/>
              <a:gd name="connsiteX7321" fmla="*/ 1343543 w 4774447"/>
              <a:gd name="connsiteY7321" fmla="*/ 412862 h 4837662"/>
              <a:gd name="connsiteX7322" fmla="*/ 1343543 w 4774447"/>
              <a:gd name="connsiteY7322" fmla="*/ 417349 h 4837662"/>
              <a:gd name="connsiteX7323" fmla="*/ 1347416 w 4774447"/>
              <a:gd name="connsiteY7323" fmla="*/ 415036 h 4837662"/>
              <a:gd name="connsiteX7324" fmla="*/ 1348706 w 4774447"/>
              <a:gd name="connsiteY7324" fmla="*/ 413158 h 4837662"/>
              <a:gd name="connsiteX7325" fmla="*/ 1351881 w 4774447"/>
              <a:gd name="connsiteY7325" fmla="*/ 413341 h 4837662"/>
              <a:gd name="connsiteX7326" fmla="*/ 1351146 w 4774447"/>
              <a:gd name="connsiteY7326" fmla="*/ 416276 h 4837662"/>
              <a:gd name="connsiteX7327" fmla="*/ 1350334 w 4774447"/>
              <a:gd name="connsiteY7327" fmla="*/ 417349 h 4837662"/>
              <a:gd name="connsiteX7328" fmla="*/ 1350807 w 4774447"/>
              <a:gd name="connsiteY7328" fmla="*/ 417617 h 4837662"/>
              <a:gd name="connsiteX7329" fmla="*/ 1346938 w 4774447"/>
              <a:gd name="connsiteY7329" fmla="*/ 430812 h 4837662"/>
              <a:gd name="connsiteX7330" fmla="*/ 1343543 w 4774447"/>
              <a:gd name="connsiteY7330" fmla="*/ 439788 h 4837662"/>
              <a:gd name="connsiteX7331" fmla="*/ 1353729 w 4774447"/>
              <a:gd name="connsiteY7331" fmla="*/ 444275 h 4837662"/>
              <a:gd name="connsiteX7332" fmla="*/ 1353729 w 4774447"/>
              <a:gd name="connsiteY7332" fmla="*/ 466713 h 4837662"/>
              <a:gd name="connsiteX7333" fmla="*/ 1331957 w 4774447"/>
              <a:gd name="connsiteY7333" fmla="*/ 473907 h 4837662"/>
              <a:gd name="connsiteX7334" fmla="*/ 1332507 w 4774447"/>
              <a:gd name="connsiteY7334" fmla="*/ 471201 h 4837662"/>
              <a:gd name="connsiteX7335" fmla="*/ 1326565 w 4774447"/>
              <a:gd name="connsiteY7335" fmla="*/ 475689 h 4837662"/>
              <a:gd name="connsiteX7336" fmla="*/ 1329960 w 4774447"/>
              <a:gd name="connsiteY7336" fmla="*/ 474567 h 4837662"/>
              <a:gd name="connsiteX7337" fmla="*/ 1331957 w 4774447"/>
              <a:gd name="connsiteY7337" fmla="*/ 473907 h 4837662"/>
              <a:gd name="connsiteX7338" fmla="*/ 1331339 w 4774447"/>
              <a:gd name="connsiteY7338" fmla="*/ 476951 h 4837662"/>
              <a:gd name="connsiteX7339" fmla="*/ 1312982 w 4774447"/>
              <a:gd name="connsiteY7339" fmla="*/ 493639 h 4837662"/>
              <a:gd name="connsiteX7340" fmla="*/ 1299400 w 4774447"/>
              <a:gd name="connsiteY7340" fmla="*/ 484664 h 4837662"/>
              <a:gd name="connsiteX7341" fmla="*/ 1282422 w 4774447"/>
              <a:gd name="connsiteY7341" fmla="*/ 493639 h 4837662"/>
              <a:gd name="connsiteX7342" fmla="*/ 1299400 w 4774447"/>
              <a:gd name="connsiteY7342" fmla="*/ 498127 h 4837662"/>
              <a:gd name="connsiteX7343" fmla="*/ 1292609 w 4774447"/>
              <a:gd name="connsiteY7343" fmla="*/ 511590 h 4837662"/>
              <a:gd name="connsiteX7344" fmla="*/ 1302795 w 4774447"/>
              <a:gd name="connsiteY7344" fmla="*/ 511590 h 4837662"/>
              <a:gd name="connsiteX7345" fmla="*/ 1306191 w 4774447"/>
              <a:gd name="connsiteY7345" fmla="*/ 498127 h 4837662"/>
              <a:gd name="connsiteX7346" fmla="*/ 1323169 w 4774447"/>
              <a:gd name="connsiteY7346" fmla="*/ 502614 h 4837662"/>
              <a:gd name="connsiteX7347" fmla="*/ 1323169 w 4774447"/>
              <a:gd name="connsiteY7347" fmla="*/ 511590 h 4837662"/>
              <a:gd name="connsiteX7348" fmla="*/ 1343543 w 4774447"/>
              <a:gd name="connsiteY7348" fmla="*/ 525052 h 4837662"/>
              <a:gd name="connsiteX7349" fmla="*/ 1343543 w 4774447"/>
              <a:gd name="connsiteY7349" fmla="*/ 529540 h 4837662"/>
              <a:gd name="connsiteX7350" fmla="*/ 1353729 w 4774447"/>
              <a:gd name="connsiteY7350" fmla="*/ 529540 h 4837662"/>
              <a:gd name="connsiteX7351" fmla="*/ 1353729 w 4774447"/>
              <a:gd name="connsiteY7351" fmla="*/ 547491 h 4837662"/>
              <a:gd name="connsiteX7352" fmla="*/ 1370707 w 4774447"/>
              <a:gd name="connsiteY7352" fmla="*/ 534028 h 4837662"/>
              <a:gd name="connsiteX7353" fmla="*/ 1380894 w 4774447"/>
              <a:gd name="connsiteY7353" fmla="*/ 534028 h 4837662"/>
              <a:gd name="connsiteX7354" fmla="*/ 1408059 w 4774447"/>
              <a:gd name="connsiteY7354" fmla="*/ 525052 h 4837662"/>
              <a:gd name="connsiteX7355" fmla="*/ 1414850 w 4774447"/>
              <a:gd name="connsiteY7355" fmla="*/ 502614 h 4837662"/>
              <a:gd name="connsiteX7356" fmla="*/ 1438619 w 4774447"/>
              <a:gd name="connsiteY7356" fmla="*/ 502614 h 4837662"/>
              <a:gd name="connsiteX7357" fmla="*/ 1442015 w 4774447"/>
              <a:gd name="connsiteY7357" fmla="*/ 484664 h 4837662"/>
              <a:gd name="connsiteX7358" fmla="*/ 1448806 w 4774447"/>
              <a:gd name="connsiteY7358" fmla="*/ 466713 h 4837662"/>
              <a:gd name="connsiteX7359" fmla="*/ 1448806 w 4774447"/>
              <a:gd name="connsiteY7359" fmla="*/ 471201 h 4837662"/>
              <a:gd name="connsiteX7360" fmla="*/ 1469179 w 4774447"/>
              <a:gd name="connsiteY7360" fmla="*/ 480176 h 4837662"/>
              <a:gd name="connsiteX7361" fmla="*/ 1479366 w 4774447"/>
              <a:gd name="connsiteY7361" fmla="*/ 480176 h 4837662"/>
              <a:gd name="connsiteX7362" fmla="*/ 1469179 w 4774447"/>
              <a:gd name="connsiteY7362" fmla="*/ 471201 h 4837662"/>
              <a:gd name="connsiteX7363" fmla="*/ 1482762 w 4774447"/>
              <a:gd name="connsiteY7363" fmla="*/ 457738 h 4837662"/>
              <a:gd name="connsiteX7364" fmla="*/ 1499740 w 4774447"/>
              <a:gd name="connsiteY7364" fmla="*/ 471201 h 4837662"/>
              <a:gd name="connsiteX7365" fmla="*/ 1515713 w 4774447"/>
              <a:gd name="connsiteY7365" fmla="*/ 467682 h 4837662"/>
              <a:gd name="connsiteX7366" fmla="*/ 1507751 w 4774447"/>
              <a:gd name="connsiteY7366" fmla="*/ 471762 h 4837662"/>
              <a:gd name="connsiteX7367" fmla="*/ 1523509 w 4774447"/>
              <a:gd name="connsiteY7367" fmla="*/ 466713 h 4837662"/>
              <a:gd name="connsiteX7368" fmla="*/ 1520113 w 4774447"/>
              <a:gd name="connsiteY7368" fmla="*/ 466713 h 4837662"/>
              <a:gd name="connsiteX7369" fmla="*/ 1517566 w 4774447"/>
              <a:gd name="connsiteY7369" fmla="*/ 467274 h 4837662"/>
              <a:gd name="connsiteX7370" fmla="*/ 1515713 w 4774447"/>
              <a:gd name="connsiteY7370" fmla="*/ 467682 h 4837662"/>
              <a:gd name="connsiteX7371" fmla="*/ 1543882 w 4774447"/>
              <a:gd name="connsiteY7371" fmla="*/ 453250 h 4837662"/>
              <a:gd name="connsiteX7372" fmla="*/ 1594816 w 4774447"/>
              <a:gd name="connsiteY7372" fmla="*/ 412862 h 4837662"/>
              <a:gd name="connsiteX7373" fmla="*/ 1588025 w 4774447"/>
              <a:gd name="connsiteY7373" fmla="*/ 394911 h 4837662"/>
              <a:gd name="connsiteX7374" fmla="*/ 1594816 w 4774447"/>
              <a:gd name="connsiteY7374" fmla="*/ 394911 h 4837662"/>
              <a:gd name="connsiteX7375" fmla="*/ 1618585 w 4774447"/>
              <a:gd name="connsiteY7375" fmla="*/ 390424 h 4837662"/>
              <a:gd name="connsiteX7376" fmla="*/ 1608399 w 4774447"/>
              <a:gd name="connsiteY7376" fmla="*/ 399399 h 4837662"/>
              <a:gd name="connsiteX7377" fmla="*/ 1608399 w 4774447"/>
              <a:gd name="connsiteY7377" fmla="*/ 408374 h 4837662"/>
              <a:gd name="connsiteX7378" fmla="*/ 1608399 w 4774447"/>
              <a:gd name="connsiteY7378" fmla="*/ 417349 h 4837662"/>
              <a:gd name="connsiteX7379" fmla="*/ 1618585 w 4774447"/>
              <a:gd name="connsiteY7379" fmla="*/ 421837 h 4837662"/>
              <a:gd name="connsiteX7380" fmla="*/ 1628772 w 4774447"/>
              <a:gd name="connsiteY7380" fmla="*/ 385936 h 4837662"/>
              <a:gd name="connsiteX7381" fmla="*/ 1632167 w 4774447"/>
              <a:gd name="connsiteY7381" fmla="*/ 381448 h 4837662"/>
              <a:gd name="connsiteX7382" fmla="*/ 1638959 w 4774447"/>
              <a:gd name="connsiteY7382" fmla="*/ 399399 h 4837662"/>
              <a:gd name="connsiteX7383" fmla="*/ 1655937 w 4774447"/>
              <a:gd name="connsiteY7383" fmla="*/ 385936 h 4837662"/>
              <a:gd name="connsiteX7384" fmla="*/ 1666123 w 4774447"/>
              <a:gd name="connsiteY7384" fmla="*/ 394911 h 4837662"/>
              <a:gd name="connsiteX7385" fmla="*/ 1676085 w 4774447"/>
              <a:gd name="connsiteY7385" fmla="*/ 385037 h 4837662"/>
              <a:gd name="connsiteX7386" fmla="*/ 1686497 w 4774447"/>
              <a:gd name="connsiteY7386" fmla="*/ 390424 h 4837662"/>
              <a:gd name="connsiteX7387" fmla="*/ 1700079 w 4774447"/>
              <a:gd name="connsiteY7387" fmla="*/ 372473 h 4837662"/>
              <a:gd name="connsiteX7388" fmla="*/ 1720453 w 4774447"/>
              <a:gd name="connsiteY7388" fmla="*/ 367986 h 4837662"/>
              <a:gd name="connsiteX7389" fmla="*/ 1737431 w 4774447"/>
              <a:gd name="connsiteY7389" fmla="*/ 350035 h 4837662"/>
              <a:gd name="connsiteX7390" fmla="*/ 1737431 w 4774447"/>
              <a:gd name="connsiteY7390" fmla="*/ 336572 h 4837662"/>
              <a:gd name="connsiteX7391" fmla="*/ 1744222 w 4774447"/>
              <a:gd name="connsiteY7391" fmla="*/ 332085 h 4837662"/>
              <a:gd name="connsiteX7392" fmla="*/ 1754409 w 4774447"/>
              <a:gd name="connsiteY7392" fmla="*/ 341060 h 4837662"/>
              <a:gd name="connsiteX7393" fmla="*/ 1764595 w 4774447"/>
              <a:gd name="connsiteY7393" fmla="*/ 327597 h 4837662"/>
              <a:gd name="connsiteX7394" fmla="*/ 1767991 w 4774447"/>
              <a:gd name="connsiteY7394" fmla="*/ 336572 h 4837662"/>
              <a:gd name="connsiteX7395" fmla="*/ 1784969 w 4774447"/>
              <a:gd name="connsiteY7395" fmla="*/ 323109 h 4837662"/>
              <a:gd name="connsiteX7396" fmla="*/ 1799825 w 4774447"/>
              <a:gd name="connsiteY7396" fmla="*/ 319183 h 4837662"/>
              <a:gd name="connsiteX7397" fmla="*/ 1801086 w 4774447"/>
              <a:gd name="connsiteY7397" fmla="*/ 318849 h 4837662"/>
              <a:gd name="connsiteX7398" fmla="*/ 1798127 w 4774447"/>
              <a:gd name="connsiteY7398" fmla="*/ 322408 h 4837662"/>
              <a:gd name="connsiteX7399" fmla="*/ 1801947 w 4774447"/>
              <a:gd name="connsiteY7399" fmla="*/ 318622 h 4837662"/>
              <a:gd name="connsiteX7400" fmla="*/ 1801086 w 4774447"/>
              <a:gd name="connsiteY7400" fmla="*/ 318849 h 4837662"/>
              <a:gd name="connsiteX7401" fmla="*/ 1808738 w 4774447"/>
              <a:gd name="connsiteY7401" fmla="*/ 309646 h 4837662"/>
              <a:gd name="connsiteX7402" fmla="*/ 1812134 w 4774447"/>
              <a:gd name="connsiteY7402" fmla="*/ 314134 h 4837662"/>
              <a:gd name="connsiteX7403" fmla="*/ 1822321 w 4774447"/>
              <a:gd name="connsiteY7403" fmla="*/ 291696 h 4837662"/>
              <a:gd name="connsiteX7404" fmla="*/ 1846090 w 4774447"/>
              <a:gd name="connsiteY7404" fmla="*/ 291696 h 4837662"/>
              <a:gd name="connsiteX7405" fmla="*/ 1849485 w 4774447"/>
              <a:gd name="connsiteY7405" fmla="*/ 287208 h 4837662"/>
              <a:gd name="connsiteX7406" fmla="*/ 1829112 w 4774447"/>
              <a:gd name="connsiteY7406" fmla="*/ 278233 h 4837662"/>
              <a:gd name="connsiteX7407" fmla="*/ 1842694 w 4774447"/>
              <a:gd name="connsiteY7407" fmla="*/ 273745 h 4837662"/>
              <a:gd name="connsiteX7408" fmla="*/ 1846090 w 4774447"/>
              <a:gd name="connsiteY7408" fmla="*/ 278233 h 4837662"/>
              <a:gd name="connsiteX7409" fmla="*/ 1856276 w 4774447"/>
              <a:gd name="connsiteY7409" fmla="*/ 269258 h 4837662"/>
              <a:gd name="connsiteX7410" fmla="*/ 1866463 w 4774447"/>
              <a:gd name="connsiteY7410" fmla="*/ 278233 h 4837662"/>
              <a:gd name="connsiteX7411" fmla="*/ 1880045 w 4774447"/>
              <a:gd name="connsiteY7411" fmla="*/ 269258 h 4837662"/>
              <a:gd name="connsiteX7412" fmla="*/ 1900419 w 4774447"/>
              <a:gd name="connsiteY7412" fmla="*/ 264770 h 4837662"/>
              <a:gd name="connsiteX7413" fmla="*/ 1903815 w 4774447"/>
              <a:gd name="connsiteY7413" fmla="*/ 269258 h 4837662"/>
              <a:gd name="connsiteX7414" fmla="*/ 1921641 w 4774447"/>
              <a:gd name="connsiteY7414" fmla="*/ 257478 h 4837662"/>
              <a:gd name="connsiteX7415" fmla="*/ 1922966 w 4774447"/>
              <a:gd name="connsiteY7415" fmla="*/ 256603 h 4837662"/>
              <a:gd name="connsiteX7416" fmla="*/ 1930979 w 4774447"/>
              <a:gd name="connsiteY7416" fmla="*/ 255795 h 4837662"/>
              <a:gd name="connsiteX7417" fmla="*/ 1934375 w 4774447"/>
              <a:gd name="connsiteY7417" fmla="*/ 237844 h 4837662"/>
              <a:gd name="connsiteX7418" fmla="*/ 1964935 w 4774447"/>
              <a:gd name="connsiteY7418" fmla="*/ 233357 h 4837662"/>
              <a:gd name="connsiteX7419" fmla="*/ 1971726 w 4774447"/>
              <a:gd name="connsiteY7419" fmla="*/ 224382 h 4837662"/>
              <a:gd name="connsiteX7420" fmla="*/ 1985309 w 4774447"/>
              <a:gd name="connsiteY7420" fmla="*/ 224382 h 4837662"/>
              <a:gd name="connsiteX7421" fmla="*/ 1995495 w 4774447"/>
              <a:gd name="connsiteY7421" fmla="*/ 206431 h 4837662"/>
              <a:gd name="connsiteX7422" fmla="*/ 2015869 w 4774447"/>
              <a:gd name="connsiteY7422" fmla="*/ 197456 h 4837662"/>
              <a:gd name="connsiteX7423" fmla="*/ 2026056 w 4774447"/>
              <a:gd name="connsiteY7423" fmla="*/ 179505 h 4837662"/>
              <a:gd name="connsiteX7424" fmla="*/ 2049825 w 4774447"/>
              <a:gd name="connsiteY7424" fmla="*/ 161555 h 4837662"/>
              <a:gd name="connsiteX7425" fmla="*/ 2056616 w 4774447"/>
              <a:gd name="connsiteY7425" fmla="*/ 170530 h 4837662"/>
              <a:gd name="connsiteX7426" fmla="*/ 2066803 w 4774447"/>
              <a:gd name="connsiteY7426" fmla="*/ 170530 h 4837662"/>
              <a:gd name="connsiteX7427" fmla="*/ 2076990 w 4774447"/>
              <a:gd name="connsiteY7427" fmla="*/ 157067 h 4837662"/>
              <a:gd name="connsiteX7428" fmla="*/ 2104154 w 4774447"/>
              <a:gd name="connsiteY7428" fmla="*/ 152579 h 4837662"/>
              <a:gd name="connsiteX7429" fmla="*/ 2121132 w 4774447"/>
              <a:gd name="connsiteY7429" fmla="*/ 139117 h 4837662"/>
              <a:gd name="connsiteX7430" fmla="*/ 2107550 w 4774447"/>
              <a:gd name="connsiteY7430" fmla="*/ 125654 h 4837662"/>
              <a:gd name="connsiteX7431" fmla="*/ 2093967 w 4774447"/>
              <a:gd name="connsiteY7431" fmla="*/ 125654 h 4837662"/>
              <a:gd name="connsiteX7432" fmla="*/ 2107550 w 4774447"/>
              <a:gd name="connsiteY7432" fmla="*/ 121166 h 4837662"/>
              <a:gd name="connsiteX7433" fmla="*/ 2124528 w 4774447"/>
              <a:gd name="connsiteY7433" fmla="*/ 130141 h 4837662"/>
              <a:gd name="connsiteX7434" fmla="*/ 2127923 w 4774447"/>
              <a:gd name="connsiteY7434" fmla="*/ 143604 h 4837662"/>
              <a:gd name="connsiteX7435" fmla="*/ 2144901 w 4774447"/>
              <a:gd name="connsiteY7435" fmla="*/ 134629 h 4837662"/>
              <a:gd name="connsiteX7436" fmla="*/ 2144901 w 4774447"/>
              <a:gd name="connsiteY7436" fmla="*/ 121166 h 4837662"/>
              <a:gd name="connsiteX7437" fmla="*/ 2161879 w 4774447"/>
              <a:gd name="connsiteY7437" fmla="*/ 121166 h 4837662"/>
              <a:gd name="connsiteX7438" fmla="*/ 2165275 w 4774447"/>
              <a:gd name="connsiteY7438" fmla="*/ 103216 h 4837662"/>
              <a:gd name="connsiteX7439" fmla="*/ 2168671 w 4774447"/>
              <a:gd name="connsiteY7439" fmla="*/ 112191 h 4837662"/>
              <a:gd name="connsiteX7440" fmla="*/ 2189044 w 4774447"/>
              <a:gd name="connsiteY7440" fmla="*/ 89753 h 4837662"/>
              <a:gd name="connsiteX7441" fmla="*/ 2182253 w 4774447"/>
              <a:gd name="connsiteY7441" fmla="*/ 85265 h 4837662"/>
              <a:gd name="connsiteX7442" fmla="*/ 2199231 w 4774447"/>
              <a:gd name="connsiteY7442" fmla="*/ 76290 h 4837662"/>
              <a:gd name="connsiteX7443" fmla="*/ 2216209 w 4774447"/>
              <a:gd name="connsiteY7443" fmla="*/ 85265 h 4837662"/>
              <a:gd name="connsiteX7444" fmla="*/ 2226395 w 4774447"/>
              <a:gd name="connsiteY7444" fmla="*/ 67315 h 4837662"/>
              <a:gd name="connsiteX7445" fmla="*/ 2223000 w 4774447"/>
              <a:gd name="connsiteY7445" fmla="*/ 62827 h 4837662"/>
              <a:gd name="connsiteX7446" fmla="*/ 2199231 w 4774447"/>
              <a:gd name="connsiteY7446" fmla="*/ 49364 h 4837662"/>
              <a:gd name="connsiteX7447" fmla="*/ 2182253 w 4774447"/>
              <a:gd name="connsiteY7447" fmla="*/ 49364 h 4837662"/>
              <a:gd name="connsiteX7448" fmla="*/ 2168671 w 4774447"/>
              <a:gd name="connsiteY7448" fmla="*/ 49364 h 4837662"/>
              <a:gd name="connsiteX7449" fmla="*/ 2182253 w 4774447"/>
              <a:gd name="connsiteY7449" fmla="*/ 35901 h 4837662"/>
              <a:gd name="connsiteX7450" fmla="*/ 2246769 w 4774447"/>
              <a:gd name="connsiteY7450" fmla="*/ 22438 h 4837662"/>
              <a:gd name="connsiteX7451" fmla="*/ 2250165 w 4774447"/>
              <a:gd name="connsiteY7451" fmla="*/ 13463 h 4837662"/>
              <a:gd name="connsiteX7452" fmla="*/ 2246769 w 4774447"/>
              <a:gd name="connsiteY7452" fmla="*/ 8975 h 4837662"/>
              <a:gd name="connsiteX7453" fmla="*/ 2260351 w 4774447"/>
              <a:gd name="connsiteY7453" fmla="*/ 17951 h 4837662"/>
              <a:gd name="connsiteX7454" fmla="*/ 2260351 w 4774447"/>
              <a:gd name="connsiteY7454" fmla="*/ 22438 h 4837662"/>
              <a:gd name="connsiteX7455" fmla="*/ 2263747 w 4774447"/>
              <a:gd name="connsiteY7455" fmla="*/ 26926 h 4837662"/>
              <a:gd name="connsiteX7456" fmla="*/ 2290912 w 4774447"/>
              <a:gd name="connsiteY7456" fmla="*/ 22438 h 4837662"/>
              <a:gd name="connsiteX7457" fmla="*/ 2294307 w 4774447"/>
              <a:gd name="connsiteY7457" fmla="*/ 35901 h 4837662"/>
              <a:gd name="connsiteX7458" fmla="*/ 2290912 w 4774447"/>
              <a:gd name="connsiteY7458" fmla="*/ 44876 h 4837662"/>
              <a:gd name="connsiteX7459" fmla="*/ 2297703 w 4774447"/>
              <a:gd name="connsiteY7459" fmla="*/ 58339 h 4837662"/>
              <a:gd name="connsiteX7460" fmla="*/ 2301099 w 4774447"/>
              <a:gd name="connsiteY7460" fmla="*/ 53852 h 4837662"/>
              <a:gd name="connsiteX7461" fmla="*/ 2297703 w 4774447"/>
              <a:gd name="connsiteY7461" fmla="*/ 62827 h 4837662"/>
              <a:gd name="connsiteX7462" fmla="*/ 2273934 w 4774447"/>
              <a:gd name="connsiteY7462" fmla="*/ 67315 h 4837662"/>
              <a:gd name="connsiteX7463" fmla="*/ 2263747 w 4774447"/>
              <a:gd name="connsiteY7463" fmla="*/ 85265 h 4837662"/>
              <a:gd name="connsiteX7464" fmla="*/ 2284121 w 4774447"/>
              <a:gd name="connsiteY7464" fmla="*/ 89753 h 4837662"/>
              <a:gd name="connsiteX7465" fmla="*/ 2294307 w 4774447"/>
              <a:gd name="connsiteY7465" fmla="*/ 76290 h 4837662"/>
              <a:gd name="connsiteX7466" fmla="*/ 2379197 w 4774447"/>
              <a:gd name="connsiteY7466" fmla="*/ 85265 h 4837662"/>
              <a:gd name="connsiteX7467" fmla="*/ 2399571 w 4774447"/>
              <a:gd name="connsiteY7467" fmla="*/ 80777 h 4837662"/>
              <a:gd name="connsiteX7468" fmla="*/ 2399571 w 4774447"/>
              <a:gd name="connsiteY7468" fmla="*/ 89753 h 4837662"/>
              <a:gd name="connsiteX7469" fmla="*/ 2392779 w 4774447"/>
              <a:gd name="connsiteY7469" fmla="*/ 85265 h 4837662"/>
              <a:gd name="connsiteX7470" fmla="*/ 2389384 w 4774447"/>
              <a:gd name="connsiteY7470" fmla="*/ 89753 h 4837662"/>
              <a:gd name="connsiteX7471" fmla="*/ 2389384 w 4774447"/>
              <a:gd name="connsiteY7471" fmla="*/ 89753 h 4837662"/>
              <a:gd name="connsiteX7472" fmla="*/ 2389384 w 4774447"/>
              <a:gd name="connsiteY7472" fmla="*/ 84073 h 4837662"/>
              <a:gd name="connsiteX7473" fmla="*/ 2385564 w 4774447"/>
              <a:gd name="connsiteY7473" fmla="*/ 86177 h 4837662"/>
              <a:gd name="connsiteX7474" fmla="*/ 2389384 w 4774447"/>
              <a:gd name="connsiteY7474" fmla="*/ 89753 h 4837662"/>
              <a:gd name="connsiteX7475" fmla="*/ 2389384 w 4774447"/>
              <a:gd name="connsiteY7475" fmla="*/ 103216 h 4837662"/>
              <a:gd name="connsiteX7476" fmla="*/ 2379197 w 4774447"/>
              <a:gd name="connsiteY7476" fmla="*/ 103216 h 4837662"/>
              <a:gd name="connsiteX7477" fmla="*/ 2338450 w 4774447"/>
              <a:gd name="connsiteY7477" fmla="*/ 121166 h 4837662"/>
              <a:gd name="connsiteX7478" fmla="*/ 2321472 w 4774447"/>
              <a:gd name="connsiteY7478" fmla="*/ 125654 h 4837662"/>
              <a:gd name="connsiteX7479" fmla="*/ 2314681 w 4774447"/>
              <a:gd name="connsiteY7479" fmla="*/ 130141 h 4837662"/>
              <a:gd name="connsiteX7480" fmla="*/ 2314681 w 4774447"/>
              <a:gd name="connsiteY7480" fmla="*/ 134629 h 4837662"/>
              <a:gd name="connsiteX7481" fmla="*/ 2328263 w 4774447"/>
              <a:gd name="connsiteY7481" fmla="*/ 143604 h 4837662"/>
              <a:gd name="connsiteX7482" fmla="*/ 2331659 w 4774447"/>
              <a:gd name="connsiteY7482" fmla="*/ 148092 h 4837662"/>
              <a:gd name="connsiteX7483" fmla="*/ 2338450 w 4774447"/>
              <a:gd name="connsiteY7483" fmla="*/ 143604 h 4837662"/>
              <a:gd name="connsiteX7484" fmla="*/ 2352032 w 4774447"/>
              <a:gd name="connsiteY7484" fmla="*/ 130141 h 4837662"/>
              <a:gd name="connsiteX7485" fmla="*/ 2379197 w 4774447"/>
              <a:gd name="connsiteY7485" fmla="*/ 130141 h 4837662"/>
              <a:gd name="connsiteX7486" fmla="*/ 2396175 w 4774447"/>
              <a:gd name="connsiteY7486" fmla="*/ 121166 h 4837662"/>
              <a:gd name="connsiteX7487" fmla="*/ 2389384 w 4774447"/>
              <a:gd name="connsiteY7487" fmla="*/ 143604 h 4837662"/>
              <a:gd name="connsiteX7488" fmla="*/ 2369010 w 4774447"/>
              <a:gd name="connsiteY7488" fmla="*/ 143604 h 4837662"/>
              <a:gd name="connsiteX7489" fmla="*/ 2365615 w 4774447"/>
              <a:gd name="connsiteY7489" fmla="*/ 148092 h 4837662"/>
              <a:gd name="connsiteX7490" fmla="*/ 2362219 w 4774447"/>
              <a:gd name="connsiteY7490" fmla="*/ 143604 h 4837662"/>
              <a:gd name="connsiteX7491" fmla="*/ 2352032 w 4774447"/>
              <a:gd name="connsiteY7491" fmla="*/ 166042 h 4837662"/>
              <a:gd name="connsiteX7492" fmla="*/ 2311285 w 4774447"/>
              <a:gd name="connsiteY7492" fmla="*/ 192968 h 4837662"/>
              <a:gd name="connsiteX7493" fmla="*/ 2311285 w 4774447"/>
              <a:gd name="connsiteY7493" fmla="*/ 197456 h 4837662"/>
              <a:gd name="connsiteX7494" fmla="*/ 2338450 w 4774447"/>
              <a:gd name="connsiteY7494" fmla="*/ 188480 h 4837662"/>
              <a:gd name="connsiteX7495" fmla="*/ 2369010 w 4774447"/>
              <a:gd name="connsiteY7495" fmla="*/ 192968 h 4837662"/>
              <a:gd name="connsiteX7496" fmla="*/ 2372406 w 4774447"/>
              <a:gd name="connsiteY7496" fmla="*/ 179505 h 4837662"/>
              <a:gd name="connsiteX7497" fmla="*/ 2392779 w 4774447"/>
              <a:gd name="connsiteY7497" fmla="*/ 170530 h 4837662"/>
              <a:gd name="connsiteX7498" fmla="*/ 2409757 w 4774447"/>
              <a:gd name="connsiteY7498" fmla="*/ 166042 h 4837662"/>
              <a:gd name="connsiteX7499" fmla="*/ 2413153 w 4774447"/>
              <a:gd name="connsiteY7499" fmla="*/ 183993 h 4837662"/>
              <a:gd name="connsiteX7500" fmla="*/ 2433527 w 4774447"/>
              <a:gd name="connsiteY7500" fmla="*/ 175018 h 4837662"/>
              <a:gd name="connsiteX7501" fmla="*/ 2447109 w 4774447"/>
              <a:gd name="connsiteY7501" fmla="*/ 183993 h 4837662"/>
              <a:gd name="connsiteX7502" fmla="*/ 2453900 w 4774447"/>
              <a:gd name="connsiteY7502" fmla="*/ 183993 h 4837662"/>
              <a:gd name="connsiteX7503" fmla="*/ 2464087 w 4774447"/>
              <a:gd name="connsiteY7503" fmla="*/ 161555 h 4837662"/>
              <a:gd name="connsiteX7504" fmla="*/ 2474273 w 4774447"/>
              <a:gd name="connsiteY7504" fmla="*/ 166042 h 4837662"/>
              <a:gd name="connsiteX7505" fmla="*/ 2470878 w 4774447"/>
              <a:gd name="connsiteY7505" fmla="*/ 152579 h 4837662"/>
              <a:gd name="connsiteX7506" fmla="*/ 2474273 w 4774447"/>
              <a:gd name="connsiteY7506" fmla="*/ 157067 h 4837662"/>
              <a:gd name="connsiteX7507" fmla="*/ 2479208 w 4774447"/>
              <a:gd name="connsiteY7507" fmla="*/ 156296 h 4837662"/>
              <a:gd name="connsiteX7508" fmla="*/ 2478290 w 4774447"/>
              <a:gd name="connsiteY7508" fmla="*/ 160166 h 4837662"/>
              <a:gd name="connsiteX7509" fmla="*/ 2477616 w 4774447"/>
              <a:gd name="connsiteY7509" fmla="*/ 161485 h 4837662"/>
              <a:gd name="connsiteX7510" fmla="*/ 2478093 w 4774447"/>
              <a:gd name="connsiteY7510" fmla="*/ 160994 h 4837662"/>
              <a:gd name="connsiteX7511" fmla="*/ 2478290 w 4774447"/>
              <a:gd name="connsiteY7511" fmla="*/ 160166 h 4837662"/>
              <a:gd name="connsiteX7512" fmla="*/ 2484460 w 4774447"/>
              <a:gd name="connsiteY7512" fmla="*/ 148092 h 4837662"/>
              <a:gd name="connsiteX7513" fmla="*/ 2467482 w 4774447"/>
              <a:gd name="connsiteY7513" fmla="*/ 134629 h 4837662"/>
              <a:gd name="connsiteX7514" fmla="*/ 2453900 w 4774447"/>
              <a:gd name="connsiteY7514" fmla="*/ 139117 h 4837662"/>
              <a:gd name="connsiteX7515" fmla="*/ 2453900 w 4774447"/>
              <a:gd name="connsiteY7515" fmla="*/ 130141 h 4837662"/>
              <a:gd name="connsiteX7516" fmla="*/ 2453900 w 4774447"/>
              <a:gd name="connsiteY7516" fmla="*/ 121166 h 4837662"/>
              <a:gd name="connsiteX7517" fmla="*/ 2447109 w 4774447"/>
              <a:gd name="connsiteY7517" fmla="*/ 116678 h 4837662"/>
              <a:gd name="connsiteX7518" fmla="*/ 2433527 w 4774447"/>
              <a:gd name="connsiteY7518" fmla="*/ 107703 h 4837662"/>
              <a:gd name="connsiteX7519" fmla="*/ 2436922 w 4774447"/>
              <a:gd name="connsiteY7519" fmla="*/ 103216 h 4837662"/>
              <a:gd name="connsiteX7520" fmla="*/ 2453900 w 4774447"/>
              <a:gd name="connsiteY7520" fmla="*/ 116678 h 4837662"/>
              <a:gd name="connsiteX7521" fmla="*/ 2460691 w 4774447"/>
              <a:gd name="connsiteY7521" fmla="*/ 116678 h 4837662"/>
              <a:gd name="connsiteX7522" fmla="*/ 2460691 w 4774447"/>
              <a:gd name="connsiteY7522" fmla="*/ 107703 h 4837662"/>
              <a:gd name="connsiteX7523" fmla="*/ 2453900 w 4774447"/>
              <a:gd name="connsiteY7523" fmla="*/ 98728 h 4837662"/>
              <a:gd name="connsiteX7524" fmla="*/ 2433527 w 4774447"/>
              <a:gd name="connsiteY7524" fmla="*/ 98728 h 4837662"/>
              <a:gd name="connsiteX7525" fmla="*/ 2423340 w 4774447"/>
              <a:gd name="connsiteY7525" fmla="*/ 112191 h 4837662"/>
              <a:gd name="connsiteX7526" fmla="*/ 2413153 w 4774447"/>
              <a:gd name="connsiteY7526" fmla="*/ 112191 h 4837662"/>
              <a:gd name="connsiteX7527" fmla="*/ 2402966 w 4774447"/>
              <a:gd name="connsiteY7527" fmla="*/ 116678 h 4837662"/>
              <a:gd name="connsiteX7528" fmla="*/ 2392779 w 4774447"/>
              <a:gd name="connsiteY7528" fmla="*/ 107703 h 4837662"/>
              <a:gd name="connsiteX7529" fmla="*/ 2402966 w 4774447"/>
              <a:gd name="connsiteY7529" fmla="*/ 103216 h 4837662"/>
              <a:gd name="connsiteX7530" fmla="*/ 2423340 w 4774447"/>
              <a:gd name="connsiteY7530" fmla="*/ 94240 h 4837662"/>
              <a:gd name="connsiteX7531" fmla="*/ 2423340 w 4774447"/>
              <a:gd name="connsiteY7531" fmla="*/ 89753 h 4837662"/>
              <a:gd name="connsiteX7532" fmla="*/ 2409757 w 4774447"/>
              <a:gd name="connsiteY7532" fmla="*/ 89753 h 4837662"/>
              <a:gd name="connsiteX7533" fmla="*/ 2406362 w 4774447"/>
              <a:gd name="connsiteY7533" fmla="*/ 85265 h 4837662"/>
              <a:gd name="connsiteX7534" fmla="*/ 2409757 w 4774447"/>
              <a:gd name="connsiteY7534" fmla="*/ 80777 h 4837662"/>
              <a:gd name="connsiteX7535" fmla="*/ 2440317 w 4774447"/>
              <a:gd name="connsiteY7535" fmla="*/ 85265 h 4837662"/>
              <a:gd name="connsiteX7536" fmla="*/ 2457295 w 4774447"/>
              <a:gd name="connsiteY7536" fmla="*/ 71802 h 4837662"/>
              <a:gd name="connsiteX7537" fmla="*/ 2457295 w 4774447"/>
              <a:gd name="connsiteY7537" fmla="*/ 89753 h 4837662"/>
              <a:gd name="connsiteX7538" fmla="*/ 2481065 w 4774447"/>
              <a:gd name="connsiteY7538" fmla="*/ 76290 h 4837662"/>
              <a:gd name="connsiteX7539" fmla="*/ 2504834 w 4774447"/>
              <a:gd name="connsiteY7539" fmla="*/ 80777 h 4837662"/>
              <a:gd name="connsiteX7540" fmla="*/ 2508229 w 4774447"/>
              <a:gd name="connsiteY7540" fmla="*/ 89753 h 4837662"/>
              <a:gd name="connsiteX7541" fmla="*/ 2521812 w 4774447"/>
              <a:gd name="connsiteY7541" fmla="*/ 80777 h 4837662"/>
              <a:gd name="connsiteX7542" fmla="*/ 2531999 w 4774447"/>
              <a:gd name="connsiteY7542" fmla="*/ 71802 h 4837662"/>
              <a:gd name="connsiteX7543" fmla="*/ 2521812 w 4774447"/>
              <a:gd name="connsiteY7543" fmla="*/ 89753 h 4837662"/>
              <a:gd name="connsiteX7544" fmla="*/ 2518416 w 4774447"/>
              <a:gd name="connsiteY7544" fmla="*/ 103216 h 4837662"/>
              <a:gd name="connsiteX7545" fmla="*/ 2521812 w 4774447"/>
              <a:gd name="connsiteY7545" fmla="*/ 107703 h 4837662"/>
              <a:gd name="connsiteX7546" fmla="*/ 2501438 w 4774447"/>
              <a:gd name="connsiteY7546" fmla="*/ 116678 h 4837662"/>
              <a:gd name="connsiteX7547" fmla="*/ 2506003 w 4774447"/>
              <a:gd name="connsiteY7547" fmla="*/ 119695 h 4837662"/>
              <a:gd name="connsiteX7548" fmla="*/ 2484460 w 4774447"/>
              <a:gd name="connsiteY7548" fmla="*/ 125654 h 4837662"/>
              <a:gd name="connsiteX7549" fmla="*/ 2487856 w 4774447"/>
              <a:gd name="connsiteY7549" fmla="*/ 148092 h 4837662"/>
              <a:gd name="connsiteX7550" fmla="*/ 2494647 w 4774447"/>
              <a:gd name="connsiteY7550" fmla="*/ 152579 h 4837662"/>
              <a:gd name="connsiteX7551" fmla="*/ 2498043 w 4774447"/>
              <a:gd name="connsiteY7551" fmla="*/ 148092 h 4837662"/>
              <a:gd name="connsiteX7552" fmla="*/ 2498043 w 4774447"/>
              <a:gd name="connsiteY7552" fmla="*/ 157067 h 4837662"/>
              <a:gd name="connsiteX7553" fmla="*/ 2481065 w 4774447"/>
              <a:gd name="connsiteY7553" fmla="*/ 170530 h 4837662"/>
              <a:gd name="connsiteX7554" fmla="*/ 2477669 w 4774447"/>
              <a:gd name="connsiteY7554" fmla="*/ 170530 h 4837662"/>
              <a:gd name="connsiteX7555" fmla="*/ 2470878 w 4774447"/>
              <a:gd name="connsiteY7555" fmla="*/ 175018 h 4837662"/>
              <a:gd name="connsiteX7556" fmla="*/ 2474273 w 4774447"/>
              <a:gd name="connsiteY7556" fmla="*/ 179505 h 4837662"/>
              <a:gd name="connsiteX7557" fmla="*/ 2460691 w 4774447"/>
              <a:gd name="connsiteY7557" fmla="*/ 192968 h 4837662"/>
              <a:gd name="connsiteX7558" fmla="*/ 2460691 w 4774447"/>
              <a:gd name="connsiteY7558" fmla="*/ 197456 h 4837662"/>
              <a:gd name="connsiteX7559" fmla="*/ 2447109 w 4774447"/>
              <a:gd name="connsiteY7559" fmla="*/ 192968 h 4837662"/>
              <a:gd name="connsiteX7560" fmla="*/ 2440317 w 4774447"/>
              <a:gd name="connsiteY7560" fmla="*/ 210919 h 4837662"/>
              <a:gd name="connsiteX7561" fmla="*/ 2426735 w 4774447"/>
              <a:gd name="connsiteY7561" fmla="*/ 210919 h 4837662"/>
              <a:gd name="connsiteX7562" fmla="*/ 2450504 w 4774447"/>
              <a:gd name="connsiteY7562" fmla="*/ 215406 h 4837662"/>
              <a:gd name="connsiteX7563" fmla="*/ 2450504 w 4774447"/>
              <a:gd name="connsiteY7563" fmla="*/ 227186 h 4837662"/>
              <a:gd name="connsiteX7564" fmla="*/ 2450504 w 4774447"/>
              <a:gd name="connsiteY7564" fmla="*/ 227747 h 4837662"/>
              <a:gd name="connsiteX7565" fmla="*/ 2447957 w 4774447"/>
              <a:gd name="connsiteY7565" fmla="*/ 227747 h 4837662"/>
              <a:gd name="connsiteX7566" fmla="*/ 2441590 w 4774447"/>
              <a:gd name="connsiteY7566" fmla="*/ 224942 h 4837662"/>
              <a:gd name="connsiteX7567" fmla="*/ 2440317 w 4774447"/>
              <a:gd name="connsiteY7567" fmla="*/ 224382 h 4837662"/>
              <a:gd name="connsiteX7568" fmla="*/ 2442387 w 4774447"/>
              <a:gd name="connsiteY7568" fmla="*/ 227747 h 4837662"/>
              <a:gd name="connsiteX7569" fmla="*/ 2447957 w 4774447"/>
              <a:gd name="connsiteY7569" fmla="*/ 227747 h 4837662"/>
              <a:gd name="connsiteX7570" fmla="*/ 2450504 w 4774447"/>
              <a:gd name="connsiteY7570" fmla="*/ 228869 h 4837662"/>
              <a:gd name="connsiteX7571" fmla="*/ 2450504 w 4774447"/>
              <a:gd name="connsiteY7571" fmla="*/ 227747 h 4837662"/>
              <a:gd name="connsiteX7572" fmla="*/ 2451778 w 4774447"/>
              <a:gd name="connsiteY7572" fmla="*/ 227747 h 4837662"/>
              <a:gd name="connsiteX7573" fmla="*/ 2419944 w 4774447"/>
              <a:gd name="connsiteY7573" fmla="*/ 237844 h 4837662"/>
              <a:gd name="connsiteX7574" fmla="*/ 2433527 w 4774447"/>
              <a:gd name="connsiteY7574" fmla="*/ 242332 h 4837662"/>
              <a:gd name="connsiteX7575" fmla="*/ 2419944 w 4774447"/>
              <a:gd name="connsiteY7575" fmla="*/ 246820 h 4837662"/>
              <a:gd name="connsiteX7576" fmla="*/ 2421695 w 4774447"/>
              <a:gd name="connsiteY7576" fmla="*/ 250816 h 4837662"/>
              <a:gd name="connsiteX7577" fmla="*/ 2423792 w 4774447"/>
              <a:gd name="connsiteY7577" fmla="*/ 249765 h 4837662"/>
              <a:gd name="connsiteX7578" fmla="*/ 2412476 w 4774447"/>
              <a:gd name="connsiteY7578" fmla="*/ 258245 h 4837662"/>
              <a:gd name="connsiteX7579" fmla="*/ 2406909 w 4774447"/>
              <a:gd name="connsiteY7579" fmla="*/ 256811 h 4837662"/>
              <a:gd name="connsiteX7580" fmla="*/ 2407264 w 4774447"/>
              <a:gd name="connsiteY7580" fmla="*/ 256426 h 4837662"/>
              <a:gd name="connsiteX7581" fmla="*/ 2402966 w 4774447"/>
              <a:gd name="connsiteY7581" fmla="*/ 255795 h 4837662"/>
              <a:gd name="connsiteX7582" fmla="*/ 2406909 w 4774447"/>
              <a:gd name="connsiteY7582" fmla="*/ 256811 h 4837662"/>
              <a:gd name="connsiteX7583" fmla="*/ 2399571 w 4774447"/>
              <a:gd name="connsiteY7583" fmla="*/ 264770 h 4837662"/>
              <a:gd name="connsiteX7584" fmla="*/ 2426735 w 4774447"/>
              <a:gd name="connsiteY7584" fmla="*/ 264770 h 4837662"/>
              <a:gd name="connsiteX7585" fmla="*/ 2409757 w 4774447"/>
              <a:gd name="connsiteY7585" fmla="*/ 282721 h 4837662"/>
              <a:gd name="connsiteX7586" fmla="*/ 2409757 w 4774447"/>
              <a:gd name="connsiteY7586" fmla="*/ 291696 h 4837662"/>
              <a:gd name="connsiteX7587" fmla="*/ 2450504 w 4774447"/>
              <a:gd name="connsiteY7587" fmla="*/ 287208 h 4837662"/>
              <a:gd name="connsiteX7588" fmla="*/ 2467482 w 4774447"/>
              <a:gd name="connsiteY7588" fmla="*/ 296184 h 4837662"/>
              <a:gd name="connsiteX7589" fmla="*/ 2453900 w 4774447"/>
              <a:gd name="connsiteY7589" fmla="*/ 300671 h 4837662"/>
              <a:gd name="connsiteX7590" fmla="*/ 2455598 w 4774447"/>
              <a:gd name="connsiteY7590" fmla="*/ 305159 h 4837662"/>
              <a:gd name="connsiteX7591" fmla="*/ 2436922 w 4774447"/>
              <a:gd name="connsiteY7591" fmla="*/ 305159 h 4837662"/>
              <a:gd name="connsiteX7592" fmla="*/ 2433527 w 4774447"/>
              <a:gd name="connsiteY7592" fmla="*/ 305159 h 4837662"/>
              <a:gd name="connsiteX7593" fmla="*/ 2440317 w 4774447"/>
              <a:gd name="connsiteY7593" fmla="*/ 314134 h 4837662"/>
              <a:gd name="connsiteX7594" fmla="*/ 2436922 w 4774447"/>
              <a:gd name="connsiteY7594" fmla="*/ 318622 h 4837662"/>
              <a:gd name="connsiteX7595" fmla="*/ 2426735 w 4774447"/>
              <a:gd name="connsiteY7595" fmla="*/ 300671 h 4837662"/>
              <a:gd name="connsiteX7596" fmla="*/ 2399571 w 4774447"/>
              <a:gd name="connsiteY7596" fmla="*/ 305159 h 4837662"/>
              <a:gd name="connsiteX7597" fmla="*/ 2399571 w 4774447"/>
              <a:gd name="connsiteY7597" fmla="*/ 318622 h 4837662"/>
              <a:gd name="connsiteX7598" fmla="*/ 2389384 w 4774447"/>
              <a:gd name="connsiteY7598" fmla="*/ 318622 h 4837662"/>
              <a:gd name="connsiteX7599" fmla="*/ 2389384 w 4774447"/>
              <a:gd name="connsiteY7599" fmla="*/ 309646 h 4837662"/>
              <a:gd name="connsiteX7600" fmla="*/ 2362219 w 4774447"/>
              <a:gd name="connsiteY7600" fmla="*/ 323109 h 4837662"/>
              <a:gd name="connsiteX7601" fmla="*/ 2362219 w 4774447"/>
              <a:gd name="connsiteY7601" fmla="*/ 327597 h 4837662"/>
              <a:gd name="connsiteX7602" fmla="*/ 2369434 w 4774447"/>
              <a:gd name="connsiteY7602" fmla="*/ 335450 h 4837662"/>
              <a:gd name="connsiteX7603" fmla="*/ 2369385 w 4774447"/>
              <a:gd name="connsiteY7603" fmla="*/ 339876 h 4837662"/>
              <a:gd name="connsiteX7604" fmla="*/ 2365615 w 4774447"/>
              <a:gd name="connsiteY7604" fmla="*/ 340499 h 4837662"/>
              <a:gd name="connsiteX7605" fmla="*/ 2362219 w 4774447"/>
              <a:gd name="connsiteY7605" fmla="*/ 341060 h 4837662"/>
              <a:gd name="connsiteX7606" fmla="*/ 2369010 w 4774447"/>
              <a:gd name="connsiteY7606" fmla="*/ 354523 h 4837662"/>
              <a:gd name="connsiteX7607" fmla="*/ 2366888 w 4774447"/>
              <a:gd name="connsiteY7607" fmla="*/ 354523 h 4837662"/>
              <a:gd name="connsiteX7608" fmla="*/ 2365615 w 4774447"/>
              <a:gd name="connsiteY7608" fmla="*/ 354523 h 4837662"/>
              <a:gd name="connsiteX7609" fmla="*/ 2358823 w 4774447"/>
              <a:gd name="connsiteY7609" fmla="*/ 354523 h 4837662"/>
              <a:gd name="connsiteX7610" fmla="*/ 2345241 w 4774447"/>
              <a:gd name="connsiteY7610" fmla="*/ 341060 h 4837662"/>
              <a:gd name="connsiteX7611" fmla="*/ 2345241 w 4774447"/>
              <a:gd name="connsiteY7611" fmla="*/ 351983 h 4837662"/>
              <a:gd name="connsiteX7612" fmla="*/ 2335903 w 4774447"/>
              <a:gd name="connsiteY7612" fmla="*/ 348843 h 4837662"/>
              <a:gd name="connsiteX7613" fmla="*/ 2331659 w 4774447"/>
              <a:gd name="connsiteY7613" fmla="*/ 341060 h 4837662"/>
              <a:gd name="connsiteX7614" fmla="*/ 2332508 w 4774447"/>
              <a:gd name="connsiteY7614" fmla="*/ 343304 h 4837662"/>
              <a:gd name="connsiteX7615" fmla="*/ 2336700 w 4774447"/>
              <a:gd name="connsiteY7615" fmla="*/ 354386 h 4837662"/>
              <a:gd name="connsiteX7616" fmla="*/ 2327016 w 4774447"/>
              <a:gd name="connsiteY7616" fmla="*/ 354496 h 4837662"/>
              <a:gd name="connsiteX7617" fmla="*/ 2297703 w 4774447"/>
              <a:gd name="connsiteY7617" fmla="*/ 354523 h 4837662"/>
              <a:gd name="connsiteX7618" fmla="*/ 2301099 w 4774447"/>
              <a:gd name="connsiteY7618" fmla="*/ 372473 h 4837662"/>
              <a:gd name="connsiteX7619" fmla="*/ 2290912 w 4774447"/>
              <a:gd name="connsiteY7619" fmla="*/ 376961 h 4837662"/>
              <a:gd name="connsiteX7620" fmla="*/ 2290912 w 4774447"/>
              <a:gd name="connsiteY7620" fmla="*/ 381448 h 4837662"/>
              <a:gd name="connsiteX7621" fmla="*/ 2328263 w 4774447"/>
              <a:gd name="connsiteY7621" fmla="*/ 363498 h 4837662"/>
              <a:gd name="connsiteX7622" fmla="*/ 2331659 w 4774447"/>
              <a:gd name="connsiteY7622" fmla="*/ 363498 h 4837662"/>
              <a:gd name="connsiteX7623" fmla="*/ 2328263 w 4774447"/>
              <a:gd name="connsiteY7623" fmla="*/ 372473 h 4837662"/>
              <a:gd name="connsiteX7624" fmla="*/ 2338450 w 4774447"/>
              <a:gd name="connsiteY7624" fmla="*/ 381448 h 4837662"/>
              <a:gd name="connsiteX7625" fmla="*/ 2348637 w 4774447"/>
              <a:gd name="connsiteY7625" fmla="*/ 376961 h 4837662"/>
              <a:gd name="connsiteX7626" fmla="*/ 2355428 w 4774447"/>
              <a:gd name="connsiteY7626" fmla="*/ 367986 h 4837662"/>
              <a:gd name="connsiteX7627" fmla="*/ 2362219 w 4774447"/>
              <a:gd name="connsiteY7627" fmla="*/ 376961 h 4837662"/>
              <a:gd name="connsiteX7628" fmla="*/ 2377075 w 4774447"/>
              <a:gd name="connsiteY7628" fmla="*/ 373034 h 4837662"/>
              <a:gd name="connsiteX7629" fmla="*/ 2377284 w 4774447"/>
              <a:gd name="connsiteY7629" fmla="*/ 372979 h 4837662"/>
              <a:gd name="connsiteX7630" fmla="*/ 2376650 w 4774447"/>
              <a:gd name="connsiteY7630" fmla="*/ 376400 h 4837662"/>
              <a:gd name="connsiteX7631" fmla="*/ 2377287 w 4774447"/>
              <a:gd name="connsiteY7631" fmla="*/ 375629 h 4837662"/>
              <a:gd name="connsiteX7632" fmla="*/ 2377722 w 4774447"/>
              <a:gd name="connsiteY7632" fmla="*/ 372863 h 4837662"/>
              <a:gd name="connsiteX7633" fmla="*/ 2379197 w 4774447"/>
              <a:gd name="connsiteY7633" fmla="*/ 372473 h 4837662"/>
              <a:gd name="connsiteX7634" fmla="*/ 2377724 w 4774447"/>
              <a:gd name="connsiteY7634" fmla="*/ 372852 h 4837662"/>
              <a:gd name="connsiteX7635" fmla="*/ 2379197 w 4774447"/>
              <a:gd name="connsiteY7635" fmla="*/ 363498 h 4837662"/>
              <a:gd name="connsiteX7636" fmla="*/ 2399571 w 4774447"/>
              <a:gd name="connsiteY7636" fmla="*/ 363498 h 4837662"/>
              <a:gd name="connsiteX7637" fmla="*/ 2432253 w 4774447"/>
              <a:gd name="connsiteY7637" fmla="*/ 343865 h 4837662"/>
              <a:gd name="connsiteX7638" fmla="*/ 2433290 w 4774447"/>
              <a:gd name="connsiteY7638" fmla="*/ 343242 h 4837662"/>
              <a:gd name="connsiteX7639" fmla="*/ 2432147 w 4774447"/>
              <a:gd name="connsiteY7639" fmla="*/ 348002 h 4837662"/>
              <a:gd name="connsiteX7640" fmla="*/ 2436922 w 4774447"/>
              <a:gd name="connsiteY7640" fmla="*/ 341060 h 4837662"/>
              <a:gd name="connsiteX7641" fmla="*/ 2433290 w 4774447"/>
              <a:gd name="connsiteY7641" fmla="*/ 343242 h 4837662"/>
              <a:gd name="connsiteX7642" fmla="*/ 2433858 w 4774447"/>
              <a:gd name="connsiteY7642" fmla="*/ 340876 h 4837662"/>
              <a:gd name="connsiteX7643" fmla="*/ 2436922 w 4774447"/>
              <a:gd name="connsiteY7643" fmla="*/ 327597 h 4837662"/>
              <a:gd name="connsiteX7644" fmla="*/ 2457295 w 4774447"/>
              <a:gd name="connsiteY7644" fmla="*/ 336572 h 4837662"/>
              <a:gd name="connsiteX7645" fmla="*/ 2470878 w 4774447"/>
              <a:gd name="connsiteY7645" fmla="*/ 323109 h 4837662"/>
              <a:gd name="connsiteX7646" fmla="*/ 2470878 w 4774447"/>
              <a:gd name="connsiteY7646" fmla="*/ 327597 h 4837662"/>
              <a:gd name="connsiteX7647" fmla="*/ 2474273 w 4774447"/>
              <a:gd name="connsiteY7647" fmla="*/ 323109 h 4837662"/>
              <a:gd name="connsiteX7648" fmla="*/ 2470878 w 4774447"/>
              <a:gd name="connsiteY7648" fmla="*/ 305159 h 4837662"/>
              <a:gd name="connsiteX7649" fmla="*/ 2481065 w 4774447"/>
              <a:gd name="connsiteY7649" fmla="*/ 305159 h 4837662"/>
              <a:gd name="connsiteX7650" fmla="*/ 2484460 w 4774447"/>
              <a:gd name="connsiteY7650" fmla="*/ 305159 h 4837662"/>
              <a:gd name="connsiteX7651" fmla="*/ 2481065 w 4774447"/>
              <a:gd name="connsiteY7651" fmla="*/ 314134 h 4837662"/>
              <a:gd name="connsiteX7652" fmla="*/ 2501438 w 4774447"/>
              <a:gd name="connsiteY7652" fmla="*/ 323109 h 4837662"/>
              <a:gd name="connsiteX7653" fmla="*/ 2504834 w 4774447"/>
              <a:gd name="connsiteY7653" fmla="*/ 327597 h 4837662"/>
              <a:gd name="connsiteX7654" fmla="*/ 2518416 w 4774447"/>
              <a:gd name="connsiteY7654" fmla="*/ 323109 h 4837662"/>
              <a:gd name="connsiteX7655" fmla="*/ 2535394 w 4774447"/>
              <a:gd name="connsiteY7655" fmla="*/ 305159 h 4837662"/>
              <a:gd name="connsiteX7656" fmla="*/ 2542185 w 4774447"/>
              <a:gd name="connsiteY7656" fmla="*/ 305159 h 4837662"/>
              <a:gd name="connsiteX7657" fmla="*/ 2548977 w 4774447"/>
              <a:gd name="connsiteY7657" fmla="*/ 296184 h 4837662"/>
              <a:gd name="connsiteX7658" fmla="*/ 2565954 w 4774447"/>
              <a:gd name="connsiteY7658" fmla="*/ 305159 h 4837662"/>
              <a:gd name="connsiteX7659" fmla="*/ 2576141 w 4774447"/>
              <a:gd name="connsiteY7659" fmla="*/ 305159 h 4837662"/>
              <a:gd name="connsiteX7660" fmla="*/ 2589723 w 4774447"/>
              <a:gd name="connsiteY7660" fmla="*/ 287208 h 4837662"/>
              <a:gd name="connsiteX7661" fmla="*/ 2589723 w 4774447"/>
              <a:gd name="connsiteY7661" fmla="*/ 282721 h 4837662"/>
              <a:gd name="connsiteX7662" fmla="*/ 2599910 w 4774447"/>
              <a:gd name="connsiteY7662" fmla="*/ 278233 h 4837662"/>
              <a:gd name="connsiteX7663" fmla="*/ 2600870 w 4774447"/>
              <a:gd name="connsiteY7663" fmla="*/ 279014 h 4837662"/>
              <a:gd name="connsiteX7664" fmla="*/ 2602775 w 4774447"/>
              <a:gd name="connsiteY7664" fmla="*/ 283282 h 4837662"/>
              <a:gd name="connsiteX7665" fmla="*/ 2601289 w 4774447"/>
              <a:gd name="connsiteY7665" fmla="*/ 279355 h 4837662"/>
              <a:gd name="connsiteX7666" fmla="*/ 2600870 w 4774447"/>
              <a:gd name="connsiteY7666" fmla="*/ 279014 h 4837662"/>
              <a:gd name="connsiteX7667" fmla="*/ 2596515 w 4774447"/>
              <a:gd name="connsiteY7667" fmla="*/ 269258 h 4837662"/>
              <a:gd name="connsiteX7668" fmla="*/ 2606701 w 4774447"/>
              <a:gd name="connsiteY7668" fmla="*/ 264770 h 4837662"/>
              <a:gd name="connsiteX7669" fmla="*/ 2623679 w 4774447"/>
              <a:gd name="connsiteY7669" fmla="*/ 246820 h 4837662"/>
              <a:gd name="connsiteX7670" fmla="*/ 2640657 w 4774447"/>
              <a:gd name="connsiteY7670" fmla="*/ 242332 h 4837662"/>
              <a:gd name="connsiteX7671" fmla="*/ 2647449 w 4774447"/>
              <a:gd name="connsiteY7671" fmla="*/ 224382 h 4837662"/>
              <a:gd name="connsiteX7672" fmla="*/ 2657635 w 4774447"/>
              <a:gd name="connsiteY7672" fmla="*/ 219894 h 4837662"/>
              <a:gd name="connsiteX7673" fmla="*/ 2657635 w 4774447"/>
              <a:gd name="connsiteY7673" fmla="*/ 231674 h 4837662"/>
              <a:gd name="connsiteX7674" fmla="*/ 2655726 w 4774447"/>
              <a:gd name="connsiteY7674" fmla="*/ 232165 h 4837662"/>
              <a:gd name="connsiteX7675" fmla="*/ 2647449 w 4774447"/>
              <a:gd name="connsiteY7675" fmla="*/ 242332 h 4837662"/>
              <a:gd name="connsiteX7676" fmla="*/ 2661031 w 4774447"/>
              <a:gd name="connsiteY7676" fmla="*/ 251307 h 4837662"/>
              <a:gd name="connsiteX7677" fmla="*/ 2678009 w 4774447"/>
              <a:gd name="connsiteY7677" fmla="*/ 242332 h 4837662"/>
              <a:gd name="connsiteX7678" fmla="*/ 2674613 w 4774447"/>
              <a:gd name="connsiteY7678" fmla="*/ 246820 h 4837662"/>
              <a:gd name="connsiteX7679" fmla="*/ 2688195 w 4774447"/>
              <a:gd name="connsiteY7679" fmla="*/ 269258 h 4837662"/>
              <a:gd name="connsiteX7680" fmla="*/ 2701778 w 4774447"/>
              <a:gd name="connsiteY7680" fmla="*/ 278233 h 4837662"/>
              <a:gd name="connsiteX7681" fmla="*/ 2705173 w 4774447"/>
              <a:gd name="connsiteY7681" fmla="*/ 273745 h 4837662"/>
              <a:gd name="connsiteX7682" fmla="*/ 2711965 w 4774447"/>
              <a:gd name="connsiteY7682" fmla="*/ 282721 h 4837662"/>
              <a:gd name="connsiteX7683" fmla="*/ 2722151 w 4774447"/>
              <a:gd name="connsiteY7683" fmla="*/ 269258 h 4837662"/>
              <a:gd name="connsiteX7684" fmla="*/ 2722151 w 4774447"/>
              <a:gd name="connsiteY7684" fmla="*/ 251307 h 4837662"/>
              <a:gd name="connsiteX7685" fmla="*/ 2708569 w 4774447"/>
              <a:gd name="connsiteY7685" fmla="*/ 251307 h 4837662"/>
              <a:gd name="connsiteX7686" fmla="*/ 2715360 w 4774447"/>
              <a:gd name="connsiteY7686" fmla="*/ 242332 h 4837662"/>
              <a:gd name="connsiteX7687" fmla="*/ 2691591 w 4774447"/>
              <a:gd name="connsiteY7687" fmla="*/ 237844 h 4837662"/>
              <a:gd name="connsiteX7688" fmla="*/ 2688195 w 4774447"/>
              <a:gd name="connsiteY7688" fmla="*/ 233357 h 4837662"/>
              <a:gd name="connsiteX7689" fmla="*/ 2688195 w 4774447"/>
              <a:gd name="connsiteY7689" fmla="*/ 224382 h 4837662"/>
              <a:gd name="connsiteX7690" fmla="*/ 2705173 w 4774447"/>
              <a:gd name="connsiteY7690" fmla="*/ 215406 h 4837662"/>
              <a:gd name="connsiteX7691" fmla="*/ 2707147 w 4774447"/>
              <a:gd name="connsiteY7691" fmla="*/ 210190 h 4837662"/>
              <a:gd name="connsiteX7692" fmla="*/ 2709843 w 4774447"/>
              <a:gd name="connsiteY7692" fmla="*/ 208675 h 4837662"/>
              <a:gd name="connsiteX7693" fmla="*/ 2717362 w 4774447"/>
              <a:gd name="connsiteY7693" fmla="*/ 202980 h 4837662"/>
              <a:gd name="connsiteX7694" fmla="*/ 2715785 w 4774447"/>
              <a:gd name="connsiteY7694" fmla="*/ 209236 h 4837662"/>
              <a:gd name="connsiteX7695" fmla="*/ 2715360 w 4774447"/>
              <a:gd name="connsiteY7695" fmla="*/ 210919 h 4837662"/>
              <a:gd name="connsiteX7696" fmla="*/ 2718756 w 4774447"/>
              <a:gd name="connsiteY7696" fmla="*/ 210919 h 4837662"/>
              <a:gd name="connsiteX7697" fmla="*/ 2727670 w 4774447"/>
              <a:gd name="connsiteY7697" fmla="*/ 195212 h 4837662"/>
              <a:gd name="connsiteX7698" fmla="*/ 2727707 w 4774447"/>
              <a:gd name="connsiteY7698" fmla="*/ 195147 h 4837662"/>
              <a:gd name="connsiteX7699" fmla="*/ 2729102 w 4774447"/>
              <a:gd name="connsiteY7699" fmla="*/ 194090 h 4837662"/>
              <a:gd name="connsiteX7700" fmla="*/ 2731202 w 4774447"/>
              <a:gd name="connsiteY7700" fmla="*/ 192968 h 4837662"/>
              <a:gd name="connsiteX7701" fmla="*/ 2737856 w 4774447"/>
              <a:gd name="connsiteY7701" fmla="*/ 192968 h 4837662"/>
              <a:gd name="connsiteX7702" fmla="*/ 2739129 w 4774447"/>
              <a:gd name="connsiteY7702" fmla="*/ 192968 h 4837662"/>
              <a:gd name="connsiteX7703" fmla="*/ 2737239 w 4774447"/>
              <a:gd name="connsiteY7703" fmla="*/ 189743 h 4837662"/>
              <a:gd name="connsiteX7704" fmla="*/ 2731202 w 4774447"/>
              <a:gd name="connsiteY7704" fmla="*/ 192968 h 4837662"/>
              <a:gd name="connsiteX7705" fmla="*/ 2728943 w 4774447"/>
              <a:gd name="connsiteY7705" fmla="*/ 192968 h 4837662"/>
              <a:gd name="connsiteX7706" fmla="*/ 2727707 w 4774447"/>
              <a:gd name="connsiteY7706" fmla="*/ 195147 h 4837662"/>
              <a:gd name="connsiteX7707" fmla="*/ 2717362 w 4774447"/>
              <a:gd name="connsiteY7707" fmla="*/ 202980 h 4837662"/>
              <a:gd name="connsiteX7708" fmla="*/ 2718756 w 4774447"/>
              <a:gd name="connsiteY7708" fmla="*/ 197456 h 4837662"/>
              <a:gd name="connsiteX7709" fmla="*/ 2718160 w 4774447"/>
              <a:gd name="connsiteY7709" fmla="*/ 197456 h 4837662"/>
              <a:gd name="connsiteX7710" fmla="*/ 2732584 w 4774447"/>
              <a:gd name="connsiteY7710" fmla="*/ 182170 h 4837662"/>
              <a:gd name="connsiteX7711" fmla="*/ 2769690 w 4774447"/>
              <a:gd name="connsiteY7711" fmla="*/ 143604 h 4837662"/>
              <a:gd name="connsiteX7712" fmla="*/ 2803645 w 4774447"/>
              <a:gd name="connsiteY7712" fmla="*/ 112191 h 4837662"/>
              <a:gd name="connsiteX7713" fmla="*/ 2807041 w 4774447"/>
              <a:gd name="connsiteY7713" fmla="*/ 116678 h 4837662"/>
              <a:gd name="connsiteX7714" fmla="*/ 2796854 w 4774447"/>
              <a:gd name="connsiteY7714" fmla="*/ 130141 h 4837662"/>
              <a:gd name="connsiteX7715" fmla="*/ 2790063 w 4774447"/>
              <a:gd name="connsiteY7715" fmla="*/ 134629 h 4837662"/>
              <a:gd name="connsiteX7716" fmla="*/ 2807041 w 4774447"/>
              <a:gd name="connsiteY7716" fmla="*/ 134629 h 4837662"/>
              <a:gd name="connsiteX7717" fmla="*/ 2813832 w 4774447"/>
              <a:gd name="connsiteY7717" fmla="*/ 134629 h 4837662"/>
              <a:gd name="connsiteX7718" fmla="*/ 2813832 w 4774447"/>
              <a:gd name="connsiteY7718" fmla="*/ 125654 h 4837662"/>
              <a:gd name="connsiteX7719" fmla="*/ 2834206 w 4774447"/>
              <a:gd name="connsiteY7719" fmla="*/ 125654 h 4837662"/>
              <a:gd name="connsiteX7720" fmla="*/ 2830810 w 4774447"/>
              <a:gd name="connsiteY7720" fmla="*/ 121166 h 4837662"/>
              <a:gd name="connsiteX7721" fmla="*/ 2827415 w 4774447"/>
              <a:gd name="connsiteY7721" fmla="*/ 112191 h 4837662"/>
              <a:gd name="connsiteX7722" fmla="*/ 2857975 w 4774447"/>
              <a:gd name="connsiteY7722" fmla="*/ 89753 h 4837662"/>
              <a:gd name="connsiteX7723" fmla="*/ 2857975 w 4774447"/>
              <a:gd name="connsiteY7723" fmla="*/ 76290 h 4837662"/>
              <a:gd name="connsiteX7724" fmla="*/ 2874953 w 4774447"/>
              <a:gd name="connsiteY7724" fmla="*/ 67315 h 4837662"/>
              <a:gd name="connsiteX7725" fmla="*/ 2878349 w 4774447"/>
              <a:gd name="connsiteY7725" fmla="*/ 58339 h 4837662"/>
              <a:gd name="connsiteX7726" fmla="*/ 2925887 w 4774447"/>
              <a:gd name="connsiteY7726" fmla="*/ 22438 h 4837662"/>
              <a:gd name="connsiteX7727" fmla="*/ 2929282 w 4774447"/>
              <a:gd name="connsiteY7727" fmla="*/ 22438 h 4837662"/>
              <a:gd name="connsiteX7728" fmla="*/ 2959843 w 4774447"/>
              <a:gd name="connsiteY7728" fmla="*/ 0 h 483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</a:cxnLst>
            <a:rect l="l" t="t" r="r" b="b"/>
            <a:pathLst>
              <a:path w="4774447" h="4837662">
                <a:moveTo>
                  <a:pt x="3723850" y="4824199"/>
                </a:moveTo>
                <a:cubicBezTo>
                  <a:pt x="3723850" y="4824199"/>
                  <a:pt x="3723850" y="4824199"/>
                  <a:pt x="3723850" y="4828686"/>
                </a:cubicBezTo>
                <a:cubicBezTo>
                  <a:pt x="3723850" y="4828686"/>
                  <a:pt x="3723850" y="4828686"/>
                  <a:pt x="3723425" y="4827564"/>
                </a:cubicBezTo>
                <a:lnTo>
                  <a:pt x="3722718" y="4825695"/>
                </a:lnTo>
                <a:close/>
                <a:moveTo>
                  <a:pt x="3720454" y="4819711"/>
                </a:moveTo>
                <a:lnTo>
                  <a:pt x="3722718" y="4825695"/>
                </a:lnTo>
                <a:lnTo>
                  <a:pt x="3714936" y="4835979"/>
                </a:lnTo>
                <a:cubicBezTo>
                  <a:pt x="3713663" y="4837662"/>
                  <a:pt x="3713663" y="4837662"/>
                  <a:pt x="3713663" y="4837662"/>
                </a:cubicBezTo>
                <a:cubicBezTo>
                  <a:pt x="3700081" y="4837662"/>
                  <a:pt x="3700081" y="4837662"/>
                  <a:pt x="3700081" y="4837662"/>
                </a:cubicBezTo>
                <a:cubicBezTo>
                  <a:pt x="3706872" y="4824199"/>
                  <a:pt x="3706872" y="4824199"/>
                  <a:pt x="3706872" y="4824199"/>
                </a:cubicBezTo>
                <a:cubicBezTo>
                  <a:pt x="3713663" y="4815223"/>
                  <a:pt x="3713663" y="4833174"/>
                  <a:pt x="3720454" y="4819711"/>
                </a:cubicBezTo>
                <a:close/>
                <a:moveTo>
                  <a:pt x="3505205" y="4784721"/>
                </a:moveTo>
                <a:lnTo>
                  <a:pt x="3505683" y="4784932"/>
                </a:lnTo>
                <a:cubicBezTo>
                  <a:pt x="3504834" y="4787176"/>
                  <a:pt x="3504834" y="4790542"/>
                  <a:pt x="3513323" y="4792785"/>
                </a:cubicBezTo>
                <a:cubicBezTo>
                  <a:pt x="3492950" y="4806248"/>
                  <a:pt x="3492950" y="4806248"/>
                  <a:pt x="3492950" y="4806248"/>
                </a:cubicBezTo>
                <a:cubicBezTo>
                  <a:pt x="3489554" y="4819711"/>
                  <a:pt x="3489554" y="4819711"/>
                  <a:pt x="3489554" y="4819711"/>
                </a:cubicBezTo>
                <a:cubicBezTo>
                  <a:pt x="3486159" y="4819711"/>
                  <a:pt x="3486159" y="4819711"/>
                  <a:pt x="3486159" y="4819711"/>
                </a:cubicBezTo>
                <a:cubicBezTo>
                  <a:pt x="3484461" y="4810736"/>
                  <a:pt x="3492950" y="4802883"/>
                  <a:pt x="3499741" y="4794468"/>
                </a:cubicBezTo>
                <a:close/>
                <a:moveTo>
                  <a:pt x="3503137" y="4783810"/>
                </a:moveTo>
                <a:cubicBezTo>
                  <a:pt x="3503137" y="4783810"/>
                  <a:pt x="3503137" y="4783810"/>
                  <a:pt x="3504835" y="4783810"/>
                </a:cubicBezTo>
                <a:lnTo>
                  <a:pt x="3505715" y="4783810"/>
                </a:lnTo>
                <a:lnTo>
                  <a:pt x="3505205" y="4784721"/>
                </a:lnTo>
                <a:close/>
                <a:moveTo>
                  <a:pt x="4067463" y="4755076"/>
                </a:moveTo>
                <a:lnTo>
                  <a:pt x="4070200" y="4756884"/>
                </a:lnTo>
                <a:cubicBezTo>
                  <a:pt x="4070200" y="4759128"/>
                  <a:pt x="4069776" y="4759128"/>
                  <a:pt x="4069192" y="4758287"/>
                </a:cubicBezTo>
                <a:close/>
                <a:moveTo>
                  <a:pt x="4066605" y="4754509"/>
                </a:moveTo>
                <a:lnTo>
                  <a:pt x="4067229" y="4754641"/>
                </a:lnTo>
                <a:lnTo>
                  <a:pt x="4067463" y="4755076"/>
                </a:lnTo>
                <a:close/>
                <a:moveTo>
                  <a:pt x="1316378" y="4415825"/>
                </a:moveTo>
                <a:cubicBezTo>
                  <a:pt x="1316378" y="4415825"/>
                  <a:pt x="1316378" y="4415825"/>
                  <a:pt x="1319774" y="4415825"/>
                </a:cubicBezTo>
                <a:lnTo>
                  <a:pt x="1327583" y="4415825"/>
                </a:lnTo>
                <a:lnTo>
                  <a:pt x="1326140" y="4416947"/>
                </a:lnTo>
                <a:cubicBezTo>
                  <a:pt x="1323169" y="4418069"/>
                  <a:pt x="1319774" y="4418069"/>
                  <a:pt x="1316378" y="4415825"/>
                </a:cubicBezTo>
                <a:close/>
                <a:moveTo>
                  <a:pt x="1323169" y="4402362"/>
                </a:moveTo>
                <a:lnTo>
                  <a:pt x="1325583" y="4402499"/>
                </a:lnTo>
                <a:lnTo>
                  <a:pt x="1323169" y="4406849"/>
                </a:lnTo>
                <a:cubicBezTo>
                  <a:pt x="1323169" y="4406849"/>
                  <a:pt x="1323169" y="4406849"/>
                  <a:pt x="1323169" y="4402362"/>
                </a:cubicBezTo>
                <a:close/>
                <a:moveTo>
                  <a:pt x="1558442" y="4399133"/>
                </a:moveTo>
                <a:lnTo>
                  <a:pt x="1558314" y="4399557"/>
                </a:lnTo>
                <a:cubicBezTo>
                  <a:pt x="1557465" y="4402362"/>
                  <a:pt x="1557465" y="4402362"/>
                  <a:pt x="1557465" y="4402362"/>
                </a:cubicBezTo>
                <a:lnTo>
                  <a:pt x="1555569" y="4399508"/>
                </a:lnTo>
                <a:close/>
                <a:moveTo>
                  <a:pt x="1562133" y="4395630"/>
                </a:moveTo>
                <a:cubicBezTo>
                  <a:pt x="1564892" y="4396191"/>
                  <a:pt x="1566272" y="4397313"/>
                  <a:pt x="1562717" y="4398575"/>
                </a:cubicBezTo>
                <a:lnTo>
                  <a:pt x="1558442" y="4399133"/>
                </a:lnTo>
                <a:lnTo>
                  <a:pt x="1559464" y="4395757"/>
                </a:lnTo>
                <a:close/>
                <a:moveTo>
                  <a:pt x="1693288" y="4373753"/>
                </a:moveTo>
                <a:lnTo>
                  <a:pt x="1691845" y="4374469"/>
                </a:lnTo>
                <a:lnTo>
                  <a:pt x="1691590" y="4374174"/>
                </a:lnTo>
                <a:close/>
                <a:moveTo>
                  <a:pt x="1690317" y="4372702"/>
                </a:moveTo>
                <a:lnTo>
                  <a:pt x="1691590" y="4374174"/>
                </a:lnTo>
                <a:lnTo>
                  <a:pt x="1686497" y="4375436"/>
                </a:lnTo>
                <a:cubicBezTo>
                  <a:pt x="1688195" y="4372071"/>
                  <a:pt x="1689256" y="4371790"/>
                  <a:pt x="1690317" y="4372702"/>
                </a:cubicBezTo>
                <a:close/>
                <a:moveTo>
                  <a:pt x="1095926" y="4364390"/>
                </a:moveTo>
                <a:lnTo>
                  <a:pt x="1099060" y="4366461"/>
                </a:lnTo>
                <a:cubicBezTo>
                  <a:pt x="1099060" y="4366461"/>
                  <a:pt x="1099060" y="4366461"/>
                  <a:pt x="1099060" y="4367583"/>
                </a:cubicBezTo>
                <a:lnTo>
                  <a:pt x="1099060" y="4368256"/>
                </a:lnTo>
                <a:lnTo>
                  <a:pt x="1093966" y="4368705"/>
                </a:lnTo>
                <a:close/>
                <a:moveTo>
                  <a:pt x="1686363" y="4342997"/>
                </a:moveTo>
                <a:lnTo>
                  <a:pt x="1682306" y="4346196"/>
                </a:lnTo>
                <a:lnTo>
                  <a:pt x="1678503" y="4343615"/>
                </a:lnTo>
                <a:lnTo>
                  <a:pt x="1679600" y="4343181"/>
                </a:lnTo>
                <a:close/>
                <a:moveTo>
                  <a:pt x="1852881" y="4339535"/>
                </a:moveTo>
                <a:cubicBezTo>
                  <a:pt x="1849485" y="4344023"/>
                  <a:pt x="1859672" y="4344023"/>
                  <a:pt x="1846090" y="4348510"/>
                </a:cubicBezTo>
                <a:lnTo>
                  <a:pt x="1846090" y="4340706"/>
                </a:lnTo>
                <a:close/>
                <a:moveTo>
                  <a:pt x="1846090" y="4339535"/>
                </a:moveTo>
                <a:cubicBezTo>
                  <a:pt x="1846090" y="4339535"/>
                  <a:pt x="1846090" y="4339535"/>
                  <a:pt x="1846090" y="4340657"/>
                </a:cubicBezTo>
                <a:lnTo>
                  <a:pt x="1846090" y="4340706"/>
                </a:lnTo>
                <a:lnTo>
                  <a:pt x="1843119" y="4341218"/>
                </a:lnTo>
                <a:cubicBezTo>
                  <a:pt x="1843543" y="4340657"/>
                  <a:pt x="1846090" y="4339535"/>
                  <a:pt x="1846090" y="4339535"/>
                </a:cubicBezTo>
                <a:close/>
                <a:moveTo>
                  <a:pt x="1071895" y="4339535"/>
                </a:moveTo>
                <a:cubicBezTo>
                  <a:pt x="1071895" y="4348510"/>
                  <a:pt x="1071895" y="4348510"/>
                  <a:pt x="1071895" y="4348510"/>
                </a:cubicBezTo>
                <a:cubicBezTo>
                  <a:pt x="1085478" y="4339535"/>
                  <a:pt x="1085478" y="4339535"/>
                  <a:pt x="1085478" y="4339535"/>
                </a:cubicBezTo>
                <a:cubicBezTo>
                  <a:pt x="1071895" y="4357486"/>
                  <a:pt x="1071895" y="4357486"/>
                  <a:pt x="1071895" y="4357486"/>
                </a:cubicBezTo>
                <a:cubicBezTo>
                  <a:pt x="1099060" y="4357486"/>
                  <a:pt x="1099060" y="4357486"/>
                  <a:pt x="1099060" y="4357486"/>
                </a:cubicBezTo>
                <a:lnTo>
                  <a:pt x="1095926" y="4364390"/>
                </a:lnTo>
                <a:lnTo>
                  <a:pt x="1092269" y="4361973"/>
                </a:lnTo>
                <a:cubicBezTo>
                  <a:pt x="1078687" y="4375436"/>
                  <a:pt x="1078687" y="4375436"/>
                  <a:pt x="1078687" y="4375436"/>
                </a:cubicBezTo>
                <a:cubicBezTo>
                  <a:pt x="1061709" y="4379924"/>
                  <a:pt x="1061709" y="4379924"/>
                  <a:pt x="1061709" y="4379924"/>
                </a:cubicBezTo>
                <a:cubicBezTo>
                  <a:pt x="1061709" y="4366461"/>
                  <a:pt x="1061709" y="4366461"/>
                  <a:pt x="1061709" y="4366461"/>
                </a:cubicBezTo>
                <a:cubicBezTo>
                  <a:pt x="1054917" y="4352998"/>
                  <a:pt x="1054917" y="4352998"/>
                  <a:pt x="1054917" y="4352998"/>
                </a:cubicBezTo>
                <a:cubicBezTo>
                  <a:pt x="1058313" y="4344023"/>
                  <a:pt x="1058313" y="4344023"/>
                  <a:pt x="1058313" y="4344023"/>
                </a:cubicBezTo>
                <a:cubicBezTo>
                  <a:pt x="1071895" y="4339535"/>
                  <a:pt x="1071895" y="4339535"/>
                  <a:pt x="1071895" y="4339535"/>
                </a:cubicBezTo>
                <a:close/>
                <a:moveTo>
                  <a:pt x="2012473" y="4335047"/>
                </a:moveTo>
                <a:cubicBezTo>
                  <a:pt x="2012473" y="4339535"/>
                  <a:pt x="2012473" y="4339535"/>
                  <a:pt x="2012473" y="4339535"/>
                </a:cubicBezTo>
                <a:lnTo>
                  <a:pt x="2009078" y="4339535"/>
                </a:lnTo>
                <a:cubicBezTo>
                  <a:pt x="2009078" y="4335047"/>
                  <a:pt x="2009078" y="4335047"/>
                  <a:pt x="2012473" y="4335047"/>
                </a:cubicBezTo>
                <a:close/>
                <a:moveTo>
                  <a:pt x="1703475" y="4330560"/>
                </a:moveTo>
                <a:cubicBezTo>
                  <a:pt x="1700079" y="4341779"/>
                  <a:pt x="1695835" y="4342901"/>
                  <a:pt x="1689893" y="4342901"/>
                </a:cubicBezTo>
                <a:lnTo>
                  <a:pt x="1686363" y="4342997"/>
                </a:lnTo>
                <a:lnTo>
                  <a:pt x="1688619" y="4341218"/>
                </a:lnTo>
                <a:lnTo>
                  <a:pt x="1689656" y="4334213"/>
                </a:lnTo>
                <a:lnTo>
                  <a:pt x="1699231" y="4331682"/>
                </a:lnTo>
                <a:cubicBezTo>
                  <a:pt x="1703475" y="4330560"/>
                  <a:pt x="1703475" y="4330560"/>
                  <a:pt x="1703475" y="4330560"/>
                </a:cubicBezTo>
                <a:close/>
                <a:moveTo>
                  <a:pt x="1065104" y="4330560"/>
                </a:moveTo>
                <a:cubicBezTo>
                  <a:pt x="1065104" y="4330560"/>
                  <a:pt x="1065104" y="4330560"/>
                  <a:pt x="1065953" y="4331682"/>
                </a:cubicBezTo>
                <a:lnTo>
                  <a:pt x="1068972" y="4335672"/>
                </a:lnTo>
                <a:lnTo>
                  <a:pt x="1068500" y="4335608"/>
                </a:lnTo>
                <a:lnTo>
                  <a:pt x="1064484" y="4331380"/>
                </a:lnTo>
                <a:close/>
                <a:moveTo>
                  <a:pt x="1061709" y="4328458"/>
                </a:moveTo>
                <a:lnTo>
                  <a:pt x="1064484" y="4331380"/>
                </a:lnTo>
                <a:lnTo>
                  <a:pt x="1061709" y="4335047"/>
                </a:lnTo>
                <a:close/>
                <a:moveTo>
                  <a:pt x="1920209" y="4326773"/>
                </a:moveTo>
                <a:cubicBezTo>
                  <a:pt x="1932465" y="4325511"/>
                  <a:pt x="1908908" y="4330560"/>
                  <a:pt x="1914001" y="4330560"/>
                </a:cubicBezTo>
                <a:cubicBezTo>
                  <a:pt x="1914001" y="4330560"/>
                  <a:pt x="1914001" y="4330560"/>
                  <a:pt x="1914425" y="4329438"/>
                </a:cubicBezTo>
                <a:lnTo>
                  <a:pt x="1915162" y="4327492"/>
                </a:lnTo>
                <a:close/>
                <a:moveTo>
                  <a:pt x="2002287" y="4321585"/>
                </a:moveTo>
                <a:cubicBezTo>
                  <a:pt x="2009078" y="4339535"/>
                  <a:pt x="2009078" y="4339535"/>
                  <a:pt x="2009078" y="4339535"/>
                </a:cubicBezTo>
                <a:lnTo>
                  <a:pt x="2003560" y="4339535"/>
                </a:lnTo>
                <a:cubicBezTo>
                  <a:pt x="2002287" y="4339535"/>
                  <a:pt x="2002287" y="4339535"/>
                  <a:pt x="2002287" y="4339535"/>
                </a:cubicBezTo>
                <a:cubicBezTo>
                  <a:pt x="1998891" y="4335047"/>
                  <a:pt x="1998891" y="4335047"/>
                  <a:pt x="1998891" y="4335047"/>
                </a:cubicBezTo>
                <a:cubicBezTo>
                  <a:pt x="1988704" y="4339535"/>
                  <a:pt x="1988704" y="4339535"/>
                  <a:pt x="1988704" y="4339535"/>
                </a:cubicBezTo>
                <a:cubicBezTo>
                  <a:pt x="1998891" y="4348510"/>
                  <a:pt x="1998891" y="4348510"/>
                  <a:pt x="1998891" y="4348510"/>
                </a:cubicBezTo>
                <a:cubicBezTo>
                  <a:pt x="1995495" y="4352998"/>
                  <a:pt x="1995495" y="4352998"/>
                  <a:pt x="1995495" y="4352998"/>
                </a:cubicBezTo>
                <a:cubicBezTo>
                  <a:pt x="1978518" y="4348510"/>
                  <a:pt x="1978518" y="4348510"/>
                  <a:pt x="1978518" y="4348510"/>
                </a:cubicBezTo>
                <a:cubicBezTo>
                  <a:pt x="1985309" y="4339535"/>
                  <a:pt x="1985309" y="4339535"/>
                  <a:pt x="1985309" y="4339535"/>
                </a:cubicBezTo>
                <a:cubicBezTo>
                  <a:pt x="1975122" y="4330560"/>
                  <a:pt x="1975122" y="4330560"/>
                  <a:pt x="1975122" y="4330560"/>
                </a:cubicBezTo>
                <a:cubicBezTo>
                  <a:pt x="1998891" y="4330560"/>
                  <a:pt x="1998891" y="4330560"/>
                  <a:pt x="1998891" y="4330560"/>
                </a:cubicBezTo>
                <a:cubicBezTo>
                  <a:pt x="2002287" y="4321585"/>
                  <a:pt x="2002287" y="4321585"/>
                  <a:pt x="2002287" y="4321585"/>
                </a:cubicBezTo>
                <a:close/>
                <a:moveTo>
                  <a:pt x="1061709" y="4317097"/>
                </a:moveTo>
                <a:cubicBezTo>
                  <a:pt x="1061709" y="4317097"/>
                  <a:pt x="1061709" y="4317097"/>
                  <a:pt x="1061709" y="4319341"/>
                </a:cubicBezTo>
                <a:lnTo>
                  <a:pt x="1061709" y="4328458"/>
                </a:lnTo>
                <a:lnTo>
                  <a:pt x="1058844" y="4325441"/>
                </a:lnTo>
                <a:cubicBezTo>
                  <a:pt x="1055978" y="4321865"/>
                  <a:pt x="1054068" y="4319341"/>
                  <a:pt x="1054917" y="4321585"/>
                </a:cubicBezTo>
                <a:cubicBezTo>
                  <a:pt x="1054917" y="4321585"/>
                  <a:pt x="1054917" y="4321585"/>
                  <a:pt x="1061709" y="4317097"/>
                </a:cubicBezTo>
                <a:close/>
                <a:moveTo>
                  <a:pt x="2084667" y="4298561"/>
                </a:moveTo>
                <a:lnTo>
                  <a:pt x="2085054" y="4300268"/>
                </a:lnTo>
                <a:cubicBezTo>
                  <a:pt x="2084630" y="4300268"/>
                  <a:pt x="2083781" y="4299146"/>
                  <a:pt x="2083781" y="4299146"/>
                </a:cubicBezTo>
                <a:close/>
                <a:moveTo>
                  <a:pt x="2106569" y="4295954"/>
                </a:moveTo>
                <a:lnTo>
                  <a:pt x="2111317" y="4296622"/>
                </a:lnTo>
                <a:cubicBezTo>
                  <a:pt x="2117524" y="4297463"/>
                  <a:pt x="2104154" y="4295781"/>
                  <a:pt x="2104154" y="4299146"/>
                </a:cubicBezTo>
                <a:cubicBezTo>
                  <a:pt x="2104154" y="4299146"/>
                  <a:pt x="2104154" y="4299146"/>
                  <a:pt x="2105003" y="4298024"/>
                </a:cubicBezTo>
                <a:close/>
                <a:moveTo>
                  <a:pt x="2083781" y="4294659"/>
                </a:moveTo>
                <a:lnTo>
                  <a:pt x="2087437" y="4296730"/>
                </a:lnTo>
                <a:lnTo>
                  <a:pt x="2085479" y="4298024"/>
                </a:lnTo>
                <a:lnTo>
                  <a:pt x="2084667" y="4298561"/>
                </a:lnTo>
                <a:close/>
                <a:moveTo>
                  <a:pt x="2093813" y="4292517"/>
                </a:moveTo>
                <a:lnTo>
                  <a:pt x="2096514" y="4294659"/>
                </a:lnTo>
                <a:cubicBezTo>
                  <a:pt x="2094816" y="4295781"/>
                  <a:pt x="2091209" y="4296903"/>
                  <a:pt x="2088237" y="4297183"/>
                </a:cubicBezTo>
                <a:lnTo>
                  <a:pt x="2087437" y="4296730"/>
                </a:lnTo>
                <a:close/>
                <a:moveTo>
                  <a:pt x="1998891" y="4290171"/>
                </a:moveTo>
                <a:cubicBezTo>
                  <a:pt x="1998891" y="4290171"/>
                  <a:pt x="1998891" y="4290171"/>
                  <a:pt x="1995495" y="4299146"/>
                </a:cubicBezTo>
                <a:lnTo>
                  <a:pt x="1992403" y="4299827"/>
                </a:lnTo>
                <a:lnTo>
                  <a:pt x="1994487" y="4293747"/>
                </a:lnTo>
                <a:cubicBezTo>
                  <a:pt x="1996132" y="4291013"/>
                  <a:pt x="1998042" y="4289049"/>
                  <a:pt x="1998891" y="4290171"/>
                </a:cubicBezTo>
                <a:close/>
                <a:moveTo>
                  <a:pt x="1951035" y="4282598"/>
                </a:moveTo>
                <a:cubicBezTo>
                  <a:pt x="1952202" y="4282598"/>
                  <a:pt x="1953475" y="4283440"/>
                  <a:pt x="1954748" y="4284562"/>
                </a:cubicBezTo>
                <a:lnTo>
                  <a:pt x="1956735" y="4286202"/>
                </a:lnTo>
                <a:lnTo>
                  <a:pt x="1955173" y="4286805"/>
                </a:lnTo>
                <a:lnTo>
                  <a:pt x="1950478" y="4283156"/>
                </a:lnTo>
                <a:close/>
                <a:moveTo>
                  <a:pt x="1964935" y="4272221"/>
                </a:moveTo>
                <a:cubicBezTo>
                  <a:pt x="1961540" y="4281196"/>
                  <a:pt x="1961540" y="4281196"/>
                  <a:pt x="1961540" y="4281196"/>
                </a:cubicBezTo>
                <a:cubicBezTo>
                  <a:pt x="1968331" y="4281196"/>
                  <a:pt x="1968331" y="4281196"/>
                  <a:pt x="1968331" y="4281196"/>
                </a:cubicBezTo>
                <a:cubicBezTo>
                  <a:pt x="1971726" y="4272221"/>
                  <a:pt x="1971726" y="4272221"/>
                  <a:pt x="1971726" y="4272221"/>
                </a:cubicBezTo>
                <a:cubicBezTo>
                  <a:pt x="1975122" y="4276708"/>
                  <a:pt x="1975122" y="4276708"/>
                  <a:pt x="1975122" y="4276708"/>
                </a:cubicBezTo>
                <a:cubicBezTo>
                  <a:pt x="1961540" y="4290171"/>
                  <a:pt x="1961540" y="4290171"/>
                  <a:pt x="1961540" y="4290171"/>
                </a:cubicBezTo>
                <a:lnTo>
                  <a:pt x="1956735" y="4286202"/>
                </a:lnTo>
                <a:lnTo>
                  <a:pt x="1959895" y="4284982"/>
                </a:lnTo>
                <a:cubicBezTo>
                  <a:pt x="1961539" y="4282879"/>
                  <a:pt x="1963237" y="4278952"/>
                  <a:pt x="1964935" y="4272221"/>
                </a:cubicBezTo>
                <a:close/>
                <a:moveTo>
                  <a:pt x="972787" y="4271590"/>
                </a:moveTo>
                <a:cubicBezTo>
                  <a:pt x="974909" y="4270257"/>
                  <a:pt x="976819" y="4269977"/>
                  <a:pt x="976819" y="4272221"/>
                </a:cubicBezTo>
                <a:cubicBezTo>
                  <a:pt x="976819" y="4272221"/>
                  <a:pt x="976819" y="4272221"/>
                  <a:pt x="975970" y="4273343"/>
                </a:cubicBezTo>
                <a:lnTo>
                  <a:pt x="970802" y="4280173"/>
                </a:lnTo>
                <a:lnTo>
                  <a:pt x="967482" y="4277269"/>
                </a:lnTo>
                <a:cubicBezTo>
                  <a:pt x="968330" y="4275306"/>
                  <a:pt x="970665" y="4272922"/>
                  <a:pt x="972787" y="4271590"/>
                </a:cubicBezTo>
                <a:close/>
                <a:moveTo>
                  <a:pt x="953050" y="4267733"/>
                </a:moveTo>
                <a:cubicBezTo>
                  <a:pt x="953050" y="4267733"/>
                  <a:pt x="953050" y="4267733"/>
                  <a:pt x="954324" y="4270538"/>
                </a:cubicBezTo>
                <a:lnTo>
                  <a:pt x="954373" y="4270647"/>
                </a:lnTo>
                <a:lnTo>
                  <a:pt x="952572" y="4272150"/>
                </a:lnTo>
                <a:cubicBezTo>
                  <a:pt x="947957" y="4276989"/>
                  <a:pt x="958143" y="4271099"/>
                  <a:pt x="953050" y="4267733"/>
                </a:cubicBezTo>
                <a:close/>
                <a:moveTo>
                  <a:pt x="987006" y="4263245"/>
                </a:moveTo>
                <a:cubicBezTo>
                  <a:pt x="987006" y="4263245"/>
                  <a:pt x="987006" y="4263245"/>
                  <a:pt x="987855" y="4264367"/>
                </a:cubicBezTo>
                <a:lnTo>
                  <a:pt x="989771" y="4266900"/>
                </a:lnTo>
                <a:lnTo>
                  <a:pt x="976978" y="4269556"/>
                </a:lnTo>
                <a:cubicBezTo>
                  <a:pt x="964086" y="4272501"/>
                  <a:pt x="994646" y="4266611"/>
                  <a:pt x="987006" y="4263245"/>
                </a:cubicBezTo>
                <a:close/>
                <a:moveTo>
                  <a:pt x="2250165" y="4258758"/>
                </a:moveTo>
                <a:cubicBezTo>
                  <a:pt x="2250165" y="4258758"/>
                  <a:pt x="2250165" y="4258758"/>
                  <a:pt x="2251863" y="4259319"/>
                </a:cubicBezTo>
                <a:lnTo>
                  <a:pt x="2252163" y="4259418"/>
                </a:lnTo>
                <a:lnTo>
                  <a:pt x="2250265" y="4259275"/>
                </a:lnTo>
                <a:close/>
                <a:moveTo>
                  <a:pt x="1104080" y="4251148"/>
                </a:moveTo>
                <a:lnTo>
                  <a:pt x="1103766" y="4252186"/>
                </a:lnTo>
                <a:lnTo>
                  <a:pt x="1103304" y="4252026"/>
                </a:lnTo>
                <a:close/>
                <a:moveTo>
                  <a:pt x="2223000" y="4240807"/>
                </a:moveTo>
                <a:cubicBezTo>
                  <a:pt x="2233187" y="4245295"/>
                  <a:pt x="2238280" y="4247539"/>
                  <a:pt x="2240826" y="4248661"/>
                </a:cubicBezTo>
                <a:lnTo>
                  <a:pt x="2241857" y="4249115"/>
                </a:lnTo>
                <a:lnTo>
                  <a:pt x="2243373" y="4258758"/>
                </a:lnTo>
                <a:lnTo>
                  <a:pt x="2250265" y="4259275"/>
                </a:lnTo>
                <a:lnTo>
                  <a:pt x="2250802" y="4262053"/>
                </a:lnTo>
                <a:cubicBezTo>
                  <a:pt x="2253348" y="4270257"/>
                  <a:pt x="2257805" y="4287927"/>
                  <a:pt x="2229791" y="4267733"/>
                </a:cubicBezTo>
                <a:cubicBezTo>
                  <a:pt x="2212813" y="4276708"/>
                  <a:pt x="2212813" y="4276708"/>
                  <a:pt x="2212813" y="4276708"/>
                </a:cubicBezTo>
                <a:cubicBezTo>
                  <a:pt x="2206022" y="4276708"/>
                  <a:pt x="2206022" y="4276708"/>
                  <a:pt x="2206022" y="4276708"/>
                </a:cubicBezTo>
                <a:cubicBezTo>
                  <a:pt x="2209417" y="4276708"/>
                  <a:pt x="2212813" y="4272221"/>
                  <a:pt x="2209417" y="4267733"/>
                </a:cubicBezTo>
                <a:cubicBezTo>
                  <a:pt x="2168671" y="4285684"/>
                  <a:pt x="2168671" y="4285684"/>
                  <a:pt x="2168671" y="4285684"/>
                </a:cubicBezTo>
                <a:cubicBezTo>
                  <a:pt x="2144901" y="4290171"/>
                  <a:pt x="2144901" y="4290171"/>
                  <a:pt x="2144901" y="4290171"/>
                </a:cubicBezTo>
                <a:cubicBezTo>
                  <a:pt x="2141506" y="4285684"/>
                  <a:pt x="2141506" y="4285684"/>
                  <a:pt x="2141506" y="4285684"/>
                </a:cubicBezTo>
                <a:cubicBezTo>
                  <a:pt x="2124528" y="4294659"/>
                  <a:pt x="2124528" y="4294659"/>
                  <a:pt x="2124528" y="4294659"/>
                </a:cubicBezTo>
                <a:cubicBezTo>
                  <a:pt x="2110945" y="4290171"/>
                  <a:pt x="2110945" y="4290171"/>
                  <a:pt x="2110945" y="4290171"/>
                </a:cubicBezTo>
                <a:lnTo>
                  <a:pt x="2106569" y="4295954"/>
                </a:lnTo>
                <a:lnTo>
                  <a:pt x="2097363" y="4294659"/>
                </a:lnTo>
                <a:cubicBezTo>
                  <a:pt x="2097363" y="4290171"/>
                  <a:pt x="2097363" y="4290171"/>
                  <a:pt x="2097363" y="4290171"/>
                </a:cubicBezTo>
                <a:lnTo>
                  <a:pt x="2093813" y="4292517"/>
                </a:lnTo>
                <a:lnTo>
                  <a:pt x="2093331" y="4292135"/>
                </a:lnTo>
                <a:cubicBezTo>
                  <a:pt x="2088662" y="4291854"/>
                  <a:pt x="2079536" y="4292415"/>
                  <a:pt x="2063407" y="4294659"/>
                </a:cubicBezTo>
                <a:cubicBezTo>
                  <a:pt x="2070199" y="4299146"/>
                  <a:pt x="2070199" y="4299146"/>
                  <a:pt x="2070199" y="4299146"/>
                </a:cubicBezTo>
                <a:cubicBezTo>
                  <a:pt x="2066803" y="4308122"/>
                  <a:pt x="2066803" y="4308122"/>
                  <a:pt x="2066803" y="4308122"/>
                </a:cubicBezTo>
                <a:cubicBezTo>
                  <a:pt x="2060012" y="4303634"/>
                  <a:pt x="2060012" y="4303634"/>
                  <a:pt x="2060012" y="4303634"/>
                </a:cubicBezTo>
                <a:cubicBezTo>
                  <a:pt x="2046429" y="4308122"/>
                  <a:pt x="2046429" y="4308122"/>
                  <a:pt x="2046429" y="4308122"/>
                </a:cubicBezTo>
                <a:cubicBezTo>
                  <a:pt x="2056616" y="4308122"/>
                  <a:pt x="2036243" y="4303634"/>
                  <a:pt x="2056616" y="4299146"/>
                </a:cubicBezTo>
                <a:cubicBezTo>
                  <a:pt x="2046429" y="4294659"/>
                  <a:pt x="2046429" y="4294659"/>
                  <a:pt x="2046429" y="4294659"/>
                </a:cubicBezTo>
                <a:lnTo>
                  <a:pt x="2032122" y="4302222"/>
                </a:lnTo>
                <a:lnTo>
                  <a:pt x="2029929" y="4297954"/>
                </a:lnTo>
                <a:cubicBezTo>
                  <a:pt x="2028815" y="4296061"/>
                  <a:pt x="2031998" y="4303634"/>
                  <a:pt x="2029451" y="4303634"/>
                </a:cubicBezTo>
                <a:cubicBezTo>
                  <a:pt x="2029451" y="4303634"/>
                  <a:pt x="2029451" y="4303634"/>
                  <a:pt x="2031573" y="4302512"/>
                </a:cubicBezTo>
                <a:lnTo>
                  <a:pt x="2032122" y="4302222"/>
                </a:lnTo>
                <a:lnTo>
                  <a:pt x="2032847" y="4303634"/>
                </a:lnTo>
                <a:cubicBezTo>
                  <a:pt x="2029451" y="4312609"/>
                  <a:pt x="2029451" y="4312609"/>
                  <a:pt x="2029451" y="4312609"/>
                </a:cubicBezTo>
                <a:cubicBezTo>
                  <a:pt x="2002287" y="4312609"/>
                  <a:pt x="2002287" y="4312609"/>
                  <a:pt x="2002287" y="4312609"/>
                </a:cubicBezTo>
                <a:cubicBezTo>
                  <a:pt x="2002287" y="4308122"/>
                  <a:pt x="1998891" y="4321585"/>
                  <a:pt x="1998891" y="4303634"/>
                </a:cubicBezTo>
                <a:cubicBezTo>
                  <a:pt x="1985309" y="4317097"/>
                  <a:pt x="2022660" y="4272221"/>
                  <a:pt x="1981913" y="4321585"/>
                </a:cubicBezTo>
                <a:cubicBezTo>
                  <a:pt x="1975122" y="4330560"/>
                  <a:pt x="1975122" y="4330560"/>
                  <a:pt x="1975122" y="4330560"/>
                </a:cubicBezTo>
                <a:cubicBezTo>
                  <a:pt x="1975122" y="4308122"/>
                  <a:pt x="1975122" y="4308122"/>
                  <a:pt x="1975122" y="4308122"/>
                </a:cubicBezTo>
                <a:cubicBezTo>
                  <a:pt x="1917397" y="4321585"/>
                  <a:pt x="1917397" y="4321585"/>
                  <a:pt x="1917397" y="4321585"/>
                </a:cubicBezTo>
                <a:lnTo>
                  <a:pt x="1915162" y="4327492"/>
                </a:lnTo>
                <a:lnTo>
                  <a:pt x="1893628" y="4330560"/>
                </a:lnTo>
                <a:cubicBezTo>
                  <a:pt x="1910606" y="4339535"/>
                  <a:pt x="1910606" y="4339535"/>
                  <a:pt x="1910606" y="4339535"/>
                </a:cubicBezTo>
                <a:cubicBezTo>
                  <a:pt x="1897023" y="4339535"/>
                  <a:pt x="1897023" y="4339535"/>
                  <a:pt x="1897023" y="4339535"/>
                </a:cubicBezTo>
                <a:cubicBezTo>
                  <a:pt x="1883441" y="4344023"/>
                  <a:pt x="1883441" y="4344023"/>
                  <a:pt x="1883441" y="4344023"/>
                </a:cubicBezTo>
                <a:cubicBezTo>
                  <a:pt x="1873254" y="4330560"/>
                  <a:pt x="1873254" y="4330560"/>
                  <a:pt x="1873254" y="4330560"/>
                </a:cubicBezTo>
                <a:cubicBezTo>
                  <a:pt x="1876650" y="4317097"/>
                  <a:pt x="1876650" y="4317097"/>
                  <a:pt x="1876650" y="4317097"/>
                </a:cubicBezTo>
                <a:cubicBezTo>
                  <a:pt x="1863068" y="4317097"/>
                  <a:pt x="1863068" y="4317097"/>
                  <a:pt x="1863068" y="4317097"/>
                </a:cubicBezTo>
                <a:cubicBezTo>
                  <a:pt x="1863068" y="4321585"/>
                  <a:pt x="1863068" y="4321585"/>
                  <a:pt x="1863068" y="4321585"/>
                </a:cubicBezTo>
                <a:cubicBezTo>
                  <a:pt x="1869859" y="4330560"/>
                  <a:pt x="1869859" y="4330560"/>
                  <a:pt x="1869859" y="4330560"/>
                </a:cubicBezTo>
                <a:cubicBezTo>
                  <a:pt x="1846090" y="4339535"/>
                  <a:pt x="1846090" y="4339535"/>
                  <a:pt x="1846090" y="4339535"/>
                </a:cubicBezTo>
                <a:cubicBezTo>
                  <a:pt x="1842694" y="4339535"/>
                  <a:pt x="1839299" y="4335047"/>
                  <a:pt x="1835903" y="4348510"/>
                </a:cubicBezTo>
                <a:cubicBezTo>
                  <a:pt x="1839299" y="4352998"/>
                  <a:pt x="1839299" y="4352998"/>
                  <a:pt x="1839299" y="4352998"/>
                </a:cubicBezTo>
                <a:cubicBezTo>
                  <a:pt x="1849485" y="4352998"/>
                  <a:pt x="1849485" y="4352998"/>
                  <a:pt x="1849485" y="4352998"/>
                </a:cubicBezTo>
                <a:cubicBezTo>
                  <a:pt x="1839299" y="4361973"/>
                  <a:pt x="1839299" y="4361973"/>
                  <a:pt x="1839299" y="4361973"/>
                </a:cubicBezTo>
                <a:cubicBezTo>
                  <a:pt x="1815529" y="4352998"/>
                  <a:pt x="1815529" y="4352998"/>
                  <a:pt x="1815529" y="4352998"/>
                </a:cubicBezTo>
                <a:cubicBezTo>
                  <a:pt x="1812134" y="4361973"/>
                  <a:pt x="1812134" y="4361973"/>
                  <a:pt x="1812134" y="4361973"/>
                </a:cubicBezTo>
                <a:cubicBezTo>
                  <a:pt x="1805343" y="4361973"/>
                  <a:pt x="1798551" y="4379924"/>
                  <a:pt x="1791760" y="4361973"/>
                </a:cubicBezTo>
                <a:cubicBezTo>
                  <a:pt x="1784969" y="4370948"/>
                  <a:pt x="1784969" y="4370948"/>
                  <a:pt x="1784969" y="4370948"/>
                </a:cubicBezTo>
                <a:cubicBezTo>
                  <a:pt x="1791760" y="4379924"/>
                  <a:pt x="1791760" y="4379924"/>
                  <a:pt x="1791760" y="4379924"/>
                </a:cubicBezTo>
                <a:cubicBezTo>
                  <a:pt x="1771387" y="4370948"/>
                  <a:pt x="1771387" y="4370948"/>
                  <a:pt x="1771387" y="4370948"/>
                </a:cubicBezTo>
                <a:cubicBezTo>
                  <a:pt x="1767991" y="4370948"/>
                  <a:pt x="1761200" y="4366461"/>
                  <a:pt x="1757804" y="4375436"/>
                </a:cubicBezTo>
                <a:cubicBezTo>
                  <a:pt x="1761200" y="4384411"/>
                  <a:pt x="1761200" y="4384411"/>
                  <a:pt x="1761200" y="4384411"/>
                </a:cubicBezTo>
                <a:cubicBezTo>
                  <a:pt x="1747618" y="4370948"/>
                  <a:pt x="1747618" y="4370948"/>
                  <a:pt x="1747618" y="4370948"/>
                </a:cubicBezTo>
                <a:cubicBezTo>
                  <a:pt x="1730640" y="4384411"/>
                  <a:pt x="1730640" y="4384411"/>
                  <a:pt x="1730640" y="4384411"/>
                </a:cubicBezTo>
                <a:cubicBezTo>
                  <a:pt x="1730640" y="4370948"/>
                  <a:pt x="1730640" y="4370948"/>
                  <a:pt x="1730640" y="4370948"/>
                </a:cubicBezTo>
                <a:cubicBezTo>
                  <a:pt x="1720453" y="4375436"/>
                  <a:pt x="1720453" y="4375436"/>
                  <a:pt x="1720453" y="4375436"/>
                </a:cubicBezTo>
                <a:cubicBezTo>
                  <a:pt x="1720453" y="4375436"/>
                  <a:pt x="1723849" y="4375436"/>
                  <a:pt x="1720453" y="4370948"/>
                </a:cubicBezTo>
                <a:cubicBezTo>
                  <a:pt x="1720453" y="4366461"/>
                  <a:pt x="1720453" y="4366461"/>
                  <a:pt x="1720453" y="4366461"/>
                </a:cubicBezTo>
                <a:cubicBezTo>
                  <a:pt x="1703475" y="4384411"/>
                  <a:pt x="1703475" y="4384411"/>
                  <a:pt x="1703475" y="4384411"/>
                </a:cubicBezTo>
                <a:cubicBezTo>
                  <a:pt x="1686497" y="4384411"/>
                  <a:pt x="1686497" y="4384411"/>
                  <a:pt x="1686497" y="4384411"/>
                </a:cubicBezTo>
                <a:cubicBezTo>
                  <a:pt x="1689893" y="4393387"/>
                  <a:pt x="1689893" y="4393387"/>
                  <a:pt x="1689893" y="4393387"/>
                </a:cubicBezTo>
                <a:cubicBezTo>
                  <a:pt x="1686497" y="4393387"/>
                  <a:pt x="1686497" y="4393387"/>
                  <a:pt x="1686497" y="4393387"/>
                </a:cubicBezTo>
                <a:cubicBezTo>
                  <a:pt x="1689893" y="4406849"/>
                  <a:pt x="1689893" y="4406849"/>
                  <a:pt x="1689893" y="4406849"/>
                </a:cubicBezTo>
                <a:cubicBezTo>
                  <a:pt x="1642354" y="4411337"/>
                  <a:pt x="1642354" y="4411337"/>
                  <a:pt x="1642354" y="4411337"/>
                </a:cubicBezTo>
                <a:cubicBezTo>
                  <a:pt x="1605003" y="4415825"/>
                  <a:pt x="1605003" y="4415825"/>
                  <a:pt x="1605003" y="4415825"/>
                </a:cubicBezTo>
                <a:cubicBezTo>
                  <a:pt x="1601607" y="4411337"/>
                  <a:pt x="1601607" y="4411337"/>
                  <a:pt x="1601607" y="4411337"/>
                </a:cubicBezTo>
                <a:cubicBezTo>
                  <a:pt x="1645750" y="4397874"/>
                  <a:pt x="1645750" y="4397874"/>
                  <a:pt x="1645750" y="4397874"/>
                </a:cubicBezTo>
                <a:cubicBezTo>
                  <a:pt x="1655937" y="4393387"/>
                  <a:pt x="1655937" y="4393387"/>
                  <a:pt x="1655937" y="4393387"/>
                </a:cubicBezTo>
                <a:cubicBezTo>
                  <a:pt x="1659332" y="4388899"/>
                  <a:pt x="1659332" y="4388899"/>
                  <a:pt x="1659332" y="4388899"/>
                </a:cubicBezTo>
                <a:cubicBezTo>
                  <a:pt x="1642354" y="4388899"/>
                  <a:pt x="1642354" y="4388899"/>
                  <a:pt x="1642354" y="4388899"/>
                </a:cubicBezTo>
                <a:cubicBezTo>
                  <a:pt x="1638959" y="4379924"/>
                  <a:pt x="1638959" y="4379924"/>
                  <a:pt x="1638959" y="4379924"/>
                </a:cubicBezTo>
                <a:cubicBezTo>
                  <a:pt x="1615190" y="4388899"/>
                  <a:pt x="1615190" y="4388899"/>
                  <a:pt x="1615190" y="4388899"/>
                </a:cubicBezTo>
                <a:cubicBezTo>
                  <a:pt x="1608399" y="4388899"/>
                  <a:pt x="1608399" y="4388899"/>
                  <a:pt x="1608399" y="4388899"/>
                </a:cubicBezTo>
                <a:cubicBezTo>
                  <a:pt x="1591421" y="4402362"/>
                  <a:pt x="1591421" y="4402362"/>
                  <a:pt x="1591421" y="4402362"/>
                </a:cubicBezTo>
                <a:cubicBezTo>
                  <a:pt x="1588025" y="4397874"/>
                  <a:pt x="1588025" y="4397874"/>
                  <a:pt x="1588025" y="4397874"/>
                </a:cubicBezTo>
                <a:cubicBezTo>
                  <a:pt x="1574443" y="4402362"/>
                  <a:pt x="1574443" y="4402362"/>
                  <a:pt x="1574443" y="4402362"/>
                </a:cubicBezTo>
                <a:cubicBezTo>
                  <a:pt x="1574443" y="4402362"/>
                  <a:pt x="1588025" y="4388899"/>
                  <a:pt x="1567651" y="4397874"/>
                </a:cubicBezTo>
                <a:cubicBezTo>
                  <a:pt x="1577838" y="4375436"/>
                  <a:pt x="1577838" y="4375436"/>
                  <a:pt x="1577838" y="4375436"/>
                </a:cubicBezTo>
                <a:cubicBezTo>
                  <a:pt x="1564256" y="4379924"/>
                  <a:pt x="1564256" y="4379924"/>
                  <a:pt x="1564256" y="4379924"/>
                </a:cubicBezTo>
                <a:cubicBezTo>
                  <a:pt x="1562558" y="4385533"/>
                  <a:pt x="1561285" y="4389740"/>
                  <a:pt x="1560330" y="4392896"/>
                </a:cubicBezTo>
                <a:lnTo>
                  <a:pt x="1559464" y="4395757"/>
                </a:lnTo>
                <a:lnTo>
                  <a:pt x="1553273" y="4396051"/>
                </a:lnTo>
                <a:lnTo>
                  <a:pt x="1555569" y="4399508"/>
                </a:lnTo>
                <a:lnTo>
                  <a:pt x="1533695" y="4402362"/>
                </a:lnTo>
                <a:cubicBezTo>
                  <a:pt x="1516717" y="4393387"/>
                  <a:pt x="1516717" y="4393387"/>
                  <a:pt x="1516717" y="4393387"/>
                </a:cubicBezTo>
                <a:cubicBezTo>
                  <a:pt x="1513322" y="4384411"/>
                  <a:pt x="1513322" y="4384411"/>
                  <a:pt x="1513322" y="4384411"/>
                </a:cubicBezTo>
                <a:cubicBezTo>
                  <a:pt x="1482762" y="4388899"/>
                  <a:pt x="1482762" y="4388899"/>
                  <a:pt x="1482762" y="4388899"/>
                </a:cubicBezTo>
                <a:cubicBezTo>
                  <a:pt x="1489553" y="4393387"/>
                  <a:pt x="1489553" y="4393387"/>
                  <a:pt x="1489553" y="4393387"/>
                </a:cubicBezTo>
                <a:cubicBezTo>
                  <a:pt x="1513322" y="4393387"/>
                  <a:pt x="1513322" y="4393387"/>
                  <a:pt x="1513322" y="4393387"/>
                </a:cubicBezTo>
                <a:cubicBezTo>
                  <a:pt x="1499740" y="4411337"/>
                  <a:pt x="1499740" y="4411337"/>
                  <a:pt x="1499740" y="4411337"/>
                </a:cubicBezTo>
                <a:cubicBezTo>
                  <a:pt x="1475971" y="4415825"/>
                  <a:pt x="1475971" y="4415825"/>
                  <a:pt x="1475971" y="4415825"/>
                </a:cubicBezTo>
                <a:cubicBezTo>
                  <a:pt x="1479366" y="4411337"/>
                  <a:pt x="1479366" y="4411337"/>
                  <a:pt x="1479366" y="4411337"/>
                </a:cubicBezTo>
                <a:cubicBezTo>
                  <a:pt x="1469179" y="4406849"/>
                  <a:pt x="1469179" y="4406849"/>
                  <a:pt x="1469179" y="4406849"/>
                </a:cubicBezTo>
                <a:cubicBezTo>
                  <a:pt x="1448806" y="4411337"/>
                  <a:pt x="1448806" y="4411337"/>
                  <a:pt x="1448806" y="4411337"/>
                </a:cubicBezTo>
                <a:cubicBezTo>
                  <a:pt x="1421641" y="4411337"/>
                  <a:pt x="1421641" y="4411337"/>
                  <a:pt x="1421641" y="4411337"/>
                </a:cubicBezTo>
                <a:cubicBezTo>
                  <a:pt x="1394476" y="4406849"/>
                  <a:pt x="1394476" y="4406849"/>
                  <a:pt x="1394476" y="4406849"/>
                </a:cubicBezTo>
                <a:cubicBezTo>
                  <a:pt x="1360521" y="4415825"/>
                  <a:pt x="1360521" y="4415825"/>
                  <a:pt x="1360521" y="4415825"/>
                </a:cubicBezTo>
                <a:cubicBezTo>
                  <a:pt x="1350334" y="4411337"/>
                  <a:pt x="1350334" y="4411337"/>
                  <a:pt x="1350334" y="4411337"/>
                </a:cubicBezTo>
                <a:cubicBezTo>
                  <a:pt x="1343543" y="4415825"/>
                  <a:pt x="1343543" y="4415825"/>
                  <a:pt x="1343543" y="4415825"/>
                </a:cubicBezTo>
                <a:lnTo>
                  <a:pt x="1327583" y="4415825"/>
                </a:lnTo>
                <a:lnTo>
                  <a:pt x="1333356" y="4411337"/>
                </a:lnTo>
                <a:cubicBezTo>
                  <a:pt x="1328263" y="4407971"/>
                  <a:pt x="1342269" y="4404606"/>
                  <a:pt x="1336698" y="4403133"/>
                </a:cubicBezTo>
                <a:lnTo>
                  <a:pt x="1325583" y="4402499"/>
                </a:lnTo>
                <a:lnTo>
                  <a:pt x="1327838" y="4398435"/>
                </a:lnTo>
                <a:cubicBezTo>
                  <a:pt x="1328262" y="4396752"/>
                  <a:pt x="1323169" y="4397874"/>
                  <a:pt x="1299400" y="4406849"/>
                </a:cubicBezTo>
                <a:cubicBezTo>
                  <a:pt x="1282422" y="4402362"/>
                  <a:pt x="1282422" y="4402362"/>
                  <a:pt x="1282422" y="4402362"/>
                </a:cubicBezTo>
                <a:lnTo>
                  <a:pt x="1283360" y="4401476"/>
                </a:lnTo>
                <a:lnTo>
                  <a:pt x="1284809" y="4400469"/>
                </a:lnTo>
                <a:cubicBezTo>
                  <a:pt x="1286136" y="4399417"/>
                  <a:pt x="1286030" y="4399277"/>
                  <a:pt x="1285393" y="4399557"/>
                </a:cubicBezTo>
                <a:lnTo>
                  <a:pt x="1283360" y="4401476"/>
                </a:lnTo>
                <a:lnTo>
                  <a:pt x="1275631" y="4406849"/>
                </a:lnTo>
                <a:cubicBezTo>
                  <a:pt x="1282422" y="4420312"/>
                  <a:pt x="1282422" y="4420312"/>
                  <a:pt x="1282422" y="4420312"/>
                </a:cubicBezTo>
                <a:cubicBezTo>
                  <a:pt x="1275631" y="4424800"/>
                  <a:pt x="1275631" y="4424800"/>
                  <a:pt x="1275631" y="4424800"/>
                </a:cubicBezTo>
                <a:cubicBezTo>
                  <a:pt x="1268840" y="4424800"/>
                  <a:pt x="1268840" y="4424800"/>
                  <a:pt x="1268840" y="4424800"/>
                </a:cubicBezTo>
                <a:lnTo>
                  <a:pt x="1267993" y="4422561"/>
                </a:lnTo>
                <a:lnTo>
                  <a:pt x="1272129" y="4421504"/>
                </a:lnTo>
                <a:cubicBezTo>
                  <a:pt x="1289001" y="4413300"/>
                  <a:pt x="1270537" y="4405728"/>
                  <a:pt x="1265444" y="4415825"/>
                </a:cubicBezTo>
                <a:cubicBezTo>
                  <a:pt x="1265444" y="4415825"/>
                  <a:pt x="1265444" y="4415825"/>
                  <a:pt x="1265869" y="4416947"/>
                </a:cubicBezTo>
                <a:lnTo>
                  <a:pt x="1267993" y="4422561"/>
                </a:lnTo>
                <a:lnTo>
                  <a:pt x="1241675" y="4429288"/>
                </a:lnTo>
                <a:cubicBezTo>
                  <a:pt x="1231488" y="4433775"/>
                  <a:pt x="1231488" y="4433775"/>
                  <a:pt x="1231488" y="4433775"/>
                </a:cubicBezTo>
                <a:cubicBezTo>
                  <a:pt x="1221301" y="4433775"/>
                  <a:pt x="1221301" y="4433775"/>
                  <a:pt x="1221301" y="4433775"/>
                </a:cubicBezTo>
                <a:cubicBezTo>
                  <a:pt x="1228093" y="4429288"/>
                  <a:pt x="1228093" y="4429288"/>
                  <a:pt x="1228093" y="4429288"/>
                </a:cubicBezTo>
                <a:cubicBezTo>
                  <a:pt x="1204323" y="4415825"/>
                  <a:pt x="1204323" y="4415825"/>
                  <a:pt x="1204323" y="4415825"/>
                </a:cubicBezTo>
                <a:cubicBezTo>
                  <a:pt x="1194137" y="4415825"/>
                  <a:pt x="1194137" y="4415825"/>
                  <a:pt x="1194137" y="4415825"/>
                </a:cubicBezTo>
                <a:cubicBezTo>
                  <a:pt x="1194137" y="4411337"/>
                  <a:pt x="1194137" y="4411337"/>
                  <a:pt x="1194137" y="4411337"/>
                </a:cubicBezTo>
                <a:cubicBezTo>
                  <a:pt x="1200928" y="4406849"/>
                  <a:pt x="1200928" y="4406849"/>
                  <a:pt x="1200928" y="4406849"/>
                </a:cubicBezTo>
                <a:cubicBezTo>
                  <a:pt x="1190741" y="4402362"/>
                  <a:pt x="1190741" y="4402362"/>
                  <a:pt x="1190741" y="4402362"/>
                </a:cubicBezTo>
                <a:cubicBezTo>
                  <a:pt x="1187345" y="4415825"/>
                  <a:pt x="1187345" y="4415825"/>
                  <a:pt x="1187345" y="4415825"/>
                </a:cubicBezTo>
                <a:cubicBezTo>
                  <a:pt x="1183950" y="4415825"/>
                  <a:pt x="1194137" y="4411337"/>
                  <a:pt x="1180554" y="4411337"/>
                </a:cubicBezTo>
                <a:cubicBezTo>
                  <a:pt x="1183950" y="4406849"/>
                  <a:pt x="1183950" y="4406849"/>
                  <a:pt x="1183950" y="4406849"/>
                </a:cubicBezTo>
                <a:cubicBezTo>
                  <a:pt x="1183950" y="4402362"/>
                  <a:pt x="1183950" y="4402362"/>
                  <a:pt x="1183950" y="4402362"/>
                </a:cubicBezTo>
                <a:cubicBezTo>
                  <a:pt x="1170367" y="4411337"/>
                  <a:pt x="1170367" y="4411337"/>
                  <a:pt x="1170367" y="4411337"/>
                </a:cubicBezTo>
                <a:cubicBezTo>
                  <a:pt x="1173763" y="4402362"/>
                  <a:pt x="1173763" y="4402362"/>
                  <a:pt x="1173763" y="4402362"/>
                </a:cubicBezTo>
                <a:cubicBezTo>
                  <a:pt x="1156785" y="4406849"/>
                  <a:pt x="1156785" y="4406849"/>
                  <a:pt x="1156785" y="4406849"/>
                </a:cubicBezTo>
                <a:cubicBezTo>
                  <a:pt x="1153390" y="4415825"/>
                  <a:pt x="1153390" y="4415825"/>
                  <a:pt x="1153390" y="4415825"/>
                </a:cubicBezTo>
                <a:cubicBezTo>
                  <a:pt x="1143203" y="4411337"/>
                  <a:pt x="1170367" y="4397874"/>
                  <a:pt x="1146598" y="4406849"/>
                </a:cubicBezTo>
                <a:cubicBezTo>
                  <a:pt x="1139807" y="4420312"/>
                  <a:pt x="1139807" y="4420312"/>
                  <a:pt x="1139807" y="4420312"/>
                </a:cubicBezTo>
                <a:cubicBezTo>
                  <a:pt x="1139807" y="4415825"/>
                  <a:pt x="1139807" y="4415825"/>
                  <a:pt x="1139807" y="4415825"/>
                </a:cubicBezTo>
                <a:cubicBezTo>
                  <a:pt x="1133016" y="4424800"/>
                  <a:pt x="1133016" y="4424800"/>
                  <a:pt x="1133016" y="4424800"/>
                </a:cubicBezTo>
                <a:cubicBezTo>
                  <a:pt x="1139807" y="4411337"/>
                  <a:pt x="1139807" y="4411337"/>
                  <a:pt x="1139807" y="4411337"/>
                </a:cubicBezTo>
                <a:cubicBezTo>
                  <a:pt x="1129621" y="4397874"/>
                  <a:pt x="1129621" y="4397874"/>
                  <a:pt x="1129621" y="4397874"/>
                </a:cubicBezTo>
                <a:cubicBezTo>
                  <a:pt x="1119434" y="4406849"/>
                  <a:pt x="1119434" y="4406849"/>
                  <a:pt x="1119434" y="4406849"/>
                </a:cubicBezTo>
                <a:cubicBezTo>
                  <a:pt x="1116038" y="4411337"/>
                  <a:pt x="1116038" y="4411337"/>
                  <a:pt x="1122829" y="4411337"/>
                </a:cubicBezTo>
                <a:cubicBezTo>
                  <a:pt x="1122829" y="4415825"/>
                  <a:pt x="1122829" y="4415825"/>
                  <a:pt x="1119434" y="4415825"/>
                </a:cubicBezTo>
                <a:cubicBezTo>
                  <a:pt x="1112643" y="4411337"/>
                  <a:pt x="1112643" y="4411337"/>
                  <a:pt x="1112643" y="4411337"/>
                </a:cubicBezTo>
                <a:cubicBezTo>
                  <a:pt x="1105851" y="4415825"/>
                  <a:pt x="1105851" y="4415825"/>
                  <a:pt x="1105851" y="4415825"/>
                </a:cubicBezTo>
                <a:cubicBezTo>
                  <a:pt x="1105851" y="4424800"/>
                  <a:pt x="1105851" y="4424800"/>
                  <a:pt x="1105851" y="4424800"/>
                </a:cubicBezTo>
                <a:cubicBezTo>
                  <a:pt x="1105851" y="4429288"/>
                  <a:pt x="1105851" y="4429288"/>
                  <a:pt x="1105851" y="4429288"/>
                </a:cubicBezTo>
                <a:cubicBezTo>
                  <a:pt x="1099060" y="4429288"/>
                  <a:pt x="1099060" y="4429288"/>
                  <a:pt x="1099060" y="4429288"/>
                </a:cubicBezTo>
                <a:cubicBezTo>
                  <a:pt x="1099060" y="4411337"/>
                  <a:pt x="1099060" y="4411337"/>
                  <a:pt x="1099060" y="4411337"/>
                </a:cubicBezTo>
                <a:cubicBezTo>
                  <a:pt x="1085478" y="4406849"/>
                  <a:pt x="1085478" y="4406849"/>
                  <a:pt x="1085478" y="4406849"/>
                </a:cubicBezTo>
                <a:cubicBezTo>
                  <a:pt x="1105851" y="4402362"/>
                  <a:pt x="1105851" y="4402362"/>
                  <a:pt x="1105851" y="4402362"/>
                </a:cubicBezTo>
                <a:cubicBezTo>
                  <a:pt x="1105851" y="4388899"/>
                  <a:pt x="1078687" y="4424800"/>
                  <a:pt x="1109247" y="4388899"/>
                </a:cubicBezTo>
                <a:cubicBezTo>
                  <a:pt x="1105851" y="4388899"/>
                  <a:pt x="1105851" y="4388899"/>
                  <a:pt x="1105851" y="4388899"/>
                </a:cubicBezTo>
                <a:cubicBezTo>
                  <a:pt x="1099060" y="4375436"/>
                  <a:pt x="1099060" y="4375436"/>
                  <a:pt x="1099060" y="4375436"/>
                </a:cubicBezTo>
                <a:lnTo>
                  <a:pt x="1099060" y="4368256"/>
                </a:lnTo>
                <a:lnTo>
                  <a:pt x="1119434" y="4366461"/>
                </a:lnTo>
                <a:cubicBezTo>
                  <a:pt x="1122829" y="4370948"/>
                  <a:pt x="1122829" y="4370948"/>
                  <a:pt x="1122829" y="4370948"/>
                </a:cubicBezTo>
                <a:cubicBezTo>
                  <a:pt x="1126225" y="4361973"/>
                  <a:pt x="1126225" y="4361973"/>
                  <a:pt x="1126225" y="4361973"/>
                </a:cubicBezTo>
                <a:cubicBezTo>
                  <a:pt x="1146598" y="4370948"/>
                  <a:pt x="1146598" y="4370948"/>
                  <a:pt x="1146598" y="4370948"/>
                </a:cubicBezTo>
                <a:cubicBezTo>
                  <a:pt x="1146598" y="4375436"/>
                  <a:pt x="1146598" y="4375436"/>
                  <a:pt x="1146598" y="4375436"/>
                </a:cubicBezTo>
                <a:cubicBezTo>
                  <a:pt x="1166972" y="4361973"/>
                  <a:pt x="1166972" y="4361973"/>
                  <a:pt x="1166972" y="4361973"/>
                </a:cubicBezTo>
                <a:cubicBezTo>
                  <a:pt x="1163576" y="4348510"/>
                  <a:pt x="1163576" y="4348510"/>
                  <a:pt x="1163576" y="4348510"/>
                </a:cubicBezTo>
                <a:cubicBezTo>
                  <a:pt x="1180554" y="4352998"/>
                  <a:pt x="1180554" y="4352998"/>
                  <a:pt x="1180554" y="4352998"/>
                </a:cubicBezTo>
                <a:cubicBezTo>
                  <a:pt x="1183950" y="4348510"/>
                  <a:pt x="1183950" y="4348510"/>
                  <a:pt x="1183950" y="4348510"/>
                </a:cubicBezTo>
                <a:cubicBezTo>
                  <a:pt x="1187345" y="4344023"/>
                  <a:pt x="1187345" y="4344023"/>
                  <a:pt x="1187345" y="4344023"/>
                </a:cubicBezTo>
                <a:cubicBezTo>
                  <a:pt x="1187345" y="4344023"/>
                  <a:pt x="1194137" y="4348510"/>
                  <a:pt x="1187345" y="4348510"/>
                </a:cubicBezTo>
                <a:cubicBezTo>
                  <a:pt x="1194137" y="4352998"/>
                  <a:pt x="1194137" y="4352998"/>
                  <a:pt x="1194137" y="4352998"/>
                </a:cubicBezTo>
                <a:cubicBezTo>
                  <a:pt x="1194137" y="4348510"/>
                  <a:pt x="1194137" y="4348510"/>
                  <a:pt x="1194137" y="4348510"/>
                </a:cubicBezTo>
                <a:cubicBezTo>
                  <a:pt x="1200928" y="4361973"/>
                  <a:pt x="1200928" y="4361973"/>
                  <a:pt x="1200928" y="4361973"/>
                </a:cubicBezTo>
                <a:cubicBezTo>
                  <a:pt x="1251862" y="4348510"/>
                  <a:pt x="1251862" y="4348510"/>
                  <a:pt x="1251862" y="4348510"/>
                </a:cubicBezTo>
                <a:cubicBezTo>
                  <a:pt x="1248466" y="4352998"/>
                  <a:pt x="1248466" y="4352998"/>
                  <a:pt x="1248466" y="4352998"/>
                </a:cubicBezTo>
                <a:cubicBezTo>
                  <a:pt x="1228093" y="4361973"/>
                  <a:pt x="1228093" y="4361973"/>
                  <a:pt x="1228093" y="4361973"/>
                </a:cubicBezTo>
                <a:cubicBezTo>
                  <a:pt x="1207719" y="4370948"/>
                  <a:pt x="1207719" y="4370948"/>
                  <a:pt x="1207719" y="4370948"/>
                </a:cubicBezTo>
                <a:cubicBezTo>
                  <a:pt x="1207719" y="4379924"/>
                  <a:pt x="1207719" y="4379924"/>
                  <a:pt x="1207719" y="4379924"/>
                </a:cubicBezTo>
                <a:lnTo>
                  <a:pt x="1213204" y="4381477"/>
                </a:lnTo>
                <a:lnTo>
                  <a:pt x="1213112" y="4381508"/>
                </a:lnTo>
                <a:lnTo>
                  <a:pt x="1204323" y="4379924"/>
                </a:lnTo>
                <a:cubicBezTo>
                  <a:pt x="1204323" y="4384411"/>
                  <a:pt x="1204323" y="4384411"/>
                  <a:pt x="1204323" y="4384411"/>
                </a:cubicBezTo>
                <a:lnTo>
                  <a:pt x="1213112" y="4381508"/>
                </a:lnTo>
                <a:lnTo>
                  <a:pt x="1213661" y="4381607"/>
                </a:lnTo>
                <a:lnTo>
                  <a:pt x="1213204" y="4381477"/>
                </a:lnTo>
                <a:lnTo>
                  <a:pt x="1216208" y="4380485"/>
                </a:lnTo>
                <a:cubicBezTo>
                  <a:pt x="1217906" y="4379924"/>
                  <a:pt x="1217906" y="4379924"/>
                  <a:pt x="1217906" y="4379924"/>
                </a:cubicBezTo>
                <a:cubicBezTo>
                  <a:pt x="1241675" y="4384411"/>
                  <a:pt x="1241675" y="4384411"/>
                  <a:pt x="1241675" y="4384411"/>
                </a:cubicBezTo>
                <a:cubicBezTo>
                  <a:pt x="1262048" y="4370948"/>
                  <a:pt x="1262048" y="4370948"/>
                  <a:pt x="1262048" y="4370948"/>
                </a:cubicBezTo>
                <a:cubicBezTo>
                  <a:pt x="1272235" y="4370948"/>
                  <a:pt x="1272235" y="4370948"/>
                  <a:pt x="1272235" y="4370948"/>
                </a:cubicBezTo>
                <a:cubicBezTo>
                  <a:pt x="1282422" y="4352998"/>
                  <a:pt x="1282422" y="4352998"/>
                  <a:pt x="1282422" y="4352998"/>
                </a:cubicBezTo>
                <a:cubicBezTo>
                  <a:pt x="1289213" y="4357486"/>
                  <a:pt x="1289213" y="4357486"/>
                  <a:pt x="1289213" y="4357486"/>
                </a:cubicBezTo>
                <a:cubicBezTo>
                  <a:pt x="1312982" y="4352998"/>
                  <a:pt x="1312982" y="4352998"/>
                  <a:pt x="1312982" y="4352998"/>
                </a:cubicBezTo>
                <a:cubicBezTo>
                  <a:pt x="1309587" y="4366461"/>
                  <a:pt x="1309587" y="4366461"/>
                  <a:pt x="1309587" y="4366461"/>
                </a:cubicBezTo>
                <a:cubicBezTo>
                  <a:pt x="1309587" y="4357486"/>
                  <a:pt x="1309587" y="4357486"/>
                  <a:pt x="1309587" y="4357486"/>
                </a:cubicBezTo>
                <a:cubicBezTo>
                  <a:pt x="1296004" y="4361973"/>
                  <a:pt x="1296004" y="4361973"/>
                  <a:pt x="1296004" y="4361973"/>
                </a:cubicBezTo>
                <a:cubicBezTo>
                  <a:pt x="1285817" y="4375436"/>
                  <a:pt x="1285817" y="4375436"/>
                  <a:pt x="1285817" y="4375436"/>
                </a:cubicBezTo>
                <a:cubicBezTo>
                  <a:pt x="1285817" y="4375436"/>
                  <a:pt x="1285817" y="4384411"/>
                  <a:pt x="1282422" y="4370948"/>
                </a:cubicBezTo>
                <a:cubicBezTo>
                  <a:pt x="1282422" y="4384411"/>
                  <a:pt x="1282422" y="4384411"/>
                  <a:pt x="1282422" y="4384411"/>
                </a:cubicBezTo>
                <a:cubicBezTo>
                  <a:pt x="1296004" y="4384411"/>
                  <a:pt x="1296004" y="4384411"/>
                  <a:pt x="1296004" y="4384411"/>
                </a:cubicBezTo>
                <a:cubicBezTo>
                  <a:pt x="1306191" y="4393387"/>
                  <a:pt x="1306191" y="4393387"/>
                  <a:pt x="1306191" y="4393387"/>
                </a:cubicBezTo>
                <a:cubicBezTo>
                  <a:pt x="1323169" y="4388899"/>
                  <a:pt x="1323169" y="4388899"/>
                  <a:pt x="1323169" y="4388899"/>
                </a:cubicBezTo>
                <a:cubicBezTo>
                  <a:pt x="1323169" y="4375436"/>
                  <a:pt x="1323169" y="4375436"/>
                  <a:pt x="1323169" y="4375436"/>
                </a:cubicBezTo>
                <a:cubicBezTo>
                  <a:pt x="1329960" y="4375436"/>
                  <a:pt x="1326565" y="4357486"/>
                  <a:pt x="1333356" y="4370948"/>
                </a:cubicBezTo>
                <a:cubicBezTo>
                  <a:pt x="1336751" y="4370948"/>
                  <a:pt x="1316378" y="4357486"/>
                  <a:pt x="1340147" y="4384411"/>
                </a:cubicBezTo>
                <a:cubicBezTo>
                  <a:pt x="1343543" y="4379924"/>
                  <a:pt x="1343543" y="4379924"/>
                  <a:pt x="1343543" y="4379924"/>
                </a:cubicBezTo>
                <a:cubicBezTo>
                  <a:pt x="1343543" y="4388899"/>
                  <a:pt x="1343543" y="4388899"/>
                  <a:pt x="1343543" y="4388899"/>
                </a:cubicBezTo>
                <a:cubicBezTo>
                  <a:pt x="1360521" y="4370948"/>
                  <a:pt x="1360521" y="4370948"/>
                  <a:pt x="1360521" y="4370948"/>
                </a:cubicBezTo>
                <a:cubicBezTo>
                  <a:pt x="1360521" y="4366461"/>
                  <a:pt x="1360521" y="4366461"/>
                  <a:pt x="1360521" y="4366461"/>
                </a:cubicBezTo>
                <a:cubicBezTo>
                  <a:pt x="1353729" y="4361973"/>
                  <a:pt x="1353729" y="4361973"/>
                  <a:pt x="1353729" y="4361973"/>
                </a:cubicBezTo>
                <a:cubicBezTo>
                  <a:pt x="1353729" y="4357486"/>
                  <a:pt x="1353729" y="4357486"/>
                  <a:pt x="1353729" y="4357486"/>
                </a:cubicBezTo>
                <a:cubicBezTo>
                  <a:pt x="1360521" y="4357486"/>
                  <a:pt x="1360521" y="4357486"/>
                  <a:pt x="1360521" y="4357486"/>
                </a:cubicBezTo>
                <a:cubicBezTo>
                  <a:pt x="1367312" y="4370948"/>
                  <a:pt x="1367312" y="4370948"/>
                  <a:pt x="1367312" y="4370948"/>
                </a:cubicBezTo>
                <a:cubicBezTo>
                  <a:pt x="1374103" y="4366461"/>
                  <a:pt x="1374103" y="4366461"/>
                  <a:pt x="1374103" y="4366461"/>
                </a:cubicBezTo>
                <a:cubicBezTo>
                  <a:pt x="1377499" y="4357486"/>
                  <a:pt x="1384290" y="4379924"/>
                  <a:pt x="1377499" y="4352998"/>
                </a:cubicBezTo>
                <a:cubicBezTo>
                  <a:pt x="1384290" y="4366461"/>
                  <a:pt x="1384290" y="4366461"/>
                  <a:pt x="1384290" y="4366461"/>
                </a:cubicBezTo>
                <a:cubicBezTo>
                  <a:pt x="1391081" y="4357486"/>
                  <a:pt x="1391081" y="4357486"/>
                  <a:pt x="1391081" y="4357486"/>
                </a:cubicBezTo>
                <a:cubicBezTo>
                  <a:pt x="1394476" y="4370948"/>
                  <a:pt x="1394476" y="4370948"/>
                  <a:pt x="1394476" y="4370948"/>
                </a:cubicBezTo>
                <a:cubicBezTo>
                  <a:pt x="1391081" y="4379924"/>
                  <a:pt x="1391081" y="4379924"/>
                  <a:pt x="1391081" y="4379924"/>
                </a:cubicBezTo>
                <a:cubicBezTo>
                  <a:pt x="1394476" y="4384411"/>
                  <a:pt x="1394476" y="4384411"/>
                  <a:pt x="1394476" y="4384411"/>
                </a:cubicBezTo>
                <a:cubicBezTo>
                  <a:pt x="1418245" y="4379924"/>
                  <a:pt x="1418245" y="4379924"/>
                  <a:pt x="1418245" y="4379924"/>
                </a:cubicBezTo>
                <a:cubicBezTo>
                  <a:pt x="1418245" y="4375436"/>
                  <a:pt x="1418245" y="4375436"/>
                  <a:pt x="1418245" y="4375436"/>
                </a:cubicBezTo>
                <a:cubicBezTo>
                  <a:pt x="1435223" y="4379924"/>
                  <a:pt x="1435223" y="4379924"/>
                  <a:pt x="1435223" y="4379924"/>
                </a:cubicBezTo>
                <a:cubicBezTo>
                  <a:pt x="1445410" y="4375436"/>
                  <a:pt x="1445410" y="4375436"/>
                  <a:pt x="1445410" y="4375436"/>
                </a:cubicBezTo>
                <a:cubicBezTo>
                  <a:pt x="1452201" y="4379924"/>
                  <a:pt x="1452201" y="4379924"/>
                  <a:pt x="1452201" y="4379924"/>
                </a:cubicBezTo>
                <a:cubicBezTo>
                  <a:pt x="1475971" y="4366461"/>
                  <a:pt x="1475971" y="4366461"/>
                  <a:pt x="1475971" y="4366461"/>
                </a:cubicBezTo>
                <a:cubicBezTo>
                  <a:pt x="1482762" y="4357486"/>
                  <a:pt x="1482762" y="4357486"/>
                  <a:pt x="1482762" y="4357486"/>
                </a:cubicBezTo>
                <a:cubicBezTo>
                  <a:pt x="1479366" y="4352998"/>
                  <a:pt x="1496344" y="4361973"/>
                  <a:pt x="1479366" y="4348510"/>
                </a:cubicBezTo>
                <a:cubicBezTo>
                  <a:pt x="1482762" y="4339535"/>
                  <a:pt x="1482762" y="4339535"/>
                  <a:pt x="1482762" y="4339535"/>
                </a:cubicBezTo>
                <a:cubicBezTo>
                  <a:pt x="1503135" y="4348510"/>
                  <a:pt x="1503135" y="4348510"/>
                  <a:pt x="1503135" y="4348510"/>
                </a:cubicBezTo>
                <a:cubicBezTo>
                  <a:pt x="1513322" y="4361973"/>
                  <a:pt x="1513322" y="4361973"/>
                  <a:pt x="1513322" y="4361973"/>
                </a:cubicBezTo>
                <a:cubicBezTo>
                  <a:pt x="1513322" y="4366461"/>
                  <a:pt x="1520113" y="4370948"/>
                  <a:pt x="1540487" y="4361973"/>
                </a:cubicBezTo>
                <a:cubicBezTo>
                  <a:pt x="1557465" y="4370948"/>
                  <a:pt x="1557465" y="4370948"/>
                  <a:pt x="1557465" y="4370948"/>
                </a:cubicBezTo>
                <a:cubicBezTo>
                  <a:pt x="1588025" y="4361973"/>
                  <a:pt x="1588025" y="4361973"/>
                  <a:pt x="1588025" y="4361973"/>
                </a:cubicBezTo>
                <a:cubicBezTo>
                  <a:pt x="1598212" y="4348510"/>
                  <a:pt x="1598212" y="4348510"/>
                  <a:pt x="1598212" y="4348510"/>
                </a:cubicBezTo>
                <a:cubicBezTo>
                  <a:pt x="1615190" y="4357486"/>
                  <a:pt x="1615190" y="4357486"/>
                  <a:pt x="1615190" y="4357486"/>
                </a:cubicBezTo>
                <a:cubicBezTo>
                  <a:pt x="1621981" y="4339535"/>
                  <a:pt x="1621981" y="4339535"/>
                  <a:pt x="1621981" y="4339535"/>
                </a:cubicBezTo>
                <a:cubicBezTo>
                  <a:pt x="1628772" y="4339535"/>
                  <a:pt x="1615190" y="4330560"/>
                  <a:pt x="1628772" y="4335047"/>
                </a:cubicBezTo>
                <a:cubicBezTo>
                  <a:pt x="1635563" y="4335047"/>
                  <a:pt x="1632167" y="4348510"/>
                  <a:pt x="1638959" y="4339535"/>
                </a:cubicBezTo>
                <a:cubicBezTo>
                  <a:pt x="1642354" y="4330560"/>
                  <a:pt x="1642354" y="4330560"/>
                  <a:pt x="1642354" y="4330560"/>
                </a:cubicBezTo>
                <a:cubicBezTo>
                  <a:pt x="1632167" y="4326072"/>
                  <a:pt x="1632167" y="4326072"/>
                  <a:pt x="1632167" y="4326072"/>
                </a:cubicBezTo>
                <a:cubicBezTo>
                  <a:pt x="1686497" y="4321585"/>
                  <a:pt x="1686497" y="4321585"/>
                  <a:pt x="1686497" y="4321585"/>
                </a:cubicBezTo>
                <a:cubicBezTo>
                  <a:pt x="1693288" y="4321585"/>
                  <a:pt x="1693288" y="4321585"/>
                  <a:pt x="1693288" y="4321585"/>
                </a:cubicBezTo>
                <a:cubicBezTo>
                  <a:pt x="1691590" y="4321585"/>
                  <a:pt x="1690954" y="4324670"/>
                  <a:pt x="1690476" y="4328667"/>
                </a:cubicBezTo>
                <a:lnTo>
                  <a:pt x="1689656" y="4334213"/>
                </a:lnTo>
                <a:lnTo>
                  <a:pt x="1673054" y="4338601"/>
                </a:lnTo>
                <a:lnTo>
                  <a:pt x="1666123" y="4330560"/>
                </a:lnTo>
                <a:cubicBezTo>
                  <a:pt x="1666123" y="4330560"/>
                  <a:pt x="1669519" y="4339535"/>
                  <a:pt x="1655937" y="4335047"/>
                </a:cubicBezTo>
                <a:cubicBezTo>
                  <a:pt x="1652541" y="4330560"/>
                  <a:pt x="1652541" y="4330560"/>
                  <a:pt x="1652541" y="4330560"/>
                </a:cubicBezTo>
                <a:cubicBezTo>
                  <a:pt x="1652541" y="4339535"/>
                  <a:pt x="1649145" y="4312609"/>
                  <a:pt x="1642354" y="4339535"/>
                </a:cubicBezTo>
                <a:cubicBezTo>
                  <a:pt x="1669519" y="4339535"/>
                  <a:pt x="1669519" y="4339535"/>
                  <a:pt x="1669519" y="4339535"/>
                </a:cubicBezTo>
                <a:lnTo>
                  <a:pt x="1673054" y="4338601"/>
                </a:lnTo>
                <a:lnTo>
                  <a:pt x="1675786" y="4341770"/>
                </a:lnTo>
                <a:lnTo>
                  <a:pt x="1678503" y="4343615"/>
                </a:lnTo>
                <a:lnTo>
                  <a:pt x="1666123" y="4348510"/>
                </a:lnTo>
                <a:cubicBezTo>
                  <a:pt x="1669519" y="4352998"/>
                  <a:pt x="1649145" y="4348510"/>
                  <a:pt x="1672915" y="4357486"/>
                </a:cubicBezTo>
                <a:cubicBezTo>
                  <a:pt x="1686497" y="4357486"/>
                  <a:pt x="1686497" y="4357486"/>
                  <a:pt x="1686497" y="4357486"/>
                </a:cubicBezTo>
                <a:cubicBezTo>
                  <a:pt x="1689893" y="4357486"/>
                  <a:pt x="1689893" y="4357486"/>
                  <a:pt x="1689893" y="4357486"/>
                </a:cubicBezTo>
                <a:cubicBezTo>
                  <a:pt x="1679706" y="4375436"/>
                  <a:pt x="1679706" y="4375436"/>
                  <a:pt x="1679706" y="4375436"/>
                </a:cubicBezTo>
                <a:lnTo>
                  <a:pt x="1686497" y="4375436"/>
                </a:lnTo>
                <a:lnTo>
                  <a:pt x="1688620" y="4375436"/>
                </a:lnTo>
                <a:cubicBezTo>
                  <a:pt x="1689893" y="4375436"/>
                  <a:pt x="1689893" y="4375436"/>
                  <a:pt x="1689893" y="4375436"/>
                </a:cubicBezTo>
                <a:lnTo>
                  <a:pt x="1691845" y="4374469"/>
                </a:lnTo>
                <a:lnTo>
                  <a:pt x="1694137" y="4377119"/>
                </a:lnTo>
                <a:cubicBezTo>
                  <a:pt x="1697533" y="4379924"/>
                  <a:pt x="1703475" y="4379924"/>
                  <a:pt x="1717057" y="4361973"/>
                </a:cubicBezTo>
                <a:cubicBezTo>
                  <a:pt x="1713662" y="4357486"/>
                  <a:pt x="1713662" y="4357486"/>
                  <a:pt x="1713662" y="4357486"/>
                </a:cubicBezTo>
                <a:cubicBezTo>
                  <a:pt x="1727244" y="4339535"/>
                  <a:pt x="1727244" y="4339535"/>
                  <a:pt x="1727244" y="4339535"/>
                </a:cubicBezTo>
                <a:cubicBezTo>
                  <a:pt x="1730640" y="4339535"/>
                  <a:pt x="1730640" y="4339535"/>
                  <a:pt x="1730640" y="4339535"/>
                </a:cubicBezTo>
                <a:cubicBezTo>
                  <a:pt x="1730640" y="4321585"/>
                  <a:pt x="1730640" y="4321585"/>
                  <a:pt x="1730640" y="4321585"/>
                </a:cubicBezTo>
                <a:cubicBezTo>
                  <a:pt x="1764595" y="4330560"/>
                  <a:pt x="1764595" y="4330560"/>
                  <a:pt x="1764595" y="4330560"/>
                </a:cubicBezTo>
                <a:cubicBezTo>
                  <a:pt x="1774782" y="4321585"/>
                  <a:pt x="1774782" y="4321585"/>
                  <a:pt x="1774782" y="4321585"/>
                </a:cubicBezTo>
                <a:cubicBezTo>
                  <a:pt x="1795156" y="4330560"/>
                  <a:pt x="1795156" y="4330560"/>
                  <a:pt x="1795156" y="4330560"/>
                </a:cubicBezTo>
                <a:cubicBezTo>
                  <a:pt x="1822321" y="4317097"/>
                  <a:pt x="1822321" y="4317097"/>
                  <a:pt x="1822321" y="4317097"/>
                </a:cubicBezTo>
                <a:cubicBezTo>
                  <a:pt x="1822321" y="4321585"/>
                  <a:pt x="1829112" y="4312609"/>
                  <a:pt x="1822321" y="4326072"/>
                </a:cubicBezTo>
                <a:cubicBezTo>
                  <a:pt x="1825716" y="4326072"/>
                  <a:pt x="1825716" y="4326072"/>
                  <a:pt x="1825716" y="4326072"/>
                </a:cubicBezTo>
                <a:cubicBezTo>
                  <a:pt x="1829112" y="4312609"/>
                  <a:pt x="1829112" y="4312609"/>
                  <a:pt x="1829112" y="4312609"/>
                </a:cubicBezTo>
                <a:cubicBezTo>
                  <a:pt x="1832507" y="4317097"/>
                  <a:pt x="1832507" y="4317097"/>
                  <a:pt x="1832507" y="4317097"/>
                </a:cubicBezTo>
                <a:cubicBezTo>
                  <a:pt x="1852881" y="4317097"/>
                  <a:pt x="1852881" y="4317097"/>
                  <a:pt x="1852881" y="4317097"/>
                </a:cubicBezTo>
                <a:cubicBezTo>
                  <a:pt x="1856276" y="4312609"/>
                  <a:pt x="1856276" y="4312609"/>
                  <a:pt x="1856276" y="4312609"/>
                </a:cubicBezTo>
                <a:cubicBezTo>
                  <a:pt x="1849485" y="4308122"/>
                  <a:pt x="1849485" y="4308122"/>
                  <a:pt x="1849485" y="4308122"/>
                </a:cubicBezTo>
                <a:cubicBezTo>
                  <a:pt x="1866463" y="4294659"/>
                  <a:pt x="1866463" y="4294659"/>
                  <a:pt x="1866463" y="4294659"/>
                </a:cubicBezTo>
                <a:cubicBezTo>
                  <a:pt x="1890232" y="4299146"/>
                  <a:pt x="1890232" y="4299146"/>
                  <a:pt x="1890232" y="4299146"/>
                </a:cubicBezTo>
                <a:cubicBezTo>
                  <a:pt x="1947957" y="4281196"/>
                  <a:pt x="1947957" y="4281196"/>
                  <a:pt x="1947957" y="4281196"/>
                </a:cubicBezTo>
                <a:lnTo>
                  <a:pt x="1950478" y="4283156"/>
                </a:lnTo>
                <a:lnTo>
                  <a:pt x="1947957" y="4285684"/>
                </a:lnTo>
                <a:cubicBezTo>
                  <a:pt x="1954749" y="4290171"/>
                  <a:pt x="1954749" y="4290171"/>
                  <a:pt x="1954749" y="4290171"/>
                </a:cubicBezTo>
                <a:cubicBezTo>
                  <a:pt x="1947957" y="4299146"/>
                  <a:pt x="1947957" y="4299146"/>
                  <a:pt x="1947957" y="4299146"/>
                </a:cubicBezTo>
                <a:cubicBezTo>
                  <a:pt x="1954749" y="4308122"/>
                  <a:pt x="1954749" y="4308122"/>
                  <a:pt x="1954749" y="4308122"/>
                </a:cubicBezTo>
                <a:cubicBezTo>
                  <a:pt x="1975122" y="4303634"/>
                  <a:pt x="1985309" y="4301390"/>
                  <a:pt x="1990402" y="4300268"/>
                </a:cubicBezTo>
                <a:lnTo>
                  <a:pt x="1992403" y="4299827"/>
                </a:lnTo>
                <a:lnTo>
                  <a:pt x="1991675" y="4301951"/>
                </a:lnTo>
                <a:cubicBezTo>
                  <a:pt x="1992100" y="4305878"/>
                  <a:pt x="1998891" y="4303634"/>
                  <a:pt x="2022660" y="4276708"/>
                </a:cubicBezTo>
                <a:cubicBezTo>
                  <a:pt x="2022660" y="4254270"/>
                  <a:pt x="2022660" y="4254270"/>
                  <a:pt x="2022660" y="4254270"/>
                </a:cubicBezTo>
                <a:cubicBezTo>
                  <a:pt x="2029451" y="4249783"/>
                  <a:pt x="2029451" y="4249783"/>
                  <a:pt x="2029451" y="4249783"/>
                </a:cubicBezTo>
                <a:cubicBezTo>
                  <a:pt x="2032847" y="4254270"/>
                  <a:pt x="2019265" y="4263245"/>
                  <a:pt x="2036243" y="4254270"/>
                </a:cubicBezTo>
                <a:cubicBezTo>
                  <a:pt x="2026056" y="4267733"/>
                  <a:pt x="2026056" y="4267733"/>
                  <a:pt x="2026056" y="4267733"/>
                </a:cubicBezTo>
                <a:cubicBezTo>
                  <a:pt x="2032847" y="4281196"/>
                  <a:pt x="2032847" y="4281196"/>
                  <a:pt x="2032847" y="4281196"/>
                </a:cubicBezTo>
                <a:cubicBezTo>
                  <a:pt x="2036243" y="4276708"/>
                  <a:pt x="2036243" y="4276708"/>
                  <a:pt x="2036243" y="4276708"/>
                </a:cubicBezTo>
                <a:cubicBezTo>
                  <a:pt x="2039638" y="4267733"/>
                  <a:pt x="2039638" y="4267733"/>
                  <a:pt x="2039638" y="4267733"/>
                </a:cubicBezTo>
                <a:cubicBezTo>
                  <a:pt x="2049825" y="4263245"/>
                  <a:pt x="2049825" y="4263245"/>
                  <a:pt x="2049825" y="4263245"/>
                </a:cubicBezTo>
                <a:cubicBezTo>
                  <a:pt x="2056616" y="4263245"/>
                  <a:pt x="2056616" y="4263245"/>
                  <a:pt x="2056616" y="4263245"/>
                </a:cubicBezTo>
                <a:cubicBezTo>
                  <a:pt x="2053221" y="4272221"/>
                  <a:pt x="2053221" y="4272221"/>
                  <a:pt x="2053221" y="4272221"/>
                </a:cubicBezTo>
                <a:cubicBezTo>
                  <a:pt x="2046429" y="4276708"/>
                  <a:pt x="2046429" y="4276708"/>
                  <a:pt x="2046429" y="4276708"/>
                </a:cubicBezTo>
                <a:cubicBezTo>
                  <a:pt x="2056616" y="4285684"/>
                  <a:pt x="2056616" y="4285684"/>
                  <a:pt x="2056616" y="4285684"/>
                </a:cubicBezTo>
                <a:cubicBezTo>
                  <a:pt x="2076990" y="4290171"/>
                  <a:pt x="2076990" y="4290171"/>
                  <a:pt x="2076990" y="4290171"/>
                </a:cubicBezTo>
                <a:cubicBezTo>
                  <a:pt x="2073594" y="4294659"/>
                  <a:pt x="2053221" y="4285684"/>
                  <a:pt x="2100759" y="4276708"/>
                </a:cubicBezTo>
                <a:cubicBezTo>
                  <a:pt x="2107550" y="4281196"/>
                  <a:pt x="2107550" y="4281196"/>
                  <a:pt x="2107550" y="4281196"/>
                </a:cubicBezTo>
                <a:cubicBezTo>
                  <a:pt x="2124528" y="4267733"/>
                  <a:pt x="2124528" y="4267733"/>
                  <a:pt x="2124528" y="4267733"/>
                </a:cubicBezTo>
                <a:cubicBezTo>
                  <a:pt x="2127923" y="4276708"/>
                  <a:pt x="2127923" y="4276708"/>
                  <a:pt x="2127923" y="4276708"/>
                </a:cubicBezTo>
                <a:cubicBezTo>
                  <a:pt x="2144901" y="4263245"/>
                  <a:pt x="2144901" y="4263245"/>
                  <a:pt x="2144901" y="4263245"/>
                </a:cubicBezTo>
                <a:cubicBezTo>
                  <a:pt x="2216209" y="4249783"/>
                  <a:pt x="2216209" y="4249783"/>
                  <a:pt x="2216209" y="4249783"/>
                </a:cubicBezTo>
                <a:cubicBezTo>
                  <a:pt x="2223000" y="4240807"/>
                  <a:pt x="2223000" y="4240807"/>
                  <a:pt x="2223000" y="4240807"/>
                </a:cubicBezTo>
                <a:close/>
                <a:moveTo>
                  <a:pt x="1108651" y="4236046"/>
                </a:moveTo>
                <a:lnTo>
                  <a:pt x="1116038" y="4245295"/>
                </a:lnTo>
                <a:cubicBezTo>
                  <a:pt x="1109247" y="4245295"/>
                  <a:pt x="1109247" y="4245295"/>
                  <a:pt x="1109247" y="4245295"/>
                </a:cubicBezTo>
                <a:lnTo>
                  <a:pt x="1104080" y="4251148"/>
                </a:lnTo>
                <a:lnTo>
                  <a:pt x="1106913" y="4241789"/>
                </a:lnTo>
                <a:close/>
                <a:moveTo>
                  <a:pt x="1109168" y="4234337"/>
                </a:moveTo>
                <a:lnTo>
                  <a:pt x="1108651" y="4236046"/>
                </a:lnTo>
                <a:lnTo>
                  <a:pt x="1107974" y="4235198"/>
                </a:lnTo>
                <a:close/>
                <a:moveTo>
                  <a:pt x="4467848" y="4228294"/>
                </a:moveTo>
                <a:lnTo>
                  <a:pt x="4469022" y="4229378"/>
                </a:lnTo>
                <a:lnTo>
                  <a:pt x="4469022" y="4229378"/>
                </a:lnTo>
                <a:lnTo>
                  <a:pt x="4474275" y="4236320"/>
                </a:lnTo>
                <a:close/>
                <a:moveTo>
                  <a:pt x="4467313" y="4227627"/>
                </a:moveTo>
                <a:lnTo>
                  <a:pt x="4467848" y="4228294"/>
                </a:lnTo>
                <a:lnTo>
                  <a:pt x="4467245" y="4227739"/>
                </a:lnTo>
                <a:close/>
                <a:moveTo>
                  <a:pt x="2455878" y="4222709"/>
                </a:moveTo>
                <a:lnTo>
                  <a:pt x="2456659" y="4222927"/>
                </a:lnTo>
                <a:cubicBezTo>
                  <a:pt x="2463025" y="4225661"/>
                  <a:pt x="2444562" y="4223979"/>
                  <a:pt x="2447109" y="4227344"/>
                </a:cubicBezTo>
                <a:cubicBezTo>
                  <a:pt x="2447109" y="4227344"/>
                  <a:pt x="2447109" y="4227344"/>
                  <a:pt x="2449231" y="4226222"/>
                </a:cubicBezTo>
                <a:close/>
                <a:moveTo>
                  <a:pt x="2413153" y="4218369"/>
                </a:moveTo>
                <a:cubicBezTo>
                  <a:pt x="2413153" y="4218369"/>
                  <a:pt x="2413153" y="4218369"/>
                  <a:pt x="2413153" y="4222857"/>
                </a:cubicBezTo>
                <a:cubicBezTo>
                  <a:pt x="2413153" y="4222857"/>
                  <a:pt x="2413153" y="4222857"/>
                  <a:pt x="2408909" y="4223418"/>
                </a:cubicBezTo>
                <a:lnTo>
                  <a:pt x="2405937" y="4223810"/>
                </a:lnTo>
                <a:close/>
                <a:moveTo>
                  <a:pt x="1178523" y="4216955"/>
                </a:moveTo>
                <a:lnTo>
                  <a:pt x="1178538" y="4216967"/>
                </a:lnTo>
                <a:cubicBezTo>
                  <a:pt x="1181191" y="4219491"/>
                  <a:pt x="1180130" y="4219491"/>
                  <a:pt x="1178008" y="4218369"/>
                </a:cubicBezTo>
                <a:lnTo>
                  <a:pt x="1177170" y="4217722"/>
                </a:lnTo>
                <a:close/>
                <a:moveTo>
                  <a:pt x="1183950" y="4213882"/>
                </a:moveTo>
                <a:lnTo>
                  <a:pt x="1178523" y="4216955"/>
                </a:lnTo>
                <a:lnTo>
                  <a:pt x="1176172" y="4215167"/>
                </a:lnTo>
                <a:lnTo>
                  <a:pt x="1180554" y="4214443"/>
                </a:lnTo>
                <a:cubicBezTo>
                  <a:pt x="1183950" y="4213882"/>
                  <a:pt x="1183950" y="4213882"/>
                  <a:pt x="1183950" y="4213882"/>
                </a:cubicBezTo>
                <a:close/>
                <a:moveTo>
                  <a:pt x="1171917" y="4211930"/>
                </a:moveTo>
                <a:lnTo>
                  <a:pt x="1176172" y="4215167"/>
                </a:lnTo>
                <a:lnTo>
                  <a:pt x="1174269" y="4215481"/>
                </a:lnTo>
                <a:lnTo>
                  <a:pt x="1171110" y="4213040"/>
                </a:lnTo>
                <a:close/>
                <a:moveTo>
                  <a:pt x="2304494" y="4209394"/>
                </a:moveTo>
                <a:lnTo>
                  <a:pt x="2304759" y="4210095"/>
                </a:lnTo>
                <a:lnTo>
                  <a:pt x="2303274" y="4210200"/>
                </a:lnTo>
                <a:close/>
                <a:moveTo>
                  <a:pt x="1122829" y="4209394"/>
                </a:moveTo>
                <a:cubicBezTo>
                  <a:pt x="1126225" y="4209394"/>
                  <a:pt x="1126225" y="4209394"/>
                  <a:pt x="1126225" y="4209394"/>
                </a:cubicBezTo>
                <a:cubicBezTo>
                  <a:pt x="1122829" y="4213882"/>
                  <a:pt x="1122829" y="4213882"/>
                  <a:pt x="1122829" y="4213882"/>
                </a:cubicBezTo>
                <a:cubicBezTo>
                  <a:pt x="1133016" y="4200419"/>
                  <a:pt x="1122829" y="4245295"/>
                  <a:pt x="1146598" y="4209394"/>
                </a:cubicBezTo>
                <a:cubicBezTo>
                  <a:pt x="1153390" y="4204906"/>
                  <a:pt x="1149994" y="4222857"/>
                  <a:pt x="1160181" y="4213882"/>
                </a:cubicBezTo>
                <a:cubicBezTo>
                  <a:pt x="1156785" y="4218369"/>
                  <a:pt x="1156785" y="4218369"/>
                  <a:pt x="1156785" y="4218369"/>
                </a:cubicBezTo>
                <a:lnTo>
                  <a:pt x="1174269" y="4215481"/>
                </a:lnTo>
                <a:lnTo>
                  <a:pt x="1177170" y="4217722"/>
                </a:lnTo>
                <a:lnTo>
                  <a:pt x="1163152" y="4225661"/>
                </a:lnTo>
                <a:cubicBezTo>
                  <a:pt x="1160181" y="4227344"/>
                  <a:pt x="1160181" y="4227344"/>
                  <a:pt x="1160181" y="4227344"/>
                </a:cubicBezTo>
                <a:cubicBezTo>
                  <a:pt x="1146598" y="4231832"/>
                  <a:pt x="1146598" y="4231832"/>
                  <a:pt x="1146598" y="4231832"/>
                </a:cubicBezTo>
                <a:cubicBezTo>
                  <a:pt x="1136412" y="4240807"/>
                  <a:pt x="1136412" y="4240807"/>
                  <a:pt x="1136412" y="4240807"/>
                </a:cubicBezTo>
                <a:cubicBezTo>
                  <a:pt x="1126225" y="4236320"/>
                  <a:pt x="1126225" y="4236320"/>
                  <a:pt x="1126225" y="4236320"/>
                </a:cubicBezTo>
                <a:cubicBezTo>
                  <a:pt x="1122829" y="4240807"/>
                  <a:pt x="1122829" y="4240807"/>
                  <a:pt x="1122829" y="4240807"/>
                </a:cubicBezTo>
                <a:cubicBezTo>
                  <a:pt x="1122829" y="4227344"/>
                  <a:pt x="1122829" y="4227344"/>
                  <a:pt x="1122829" y="4227344"/>
                </a:cubicBezTo>
                <a:cubicBezTo>
                  <a:pt x="1112643" y="4231832"/>
                  <a:pt x="1112643" y="4231832"/>
                  <a:pt x="1112643" y="4231832"/>
                </a:cubicBezTo>
                <a:lnTo>
                  <a:pt x="1109168" y="4234337"/>
                </a:lnTo>
                <a:lnTo>
                  <a:pt x="1110945" y="4228466"/>
                </a:lnTo>
                <a:cubicBezTo>
                  <a:pt x="1112643" y="4222857"/>
                  <a:pt x="1112643" y="4222857"/>
                  <a:pt x="1112643" y="4222857"/>
                </a:cubicBezTo>
                <a:cubicBezTo>
                  <a:pt x="1112643" y="4222857"/>
                  <a:pt x="1108822" y="4232954"/>
                  <a:pt x="1114075" y="4228536"/>
                </a:cubicBezTo>
                <a:lnTo>
                  <a:pt x="1120889" y="4220623"/>
                </a:lnTo>
                <a:lnTo>
                  <a:pt x="1122829" y="4221524"/>
                </a:lnTo>
                <a:cubicBezTo>
                  <a:pt x="1126649" y="4221735"/>
                  <a:pt x="1122829" y="4215004"/>
                  <a:pt x="1122829" y="4218369"/>
                </a:cubicBezTo>
                <a:lnTo>
                  <a:pt x="1120889" y="4220623"/>
                </a:lnTo>
                <a:lnTo>
                  <a:pt x="1116038" y="4218369"/>
                </a:lnTo>
                <a:cubicBezTo>
                  <a:pt x="1122829" y="4209394"/>
                  <a:pt x="1122829" y="4209394"/>
                  <a:pt x="1122829" y="4209394"/>
                </a:cubicBezTo>
                <a:close/>
                <a:moveTo>
                  <a:pt x="1119434" y="4204906"/>
                </a:moveTo>
                <a:cubicBezTo>
                  <a:pt x="1114340" y="4209394"/>
                  <a:pt x="1113491" y="4209394"/>
                  <a:pt x="1113492" y="4208272"/>
                </a:cubicBezTo>
                <a:lnTo>
                  <a:pt x="1113165" y="4206977"/>
                </a:lnTo>
                <a:close/>
                <a:moveTo>
                  <a:pt x="1206674" y="4202244"/>
                </a:moveTo>
                <a:lnTo>
                  <a:pt x="1207719" y="4209394"/>
                </a:lnTo>
                <a:cubicBezTo>
                  <a:pt x="1204323" y="4204906"/>
                  <a:pt x="1204323" y="4204906"/>
                  <a:pt x="1204323" y="4204906"/>
                </a:cubicBezTo>
                <a:close/>
                <a:moveTo>
                  <a:pt x="1205342" y="4202214"/>
                </a:moveTo>
                <a:lnTo>
                  <a:pt x="1204747" y="4203784"/>
                </a:lnTo>
                <a:cubicBezTo>
                  <a:pt x="1204323" y="4204906"/>
                  <a:pt x="1204323" y="4204906"/>
                  <a:pt x="1204323" y="4204906"/>
                </a:cubicBezTo>
                <a:lnTo>
                  <a:pt x="1205035" y="4202320"/>
                </a:lnTo>
                <a:close/>
                <a:moveTo>
                  <a:pt x="1207295" y="4201541"/>
                </a:moveTo>
                <a:lnTo>
                  <a:pt x="1206674" y="4202244"/>
                </a:lnTo>
                <a:lnTo>
                  <a:pt x="1206606" y="4201778"/>
                </a:lnTo>
                <a:close/>
                <a:moveTo>
                  <a:pt x="2318077" y="4200419"/>
                </a:moveTo>
                <a:cubicBezTo>
                  <a:pt x="2321472" y="4204906"/>
                  <a:pt x="2321472" y="4204906"/>
                  <a:pt x="2321472" y="4204906"/>
                </a:cubicBezTo>
                <a:cubicBezTo>
                  <a:pt x="2307890" y="4218369"/>
                  <a:pt x="2307890" y="4218369"/>
                  <a:pt x="2307890" y="4218369"/>
                </a:cubicBezTo>
                <a:cubicBezTo>
                  <a:pt x="2306192" y="4213882"/>
                  <a:pt x="2305343" y="4211638"/>
                  <a:pt x="2304918" y="4210516"/>
                </a:cubicBezTo>
                <a:lnTo>
                  <a:pt x="2304759" y="4210095"/>
                </a:lnTo>
                <a:lnTo>
                  <a:pt x="2314681" y="4209394"/>
                </a:lnTo>
                <a:cubicBezTo>
                  <a:pt x="2318077" y="4200419"/>
                  <a:pt x="2318077" y="4200419"/>
                  <a:pt x="2318077" y="4200419"/>
                </a:cubicBezTo>
                <a:close/>
                <a:moveTo>
                  <a:pt x="1206300" y="4199682"/>
                </a:moveTo>
                <a:lnTo>
                  <a:pt x="1206606" y="4201778"/>
                </a:lnTo>
                <a:lnTo>
                  <a:pt x="1205342" y="4202214"/>
                </a:lnTo>
                <a:close/>
                <a:moveTo>
                  <a:pt x="1204323" y="4191443"/>
                </a:moveTo>
                <a:cubicBezTo>
                  <a:pt x="1217906" y="4195931"/>
                  <a:pt x="1217906" y="4195931"/>
                  <a:pt x="1217906" y="4195931"/>
                </a:cubicBezTo>
                <a:cubicBezTo>
                  <a:pt x="1207719" y="4195931"/>
                  <a:pt x="1207719" y="4195931"/>
                  <a:pt x="1207719" y="4195931"/>
                </a:cubicBezTo>
                <a:lnTo>
                  <a:pt x="1206300" y="4199682"/>
                </a:lnTo>
                <a:lnTo>
                  <a:pt x="1206233" y="4199227"/>
                </a:lnTo>
                <a:cubicBezTo>
                  <a:pt x="1206021" y="4197754"/>
                  <a:pt x="1206021" y="4197894"/>
                  <a:pt x="1206021" y="4198736"/>
                </a:cubicBezTo>
                <a:lnTo>
                  <a:pt x="1205035" y="4202320"/>
                </a:lnTo>
                <a:lnTo>
                  <a:pt x="1197532" y="4204906"/>
                </a:lnTo>
                <a:cubicBezTo>
                  <a:pt x="1204323" y="4200419"/>
                  <a:pt x="1194137" y="4191443"/>
                  <a:pt x="1204323" y="4191443"/>
                </a:cubicBezTo>
                <a:close/>
                <a:moveTo>
                  <a:pt x="1298825" y="4188475"/>
                </a:moveTo>
                <a:lnTo>
                  <a:pt x="1299199" y="4188553"/>
                </a:lnTo>
                <a:lnTo>
                  <a:pt x="1298975" y="4190322"/>
                </a:lnTo>
                <a:lnTo>
                  <a:pt x="1301660" y="4189069"/>
                </a:lnTo>
                <a:lnTo>
                  <a:pt x="1312982" y="4191443"/>
                </a:lnTo>
                <a:cubicBezTo>
                  <a:pt x="1309587" y="4195931"/>
                  <a:pt x="1309587" y="4195931"/>
                  <a:pt x="1309587" y="4195931"/>
                </a:cubicBezTo>
                <a:cubicBezTo>
                  <a:pt x="1306191" y="4191443"/>
                  <a:pt x="1306191" y="4191443"/>
                  <a:pt x="1306191" y="4191443"/>
                </a:cubicBezTo>
                <a:cubicBezTo>
                  <a:pt x="1302795" y="4191443"/>
                  <a:pt x="1299400" y="4191443"/>
                  <a:pt x="1296004" y="4195931"/>
                </a:cubicBezTo>
                <a:close/>
                <a:moveTo>
                  <a:pt x="1754409" y="4186956"/>
                </a:moveTo>
                <a:lnTo>
                  <a:pt x="1754833" y="4187096"/>
                </a:lnTo>
                <a:lnTo>
                  <a:pt x="1756106" y="4188639"/>
                </a:lnTo>
                <a:cubicBezTo>
                  <a:pt x="1754409" y="4189199"/>
                  <a:pt x="1751013" y="4189199"/>
                  <a:pt x="1751013" y="4191443"/>
                </a:cubicBezTo>
                <a:cubicBezTo>
                  <a:pt x="1751013" y="4191443"/>
                  <a:pt x="1751013" y="4191443"/>
                  <a:pt x="1754409" y="4186956"/>
                </a:cubicBezTo>
                <a:close/>
                <a:moveTo>
                  <a:pt x="1270255" y="4186208"/>
                </a:moveTo>
                <a:lnTo>
                  <a:pt x="1272235" y="4191443"/>
                </a:lnTo>
                <a:lnTo>
                  <a:pt x="1267437" y="4188029"/>
                </a:lnTo>
                <a:lnTo>
                  <a:pt x="1267627" y="4187276"/>
                </a:lnTo>
                <a:lnTo>
                  <a:pt x="1268840" y="4186956"/>
                </a:lnTo>
                <a:close/>
                <a:moveTo>
                  <a:pt x="1324178" y="4185623"/>
                </a:moveTo>
                <a:lnTo>
                  <a:pt x="1324177" y="4185624"/>
                </a:lnTo>
                <a:lnTo>
                  <a:pt x="1324177" y="4185623"/>
                </a:lnTo>
                <a:close/>
                <a:moveTo>
                  <a:pt x="1298030" y="4183361"/>
                </a:moveTo>
                <a:lnTo>
                  <a:pt x="1306191" y="4186956"/>
                </a:lnTo>
                <a:lnTo>
                  <a:pt x="1301660" y="4189069"/>
                </a:lnTo>
                <a:lnTo>
                  <a:pt x="1299199" y="4188553"/>
                </a:lnTo>
                <a:lnTo>
                  <a:pt x="1299400" y="4186956"/>
                </a:lnTo>
                <a:cubicBezTo>
                  <a:pt x="1299400" y="4186956"/>
                  <a:pt x="1299400" y="4186956"/>
                  <a:pt x="1298976" y="4188078"/>
                </a:cubicBezTo>
                <a:lnTo>
                  <a:pt x="1298825" y="4188475"/>
                </a:lnTo>
                <a:lnTo>
                  <a:pt x="1290911" y="4186816"/>
                </a:lnTo>
                <a:cubicBezTo>
                  <a:pt x="1288152" y="4185834"/>
                  <a:pt x="1289213" y="4185273"/>
                  <a:pt x="1291760" y="4184712"/>
                </a:cubicBezTo>
                <a:close/>
                <a:moveTo>
                  <a:pt x="1326565" y="4182468"/>
                </a:moveTo>
                <a:lnTo>
                  <a:pt x="1327321" y="4183712"/>
                </a:lnTo>
                <a:lnTo>
                  <a:pt x="1324178" y="4185623"/>
                </a:lnTo>
                <a:lnTo>
                  <a:pt x="1325716" y="4183590"/>
                </a:lnTo>
                <a:cubicBezTo>
                  <a:pt x="1326565" y="4182468"/>
                  <a:pt x="1326565" y="4182468"/>
                  <a:pt x="1326565" y="4182468"/>
                </a:cubicBezTo>
                <a:close/>
                <a:moveTo>
                  <a:pt x="1460329" y="4182265"/>
                </a:moveTo>
                <a:lnTo>
                  <a:pt x="1462760" y="4183169"/>
                </a:lnTo>
                <a:cubicBezTo>
                  <a:pt x="1468967" y="4186956"/>
                  <a:pt x="1455597" y="4186956"/>
                  <a:pt x="1455597" y="4186956"/>
                </a:cubicBezTo>
                <a:cubicBezTo>
                  <a:pt x="1455597" y="4186956"/>
                  <a:pt x="1455597" y="4186956"/>
                  <a:pt x="1457295" y="4185273"/>
                </a:cubicBezTo>
                <a:close/>
                <a:moveTo>
                  <a:pt x="2467482" y="4180378"/>
                </a:moveTo>
                <a:lnTo>
                  <a:pt x="2473583" y="4184502"/>
                </a:lnTo>
                <a:cubicBezTo>
                  <a:pt x="2475653" y="4186535"/>
                  <a:pt x="2474910" y="4187236"/>
                  <a:pt x="2473000" y="4187517"/>
                </a:cubicBezTo>
                <a:lnTo>
                  <a:pt x="2467482" y="4187874"/>
                </a:lnTo>
                <a:close/>
                <a:moveTo>
                  <a:pt x="1379474" y="4176936"/>
                </a:moveTo>
                <a:lnTo>
                  <a:pt x="1388004" y="4180505"/>
                </a:lnTo>
                <a:cubicBezTo>
                  <a:pt x="1399782" y="4187236"/>
                  <a:pt x="1372405" y="4181346"/>
                  <a:pt x="1377499" y="4177980"/>
                </a:cubicBezTo>
                <a:close/>
                <a:moveTo>
                  <a:pt x="2457295" y="4173493"/>
                </a:moveTo>
                <a:cubicBezTo>
                  <a:pt x="2460691" y="4177980"/>
                  <a:pt x="2464087" y="4173493"/>
                  <a:pt x="2467482" y="4173493"/>
                </a:cubicBezTo>
                <a:lnTo>
                  <a:pt x="2467482" y="4180378"/>
                </a:lnTo>
                <a:close/>
                <a:moveTo>
                  <a:pt x="1795375" y="4167455"/>
                </a:moveTo>
                <a:lnTo>
                  <a:pt x="1795473" y="4169005"/>
                </a:lnTo>
                <a:lnTo>
                  <a:pt x="1795156" y="4169005"/>
                </a:lnTo>
                <a:close/>
                <a:moveTo>
                  <a:pt x="2589723" y="4167211"/>
                </a:moveTo>
                <a:lnTo>
                  <a:pt x="2589723" y="4169005"/>
                </a:lnTo>
                <a:lnTo>
                  <a:pt x="2589592" y="4167349"/>
                </a:lnTo>
                <a:close/>
                <a:moveTo>
                  <a:pt x="1795024" y="4161914"/>
                </a:moveTo>
                <a:lnTo>
                  <a:pt x="1796058" y="4162624"/>
                </a:lnTo>
                <a:lnTo>
                  <a:pt x="1795375" y="4167455"/>
                </a:lnTo>
                <a:close/>
                <a:moveTo>
                  <a:pt x="1584629" y="4160030"/>
                </a:moveTo>
                <a:cubicBezTo>
                  <a:pt x="1584629" y="4160030"/>
                  <a:pt x="1584629" y="4160030"/>
                  <a:pt x="1586327" y="4161152"/>
                </a:cubicBezTo>
                <a:lnTo>
                  <a:pt x="1594479" y="4166539"/>
                </a:lnTo>
                <a:lnTo>
                  <a:pt x="1594392" y="4167883"/>
                </a:lnTo>
                <a:cubicBezTo>
                  <a:pt x="1589723" y="4166762"/>
                  <a:pt x="1579536" y="4160030"/>
                  <a:pt x="1584629" y="4160030"/>
                </a:cubicBezTo>
                <a:close/>
                <a:moveTo>
                  <a:pt x="2589723" y="4155542"/>
                </a:moveTo>
                <a:cubicBezTo>
                  <a:pt x="2593119" y="4155542"/>
                  <a:pt x="2593119" y="4155542"/>
                  <a:pt x="2593119" y="4155542"/>
                </a:cubicBezTo>
                <a:cubicBezTo>
                  <a:pt x="2596515" y="4160030"/>
                  <a:pt x="2596515" y="4160030"/>
                  <a:pt x="2596515" y="4160030"/>
                </a:cubicBezTo>
                <a:lnTo>
                  <a:pt x="2589723" y="4167211"/>
                </a:lnTo>
                <a:lnTo>
                  <a:pt x="2589723" y="4157225"/>
                </a:lnTo>
                <a:cubicBezTo>
                  <a:pt x="2589723" y="4155542"/>
                  <a:pt x="2589723" y="4155542"/>
                  <a:pt x="2589723" y="4155542"/>
                </a:cubicBezTo>
                <a:close/>
                <a:moveTo>
                  <a:pt x="2606701" y="4151055"/>
                </a:moveTo>
                <a:lnTo>
                  <a:pt x="2606914" y="4155841"/>
                </a:lnTo>
                <a:lnTo>
                  <a:pt x="2605428" y="4156664"/>
                </a:lnTo>
                <a:cubicBezTo>
                  <a:pt x="2602457" y="4156664"/>
                  <a:pt x="2601608" y="4153299"/>
                  <a:pt x="2606701" y="4151055"/>
                </a:cubicBezTo>
                <a:close/>
                <a:moveTo>
                  <a:pt x="1941166" y="4146567"/>
                </a:moveTo>
                <a:cubicBezTo>
                  <a:pt x="1941166" y="4151055"/>
                  <a:pt x="1941166" y="4151055"/>
                  <a:pt x="1941166" y="4151055"/>
                </a:cubicBezTo>
                <a:cubicBezTo>
                  <a:pt x="1947957" y="4151055"/>
                  <a:pt x="1947957" y="4151055"/>
                  <a:pt x="1947957" y="4151055"/>
                </a:cubicBezTo>
                <a:cubicBezTo>
                  <a:pt x="1941166" y="4155542"/>
                  <a:pt x="1941166" y="4155542"/>
                  <a:pt x="1941166" y="4155542"/>
                </a:cubicBezTo>
                <a:lnTo>
                  <a:pt x="1935507" y="4148063"/>
                </a:lnTo>
                <a:lnTo>
                  <a:pt x="1939044" y="4147128"/>
                </a:lnTo>
                <a:cubicBezTo>
                  <a:pt x="1941166" y="4146567"/>
                  <a:pt x="1941166" y="4146567"/>
                  <a:pt x="1941166" y="4146567"/>
                </a:cubicBezTo>
                <a:close/>
                <a:moveTo>
                  <a:pt x="1934375" y="4146567"/>
                </a:moveTo>
                <a:cubicBezTo>
                  <a:pt x="1934375" y="4146567"/>
                  <a:pt x="1934375" y="4146567"/>
                  <a:pt x="1935224" y="4147689"/>
                </a:cubicBezTo>
                <a:lnTo>
                  <a:pt x="1935507" y="4148063"/>
                </a:lnTo>
                <a:lnTo>
                  <a:pt x="1931465" y="4149131"/>
                </a:lnTo>
                <a:close/>
                <a:moveTo>
                  <a:pt x="1136412" y="4146567"/>
                </a:moveTo>
                <a:cubicBezTo>
                  <a:pt x="1136412" y="4146567"/>
                  <a:pt x="1136412" y="4146567"/>
                  <a:pt x="1136836" y="4147689"/>
                </a:cubicBezTo>
                <a:lnTo>
                  <a:pt x="1137610" y="4149734"/>
                </a:lnTo>
                <a:lnTo>
                  <a:pt x="1136889" y="4152247"/>
                </a:lnTo>
                <a:cubicBezTo>
                  <a:pt x="1135775" y="4156664"/>
                  <a:pt x="1138958" y="4146567"/>
                  <a:pt x="1136412" y="4146567"/>
                </a:cubicBezTo>
                <a:close/>
                <a:moveTo>
                  <a:pt x="1972988" y="4138361"/>
                </a:moveTo>
                <a:lnTo>
                  <a:pt x="1975122" y="4138714"/>
                </a:lnTo>
                <a:cubicBezTo>
                  <a:pt x="1975971" y="4139275"/>
                  <a:pt x="1975971" y="4139555"/>
                  <a:pt x="1974061" y="4138854"/>
                </a:cubicBezTo>
                <a:close/>
                <a:moveTo>
                  <a:pt x="1951353" y="4137592"/>
                </a:moveTo>
                <a:cubicBezTo>
                  <a:pt x="1951353" y="4137592"/>
                  <a:pt x="1951353" y="4137592"/>
                  <a:pt x="1952626" y="4138153"/>
                </a:cubicBezTo>
                <a:lnTo>
                  <a:pt x="1954269" y="4138877"/>
                </a:lnTo>
                <a:lnTo>
                  <a:pt x="1954219" y="4139485"/>
                </a:lnTo>
                <a:cubicBezTo>
                  <a:pt x="1953263" y="4142641"/>
                  <a:pt x="1951353" y="4137592"/>
                  <a:pt x="1951353" y="4137592"/>
                </a:cubicBezTo>
                <a:close/>
                <a:moveTo>
                  <a:pt x="1969100" y="4136576"/>
                </a:moveTo>
                <a:lnTo>
                  <a:pt x="1972988" y="4138361"/>
                </a:lnTo>
                <a:lnTo>
                  <a:pt x="1968331" y="4137592"/>
                </a:lnTo>
                <a:close/>
                <a:moveTo>
                  <a:pt x="1720119" y="4132857"/>
                </a:moveTo>
                <a:lnTo>
                  <a:pt x="1720453" y="4133104"/>
                </a:lnTo>
                <a:lnTo>
                  <a:pt x="1719462" y="4133759"/>
                </a:lnTo>
                <a:close/>
                <a:moveTo>
                  <a:pt x="1720453" y="4130860"/>
                </a:moveTo>
                <a:cubicBezTo>
                  <a:pt x="1721726" y="4129739"/>
                  <a:pt x="1722151" y="4129739"/>
                  <a:pt x="1720347" y="4132543"/>
                </a:cubicBezTo>
                <a:lnTo>
                  <a:pt x="1720119" y="4132857"/>
                </a:lnTo>
                <a:lnTo>
                  <a:pt x="1719172" y="4132158"/>
                </a:lnTo>
                <a:close/>
                <a:moveTo>
                  <a:pt x="2987007" y="4128617"/>
                </a:moveTo>
                <a:cubicBezTo>
                  <a:pt x="2987007" y="4128617"/>
                  <a:pt x="2987007" y="4128617"/>
                  <a:pt x="2988705" y="4128617"/>
                </a:cubicBezTo>
                <a:lnTo>
                  <a:pt x="2990403" y="4128617"/>
                </a:lnTo>
                <a:cubicBezTo>
                  <a:pt x="2992101" y="4128617"/>
                  <a:pt x="2991040" y="4129178"/>
                  <a:pt x="2989183" y="4129669"/>
                </a:cubicBezTo>
                <a:lnTo>
                  <a:pt x="2986502" y="4129951"/>
                </a:lnTo>
                <a:close/>
                <a:moveTo>
                  <a:pt x="1796854" y="4124690"/>
                </a:moveTo>
                <a:cubicBezTo>
                  <a:pt x="1795156" y="4126373"/>
                  <a:pt x="1786667" y="4133105"/>
                  <a:pt x="1788365" y="4137592"/>
                </a:cubicBezTo>
                <a:lnTo>
                  <a:pt x="1792205" y="4126854"/>
                </a:lnTo>
                <a:close/>
                <a:moveTo>
                  <a:pt x="1793928" y="4121471"/>
                </a:moveTo>
                <a:lnTo>
                  <a:pt x="1795156" y="4124129"/>
                </a:lnTo>
                <a:lnTo>
                  <a:pt x="1793529" y="4122862"/>
                </a:lnTo>
                <a:close/>
                <a:moveTo>
                  <a:pt x="1490368" y="4119641"/>
                </a:moveTo>
                <a:lnTo>
                  <a:pt x="1498042" y="4119641"/>
                </a:lnTo>
                <a:lnTo>
                  <a:pt x="1499368" y="4119641"/>
                </a:lnTo>
                <a:lnTo>
                  <a:pt x="1482762" y="4128617"/>
                </a:lnTo>
                <a:cubicBezTo>
                  <a:pt x="1484460" y="4124129"/>
                  <a:pt x="1485308" y="4121885"/>
                  <a:pt x="1485733" y="4120763"/>
                </a:cubicBezTo>
                <a:lnTo>
                  <a:pt x="1485761" y="4120690"/>
                </a:lnTo>
                <a:lnTo>
                  <a:pt x="1489553" y="4120202"/>
                </a:lnTo>
                <a:close/>
                <a:moveTo>
                  <a:pt x="1504037" y="4117117"/>
                </a:moveTo>
                <a:cubicBezTo>
                  <a:pt x="1515020" y="4112910"/>
                  <a:pt x="1499740" y="4126373"/>
                  <a:pt x="1499740" y="4119641"/>
                </a:cubicBezTo>
                <a:lnTo>
                  <a:pt x="1499368" y="4119641"/>
                </a:lnTo>
                <a:close/>
                <a:moveTo>
                  <a:pt x="1794307" y="4115715"/>
                </a:moveTo>
                <a:cubicBezTo>
                  <a:pt x="1795156" y="4114312"/>
                  <a:pt x="1795793" y="4114172"/>
                  <a:pt x="1795156" y="4117187"/>
                </a:cubicBezTo>
                <a:lnTo>
                  <a:pt x="1793928" y="4121471"/>
                </a:lnTo>
                <a:lnTo>
                  <a:pt x="1793002" y="4119466"/>
                </a:lnTo>
                <a:close/>
                <a:moveTo>
                  <a:pt x="3097364" y="4102813"/>
                </a:moveTo>
                <a:lnTo>
                  <a:pt x="3099449" y="4104073"/>
                </a:lnTo>
                <a:lnTo>
                  <a:pt x="3095510" y="4105932"/>
                </a:lnTo>
                <a:close/>
                <a:moveTo>
                  <a:pt x="3122566" y="4093161"/>
                </a:moveTo>
                <a:lnTo>
                  <a:pt x="3118162" y="4100569"/>
                </a:lnTo>
                <a:cubicBezTo>
                  <a:pt x="3117737" y="4103935"/>
                  <a:pt x="3117737" y="4106179"/>
                  <a:pt x="3116040" y="4101691"/>
                </a:cubicBezTo>
                <a:cubicBezTo>
                  <a:pt x="3111795" y="4107301"/>
                  <a:pt x="3107975" y="4108142"/>
                  <a:pt x="3104792" y="4107301"/>
                </a:cubicBezTo>
                <a:lnTo>
                  <a:pt x="3099449" y="4104073"/>
                </a:lnTo>
                <a:lnTo>
                  <a:pt x="3112962" y="4097694"/>
                </a:lnTo>
                <a:close/>
                <a:moveTo>
                  <a:pt x="3122831" y="4092715"/>
                </a:moveTo>
                <a:lnTo>
                  <a:pt x="3122851" y="4093027"/>
                </a:lnTo>
                <a:lnTo>
                  <a:pt x="3122566" y="4093161"/>
                </a:lnTo>
                <a:close/>
                <a:moveTo>
                  <a:pt x="3075293" y="4083740"/>
                </a:moveTo>
                <a:cubicBezTo>
                  <a:pt x="3071897" y="4088228"/>
                  <a:pt x="3068501" y="4088228"/>
                  <a:pt x="3068501" y="4088228"/>
                </a:cubicBezTo>
                <a:lnTo>
                  <a:pt x="3068501" y="4088228"/>
                </a:lnTo>
                <a:close/>
                <a:moveTo>
                  <a:pt x="3010777" y="4083740"/>
                </a:moveTo>
                <a:cubicBezTo>
                  <a:pt x="2997194" y="4101691"/>
                  <a:pt x="2997194" y="4101691"/>
                  <a:pt x="2997194" y="4101691"/>
                </a:cubicBezTo>
                <a:cubicBezTo>
                  <a:pt x="3000590" y="4110666"/>
                  <a:pt x="3000590" y="4110666"/>
                  <a:pt x="3000590" y="4110666"/>
                </a:cubicBezTo>
                <a:cubicBezTo>
                  <a:pt x="2983612" y="4110666"/>
                  <a:pt x="2983612" y="4110666"/>
                  <a:pt x="2983612" y="4110666"/>
                </a:cubicBezTo>
                <a:cubicBezTo>
                  <a:pt x="2980216" y="4115154"/>
                  <a:pt x="2980216" y="4115154"/>
                  <a:pt x="2980216" y="4115154"/>
                </a:cubicBezTo>
                <a:cubicBezTo>
                  <a:pt x="2983612" y="4115154"/>
                  <a:pt x="2983612" y="4115154"/>
                  <a:pt x="2983612" y="4115154"/>
                </a:cubicBezTo>
                <a:lnTo>
                  <a:pt x="2988252" y="4124352"/>
                </a:lnTo>
                <a:lnTo>
                  <a:pt x="2984196" y="4126724"/>
                </a:lnTo>
                <a:cubicBezTo>
                  <a:pt x="2981384" y="4129038"/>
                  <a:pt x="2981702" y="4130019"/>
                  <a:pt x="2983187" y="4130300"/>
                </a:cubicBezTo>
                <a:lnTo>
                  <a:pt x="2986502" y="4129951"/>
                </a:lnTo>
                <a:lnTo>
                  <a:pt x="2984036" y="4136470"/>
                </a:lnTo>
                <a:cubicBezTo>
                  <a:pt x="2983612" y="4137592"/>
                  <a:pt x="2983612" y="4137592"/>
                  <a:pt x="2983612" y="4137592"/>
                </a:cubicBezTo>
                <a:cubicBezTo>
                  <a:pt x="2980216" y="4133104"/>
                  <a:pt x="2980216" y="4133104"/>
                  <a:pt x="2980216" y="4133104"/>
                </a:cubicBezTo>
                <a:cubicBezTo>
                  <a:pt x="2973425" y="4137592"/>
                  <a:pt x="2966634" y="4151055"/>
                  <a:pt x="2959843" y="4133104"/>
                </a:cubicBezTo>
                <a:cubicBezTo>
                  <a:pt x="2956447" y="4146567"/>
                  <a:pt x="2956447" y="4146567"/>
                  <a:pt x="2956447" y="4146567"/>
                </a:cubicBezTo>
                <a:cubicBezTo>
                  <a:pt x="2919095" y="4146567"/>
                  <a:pt x="2919095" y="4146567"/>
                  <a:pt x="2919095" y="4146567"/>
                </a:cubicBezTo>
                <a:cubicBezTo>
                  <a:pt x="2878349" y="4155542"/>
                  <a:pt x="2878349" y="4155542"/>
                  <a:pt x="2878349" y="4155542"/>
                </a:cubicBezTo>
                <a:cubicBezTo>
                  <a:pt x="2851184" y="4155542"/>
                  <a:pt x="2851184" y="4155542"/>
                  <a:pt x="2851184" y="4155542"/>
                </a:cubicBezTo>
                <a:cubicBezTo>
                  <a:pt x="2844393" y="4164518"/>
                  <a:pt x="2844393" y="4164518"/>
                  <a:pt x="2844393" y="4164518"/>
                </a:cubicBezTo>
                <a:cubicBezTo>
                  <a:pt x="2790063" y="4169005"/>
                  <a:pt x="2790063" y="4169005"/>
                  <a:pt x="2790063" y="4169005"/>
                </a:cubicBezTo>
                <a:cubicBezTo>
                  <a:pt x="2776481" y="4182468"/>
                  <a:pt x="2776481" y="4182468"/>
                  <a:pt x="2776481" y="4182468"/>
                </a:cubicBezTo>
                <a:cubicBezTo>
                  <a:pt x="2779877" y="4186956"/>
                  <a:pt x="2779877" y="4186956"/>
                  <a:pt x="2779877" y="4186956"/>
                </a:cubicBezTo>
                <a:cubicBezTo>
                  <a:pt x="2800250" y="4177980"/>
                  <a:pt x="2800250" y="4177980"/>
                  <a:pt x="2800250" y="4177980"/>
                </a:cubicBezTo>
                <a:cubicBezTo>
                  <a:pt x="2800250" y="4195931"/>
                  <a:pt x="2800250" y="4195931"/>
                  <a:pt x="2800250" y="4195931"/>
                </a:cubicBezTo>
                <a:cubicBezTo>
                  <a:pt x="2766294" y="4186956"/>
                  <a:pt x="2766294" y="4186956"/>
                  <a:pt x="2766294" y="4186956"/>
                </a:cubicBezTo>
                <a:cubicBezTo>
                  <a:pt x="2762899" y="4169005"/>
                  <a:pt x="2762899" y="4169005"/>
                  <a:pt x="2762899" y="4169005"/>
                </a:cubicBezTo>
                <a:cubicBezTo>
                  <a:pt x="2735734" y="4177980"/>
                  <a:pt x="2735734" y="4177980"/>
                  <a:pt x="2735734" y="4177980"/>
                </a:cubicBezTo>
                <a:cubicBezTo>
                  <a:pt x="2715360" y="4177980"/>
                  <a:pt x="2715360" y="4177980"/>
                  <a:pt x="2715360" y="4177980"/>
                </a:cubicBezTo>
                <a:cubicBezTo>
                  <a:pt x="2701778" y="4191443"/>
                  <a:pt x="2701778" y="4191443"/>
                  <a:pt x="2701778" y="4191443"/>
                </a:cubicBezTo>
                <a:cubicBezTo>
                  <a:pt x="2688195" y="4177980"/>
                  <a:pt x="2688195" y="4177980"/>
                  <a:pt x="2688195" y="4177980"/>
                </a:cubicBezTo>
                <a:cubicBezTo>
                  <a:pt x="2684800" y="4186956"/>
                  <a:pt x="2681404" y="4191443"/>
                  <a:pt x="2661031" y="4186956"/>
                </a:cubicBezTo>
                <a:cubicBezTo>
                  <a:pt x="2654240" y="4191443"/>
                  <a:pt x="2654240" y="4191443"/>
                  <a:pt x="2654240" y="4191443"/>
                </a:cubicBezTo>
                <a:cubicBezTo>
                  <a:pt x="2633866" y="4191443"/>
                  <a:pt x="2633866" y="4191443"/>
                  <a:pt x="2633866" y="4191443"/>
                </a:cubicBezTo>
                <a:cubicBezTo>
                  <a:pt x="2630471" y="4195931"/>
                  <a:pt x="2630471" y="4195931"/>
                  <a:pt x="2630471" y="4195931"/>
                </a:cubicBezTo>
                <a:cubicBezTo>
                  <a:pt x="2623679" y="4195931"/>
                  <a:pt x="2623679" y="4195931"/>
                  <a:pt x="2623679" y="4195931"/>
                </a:cubicBezTo>
                <a:cubicBezTo>
                  <a:pt x="2623679" y="4186956"/>
                  <a:pt x="2623679" y="4186956"/>
                  <a:pt x="2623679" y="4186956"/>
                </a:cubicBezTo>
                <a:cubicBezTo>
                  <a:pt x="2606701" y="4204906"/>
                  <a:pt x="2606701" y="4204906"/>
                  <a:pt x="2606701" y="4204906"/>
                </a:cubicBezTo>
                <a:cubicBezTo>
                  <a:pt x="2596515" y="4209394"/>
                  <a:pt x="2596515" y="4209394"/>
                  <a:pt x="2596515" y="4209394"/>
                </a:cubicBezTo>
                <a:cubicBezTo>
                  <a:pt x="2582932" y="4195931"/>
                  <a:pt x="2582932" y="4195931"/>
                  <a:pt x="2582932" y="4195931"/>
                </a:cubicBezTo>
                <a:cubicBezTo>
                  <a:pt x="2565954" y="4200419"/>
                  <a:pt x="2565954" y="4200419"/>
                  <a:pt x="2565954" y="4200419"/>
                </a:cubicBezTo>
                <a:cubicBezTo>
                  <a:pt x="2565954" y="4213882"/>
                  <a:pt x="2565954" y="4213882"/>
                  <a:pt x="2565954" y="4213882"/>
                </a:cubicBezTo>
                <a:cubicBezTo>
                  <a:pt x="2559163" y="4209394"/>
                  <a:pt x="2559163" y="4209394"/>
                  <a:pt x="2559163" y="4209394"/>
                </a:cubicBezTo>
                <a:cubicBezTo>
                  <a:pt x="2552372" y="4209394"/>
                  <a:pt x="2552372" y="4209394"/>
                  <a:pt x="2552372" y="4209394"/>
                </a:cubicBezTo>
                <a:cubicBezTo>
                  <a:pt x="2548977" y="4213882"/>
                  <a:pt x="2548977" y="4213882"/>
                  <a:pt x="2548977" y="4213882"/>
                </a:cubicBezTo>
                <a:cubicBezTo>
                  <a:pt x="2542185" y="4209394"/>
                  <a:pt x="2542185" y="4209394"/>
                  <a:pt x="2542185" y="4209394"/>
                </a:cubicBezTo>
                <a:cubicBezTo>
                  <a:pt x="2508229" y="4218369"/>
                  <a:pt x="2508229" y="4218369"/>
                  <a:pt x="2508229" y="4218369"/>
                </a:cubicBezTo>
                <a:cubicBezTo>
                  <a:pt x="2494647" y="4222857"/>
                  <a:pt x="2494647" y="4222857"/>
                  <a:pt x="2494647" y="4222857"/>
                </a:cubicBezTo>
                <a:cubicBezTo>
                  <a:pt x="2470878" y="4218369"/>
                  <a:pt x="2470878" y="4218369"/>
                  <a:pt x="2470878" y="4218369"/>
                </a:cubicBezTo>
                <a:cubicBezTo>
                  <a:pt x="2470878" y="4222857"/>
                  <a:pt x="2464087" y="4204906"/>
                  <a:pt x="2470878" y="4227344"/>
                </a:cubicBezTo>
                <a:cubicBezTo>
                  <a:pt x="2467482" y="4227344"/>
                  <a:pt x="2467482" y="4227344"/>
                  <a:pt x="2467482" y="4227344"/>
                </a:cubicBezTo>
                <a:cubicBezTo>
                  <a:pt x="2467482" y="4222857"/>
                  <a:pt x="2467482" y="4222857"/>
                  <a:pt x="2467482" y="4222857"/>
                </a:cubicBezTo>
                <a:cubicBezTo>
                  <a:pt x="2464087" y="4218369"/>
                  <a:pt x="2464087" y="4218369"/>
                  <a:pt x="2464087" y="4218369"/>
                </a:cubicBezTo>
                <a:lnTo>
                  <a:pt x="2455878" y="4222709"/>
                </a:lnTo>
                <a:lnTo>
                  <a:pt x="2440317" y="4218369"/>
                </a:lnTo>
                <a:cubicBezTo>
                  <a:pt x="2436922" y="4240807"/>
                  <a:pt x="2436922" y="4240807"/>
                  <a:pt x="2436922" y="4240807"/>
                </a:cubicBezTo>
                <a:cubicBezTo>
                  <a:pt x="2426735" y="4245295"/>
                  <a:pt x="2426735" y="4245295"/>
                  <a:pt x="2426735" y="4245295"/>
                </a:cubicBezTo>
                <a:cubicBezTo>
                  <a:pt x="2385988" y="4231832"/>
                  <a:pt x="2385988" y="4231832"/>
                  <a:pt x="2385988" y="4231832"/>
                </a:cubicBezTo>
                <a:cubicBezTo>
                  <a:pt x="2385988" y="4236320"/>
                  <a:pt x="2385988" y="4236320"/>
                  <a:pt x="2385988" y="4236320"/>
                </a:cubicBezTo>
                <a:cubicBezTo>
                  <a:pt x="2392779" y="4240807"/>
                  <a:pt x="2392779" y="4240807"/>
                  <a:pt x="2392779" y="4240807"/>
                </a:cubicBezTo>
                <a:cubicBezTo>
                  <a:pt x="2365615" y="4254270"/>
                  <a:pt x="2365615" y="4254270"/>
                  <a:pt x="2365615" y="4254270"/>
                </a:cubicBezTo>
                <a:cubicBezTo>
                  <a:pt x="2358823" y="4249783"/>
                  <a:pt x="2358823" y="4249783"/>
                  <a:pt x="2358823" y="4249783"/>
                </a:cubicBezTo>
                <a:cubicBezTo>
                  <a:pt x="2352032" y="4254270"/>
                  <a:pt x="2352032" y="4254270"/>
                  <a:pt x="2352032" y="4254270"/>
                </a:cubicBezTo>
                <a:cubicBezTo>
                  <a:pt x="2338450" y="4245295"/>
                  <a:pt x="2338450" y="4245295"/>
                  <a:pt x="2338450" y="4245295"/>
                </a:cubicBezTo>
                <a:cubicBezTo>
                  <a:pt x="2318077" y="4258758"/>
                  <a:pt x="2318077" y="4258758"/>
                  <a:pt x="2318077" y="4258758"/>
                </a:cubicBezTo>
                <a:cubicBezTo>
                  <a:pt x="2301099" y="4254270"/>
                  <a:pt x="2301099" y="4254270"/>
                  <a:pt x="2301099" y="4254270"/>
                </a:cubicBezTo>
                <a:lnTo>
                  <a:pt x="2301795" y="4249975"/>
                </a:lnTo>
                <a:lnTo>
                  <a:pt x="2307306" y="4242911"/>
                </a:lnTo>
                <a:cubicBezTo>
                  <a:pt x="2311656" y="4237021"/>
                  <a:pt x="2305184" y="4244033"/>
                  <a:pt x="2301894" y="4249362"/>
                </a:cubicBezTo>
                <a:lnTo>
                  <a:pt x="2301795" y="4249975"/>
                </a:lnTo>
                <a:lnTo>
                  <a:pt x="2301795" y="4249975"/>
                </a:lnTo>
                <a:cubicBezTo>
                  <a:pt x="2299136" y="4253288"/>
                  <a:pt x="2295581" y="4257636"/>
                  <a:pt x="2290912" y="4263245"/>
                </a:cubicBezTo>
                <a:cubicBezTo>
                  <a:pt x="2270538" y="4267733"/>
                  <a:pt x="2270538" y="4267733"/>
                  <a:pt x="2270538" y="4267733"/>
                </a:cubicBezTo>
                <a:cubicBezTo>
                  <a:pt x="2256956" y="4272221"/>
                  <a:pt x="2256956" y="4272221"/>
                  <a:pt x="2256956" y="4272221"/>
                </a:cubicBezTo>
                <a:cubicBezTo>
                  <a:pt x="2263747" y="4263245"/>
                  <a:pt x="2263747" y="4263245"/>
                  <a:pt x="2263747" y="4263245"/>
                </a:cubicBezTo>
                <a:lnTo>
                  <a:pt x="2252163" y="4259418"/>
                </a:lnTo>
                <a:lnTo>
                  <a:pt x="2252711" y="4259459"/>
                </a:lnTo>
                <a:cubicBezTo>
                  <a:pt x="2255682" y="4258477"/>
                  <a:pt x="2257805" y="4256514"/>
                  <a:pt x="2256956" y="4254270"/>
                </a:cubicBezTo>
                <a:cubicBezTo>
                  <a:pt x="2256956" y="4254270"/>
                  <a:pt x="2256956" y="4254270"/>
                  <a:pt x="2243373" y="4249783"/>
                </a:cubicBezTo>
                <a:lnTo>
                  <a:pt x="2241857" y="4249115"/>
                </a:lnTo>
                <a:lnTo>
                  <a:pt x="2241676" y="4247959"/>
                </a:lnTo>
                <a:lnTo>
                  <a:pt x="2254214" y="4231106"/>
                </a:lnTo>
                <a:lnTo>
                  <a:pt x="2254409" y="4237442"/>
                </a:lnTo>
                <a:cubicBezTo>
                  <a:pt x="2257805" y="4238564"/>
                  <a:pt x="2265445" y="4234076"/>
                  <a:pt x="2263747" y="4231832"/>
                </a:cubicBezTo>
                <a:cubicBezTo>
                  <a:pt x="2256956" y="4227344"/>
                  <a:pt x="2260351" y="4227344"/>
                  <a:pt x="2260351" y="4222857"/>
                </a:cubicBezTo>
                <a:lnTo>
                  <a:pt x="2254214" y="4231106"/>
                </a:lnTo>
                <a:lnTo>
                  <a:pt x="2254197" y="4230570"/>
                </a:lnTo>
                <a:cubicBezTo>
                  <a:pt x="2256319" y="4226222"/>
                  <a:pt x="2261200" y="4219491"/>
                  <a:pt x="2270538" y="4209394"/>
                </a:cubicBezTo>
                <a:cubicBezTo>
                  <a:pt x="2284121" y="4213882"/>
                  <a:pt x="2284121" y="4213882"/>
                  <a:pt x="2284121" y="4213882"/>
                </a:cubicBezTo>
                <a:cubicBezTo>
                  <a:pt x="2304494" y="4204906"/>
                  <a:pt x="2304494" y="4204906"/>
                  <a:pt x="2304494" y="4204906"/>
                </a:cubicBezTo>
                <a:cubicBezTo>
                  <a:pt x="2307041" y="4204906"/>
                  <a:pt x="2290487" y="4209955"/>
                  <a:pt x="2297809" y="4210586"/>
                </a:cubicBezTo>
                <a:lnTo>
                  <a:pt x="2303274" y="4210200"/>
                </a:lnTo>
                <a:lnTo>
                  <a:pt x="2295156" y="4215565"/>
                </a:lnTo>
                <a:cubicBezTo>
                  <a:pt x="2292610" y="4216125"/>
                  <a:pt x="2290912" y="4216125"/>
                  <a:pt x="2290912" y="4218369"/>
                </a:cubicBezTo>
                <a:cubicBezTo>
                  <a:pt x="2270538" y="4240807"/>
                  <a:pt x="2270538" y="4240807"/>
                  <a:pt x="2270538" y="4240807"/>
                </a:cubicBezTo>
                <a:cubicBezTo>
                  <a:pt x="2273934" y="4249783"/>
                  <a:pt x="2273934" y="4249783"/>
                  <a:pt x="2273934" y="4249783"/>
                </a:cubicBezTo>
                <a:cubicBezTo>
                  <a:pt x="2301099" y="4245295"/>
                  <a:pt x="2301099" y="4245295"/>
                  <a:pt x="2301099" y="4245295"/>
                </a:cubicBezTo>
                <a:cubicBezTo>
                  <a:pt x="2311285" y="4236320"/>
                  <a:pt x="2311285" y="4236320"/>
                  <a:pt x="2311285" y="4236320"/>
                </a:cubicBezTo>
                <a:cubicBezTo>
                  <a:pt x="2338450" y="4236320"/>
                  <a:pt x="2338450" y="4236320"/>
                  <a:pt x="2338450" y="4236320"/>
                </a:cubicBezTo>
                <a:cubicBezTo>
                  <a:pt x="2362219" y="4222857"/>
                  <a:pt x="2362219" y="4222857"/>
                  <a:pt x="2362219" y="4222857"/>
                </a:cubicBezTo>
                <a:cubicBezTo>
                  <a:pt x="2379197" y="4227344"/>
                  <a:pt x="2379197" y="4227344"/>
                  <a:pt x="2379197" y="4227344"/>
                </a:cubicBezTo>
                <a:lnTo>
                  <a:pt x="2405937" y="4223810"/>
                </a:lnTo>
                <a:lnTo>
                  <a:pt x="2404505" y="4224890"/>
                </a:lnTo>
                <a:cubicBezTo>
                  <a:pt x="2402117" y="4232673"/>
                  <a:pt x="2417397" y="4238563"/>
                  <a:pt x="2440317" y="4191443"/>
                </a:cubicBezTo>
                <a:cubicBezTo>
                  <a:pt x="2440317" y="4186956"/>
                  <a:pt x="2440317" y="4186956"/>
                  <a:pt x="2440317" y="4186956"/>
                </a:cubicBezTo>
                <a:cubicBezTo>
                  <a:pt x="2447109" y="4186956"/>
                  <a:pt x="2447109" y="4186956"/>
                  <a:pt x="2447109" y="4186956"/>
                </a:cubicBezTo>
                <a:cubicBezTo>
                  <a:pt x="2450504" y="4177980"/>
                  <a:pt x="2450504" y="4177980"/>
                  <a:pt x="2450504" y="4177980"/>
                </a:cubicBezTo>
                <a:cubicBezTo>
                  <a:pt x="2460691" y="4191443"/>
                  <a:pt x="2460691" y="4191443"/>
                  <a:pt x="2460691" y="4191443"/>
                </a:cubicBezTo>
                <a:cubicBezTo>
                  <a:pt x="2460691" y="4189200"/>
                  <a:pt x="2462813" y="4188358"/>
                  <a:pt x="2465413" y="4188008"/>
                </a:cubicBezTo>
                <a:lnTo>
                  <a:pt x="2467482" y="4187874"/>
                </a:lnTo>
                <a:lnTo>
                  <a:pt x="2467482" y="4189060"/>
                </a:lnTo>
                <a:cubicBezTo>
                  <a:pt x="2467482" y="4200419"/>
                  <a:pt x="2467482" y="4200419"/>
                  <a:pt x="2467482" y="4200419"/>
                </a:cubicBezTo>
                <a:cubicBezTo>
                  <a:pt x="2450504" y="4204906"/>
                  <a:pt x="2450504" y="4204906"/>
                  <a:pt x="2450504" y="4204906"/>
                </a:cubicBezTo>
                <a:cubicBezTo>
                  <a:pt x="2450504" y="4209394"/>
                  <a:pt x="2450504" y="4209394"/>
                  <a:pt x="2450504" y="4209394"/>
                </a:cubicBezTo>
                <a:cubicBezTo>
                  <a:pt x="2531999" y="4204906"/>
                  <a:pt x="2531999" y="4204906"/>
                  <a:pt x="2531999" y="4204906"/>
                </a:cubicBezTo>
                <a:cubicBezTo>
                  <a:pt x="2542185" y="4195931"/>
                  <a:pt x="2542185" y="4195931"/>
                  <a:pt x="2542185" y="4195931"/>
                </a:cubicBezTo>
                <a:cubicBezTo>
                  <a:pt x="2535394" y="4186956"/>
                  <a:pt x="2535394" y="4186956"/>
                  <a:pt x="2535394" y="4186956"/>
                </a:cubicBezTo>
                <a:cubicBezTo>
                  <a:pt x="2521812" y="4186956"/>
                  <a:pt x="2521812" y="4186956"/>
                  <a:pt x="2521812" y="4186956"/>
                </a:cubicBezTo>
                <a:cubicBezTo>
                  <a:pt x="2528603" y="4177980"/>
                  <a:pt x="2528603" y="4177980"/>
                  <a:pt x="2528603" y="4177980"/>
                </a:cubicBezTo>
                <a:cubicBezTo>
                  <a:pt x="2545581" y="4182468"/>
                  <a:pt x="2545581" y="4182468"/>
                  <a:pt x="2545581" y="4182468"/>
                </a:cubicBezTo>
                <a:cubicBezTo>
                  <a:pt x="2548977" y="4177980"/>
                  <a:pt x="2548977" y="4177980"/>
                  <a:pt x="2548977" y="4177980"/>
                </a:cubicBezTo>
                <a:cubicBezTo>
                  <a:pt x="2545581" y="4173493"/>
                  <a:pt x="2545581" y="4173493"/>
                  <a:pt x="2545581" y="4173493"/>
                </a:cubicBezTo>
                <a:cubicBezTo>
                  <a:pt x="2545581" y="4160030"/>
                  <a:pt x="2545581" y="4160030"/>
                  <a:pt x="2545581" y="4160030"/>
                </a:cubicBezTo>
                <a:cubicBezTo>
                  <a:pt x="2562559" y="4151055"/>
                  <a:pt x="2562559" y="4151055"/>
                  <a:pt x="2562559" y="4151055"/>
                </a:cubicBezTo>
                <a:cubicBezTo>
                  <a:pt x="2579537" y="4146567"/>
                  <a:pt x="2548977" y="4160030"/>
                  <a:pt x="2576141" y="4155542"/>
                </a:cubicBezTo>
                <a:cubicBezTo>
                  <a:pt x="2576141" y="4151055"/>
                  <a:pt x="2576141" y="4151055"/>
                  <a:pt x="2576141" y="4151055"/>
                </a:cubicBezTo>
                <a:cubicBezTo>
                  <a:pt x="2581234" y="4157786"/>
                  <a:pt x="2586328" y="4146848"/>
                  <a:pt x="2588556" y="4154210"/>
                </a:cubicBezTo>
                <a:lnTo>
                  <a:pt x="2589592" y="4167349"/>
                </a:lnTo>
                <a:lnTo>
                  <a:pt x="2581659" y="4175737"/>
                </a:lnTo>
                <a:cubicBezTo>
                  <a:pt x="2579537" y="4177980"/>
                  <a:pt x="2579537" y="4177980"/>
                  <a:pt x="2579537" y="4177980"/>
                </a:cubicBezTo>
                <a:cubicBezTo>
                  <a:pt x="2582932" y="4186956"/>
                  <a:pt x="2582932" y="4186956"/>
                  <a:pt x="2582932" y="4186956"/>
                </a:cubicBezTo>
                <a:cubicBezTo>
                  <a:pt x="2593119" y="4186956"/>
                  <a:pt x="2593119" y="4186956"/>
                  <a:pt x="2593119" y="4186956"/>
                </a:cubicBezTo>
                <a:cubicBezTo>
                  <a:pt x="2593119" y="4191443"/>
                  <a:pt x="2593119" y="4191443"/>
                  <a:pt x="2593119" y="4191443"/>
                </a:cubicBezTo>
                <a:cubicBezTo>
                  <a:pt x="2610097" y="4191443"/>
                  <a:pt x="2610097" y="4191443"/>
                  <a:pt x="2610097" y="4191443"/>
                </a:cubicBezTo>
                <a:cubicBezTo>
                  <a:pt x="2613493" y="4191443"/>
                  <a:pt x="2613493" y="4191443"/>
                  <a:pt x="2613493" y="4191443"/>
                </a:cubicBezTo>
                <a:cubicBezTo>
                  <a:pt x="2599910" y="4182468"/>
                  <a:pt x="2599910" y="4182468"/>
                  <a:pt x="2599910" y="4182468"/>
                </a:cubicBezTo>
                <a:cubicBezTo>
                  <a:pt x="2606701" y="4173493"/>
                  <a:pt x="2606701" y="4173493"/>
                  <a:pt x="2606701" y="4173493"/>
                </a:cubicBezTo>
                <a:cubicBezTo>
                  <a:pt x="2609248" y="4173493"/>
                  <a:pt x="2594604" y="4170969"/>
                  <a:pt x="2601449" y="4171600"/>
                </a:cubicBezTo>
                <a:lnTo>
                  <a:pt x="2607618" y="4172356"/>
                </a:lnTo>
                <a:lnTo>
                  <a:pt x="2607815" y="4179173"/>
                </a:lnTo>
                <a:cubicBezTo>
                  <a:pt x="2607869" y="4182328"/>
                  <a:pt x="2607762" y="4180505"/>
                  <a:pt x="2607975" y="4177420"/>
                </a:cubicBezTo>
                <a:lnTo>
                  <a:pt x="2609059" y="4172533"/>
                </a:lnTo>
                <a:lnTo>
                  <a:pt x="2616888" y="4173493"/>
                </a:lnTo>
                <a:cubicBezTo>
                  <a:pt x="2613493" y="4166762"/>
                  <a:pt x="2611370" y="4166201"/>
                  <a:pt x="2610044" y="4168094"/>
                </a:cubicBezTo>
                <a:lnTo>
                  <a:pt x="2609059" y="4172533"/>
                </a:lnTo>
                <a:lnTo>
                  <a:pt x="2607618" y="4172356"/>
                </a:lnTo>
                <a:lnTo>
                  <a:pt x="2607557" y="4170241"/>
                </a:lnTo>
                <a:lnTo>
                  <a:pt x="2606914" y="4155841"/>
                </a:lnTo>
                <a:lnTo>
                  <a:pt x="2610999" y="4153579"/>
                </a:lnTo>
                <a:cubicBezTo>
                  <a:pt x="2613068" y="4151335"/>
                  <a:pt x="2615190" y="4147689"/>
                  <a:pt x="2616888" y="4142079"/>
                </a:cubicBezTo>
                <a:cubicBezTo>
                  <a:pt x="2627075" y="4155542"/>
                  <a:pt x="2610097" y="4146567"/>
                  <a:pt x="2610097" y="4160030"/>
                </a:cubicBezTo>
                <a:cubicBezTo>
                  <a:pt x="2616888" y="4160030"/>
                  <a:pt x="2616888" y="4160030"/>
                  <a:pt x="2616888" y="4160030"/>
                </a:cubicBezTo>
                <a:cubicBezTo>
                  <a:pt x="2620284" y="4169005"/>
                  <a:pt x="2620284" y="4169005"/>
                  <a:pt x="2620284" y="4169005"/>
                </a:cubicBezTo>
                <a:cubicBezTo>
                  <a:pt x="2644053" y="4155542"/>
                  <a:pt x="2644053" y="4155542"/>
                  <a:pt x="2644053" y="4155542"/>
                </a:cubicBezTo>
                <a:cubicBezTo>
                  <a:pt x="2644053" y="4155542"/>
                  <a:pt x="2620284" y="4173493"/>
                  <a:pt x="2654240" y="4160030"/>
                </a:cubicBezTo>
                <a:cubicBezTo>
                  <a:pt x="2654240" y="4151055"/>
                  <a:pt x="2654240" y="4151055"/>
                  <a:pt x="2654240" y="4151055"/>
                </a:cubicBezTo>
                <a:cubicBezTo>
                  <a:pt x="2661031" y="4155542"/>
                  <a:pt x="2661031" y="4155542"/>
                  <a:pt x="2661031" y="4155542"/>
                </a:cubicBezTo>
                <a:cubicBezTo>
                  <a:pt x="2684800" y="4142079"/>
                  <a:pt x="2684800" y="4142079"/>
                  <a:pt x="2684800" y="4142079"/>
                </a:cubicBezTo>
                <a:cubicBezTo>
                  <a:pt x="2688195" y="4137592"/>
                  <a:pt x="2688195" y="4137592"/>
                  <a:pt x="2688195" y="4137592"/>
                </a:cubicBezTo>
                <a:cubicBezTo>
                  <a:pt x="2701778" y="4142079"/>
                  <a:pt x="2701778" y="4142079"/>
                  <a:pt x="2701778" y="4142079"/>
                </a:cubicBezTo>
                <a:cubicBezTo>
                  <a:pt x="2684800" y="4155542"/>
                  <a:pt x="2684800" y="4155542"/>
                  <a:pt x="2684800" y="4155542"/>
                </a:cubicBezTo>
                <a:cubicBezTo>
                  <a:pt x="2698382" y="4173493"/>
                  <a:pt x="2698382" y="4173493"/>
                  <a:pt x="2698382" y="4173493"/>
                </a:cubicBezTo>
                <a:cubicBezTo>
                  <a:pt x="2735734" y="4169005"/>
                  <a:pt x="2735734" y="4169005"/>
                  <a:pt x="2735734" y="4169005"/>
                </a:cubicBezTo>
                <a:cubicBezTo>
                  <a:pt x="2739129" y="4164518"/>
                  <a:pt x="2739129" y="4164518"/>
                  <a:pt x="2739129" y="4164518"/>
                </a:cubicBezTo>
                <a:cubicBezTo>
                  <a:pt x="2739129" y="4160030"/>
                  <a:pt x="2739129" y="4160030"/>
                  <a:pt x="2739129" y="4160030"/>
                </a:cubicBezTo>
                <a:lnTo>
                  <a:pt x="2752365" y="4167027"/>
                </a:lnTo>
                <a:lnTo>
                  <a:pt x="2752287" y="4167112"/>
                </a:lnTo>
                <a:cubicBezTo>
                  <a:pt x="2747830" y="4174054"/>
                  <a:pt x="2758654" y="4169005"/>
                  <a:pt x="2756107" y="4169005"/>
                </a:cubicBezTo>
                <a:cubicBezTo>
                  <a:pt x="2756107" y="4169005"/>
                  <a:pt x="2756107" y="4169005"/>
                  <a:pt x="2753985" y="4167883"/>
                </a:cubicBezTo>
                <a:lnTo>
                  <a:pt x="2752365" y="4167027"/>
                </a:lnTo>
                <a:lnTo>
                  <a:pt x="2762899" y="4155542"/>
                </a:lnTo>
                <a:cubicBezTo>
                  <a:pt x="2769690" y="4160030"/>
                  <a:pt x="2769690" y="4160030"/>
                  <a:pt x="2769690" y="4160030"/>
                </a:cubicBezTo>
                <a:cubicBezTo>
                  <a:pt x="2790063" y="4151055"/>
                  <a:pt x="2790063" y="4151055"/>
                  <a:pt x="2790063" y="4151055"/>
                </a:cubicBezTo>
                <a:cubicBezTo>
                  <a:pt x="2793459" y="4151055"/>
                  <a:pt x="2800250" y="4160030"/>
                  <a:pt x="2803645" y="4151055"/>
                </a:cubicBezTo>
                <a:cubicBezTo>
                  <a:pt x="2803645" y="4133104"/>
                  <a:pt x="2813832" y="4169005"/>
                  <a:pt x="2813832" y="4137592"/>
                </a:cubicBezTo>
                <a:cubicBezTo>
                  <a:pt x="2817228" y="4151055"/>
                  <a:pt x="2817228" y="4151055"/>
                  <a:pt x="2817228" y="4151055"/>
                </a:cubicBezTo>
                <a:cubicBezTo>
                  <a:pt x="2827415" y="4151055"/>
                  <a:pt x="2820623" y="4137592"/>
                  <a:pt x="2827415" y="4137592"/>
                </a:cubicBezTo>
                <a:cubicBezTo>
                  <a:pt x="2837601" y="4133104"/>
                  <a:pt x="2837601" y="4133104"/>
                  <a:pt x="2837601" y="4133104"/>
                </a:cubicBezTo>
                <a:cubicBezTo>
                  <a:pt x="2844393" y="4115154"/>
                  <a:pt x="2844393" y="4115154"/>
                  <a:pt x="2844393" y="4115154"/>
                </a:cubicBezTo>
                <a:cubicBezTo>
                  <a:pt x="2864766" y="4119641"/>
                  <a:pt x="2864766" y="4119641"/>
                  <a:pt x="2864766" y="4119641"/>
                </a:cubicBezTo>
                <a:cubicBezTo>
                  <a:pt x="2881744" y="4092715"/>
                  <a:pt x="2881744" y="4092715"/>
                  <a:pt x="2881744" y="4092715"/>
                </a:cubicBezTo>
                <a:cubicBezTo>
                  <a:pt x="2881744" y="4110666"/>
                  <a:pt x="2881744" y="4110666"/>
                  <a:pt x="2881744" y="4110666"/>
                </a:cubicBezTo>
                <a:cubicBezTo>
                  <a:pt x="2891931" y="4119641"/>
                  <a:pt x="2891931" y="4119641"/>
                  <a:pt x="2891931" y="4119641"/>
                </a:cubicBezTo>
                <a:cubicBezTo>
                  <a:pt x="2902117" y="4101691"/>
                  <a:pt x="2902117" y="4101691"/>
                  <a:pt x="2902117" y="4101691"/>
                </a:cubicBezTo>
                <a:cubicBezTo>
                  <a:pt x="2908909" y="4106178"/>
                  <a:pt x="2908909" y="4106178"/>
                  <a:pt x="2908909" y="4106178"/>
                </a:cubicBezTo>
                <a:cubicBezTo>
                  <a:pt x="2891931" y="4124129"/>
                  <a:pt x="2891931" y="4124129"/>
                  <a:pt x="2891931" y="4124129"/>
                </a:cubicBezTo>
                <a:cubicBezTo>
                  <a:pt x="2905513" y="4124129"/>
                  <a:pt x="2905513" y="4124129"/>
                  <a:pt x="2905513" y="4124129"/>
                </a:cubicBezTo>
                <a:cubicBezTo>
                  <a:pt x="2902117" y="4133104"/>
                  <a:pt x="2891931" y="4124129"/>
                  <a:pt x="2891931" y="4133104"/>
                </a:cubicBezTo>
                <a:cubicBezTo>
                  <a:pt x="2895327" y="4142079"/>
                  <a:pt x="2895327" y="4142079"/>
                  <a:pt x="2895327" y="4142079"/>
                </a:cubicBezTo>
                <a:cubicBezTo>
                  <a:pt x="2898722" y="4137592"/>
                  <a:pt x="2898722" y="4137592"/>
                  <a:pt x="2898722" y="4137592"/>
                </a:cubicBezTo>
                <a:cubicBezTo>
                  <a:pt x="2908909" y="4142079"/>
                  <a:pt x="2871557" y="4155542"/>
                  <a:pt x="2912304" y="4137592"/>
                </a:cubicBezTo>
                <a:cubicBezTo>
                  <a:pt x="2912304" y="4115154"/>
                  <a:pt x="2912304" y="4115154"/>
                  <a:pt x="2912304" y="4115154"/>
                </a:cubicBezTo>
                <a:cubicBezTo>
                  <a:pt x="2908909" y="4115154"/>
                  <a:pt x="2908909" y="4115154"/>
                  <a:pt x="2908909" y="4115154"/>
                </a:cubicBezTo>
                <a:cubicBezTo>
                  <a:pt x="2922491" y="4110666"/>
                  <a:pt x="2922491" y="4110666"/>
                  <a:pt x="2922491" y="4110666"/>
                </a:cubicBezTo>
                <a:cubicBezTo>
                  <a:pt x="2925887" y="4101691"/>
                  <a:pt x="2925887" y="4101691"/>
                  <a:pt x="2925887" y="4101691"/>
                </a:cubicBezTo>
                <a:cubicBezTo>
                  <a:pt x="2946260" y="4101691"/>
                  <a:pt x="2946260" y="4101691"/>
                  <a:pt x="2946260" y="4101691"/>
                </a:cubicBezTo>
                <a:cubicBezTo>
                  <a:pt x="2946260" y="4092715"/>
                  <a:pt x="2946260" y="4092715"/>
                  <a:pt x="2946260" y="4092715"/>
                </a:cubicBezTo>
                <a:cubicBezTo>
                  <a:pt x="2956447" y="4092715"/>
                  <a:pt x="2956447" y="4092715"/>
                  <a:pt x="2956447" y="4092715"/>
                </a:cubicBezTo>
                <a:cubicBezTo>
                  <a:pt x="2959843" y="4101691"/>
                  <a:pt x="2959843" y="4101691"/>
                  <a:pt x="2959843" y="4101691"/>
                </a:cubicBezTo>
                <a:cubicBezTo>
                  <a:pt x="2973425" y="4088228"/>
                  <a:pt x="2973425" y="4088228"/>
                  <a:pt x="2973425" y="4088228"/>
                </a:cubicBezTo>
                <a:cubicBezTo>
                  <a:pt x="3010777" y="4083740"/>
                  <a:pt x="3010777" y="4083740"/>
                  <a:pt x="3010777" y="4083740"/>
                </a:cubicBezTo>
                <a:close/>
                <a:moveTo>
                  <a:pt x="3166973" y="4079253"/>
                </a:moveTo>
                <a:cubicBezTo>
                  <a:pt x="3160182" y="4097203"/>
                  <a:pt x="3160182" y="4097203"/>
                  <a:pt x="3160182" y="4097203"/>
                </a:cubicBezTo>
                <a:cubicBezTo>
                  <a:pt x="3145326" y="4089350"/>
                  <a:pt x="3127871" y="4129598"/>
                  <a:pt x="3123740" y="4106713"/>
                </a:cubicBezTo>
                <a:lnTo>
                  <a:pt x="3122851" y="4093027"/>
                </a:lnTo>
                <a:lnTo>
                  <a:pt x="3127075" y="4091033"/>
                </a:lnTo>
                <a:cubicBezTo>
                  <a:pt x="3133017" y="4088228"/>
                  <a:pt x="3133017" y="4088228"/>
                  <a:pt x="3133017" y="4088228"/>
                </a:cubicBezTo>
                <a:cubicBezTo>
                  <a:pt x="3156787" y="4083740"/>
                  <a:pt x="3156787" y="4083740"/>
                  <a:pt x="3156787" y="4083740"/>
                </a:cubicBezTo>
                <a:lnTo>
                  <a:pt x="3159163" y="4080599"/>
                </a:lnTo>
                <a:close/>
                <a:moveTo>
                  <a:pt x="3160182" y="4079253"/>
                </a:moveTo>
                <a:lnTo>
                  <a:pt x="3159163" y="4080599"/>
                </a:lnTo>
                <a:lnTo>
                  <a:pt x="3157785" y="4080837"/>
                </a:lnTo>
                <a:close/>
                <a:moveTo>
                  <a:pt x="970028" y="4079253"/>
                </a:moveTo>
                <a:cubicBezTo>
                  <a:pt x="970028" y="4079253"/>
                  <a:pt x="970028" y="4079253"/>
                  <a:pt x="970028" y="4080375"/>
                </a:cubicBezTo>
                <a:lnTo>
                  <a:pt x="970028" y="4085194"/>
                </a:lnTo>
                <a:lnTo>
                  <a:pt x="964102" y="4088228"/>
                </a:lnTo>
                <a:lnTo>
                  <a:pt x="963237" y="4088228"/>
                </a:lnTo>
                <a:lnTo>
                  <a:pt x="963842" y="4088361"/>
                </a:lnTo>
                <a:lnTo>
                  <a:pt x="961910" y="4089350"/>
                </a:lnTo>
                <a:cubicBezTo>
                  <a:pt x="948381" y="4093557"/>
                  <a:pt x="972574" y="4072521"/>
                  <a:pt x="970028" y="4079253"/>
                </a:cubicBezTo>
                <a:close/>
                <a:moveTo>
                  <a:pt x="1062966" y="4071939"/>
                </a:moveTo>
                <a:lnTo>
                  <a:pt x="1065104" y="4074765"/>
                </a:lnTo>
                <a:lnTo>
                  <a:pt x="1065104" y="4074765"/>
                </a:lnTo>
                <a:close/>
                <a:moveTo>
                  <a:pt x="1061709" y="4070277"/>
                </a:moveTo>
                <a:lnTo>
                  <a:pt x="1062966" y="4071939"/>
                </a:lnTo>
                <a:lnTo>
                  <a:pt x="1062558" y="4071399"/>
                </a:lnTo>
                <a:cubicBezTo>
                  <a:pt x="1061709" y="4070277"/>
                  <a:pt x="1061709" y="4070277"/>
                  <a:pt x="1061709" y="4070277"/>
                </a:cubicBezTo>
                <a:close/>
                <a:moveTo>
                  <a:pt x="3160182" y="4065790"/>
                </a:moveTo>
                <a:cubicBezTo>
                  <a:pt x="3160182" y="4079253"/>
                  <a:pt x="3160182" y="4079253"/>
                  <a:pt x="3160182" y="4079253"/>
                </a:cubicBezTo>
                <a:cubicBezTo>
                  <a:pt x="3161880" y="4079253"/>
                  <a:pt x="3158484" y="4080375"/>
                  <a:pt x="3157211" y="4080936"/>
                </a:cubicBezTo>
                <a:lnTo>
                  <a:pt x="3157785" y="4080837"/>
                </a:lnTo>
                <a:lnTo>
                  <a:pt x="3155089" y="4082618"/>
                </a:lnTo>
                <a:cubicBezTo>
                  <a:pt x="3152542" y="4082618"/>
                  <a:pt x="3151693" y="4079252"/>
                  <a:pt x="3160182" y="4065790"/>
                </a:cubicBezTo>
                <a:close/>
                <a:moveTo>
                  <a:pt x="3048128" y="4065790"/>
                </a:moveTo>
                <a:cubicBezTo>
                  <a:pt x="3051523" y="4079253"/>
                  <a:pt x="3051523" y="4079253"/>
                  <a:pt x="3051523" y="4079253"/>
                </a:cubicBezTo>
                <a:cubicBezTo>
                  <a:pt x="3058315" y="4074765"/>
                  <a:pt x="3058315" y="4074765"/>
                  <a:pt x="3058315" y="4074765"/>
                </a:cubicBezTo>
                <a:cubicBezTo>
                  <a:pt x="3063408" y="4081497"/>
                  <a:pt x="3065954" y="4084863"/>
                  <a:pt x="3067228" y="4086545"/>
                </a:cubicBezTo>
                <a:lnTo>
                  <a:pt x="3068501" y="4088228"/>
                </a:lnTo>
                <a:lnTo>
                  <a:pt x="3063408" y="4091593"/>
                </a:lnTo>
                <a:cubicBezTo>
                  <a:pt x="3061710" y="4092715"/>
                  <a:pt x="3061710" y="4092715"/>
                  <a:pt x="3061710" y="4092715"/>
                </a:cubicBezTo>
                <a:cubicBezTo>
                  <a:pt x="3051523" y="4083740"/>
                  <a:pt x="3037941" y="4079253"/>
                  <a:pt x="3027754" y="4097203"/>
                </a:cubicBezTo>
                <a:cubicBezTo>
                  <a:pt x="3024359" y="4101691"/>
                  <a:pt x="3024359" y="4101691"/>
                  <a:pt x="3024359" y="4101691"/>
                </a:cubicBezTo>
                <a:cubicBezTo>
                  <a:pt x="3031150" y="4106178"/>
                  <a:pt x="3031150" y="4106178"/>
                  <a:pt x="3031150" y="4106178"/>
                </a:cubicBezTo>
                <a:cubicBezTo>
                  <a:pt x="3037941" y="4101691"/>
                  <a:pt x="3037941" y="4101691"/>
                  <a:pt x="3037941" y="4101691"/>
                </a:cubicBezTo>
                <a:cubicBezTo>
                  <a:pt x="3048128" y="4101691"/>
                  <a:pt x="3048128" y="4101691"/>
                  <a:pt x="3048128" y="4101691"/>
                </a:cubicBezTo>
                <a:cubicBezTo>
                  <a:pt x="3065106" y="4119641"/>
                  <a:pt x="3065106" y="4119641"/>
                  <a:pt x="3065106" y="4119641"/>
                </a:cubicBezTo>
                <a:cubicBezTo>
                  <a:pt x="3082084" y="4106178"/>
                  <a:pt x="3082084" y="4106178"/>
                  <a:pt x="3082084" y="4106178"/>
                </a:cubicBezTo>
                <a:cubicBezTo>
                  <a:pt x="3085479" y="4110666"/>
                  <a:pt x="3085479" y="4110666"/>
                  <a:pt x="3085479" y="4110666"/>
                </a:cubicBezTo>
                <a:lnTo>
                  <a:pt x="3095510" y="4105932"/>
                </a:lnTo>
                <a:lnTo>
                  <a:pt x="3095030" y="4106740"/>
                </a:lnTo>
                <a:cubicBezTo>
                  <a:pt x="3095242" y="4111508"/>
                  <a:pt x="3096515" y="4120764"/>
                  <a:pt x="3099062" y="4137592"/>
                </a:cubicBezTo>
                <a:cubicBezTo>
                  <a:pt x="3099062" y="4146567"/>
                  <a:pt x="3088875" y="4133104"/>
                  <a:pt x="3095666" y="4146567"/>
                </a:cubicBezTo>
                <a:cubicBezTo>
                  <a:pt x="3082084" y="4133104"/>
                  <a:pt x="3082084" y="4133104"/>
                  <a:pt x="3082084" y="4133104"/>
                </a:cubicBezTo>
                <a:cubicBezTo>
                  <a:pt x="3088875" y="4119641"/>
                  <a:pt x="3048128" y="4137592"/>
                  <a:pt x="3092271" y="4119641"/>
                </a:cubicBezTo>
                <a:cubicBezTo>
                  <a:pt x="3082084" y="4115154"/>
                  <a:pt x="3082084" y="4115154"/>
                  <a:pt x="3082084" y="4115154"/>
                </a:cubicBezTo>
                <a:cubicBezTo>
                  <a:pt x="3075293" y="4124129"/>
                  <a:pt x="3075293" y="4124129"/>
                  <a:pt x="3075293" y="4124129"/>
                </a:cubicBezTo>
                <a:cubicBezTo>
                  <a:pt x="3068501" y="4119641"/>
                  <a:pt x="3068501" y="4119641"/>
                  <a:pt x="3068501" y="4119641"/>
                </a:cubicBezTo>
                <a:cubicBezTo>
                  <a:pt x="3058315" y="4124129"/>
                  <a:pt x="3058315" y="4124129"/>
                  <a:pt x="3058315" y="4124129"/>
                </a:cubicBezTo>
                <a:cubicBezTo>
                  <a:pt x="3037941" y="4119641"/>
                  <a:pt x="3037941" y="4119641"/>
                  <a:pt x="3037941" y="4119641"/>
                </a:cubicBezTo>
                <a:cubicBezTo>
                  <a:pt x="3034545" y="4133104"/>
                  <a:pt x="3034545" y="4133104"/>
                  <a:pt x="3034545" y="4133104"/>
                </a:cubicBezTo>
                <a:cubicBezTo>
                  <a:pt x="3031150" y="4124129"/>
                  <a:pt x="3031150" y="4124129"/>
                  <a:pt x="3031150" y="4124129"/>
                </a:cubicBezTo>
                <a:cubicBezTo>
                  <a:pt x="3000590" y="4128617"/>
                  <a:pt x="3000590" y="4128617"/>
                  <a:pt x="3000590" y="4128617"/>
                </a:cubicBezTo>
                <a:lnTo>
                  <a:pt x="2990403" y="4128617"/>
                </a:lnTo>
                <a:cubicBezTo>
                  <a:pt x="2990403" y="4128617"/>
                  <a:pt x="2990403" y="4128617"/>
                  <a:pt x="2989554" y="4126934"/>
                </a:cubicBezTo>
                <a:lnTo>
                  <a:pt x="2988252" y="4124352"/>
                </a:lnTo>
                <a:lnTo>
                  <a:pt x="3003985" y="4115154"/>
                </a:lnTo>
                <a:cubicBezTo>
                  <a:pt x="3007381" y="4119641"/>
                  <a:pt x="3007381" y="4119641"/>
                  <a:pt x="3007381" y="4119641"/>
                </a:cubicBezTo>
                <a:cubicBezTo>
                  <a:pt x="3027754" y="4079253"/>
                  <a:pt x="3027754" y="4079253"/>
                  <a:pt x="3027754" y="4079253"/>
                </a:cubicBezTo>
                <a:cubicBezTo>
                  <a:pt x="3037941" y="4079253"/>
                  <a:pt x="3037941" y="4061302"/>
                  <a:pt x="3048128" y="4065790"/>
                </a:cubicBezTo>
                <a:close/>
                <a:moveTo>
                  <a:pt x="1984460" y="4054430"/>
                </a:moveTo>
                <a:lnTo>
                  <a:pt x="1988245" y="4055248"/>
                </a:lnTo>
                <a:lnTo>
                  <a:pt x="1947785" y="4066929"/>
                </a:lnTo>
                <a:lnTo>
                  <a:pt x="1928053" y="4072444"/>
                </a:lnTo>
                <a:lnTo>
                  <a:pt x="1901553" y="4076822"/>
                </a:lnTo>
                <a:lnTo>
                  <a:pt x="1930398" y="4063485"/>
                </a:lnTo>
                <a:lnTo>
                  <a:pt x="1930979" y="4065790"/>
                </a:lnTo>
                <a:cubicBezTo>
                  <a:pt x="1964086" y="4065790"/>
                  <a:pt x="1974273" y="4055693"/>
                  <a:pt x="1984460" y="4054430"/>
                </a:cubicBezTo>
                <a:close/>
                <a:moveTo>
                  <a:pt x="1934375" y="4034376"/>
                </a:moveTo>
                <a:cubicBezTo>
                  <a:pt x="1934375" y="4043352"/>
                  <a:pt x="1934375" y="4043352"/>
                  <a:pt x="1934375" y="4043352"/>
                </a:cubicBezTo>
                <a:cubicBezTo>
                  <a:pt x="1941166" y="4043352"/>
                  <a:pt x="1941166" y="4043352"/>
                  <a:pt x="1941166" y="4043352"/>
                </a:cubicBezTo>
                <a:cubicBezTo>
                  <a:pt x="1930979" y="4052327"/>
                  <a:pt x="1930979" y="4052327"/>
                  <a:pt x="1930979" y="4052327"/>
                </a:cubicBezTo>
                <a:cubicBezTo>
                  <a:pt x="1946259" y="4052327"/>
                  <a:pt x="1942652" y="4056815"/>
                  <a:pt x="1932995" y="4062284"/>
                </a:cubicBezTo>
                <a:lnTo>
                  <a:pt x="1930398" y="4063485"/>
                </a:lnTo>
                <a:lnTo>
                  <a:pt x="1928008" y="4054010"/>
                </a:lnTo>
                <a:cubicBezTo>
                  <a:pt x="1927584" y="4052327"/>
                  <a:pt x="1927584" y="4052327"/>
                  <a:pt x="1927584" y="4052327"/>
                </a:cubicBezTo>
                <a:cubicBezTo>
                  <a:pt x="1924188" y="4061302"/>
                  <a:pt x="1924188" y="4061302"/>
                  <a:pt x="1924188" y="4061302"/>
                </a:cubicBezTo>
                <a:cubicBezTo>
                  <a:pt x="1924188" y="4043352"/>
                  <a:pt x="1924188" y="4043352"/>
                  <a:pt x="1924188" y="4043352"/>
                </a:cubicBezTo>
                <a:cubicBezTo>
                  <a:pt x="1934375" y="4034376"/>
                  <a:pt x="1934375" y="4034376"/>
                  <a:pt x="1934375" y="4034376"/>
                </a:cubicBezTo>
                <a:close/>
                <a:moveTo>
                  <a:pt x="1041825" y="4006674"/>
                </a:moveTo>
                <a:lnTo>
                  <a:pt x="1041335" y="4007451"/>
                </a:lnTo>
                <a:cubicBezTo>
                  <a:pt x="1037940" y="4007451"/>
                  <a:pt x="1037940" y="4007451"/>
                  <a:pt x="1037940" y="4007451"/>
                </a:cubicBezTo>
                <a:close/>
                <a:moveTo>
                  <a:pt x="1043866" y="4003444"/>
                </a:moveTo>
                <a:lnTo>
                  <a:pt x="1046542" y="4005357"/>
                </a:lnTo>
                <a:lnTo>
                  <a:pt x="1049672" y="4009493"/>
                </a:lnTo>
                <a:lnTo>
                  <a:pt x="1042502" y="4006539"/>
                </a:lnTo>
                <a:lnTo>
                  <a:pt x="1041825" y="4006674"/>
                </a:lnTo>
                <a:close/>
                <a:moveTo>
                  <a:pt x="949655" y="3989500"/>
                </a:moveTo>
                <a:cubicBezTo>
                  <a:pt x="949655" y="3989500"/>
                  <a:pt x="949655" y="3989500"/>
                  <a:pt x="950928" y="3989500"/>
                </a:cubicBezTo>
                <a:lnTo>
                  <a:pt x="956000" y="3989500"/>
                </a:lnTo>
                <a:lnTo>
                  <a:pt x="956074" y="3989851"/>
                </a:lnTo>
                <a:cubicBezTo>
                  <a:pt x="955597" y="3990622"/>
                  <a:pt x="953899" y="3990622"/>
                  <a:pt x="949655" y="3989500"/>
                </a:cubicBezTo>
                <a:close/>
                <a:moveTo>
                  <a:pt x="2093968" y="3985012"/>
                </a:moveTo>
                <a:lnTo>
                  <a:pt x="2090572" y="3989500"/>
                </a:lnTo>
                <a:cubicBezTo>
                  <a:pt x="2090572" y="3989500"/>
                  <a:pt x="2090572" y="3989500"/>
                  <a:pt x="2093967" y="3985012"/>
                </a:cubicBezTo>
                <a:close/>
                <a:moveTo>
                  <a:pt x="2120018" y="3981226"/>
                </a:moveTo>
                <a:cubicBezTo>
                  <a:pt x="2131319" y="3979964"/>
                  <a:pt x="2105852" y="3985012"/>
                  <a:pt x="2110945" y="3985012"/>
                </a:cubicBezTo>
                <a:cubicBezTo>
                  <a:pt x="2110945" y="3985012"/>
                  <a:pt x="2110945" y="3985012"/>
                  <a:pt x="2112643" y="3983329"/>
                </a:cubicBezTo>
                <a:lnTo>
                  <a:pt x="2113862" y="3982121"/>
                </a:lnTo>
                <a:close/>
                <a:moveTo>
                  <a:pt x="2114476" y="3931987"/>
                </a:moveTo>
                <a:lnTo>
                  <a:pt x="2109672" y="3934527"/>
                </a:lnTo>
                <a:cubicBezTo>
                  <a:pt x="2107550" y="3935649"/>
                  <a:pt x="2107550" y="3935649"/>
                  <a:pt x="2107550" y="3935649"/>
                </a:cubicBezTo>
                <a:cubicBezTo>
                  <a:pt x="2105003" y="3935649"/>
                  <a:pt x="2108187" y="3934246"/>
                  <a:pt x="2112802" y="3932563"/>
                </a:cubicBezTo>
                <a:close/>
                <a:moveTo>
                  <a:pt x="2126650" y="3927795"/>
                </a:moveTo>
                <a:lnTo>
                  <a:pt x="2114476" y="3931987"/>
                </a:lnTo>
                <a:lnTo>
                  <a:pt x="2120533" y="3928785"/>
                </a:lnTo>
                <a:lnTo>
                  <a:pt x="2123308" y="3928076"/>
                </a:lnTo>
                <a:cubicBezTo>
                  <a:pt x="2130152" y="3926393"/>
                  <a:pt x="2129833" y="3926673"/>
                  <a:pt x="2126650" y="3927795"/>
                </a:cubicBezTo>
                <a:close/>
                <a:moveTo>
                  <a:pt x="989962" y="3927253"/>
                </a:moveTo>
                <a:lnTo>
                  <a:pt x="984459" y="3934527"/>
                </a:lnTo>
                <a:cubicBezTo>
                  <a:pt x="983610" y="3935649"/>
                  <a:pt x="983610" y="3935649"/>
                  <a:pt x="983610" y="3935649"/>
                </a:cubicBezTo>
                <a:cubicBezTo>
                  <a:pt x="976819" y="3935649"/>
                  <a:pt x="976819" y="3935649"/>
                  <a:pt x="976819" y="3935649"/>
                </a:cubicBezTo>
                <a:cubicBezTo>
                  <a:pt x="975121" y="3933405"/>
                  <a:pt x="977456" y="3931722"/>
                  <a:pt x="980904" y="3930320"/>
                </a:cubicBezTo>
                <a:close/>
                <a:moveTo>
                  <a:pt x="990401" y="3926673"/>
                </a:moveTo>
                <a:lnTo>
                  <a:pt x="991173" y="3926843"/>
                </a:lnTo>
                <a:lnTo>
                  <a:pt x="989962" y="3927253"/>
                </a:lnTo>
                <a:close/>
                <a:moveTo>
                  <a:pt x="3669249" y="3925127"/>
                </a:moveTo>
                <a:lnTo>
                  <a:pt x="3669521" y="3926673"/>
                </a:lnTo>
                <a:lnTo>
                  <a:pt x="3668790" y="3926673"/>
                </a:lnTo>
                <a:close/>
                <a:moveTo>
                  <a:pt x="986678" y="3922099"/>
                </a:moveTo>
                <a:lnTo>
                  <a:pt x="987041" y="3922167"/>
                </a:lnTo>
                <a:lnTo>
                  <a:pt x="987006" y="3922186"/>
                </a:lnTo>
                <a:close/>
                <a:moveTo>
                  <a:pt x="3670370" y="3919381"/>
                </a:moveTo>
                <a:cubicBezTo>
                  <a:pt x="3670794" y="3918540"/>
                  <a:pt x="3671006" y="3918680"/>
                  <a:pt x="3670476" y="3920994"/>
                </a:cubicBezTo>
                <a:lnTo>
                  <a:pt x="3669249" y="3925127"/>
                </a:lnTo>
                <a:lnTo>
                  <a:pt x="3668990" y="3923658"/>
                </a:lnTo>
                <a:cubicBezTo>
                  <a:pt x="3669309" y="3922045"/>
                  <a:pt x="3669945" y="3920222"/>
                  <a:pt x="3670370" y="3919381"/>
                </a:cubicBezTo>
                <a:close/>
                <a:moveTo>
                  <a:pt x="3655938" y="3913210"/>
                </a:moveTo>
                <a:cubicBezTo>
                  <a:pt x="3655938" y="3913210"/>
                  <a:pt x="3655938" y="3913210"/>
                  <a:pt x="3654665" y="3913771"/>
                </a:cubicBezTo>
                <a:lnTo>
                  <a:pt x="3648752" y="3916376"/>
                </a:lnTo>
                <a:lnTo>
                  <a:pt x="3648723" y="3914894"/>
                </a:lnTo>
                <a:cubicBezTo>
                  <a:pt x="3650845" y="3914333"/>
                  <a:pt x="3655938" y="3915454"/>
                  <a:pt x="3655938" y="3913210"/>
                </a:cubicBezTo>
                <a:close/>
                <a:moveTo>
                  <a:pt x="976819" y="3908723"/>
                </a:moveTo>
                <a:cubicBezTo>
                  <a:pt x="970028" y="3917698"/>
                  <a:pt x="970028" y="3917698"/>
                  <a:pt x="970028" y="3917698"/>
                </a:cubicBezTo>
                <a:cubicBezTo>
                  <a:pt x="978517" y="3919942"/>
                  <a:pt x="982761" y="3921064"/>
                  <a:pt x="984884" y="3921625"/>
                </a:cubicBezTo>
                <a:lnTo>
                  <a:pt x="986678" y="3922099"/>
                </a:lnTo>
                <a:lnTo>
                  <a:pt x="963237" y="3917698"/>
                </a:lnTo>
                <a:cubicBezTo>
                  <a:pt x="976819" y="3908723"/>
                  <a:pt x="976819" y="3908723"/>
                  <a:pt x="976819" y="3908723"/>
                </a:cubicBezTo>
                <a:close/>
                <a:moveTo>
                  <a:pt x="3351694" y="3872892"/>
                </a:moveTo>
                <a:lnTo>
                  <a:pt x="3346940" y="3877309"/>
                </a:lnTo>
                <a:lnTo>
                  <a:pt x="3346185" y="3874315"/>
                </a:lnTo>
                <a:close/>
                <a:moveTo>
                  <a:pt x="3359666" y="3865483"/>
                </a:moveTo>
                <a:lnTo>
                  <a:pt x="3363493" y="3866091"/>
                </a:lnTo>
                <a:cubicBezTo>
                  <a:pt x="3365828" y="3867212"/>
                  <a:pt x="3365085" y="3868895"/>
                  <a:pt x="3357392" y="3871420"/>
                </a:cubicBezTo>
                <a:lnTo>
                  <a:pt x="3351694" y="3872892"/>
                </a:lnTo>
                <a:close/>
                <a:moveTo>
                  <a:pt x="989407" y="3856730"/>
                </a:moveTo>
                <a:lnTo>
                  <a:pt x="990401" y="3859359"/>
                </a:lnTo>
                <a:cubicBezTo>
                  <a:pt x="990401" y="3859359"/>
                  <a:pt x="990401" y="3859359"/>
                  <a:pt x="987006" y="3859359"/>
                </a:cubicBezTo>
                <a:close/>
                <a:moveTo>
                  <a:pt x="1058764" y="3855421"/>
                </a:moveTo>
                <a:lnTo>
                  <a:pt x="1055189" y="3858605"/>
                </a:lnTo>
                <a:lnTo>
                  <a:pt x="1052557" y="3860807"/>
                </a:lnTo>
                <a:lnTo>
                  <a:pt x="1051298" y="3860574"/>
                </a:lnTo>
                <a:lnTo>
                  <a:pt x="1056828" y="3855783"/>
                </a:lnTo>
                <a:close/>
                <a:moveTo>
                  <a:pt x="1060379" y="3854262"/>
                </a:moveTo>
                <a:lnTo>
                  <a:pt x="1059060" y="3855366"/>
                </a:lnTo>
                <a:lnTo>
                  <a:pt x="1058764" y="3855421"/>
                </a:lnTo>
                <a:lnTo>
                  <a:pt x="1060011" y="3854311"/>
                </a:lnTo>
                <a:close/>
                <a:moveTo>
                  <a:pt x="3745073" y="3848140"/>
                </a:moveTo>
                <a:cubicBezTo>
                  <a:pt x="3746770" y="3848140"/>
                  <a:pt x="3751015" y="3850384"/>
                  <a:pt x="3751015" y="3850384"/>
                </a:cubicBezTo>
                <a:lnTo>
                  <a:pt x="3745285" y="3850384"/>
                </a:lnTo>
                <a:cubicBezTo>
                  <a:pt x="3744011" y="3848701"/>
                  <a:pt x="3744224" y="3848140"/>
                  <a:pt x="3745073" y="3848140"/>
                </a:cubicBezTo>
                <a:close/>
                <a:moveTo>
                  <a:pt x="1000588" y="3832433"/>
                </a:moveTo>
                <a:cubicBezTo>
                  <a:pt x="1010775" y="3841408"/>
                  <a:pt x="1010775" y="3841408"/>
                  <a:pt x="1010775" y="3841408"/>
                </a:cubicBezTo>
                <a:cubicBezTo>
                  <a:pt x="1003984" y="3841408"/>
                  <a:pt x="1003984" y="3841408"/>
                  <a:pt x="1003984" y="3841408"/>
                </a:cubicBezTo>
                <a:lnTo>
                  <a:pt x="1003684" y="3840614"/>
                </a:lnTo>
                <a:lnTo>
                  <a:pt x="1004408" y="3839726"/>
                </a:lnTo>
                <a:lnTo>
                  <a:pt x="1003230" y="3839414"/>
                </a:lnTo>
                <a:lnTo>
                  <a:pt x="1001013" y="3833555"/>
                </a:lnTo>
                <a:cubicBezTo>
                  <a:pt x="1000588" y="3832433"/>
                  <a:pt x="1000588" y="3832433"/>
                  <a:pt x="1000588" y="3832433"/>
                </a:cubicBezTo>
                <a:close/>
                <a:moveTo>
                  <a:pt x="1024357" y="3818970"/>
                </a:moveTo>
                <a:cubicBezTo>
                  <a:pt x="1031148" y="3823458"/>
                  <a:pt x="1031148" y="3823458"/>
                  <a:pt x="1031148" y="3823458"/>
                </a:cubicBezTo>
                <a:cubicBezTo>
                  <a:pt x="1031148" y="3832433"/>
                  <a:pt x="1031148" y="3832433"/>
                  <a:pt x="1031148" y="3832433"/>
                </a:cubicBezTo>
                <a:cubicBezTo>
                  <a:pt x="1031148" y="3832433"/>
                  <a:pt x="1027753" y="3836921"/>
                  <a:pt x="1024357" y="3832433"/>
                </a:cubicBezTo>
                <a:cubicBezTo>
                  <a:pt x="1024357" y="3818970"/>
                  <a:pt x="1024357" y="3818970"/>
                  <a:pt x="1024357" y="3818970"/>
                </a:cubicBezTo>
                <a:close/>
                <a:moveTo>
                  <a:pt x="3801949" y="3805507"/>
                </a:moveTo>
                <a:cubicBezTo>
                  <a:pt x="3801949" y="3805507"/>
                  <a:pt x="3801949" y="3805507"/>
                  <a:pt x="3799827" y="3807190"/>
                </a:cubicBezTo>
                <a:lnTo>
                  <a:pt x="3797471" y="3809058"/>
                </a:lnTo>
                <a:lnTo>
                  <a:pt x="3796855" y="3808312"/>
                </a:lnTo>
                <a:cubicBezTo>
                  <a:pt x="3798553" y="3807751"/>
                  <a:pt x="3801949" y="3807751"/>
                  <a:pt x="3801949" y="3805507"/>
                </a:cubicBezTo>
                <a:close/>
                <a:moveTo>
                  <a:pt x="1017566" y="3747168"/>
                </a:moveTo>
                <a:cubicBezTo>
                  <a:pt x="1017566" y="3747168"/>
                  <a:pt x="1017566" y="3747168"/>
                  <a:pt x="1031148" y="3756144"/>
                </a:cubicBezTo>
                <a:lnTo>
                  <a:pt x="1020962" y="3757659"/>
                </a:lnTo>
                <a:lnTo>
                  <a:pt x="1020962" y="3756144"/>
                </a:lnTo>
                <a:lnTo>
                  <a:pt x="1020565" y="3757718"/>
                </a:lnTo>
                <a:lnTo>
                  <a:pt x="1010881" y="3759159"/>
                </a:lnTo>
                <a:cubicBezTo>
                  <a:pt x="1001649" y="3758949"/>
                  <a:pt x="1020113" y="3750534"/>
                  <a:pt x="1017566" y="3747168"/>
                </a:cubicBezTo>
                <a:close/>
                <a:moveTo>
                  <a:pt x="1043725" y="3737694"/>
                </a:moveTo>
                <a:lnTo>
                  <a:pt x="1044731" y="3738193"/>
                </a:lnTo>
                <a:lnTo>
                  <a:pt x="1045502" y="3739213"/>
                </a:lnTo>
                <a:lnTo>
                  <a:pt x="1045208" y="3739385"/>
                </a:lnTo>
                <a:cubicBezTo>
                  <a:pt x="1043563" y="3740016"/>
                  <a:pt x="1043245" y="3739595"/>
                  <a:pt x="1043457" y="3738754"/>
                </a:cubicBezTo>
                <a:close/>
                <a:moveTo>
                  <a:pt x="1044731" y="3733705"/>
                </a:moveTo>
                <a:lnTo>
                  <a:pt x="1043725" y="3737694"/>
                </a:lnTo>
                <a:lnTo>
                  <a:pt x="1041335" y="3736510"/>
                </a:lnTo>
                <a:cubicBezTo>
                  <a:pt x="1040486" y="3735949"/>
                  <a:pt x="1039637" y="3735949"/>
                  <a:pt x="1037940" y="3738193"/>
                </a:cubicBezTo>
                <a:cubicBezTo>
                  <a:pt x="1044731" y="3733705"/>
                  <a:pt x="1044731" y="3733705"/>
                  <a:pt x="1044731" y="3733705"/>
                </a:cubicBezTo>
                <a:close/>
                <a:moveTo>
                  <a:pt x="1055874" y="3727606"/>
                </a:moveTo>
                <a:lnTo>
                  <a:pt x="1057452" y="3728649"/>
                </a:lnTo>
                <a:lnTo>
                  <a:pt x="1057358" y="3729568"/>
                </a:lnTo>
                <a:cubicBezTo>
                  <a:pt x="1051628" y="3734757"/>
                  <a:pt x="1040380" y="3736861"/>
                  <a:pt x="1051628" y="3729709"/>
                </a:cubicBezTo>
                <a:close/>
                <a:moveTo>
                  <a:pt x="1057498" y="3714857"/>
                </a:moveTo>
                <a:lnTo>
                  <a:pt x="1058313" y="3720242"/>
                </a:lnTo>
                <a:lnTo>
                  <a:pt x="1057649" y="3726727"/>
                </a:lnTo>
                <a:lnTo>
                  <a:pt x="1055874" y="3727606"/>
                </a:lnTo>
                <a:lnTo>
                  <a:pt x="1051522" y="3724730"/>
                </a:lnTo>
                <a:close/>
                <a:moveTo>
                  <a:pt x="1057464" y="3714633"/>
                </a:moveTo>
                <a:lnTo>
                  <a:pt x="1057611" y="3714672"/>
                </a:lnTo>
                <a:lnTo>
                  <a:pt x="1057498" y="3714857"/>
                </a:lnTo>
                <a:close/>
                <a:moveTo>
                  <a:pt x="1060815" y="3709378"/>
                </a:moveTo>
                <a:lnTo>
                  <a:pt x="1061709" y="3715755"/>
                </a:lnTo>
                <a:lnTo>
                  <a:pt x="1057611" y="3714672"/>
                </a:lnTo>
                <a:lnTo>
                  <a:pt x="1059374" y="3711758"/>
                </a:lnTo>
                <a:close/>
                <a:moveTo>
                  <a:pt x="1109247" y="3702292"/>
                </a:moveTo>
                <a:lnTo>
                  <a:pt x="1111644" y="3703084"/>
                </a:lnTo>
                <a:lnTo>
                  <a:pt x="1111794" y="3703975"/>
                </a:lnTo>
                <a:cubicBezTo>
                  <a:pt x="1110096" y="3705658"/>
                  <a:pt x="1107549" y="3704536"/>
                  <a:pt x="1109247" y="3702292"/>
                </a:cubicBezTo>
                <a:close/>
                <a:moveTo>
                  <a:pt x="1059586" y="3700609"/>
                </a:moveTo>
                <a:cubicBezTo>
                  <a:pt x="1060860" y="3698926"/>
                  <a:pt x="1063406" y="3700048"/>
                  <a:pt x="1065104" y="3702292"/>
                </a:cubicBezTo>
                <a:cubicBezTo>
                  <a:pt x="1065104" y="3702292"/>
                  <a:pt x="1065104" y="3702292"/>
                  <a:pt x="1063406" y="3705097"/>
                </a:cubicBezTo>
                <a:lnTo>
                  <a:pt x="1060815" y="3709378"/>
                </a:lnTo>
                <a:close/>
                <a:moveTo>
                  <a:pt x="1061284" y="3681537"/>
                </a:moveTo>
                <a:cubicBezTo>
                  <a:pt x="1060011" y="3680976"/>
                  <a:pt x="1061709" y="3682098"/>
                  <a:pt x="1075291" y="3688829"/>
                </a:cubicBezTo>
                <a:cubicBezTo>
                  <a:pt x="1065104" y="3702292"/>
                  <a:pt x="1065104" y="3702292"/>
                  <a:pt x="1065104" y="3702292"/>
                </a:cubicBezTo>
                <a:cubicBezTo>
                  <a:pt x="1054917" y="3688829"/>
                  <a:pt x="1054917" y="3688829"/>
                  <a:pt x="1054917" y="3688829"/>
                </a:cubicBezTo>
                <a:cubicBezTo>
                  <a:pt x="1065104" y="3684341"/>
                  <a:pt x="1065104" y="3684341"/>
                  <a:pt x="1065104" y="3684341"/>
                </a:cubicBezTo>
                <a:cubicBezTo>
                  <a:pt x="1066802" y="3684341"/>
                  <a:pt x="1062558" y="3682097"/>
                  <a:pt x="1061284" y="3681537"/>
                </a:cubicBezTo>
                <a:close/>
                <a:moveTo>
                  <a:pt x="970877" y="3666952"/>
                </a:moveTo>
                <a:cubicBezTo>
                  <a:pt x="972150" y="3666672"/>
                  <a:pt x="972362" y="3667092"/>
                  <a:pt x="969922" y="3668986"/>
                </a:cubicBezTo>
                <a:lnTo>
                  <a:pt x="967237" y="3670715"/>
                </a:lnTo>
                <a:lnTo>
                  <a:pt x="966632" y="3670879"/>
                </a:lnTo>
                <a:cubicBezTo>
                  <a:pt x="966632" y="3670879"/>
                  <a:pt x="966632" y="3670879"/>
                  <a:pt x="966208" y="3669757"/>
                </a:cubicBezTo>
                <a:lnTo>
                  <a:pt x="966079" y="3669418"/>
                </a:lnTo>
                <a:close/>
                <a:moveTo>
                  <a:pt x="1048126" y="3666391"/>
                </a:moveTo>
                <a:lnTo>
                  <a:pt x="1051522" y="3670879"/>
                </a:lnTo>
                <a:lnTo>
                  <a:pt x="1052201" y="3670281"/>
                </a:lnTo>
                <a:lnTo>
                  <a:pt x="1048126" y="3679854"/>
                </a:lnTo>
                <a:cubicBezTo>
                  <a:pt x="1037940" y="3679854"/>
                  <a:pt x="1037940" y="3679854"/>
                  <a:pt x="1037940" y="3679854"/>
                </a:cubicBezTo>
                <a:cubicBezTo>
                  <a:pt x="1034544" y="3675366"/>
                  <a:pt x="1037940" y="3675366"/>
                  <a:pt x="1037940" y="3675366"/>
                </a:cubicBezTo>
                <a:cubicBezTo>
                  <a:pt x="1048126" y="3666391"/>
                  <a:pt x="1048126" y="3666391"/>
                  <a:pt x="1048126" y="3666391"/>
                </a:cubicBezTo>
                <a:close/>
                <a:moveTo>
                  <a:pt x="963237" y="3661903"/>
                </a:moveTo>
                <a:lnTo>
                  <a:pt x="966079" y="3669418"/>
                </a:lnTo>
                <a:lnTo>
                  <a:pt x="963237" y="3670879"/>
                </a:lnTo>
                <a:lnTo>
                  <a:pt x="966219" y="3671371"/>
                </a:lnTo>
                <a:lnTo>
                  <a:pt x="953050" y="3679854"/>
                </a:lnTo>
                <a:cubicBezTo>
                  <a:pt x="966632" y="3679854"/>
                  <a:pt x="949655" y="3670879"/>
                  <a:pt x="963237" y="3661903"/>
                </a:cubicBezTo>
                <a:close/>
                <a:moveTo>
                  <a:pt x="983504" y="3634487"/>
                </a:moveTo>
                <a:lnTo>
                  <a:pt x="984010" y="3635638"/>
                </a:lnTo>
                <a:lnTo>
                  <a:pt x="966632" y="3639465"/>
                </a:lnTo>
                <a:cubicBezTo>
                  <a:pt x="975970" y="3636100"/>
                  <a:pt x="981063" y="3634697"/>
                  <a:pt x="983504" y="3634487"/>
                </a:cubicBezTo>
                <a:close/>
                <a:moveTo>
                  <a:pt x="959841" y="3545225"/>
                </a:moveTo>
                <a:lnTo>
                  <a:pt x="959841" y="3545225"/>
                </a:lnTo>
                <a:lnTo>
                  <a:pt x="956446" y="3549713"/>
                </a:lnTo>
                <a:cubicBezTo>
                  <a:pt x="956446" y="3549713"/>
                  <a:pt x="956446" y="3549713"/>
                  <a:pt x="959841" y="3545225"/>
                </a:cubicBezTo>
                <a:close/>
                <a:moveTo>
                  <a:pt x="615189" y="3508763"/>
                </a:moveTo>
                <a:cubicBezTo>
                  <a:pt x="613916" y="3510166"/>
                  <a:pt x="611369" y="3512550"/>
                  <a:pt x="609353" y="3514022"/>
                </a:cubicBezTo>
                <a:lnTo>
                  <a:pt x="608240" y="3513934"/>
                </a:lnTo>
                <a:lnTo>
                  <a:pt x="613385" y="3509394"/>
                </a:lnTo>
                <a:cubicBezTo>
                  <a:pt x="616462" y="3506940"/>
                  <a:pt x="616462" y="3507361"/>
                  <a:pt x="615189" y="3508763"/>
                </a:cubicBezTo>
                <a:close/>
                <a:moveTo>
                  <a:pt x="976819" y="3410596"/>
                </a:moveTo>
                <a:lnTo>
                  <a:pt x="976819" y="3411438"/>
                </a:lnTo>
                <a:lnTo>
                  <a:pt x="973423" y="3412279"/>
                </a:lnTo>
                <a:cubicBezTo>
                  <a:pt x="974272" y="3411718"/>
                  <a:pt x="976819" y="3410596"/>
                  <a:pt x="976819" y="3410596"/>
                </a:cubicBezTo>
                <a:close/>
                <a:moveTo>
                  <a:pt x="525529" y="3402262"/>
                </a:moveTo>
                <a:lnTo>
                  <a:pt x="528602" y="3403865"/>
                </a:lnTo>
                <a:cubicBezTo>
                  <a:pt x="525206" y="3409475"/>
                  <a:pt x="513322" y="3419572"/>
                  <a:pt x="515019" y="3410596"/>
                </a:cubicBezTo>
                <a:cubicBezTo>
                  <a:pt x="515019" y="3410596"/>
                  <a:pt x="515019" y="3410596"/>
                  <a:pt x="517142" y="3408913"/>
                </a:cubicBezTo>
                <a:close/>
                <a:moveTo>
                  <a:pt x="871556" y="3329819"/>
                </a:moveTo>
                <a:cubicBezTo>
                  <a:pt x="871556" y="3334307"/>
                  <a:pt x="871556" y="3334307"/>
                  <a:pt x="871556" y="3334307"/>
                </a:cubicBezTo>
                <a:cubicBezTo>
                  <a:pt x="861369" y="3334307"/>
                  <a:pt x="861369" y="3334307"/>
                  <a:pt x="861369" y="3334307"/>
                </a:cubicBezTo>
                <a:cubicBezTo>
                  <a:pt x="871556" y="3329819"/>
                  <a:pt x="871556" y="3329819"/>
                  <a:pt x="871556" y="3329819"/>
                </a:cubicBezTo>
                <a:close/>
                <a:moveTo>
                  <a:pt x="233185" y="3255473"/>
                </a:moveTo>
                <a:lnTo>
                  <a:pt x="239871" y="3257386"/>
                </a:lnTo>
                <a:cubicBezTo>
                  <a:pt x="245282" y="3258858"/>
                  <a:pt x="230639" y="3254651"/>
                  <a:pt x="233185" y="3258017"/>
                </a:cubicBezTo>
                <a:close/>
                <a:moveTo>
                  <a:pt x="251065" y="3245816"/>
                </a:moveTo>
                <a:cubicBezTo>
                  <a:pt x="255840" y="3245536"/>
                  <a:pt x="248943" y="3252548"/>
                  <a:pt x="246078" y="3252267"/>
                </a:cubicBezTo>
                <a:lnTo>
                  <a:pt x="246478" y="3247795"/>
                </a:lnTo>
                <a:close/>
                <a:moveTo>
                  <a:pt x="270537" y="3244554"/>
                </a:moveTo>
                <a:lnTo>
                  <a:pt x="271249" y="3250306"/>
                </a:lnTo>
                <a:lnTo>
                  <a:pt x="265762" y="3252758"/>
                </a:lnTo>
                <a:cubicBezTo>
                  <a:pt x="257804" y="3256334"/>
                  <a:pt x="275630" y="3247920"/>
                  <a:pt x="270537" y="3244554"/>
                </a:cubicBezTo>
                <a:close/>
                <a:moveTo>
                  <a:pt x="280724" y="3172752"/>
                </a:moveTo>
                <a:cubicBezTo>
                  <a:pt x="280724" y="3172752"/>
                  <a:pt x="280724" y="3172752"/>
                  <a:pt x="279875" y="3174435"/>
                </a:cubicBezTo>
                <a:lnTo>
                  <a:pt x="279268" y="3175637"/>
                </a:lnTo>
                <a:lnTo>
                  <a:pt x="277328" y="3174996"/>
                </a:lnTo>
                <a:cubicBezTo>
                  <a:pt x="278177" y="3173874"/>
                  <a:pt x="280724" y="3172752"/>
                  <a:pt x="280724" y="3172752"/>
                </a:cubicBezTo>
                <a:close/>
                <a:moveTo>
                  <a:pt x="106411" y="2966509"/>
                </a:moveTo>
                <a:lnTo>
                  <a:pt x="80384" y="2979784"/>
                </a:lnTo>
                <a:cubicBezTo>
                  <a:pt x="80384" y="2988759"/>
                  <a:pt x="80384" y="2988759"/>
                  <a:pt x="80384" y="2988759"/>
                </a:cubicBezTo>
                <a:cubicBezTo>
                  <a:pt x="76988" y="2988759"/>
                  <a:pt x="76988" y="2988759"/>
                  <a:pt x="76988" y="2988759"/>
                </a:cubicBezTo>
                <a:cubicBezTo>
                  <a:pt x="80384" y="2970809"/>
                  <a:pt x="80384" y="2970809"/>
                  <a:pt x="80384" y="2970809"/>
                </a:cubicBezTo>
                <a:cubicBezTo>
                  <a:pt x="93966" y="2968565"/>
                  <a:pt x="100758" y="2967443"/>
                  <a:pt x="104153" y="2966882"/>
                </a:cubicBezTo>
                <a:close/>
                <a:moveTo>
                  <a:pt x="108032" y="2965682"/>
                </a:moveTo>
                <a:lnTo>
                  <a:pt x="107549" y="2966321"/>
                </a:lnTo>
                <a:lnTo>
                  <a:pt x="106411" y="2966509"/>
                </a:lnTo>
                <a:close/>
                <a:moveTo>
                  <a:pt x="73690" y="2907139"/>
                </a:moveTo>
                <a:lnTo>
                  <a:pt x="76988" y="2907982"/>
                </a:lnTo>
                <a:cubicBezTo>
                  <a:pt x="70197" y="2916957"/>
                  <a:pt x="72744" y="2913592"/>
                  <a:pt x="74017" y="2910226"/>
                </a:cubicBezTo>
                <a:close/>
                <a:moveTo>
                  <a:pt x="73646" y="2906720"/>
                </a:moveTo>
                <a:lnTo>
                  <a:pt x="73690" y="2907139"/>
                </a:lnTo>
                <a:lnTo>
                  <a:pt x="73147" y="2907000"/>
                </a:lnTo>
                <a:close/>
                <a:moveTo>
                  <a:pt x="65037" y="2904927"/>
                </a:moveTo>
                <a:lnTo>
                  <a:pt x="73147" y="2907000"/>
                </a:lnTo>
                <a:lnTo>
                  <a:pt x="63406" y="2912470"/>
                </a:lnTo>
                <a:cubicBezTo>
                  <a:pt x="66802" y="2911348"/>
                  <a:pt x="67226" y="2909945"/>
                  <a:pt x="66483" y="2908613"/>
                </a:cubicBezTo>
                <a:lnTo>
                  <a:pt x="64597" y="2906962"/>
                </a:lnTo>
                <a:close/>
                <a:moveTo>
                  <a:pt x="80384" y="2849643"/>
                </a:moveTo>
                <a:cubicBezTo>
                  <a:pt x="80384" y="2849643"/>
                  <a:pt x="80384" y="2849643"/>
                  <a:pt x="82930" y="2850765"/>
                </a:cubicBezTo>
                <a:lnTo>
                  <a:pt x="83625" y="2851071"/>
                </a:lnTo>
                <a:lnTo>
                  <a:pt x="80384" y="2854131"/>
                </a:lnTo>
                <a:cubicBezTo>
                  <a:pt x="80384" y="2854131"/>
                  <a:pt x="80384" y="2854131"/>
                  <a:pt x="80384" y="2849643"/>
                </a:cubicBezTo>
                <a:close/>
                <a:moveTo>
                  <a:pt x="44760" y="2845470"/>
                </a:moveTo>
                <a:lnTo>
                  <a:pt x="40910" y="2850204"/>
                </a:lnTo>
                <a:cubicBezTo>
                  <a:pt x="35392" y="2850765"/>
                  <a:pt x="27752" y="2845155"/>
                  <a:pt x="22659" y="2849643"/>
                </a:cubicBezTo>
                <a:cubicBezTo>
                  <a:pt x="22659" y="2849643"/>
                  <a:pt x="22659" y="2849643"/>
                  <a:pt x="25630" y="2849082"/>
                </a:cubicBezTo>
                <a:close/>
                <a:moveTo>
                  <a:pt x="128168" y="2719339"/>
                </a:moveTo>
                <a:lnTo>
                  <a:pt x="128294" y="2723832"/>
                </a:lnTo>
                <a:cubicBezTo>
                  <a:pt x="128134" y="2727180"/>
                  <a:pt x="127710" y="2729529"/>
                  <a:pt x="127073" y="2731142"/>
                </a:cubicBezTo>
                <a:lnTo>
                  <a:pt x="125581" y="2731881"/>
                </a:lnTo>
                <a:lnTo>
                  <a:pt x="127922" y="2719502"/>
                </a:lnTo>
                <a:close/>
                <a:moveTo>
                  <a:pt x="127922" y="2683601"/>
                </a:moveTo>
                <a:cubicBezTo>
                  <a:pt x="134713" y="2683601"/>
                  <a:pt x="134713" y="2683601"/>
                  <a:pt x="134713" y="2683601"/>
                </a:cubicBezTo>
                <a:cubicBezTo>
                  <a:pt x="138109" y="2692576"/>
                  <a:pt x="138109" y="2692576"/>
                  <a:pt x="138109" y="2692576"/>
                </a:cubicBezTo>
                <a:cubicBezTo>
                  <a:pt x="141505" y="2692576"/>
                  <a:pt x="141505" y="2692576"/>
                  <a:pt x="141505" y="2692576"/>
                </a:cubicBezTo>
                <a:cubicBezTo>
                  <a:pt x="141505" y="2701551"/>
                  <a:pt x="141505" y="2701551"/>
                  <a:pt x="141505" y="2701551"/>
                </a:cubicBezTo>
                <a:cubicBezTo>
                  <a:pt x="155087" y="2701551"/>
                  <a:pt x="155087" y="2701551"/>
                  <a:pt x="155087" y="2701551"/>
                </a:cubicBezTo>
                <a:cubicBezTo>
                  <a:pt x="141504" y="2710527"/>
                  <a:pt x="134713" y="2715014"/>
                  <a:pt x="131318" y="2717258"/>
                </a:cubicBezTo>
                <a:lnTo>
                  <a:pt x="128168" y="2719339"/>
                </a:lnTo>
                <a:lnTo>
                  <a:pt x="127922" y="2710527"/>
                </a:lnTo>
                <a:cubicBezTo>
                  <a:pt x="121131" y="2692576"/>
                  <a:pt x="121131" y="2692576"/>
                  <a:pt x="121131" y="2692576"/>
                </a:cubicBezTo>
                <a:cubicBezTo>
                  <a:pt x="131318" y="2692576"/>
                  <a:pt x="131318" y="2692576"/>
                  <a:pt x="131318" y="2692576"/>
                </a:cubicBezTo>
                <a:cubicBezTo>
                  <a:pt x="127922" y="2683601"/>
                  <a:pt x="127922" y="2683601"/>
                  <a:pt x="127922" y="2683601"/>
                </a:cubicBezTo>
                <a:close/>
                <a:moveTo>
                  <a:pt x="165920" y="2675889"/>
                </a:moveTo>
                <a:lnTo>
                  <a:pt x="168343" y="2676679"/>
                </a:lnTo>
                <a:lnTo>
                  <a:pt x="167396" y="2677430"/>
                </a:lnTo>
                <a:cubicBezTo>
                  <a:pt x="165274" y="2679113"/>
                  <a:pt x="165274" y="2679113"/>
                  <a:pt x="165274" y="2679113"/>
                </a:cubicBezTo>
                <a:close/>
                <a:moveTo>
                  <a:pt x="170653" y="2674848"/>
                </a:moveTo>
                <a:lnTo>
                  <a:pt x="174612" y="2676308"/>
                </a:lnTo>
                <a:cubicBezTo>
                  <a:pt x="176734" y="2677711"/>
                  <a:pt x="177370" y="2678973"/>
                  <a:pt x="173869" y="2678482"/>
                </a:cubicBezTo>
                <a:lnTo>
                  <a:pt x="168343" y="2676679"/>
                </a:lnTo>
                <a:close/>
                <a:moveTo>
                  <a:pt x="190724" y="2649388"/>
                </a:moveTo>
                <a:lnTo>
                  <a:pt x="191377" y="2655273"/>
                </a:lnTo>
                <a:cubicBezTo>
                  <a:pt x="191377" y="2662004"/>
                  <a:pt x="188831" y="2656395"/>
                  <a:pt x="187133" y="2651907"/>
                </a:cubicBezTo>
                <a:lnTo>
                  <a:pt x="186712" y="2650714"/>
                </a:lnTo>
                <a:close/>
                <a:moveTo>
                  <a:pt x="161878" y="2643212"/>
                </a:moveTo>
                <a:cubicBezTo>
                  <a:pt x="182252" y="2643212"/>
                  <a:pt x="182252" y="2643212"/>
                  <a:pt x="182252" y="2643212"/>
                </a:cubicBezTo>
                <a:cubicBezTo>
                  <a:pt x="185647" y="2647700"/>
                  <a:pt x="185647" y="2647700"/>
                  <a:pt x="185647" y="2647700"/>
                </a:cubicBezTo>
                <a:lnTo>
                  <a:pt x="186712" y="2650714"/>
                </a:lnTo>
                <a:lnTo>
                  <a:pt x="185647" y="2651066"/>
                </a:lnTo>
                <a:cubicBezTo>
                  <a:pt x="182252" y="2652187"/>
                  <a:pt x="182252" y="2652187"/>
                  <a:pt x="182252" y="2652187"/>
                </a:cubicBezTo>
                <a:cubicBezTo>
                  <a:pt x="185647" y="2670138"/>
                  <a:pt x="185647" y="2670138"/>
                  <a:pt x="185647" y="2670138"/>
                </a:cubicBezTo>
                <a:cubicBezTo>
                  <a:pt x="182252" y="2665650"/>
                  <a:pt x="182252" y="2665650"/>
                  <a:pt x="182252" y="2665650"/>
                </a:cubicBezTo>
                <a:lnTo>
                  <a:pt x="170653" y="2674848"/>
                </a:lnTo>
                <a:lnTo>
                  <a:pt x="166441" y="2673293"/>
                </a:lnTo>
                <a:lnTo>
                  <a:pt x="165920" y="2675889"/>
                </a:lnTo>
                <a:lnTo>
                  <a:pt x="148296" y="2670138"/>
                </a:lnTo>
                <a:cubicBezTo>
                  <a:pt x="165274" y="2661163"/>
                  <a:pt x="165274" y="2661163"/>
                  <a:pt x="165274" y="2661163"/>
                </a:cubicBezTo>
                <a:cubicBezTo>
                  <a:pt x="159331" y="2662285"/>
                  <a:pt x="156785" y="2660882"/>
                  <a:pt x="155724" y="2658288"/>
                </a:cubicBezTo>
                <a:lnTo>
                  <a:pt x="155109" y="2648609"/>
                </a:lnTo>
                <a:lnTo>
                  <a:pt x="159756" y="2651066"/>
                </a:lnTo>
                <a:cubicBezTo>
                  <a:pt x="161878" y="2652187"/>
                  <a:pt x="161878" y="2652187"/>
                  <a:pt x="161878" y="2652187"/>
                </a:cubicBezTo>
                <a:cubicBezTo>
                  <a:pt x="161878" y="2643212"/>
                  <a:pt x="161878" y="2643212"/>
                  <a:pt x="161878" y="2643212"/>
                </a:cubicBezTo>
                <a:close/>
                <a:moveTo>
                  <a:pt x="145304" y="2638941"/>
                </a:moveTo>
                <a:lnTo>
                  <a:pt x="151903" y="2639075"/>
                </a:lnTo>
                <a:cubicBezTo>
                  <a:pt x="154662" y="2641109"/>
                  <a:pt x="155087" y="2644615"/>
                  <a:pt x="155087" y="2648261"/>
                </a:cubicBezTo>
                <a:lnTo>
                  <a:pt x="155109" y="2648609"/>
                </a:lnTo>
                <a:lnTo>
                  <a:pt x="144900" y="2643212"/>
                </a:lnTo>
                <a:close/>
                <a:moveTo>
                  <a:pt x="146174" y="2602263"/>
                </a:moveTo>
                <a:cubicBezTo>
                  <a:pt x="147447" y="2601702"/>
                  <a:pt x="148296" y="2602824"/>
                  <a:pt x="148296" y="2607311"/>
                </a:cubicBezTo>
                <a:cubicBezTo>
                  <a:pt x="146598" y="2625262"/>
                  <a:pt x="145749" y="2634237"/>
                  <a:pt x="145325" y="2638724"/>
                </a:cubicBezTo>
                <a:lnTo>
                  <a:pt x="145304" y="2638941"/>
                </a:lnTo>
                <a:lnTo>
                  <a:pt x="134713" y="2638725"/>
                </a:lnTo>
                <a:cubicBezTo>
                  <a:pt x="138109" y="2638725"/>
                  <a:pt x="155087" y="2634237"/>
                  <a:pt x="134713" y="2625262"/>
                </a:cubicBezTo>
                <a:cubicBezTo>
                  <a:pt x="127922" y="2625262"/>
                  <a:pt x="127922" y="2625262"/>
                  <a:pt x="127922" y="2625262"/>
                </a:cubicBezTo>
                <a:cubicBezTo>
                  <a:pt x="141505" y="2607311"/>
                  <a:pt x="141505" y="2607311"/>
                  <a:pt x="141505" y="2607311"/>
                </a:cubicBezTo>
                <a:cubicBezTo>
                  <a:pt x="143202" y="2605067"/>
                  <a:pt x="144900" y="2602823"/>
                  <a:pt x="146174" y="2602263"/>
                </a:cubicBezTo>
                <a:close/>
                <a:moveTo>
                  <a:pt x="4773511" y="2590482"/>
                </a:moveTo>
                <a:lnTo>
                  <a:pt x="4774447" y="2590943"/>
                </a:lnTo>
                <a:lnTo>
                  <a:pt x="4774447" y="2600133"/>
                </a:lnTo>
                <a:lnTo>
                  <a:pt x="4773087" y="2598336"/>
                </a:lnTo>
                <a:lnTo>
                  <a:pt x="4769322" y="2599899"/>
                </a:lnTo>
                <a:lnTo>
                  <a:pt x="4769002" y="2595110"/>
                </a:lnTo>
                <a:cubicBezTo>
                  <a:pt x="4769373" y="2590763"/>
                  <a:pt x="4771177" y="2589921"/>
                  <a:pt x="4773511" y="2590482"/>
                </a:cubicBezTo>
                <a:close/>
                <a:moveTo>
                  <a:pt x="306576" y="2126676"/>
                </a:moveTo>
                <a:lnTo>
                  <a:pt x="304493" y="2127135"/>
                </a:lnTo>
                <a:lnTo>
                  <a:pt x="304997" y="2126735"/>
                </a:lnTo>
                <a:close/>
                <a:moveTo>
                  <a:pt x="312133" y="2125452"/>
                </a:moveTo>
                <a:cubicBezTo>
                  <a:pt x="313406" y="2125733"/>
                  <a:pt x="313618" y="2126154"/>
                  <a:pt x="311178" y="2126504"/>
                </a:cubicBezTo>
                <a:lnTo>
                  <a:pt x="306576" y="2126676"/>
                </a:lnTo>
                <a:close/>
                <a:moveTo>
                  <a:pt x="345240" y="2109185"/>
                </a:moveTo>
                <a:cubicBezTo>
                  <a:pt x="352031" y="2109185"/>
                  <a:pt x="352031" y="2109185"/>
                  <a:pt x="352031" y="2109185"/>
                </a:cubicBezTo>
                <a:cubicBezTo>
                  <a:pt x="365613" y="2109185"/>
                  <a:pt x="365613" y="2109185"/>
                  <a:pt x="365613" y="2109185"/>
                </a:cubicBezTo>
                <a:cubicBezTo>
                  <a:pt x="369009" y="2118160"/>
                  <a:pt x="369009" y="2118160"/>
                  <a:pt x="369009" y="2118160"/>
                </a:cubicBezTo>
                <a:cubicBezTo>
                  <a:pt x="385987" y="2131623"/>
                  <a:pt x="385987" y="2131623"/>
                  <a:pt x="385987" y="2131623"/>
                </a:cubicBezTo>
                <a:cubicBezTo>
                  <a:pt x="379196" y="2131623"/>
                  <a:pt x="379196" y="2131623"/>
                  <a:pt x="379196" y="2131623"/>
                </a:cubicBezTo>
                <a:cubicBezTo>
                  <a:pt x="362218" y="2118160"/>
                  <a:pt x="362218" y="2118160"/>
                  <a:pt x="362218" y="2118160"/>
                </a:cubicBezTo>
                <a:cubicBezTo>
                  <a:pt x="358822" y="2122648"/>
                  <a:pt x="358822" y="2122648"/>
                  <a:pt x="358822" y="2122648"/>
                </a:cubicBezTo>
                <a:cubicBezTo>
                  <a:pt x="358822" y="2127135"/>
                  <a:pt x="358822" y="2127135"/>
                  <a:pt x="358822" y="2127135"/>
                </a:cubicBezTo>
                <a:cubicBezTo>
                  <a:pt x="355427" y="2118160"/>
                  <a:pt x="355427" y="2118160"/>
                  <a:pt x="355427" y="2118160"/>
                </a:cubicBezTo>
                <a:lnTo>
                  <a:pt x="352031" y="2118160"/>
                </a:lnTo>
                <a:cubicBezTo>
                  <a:pt x="345240" y="2109185"/>
                  <a:pt x="345240" y="2109185"/>
                  <a:pt x="345240" y="2109185"/>
                </a:cubicBezTo>
                <a:close/>
                <a:moveTo>
                  <a:pt x="2285" y="2104697"/>
                </a:moveTo>
                <a:cubicBezTo>
                  <a:pt x="15868" y="2122648"/>
                  <a:pt x="15868" y="2122648"/>
                  <a:pt x="15868" y="2122648"/>
                </a:cubicBezTo>
                <a:cubicBezTo>
                  <a:pt x="9077" y="2122648"/>
                  <a:pt x="9077" y="2122648"/>
                  <a:pt x="9077" y="2122648"/>
                </a:cubicBezTo>
                <a:cubicBezTo>
                  <a:pt x="5681" y="2113672"/>
                  <a:pt x="-4506" y="2127135"/>
                  <a:pt x="2285" y="2109185"/>
                </a:cubicBezTo>
                <a:cubicBezTo>
                  <a:pt x="2285" y="2104697"/>
                  <a:pt x="2285" y="2104697"/>
                  <a:pt x="2285" y="2104697"/>
                </a:cubicBezTo>
                <a:close/>
                <a:moveTo>
                  <a:pt x="240306" y="2098327"/>
                </a:moveTo>
                <a:lnTo>
                  <a:pt x="239128" y="2100770"/>
                </a:lnTo>
                <a:cubicBezTo>
                  <a:pt x="238279" y="2102734"/>
                  <a:pt x="238067" y="2103154"/>
                  <a:pt x="239128" y="2099438"/>
                </a:cubicBezTo>
                <a:lnTo>
                  <a:pt x="239380" y="2098572"/>
                </a:lnTo>
                <a:close/>
                <a:moveTo>
                  <a:pt x="531997" y="2091234"/>
                </a:moveTo>
                <a:cubicBezTo>
                  <a:pt x="542184" y="2093478"/>
                  <a:pt x="546853" y="2094600"/>
                  <a:pt x="548392" y="2095301"/>
                </a:cubicBezTo>
                <a:lnTo>
                  <a:pt x="548099" y="2095490"/>
                </a:lnTo>
                <a:lnTo>
                  <a:pt x="546853" y="2095161"/>
                </a:lnTo>
                <a:cubicBezTo>
                  <a:pt x="544731" y="2094600"/>
                  <a:pt x="540486" y="2093478"/>
                  <a:pt x="531997" y="2091234"/>
                </a:cubicBezTo>
                <a:close/>
                <a:moveTo>
                  <a:pt x="236581" y="2091234"/>
                </a:moveTo>
                <a:lnTo>
                  <a:pt x="241521" y="2091234"/>
                </a:lnTo>
                <a:lnTo>
                  <a:pt x="239380" y="2098572"/>
                </a:lnTo>
                <a:lnTo>
                  <a:pt x="235308" y="2099649"/>
                </a:lnTo>
                <a:cubicBezTo>
                  <a:pt x="233185" y="2100209"/>
                  <a:pt x="233185" y="2100209"/>
                  <a:pt x="233185" y="2100209"/>
                </a:cubicBezTo>
                <a:cubicBezTo>
                  <a:pt x="236581" y="2091234"/>
                  <a:pt x="236581" y="2091234"/>
                  <a:pt x="236581" y="2091234"/>
                </a:cubicBezTo>
                <a:close/>
                <a:moveTo>
                  <a:pt x="256955" y="2082259"/>
                </a:moveTo>
                <a:cubicBezTo>
                  <a:pt x="256955" y="2082259"/>
                  <a:pt x="256955" y="2082259"/>
                  <a:pt x="256955" y="2086747"/>
                </a:cubicBezTo>
                <a:lnTo>
                  <a:pt x="255031" y="2086477"/>
                </a:lnTo>
                <a:lnTo>
                  <a:pt x="255257" y="2086115"/>
                </a:lnTo>
                <a:cubicBezTo>
                  <a:pt x="256743" y="2083942"/>
                  <a:pt x="257804" y="2082259"/>
                  <a:pt x="256955" y="2082259"/>
                </a:cubicBezTo>
                <a:close/>
                <a:moveTo>
                  <a:pt x="135346" y="2078695"/>
                </a:moveTo>
                <a:lnTo>
                  <a:pt x="134024" y="2083381"/>
                </a:lnTo>
                <a:cubicBezTo>
                  <a:pt x="131636" y="2088990"/>
                  <a:pt x="129408" y="2088990"/>
                  <a:pt x="127498" y="2086747"/>
                </a:cubicBezTo>
                <a:lnTo>
                  <a:pt x="126188" y="2083882"/>
                </a:lnTo>
                <a:close/>
                <a:moveTo>
                  <a:pt x="110944" y="2068796"/>
                </a:moveTo>
                <a:lnTo>
                  <a:pt x="114601" y="2071213"/>
                </a:lnTo>
                <a:lnTo>
                  <a:pt x="112642" y="2072723"/>
                </a:lnTo>
                <a:cubicBezTo>
                  <a:pt x="114340" y="2072162"/>
                  <a:pt x="117735" y="2071040"/>
                  <a:pt x="117735" y="2073284"/>
                </a:cubicBezTo>
                <a:lnTo>
                  <a:pt x="114601" y="2071213"/>
                </a:lnTo>
                <a:lnTo>
                  <a:pt x="117735" y="2068796"/>
                </a:lnTo>
                <a:cubicBezTo>
                  <a:pt x="124527" y="2068796"/>
                  <a:pt x="124527" y="2068796"/>
                  <a:pt x="124527" y="2068796"/>
                </a:cubicBezTo>
                <a:cubicBezTo>
                  <a:pt x="121131" y="2073284"/>
                  <a:pt x="121131" y="2073284"/>
                  <a:pt x="121131" y="2073284"/>
                </a:cubicBezTo>
                <a:cubicBezTo>
                  <a:pt x="121131" y="2071040"/>
                  <a:pt x="121768" y="2073284"/>
                  <a:pt x="122882" y="2076649"/>
                </a:cubicBezTo>
                <a:lnTo>
                  <a:pt x="126188" y="2083882"/>
                </a:lnTo>
                <a:lnTo>
                  <a:pt x="124102" y="2085064"/>
                </a:lnTo>
                <a:cubicBezTo>
                  <a:pt x="121131" y="2086747"/>
                  <a:pt x="121131" y="2086747"/>
                  <a:pt x="121131" y="2086747"/>
                </a:cubicBezTo>
                <a:cubicBezTo>
                  <a:pt x="107549" y="2086747"/>
                  <a:pt x="107549" y="2086747"/>
                  <a:pt x="107549" y="2086747"/>
                </a:cubicBezTo>
                <a:cubicBezTo>
                  <a:pt x="93966" y="2109185"/>
                  <a:pt x="93966" y="2109185"/>
                  <a:pt x="93966" y="2109185"/>
                </a:cubicBezTo>
                <a:cubicBezTo>
                  <a:pt x="110944" y="2100209"/>
                  <a:pt x="110944" y="2100209"/>
                  <a:pt x="110944" y="2100209"/>
                </a:cubicBezTo>
                <a:cubicBezTo>
                  <a:pt x="121131" y="2100209"/>
                  <a:pt x="121131" y="2100209"/>
                  <a:pt x="121131" y="2100209"/>
                </a:cubicBezTo>
                <a:cubicBezTo>
                  <a:pt x="97362" y="2131623"/>
                  <a:pt x="97362" y="2131623"/>
                  <a:pt x="97362" y="2131623"/>
                </a:cubicBezTo>
                <a:cubicBezTo>
                  <a:pt x="97362" y="2145086"/>
                  <a:pt x="97362" y="2145086"/>
                  <a:pt x="97362" y="2145086"/>
                </a:cubicBezTo>
                <a:cubicBezTo>
                  <a:pt x="100757" y="2145086"/>
                  <a:pt x="110944" y="2136111"/>
                  <a:pt x="107549" y="2154061"/>
                </a:cubicBezTo>
                <a:cubicBezTo>
                  <a:pt x="90571" y="2167524"/>
                  <a:pt x="90571" y="2167524"/>
                  <a:pt x="90571" y="2167524"/>
                </a:cubicBezTo>
                <a:cubicBezTo>
                  <a:pt x="87175" y="2163036"/>
                  <a:pt x="87175" y="2163036"/>
                  <a:pt x="87175" y="2163036"/>
                </a:cubicBezTo>
                <a:cubicBezTo>
                  <a:pt x="76988" y="2167524"/>
                  <a:pt x="76988" y="2167524"/>
                  <a:pt x="76988" y="2167524"/>
                </a:cubicBezTo>
                <a:cubicBezTo>
                  <a:pt x="56615" y="2158548"/>
                  <a:pt x="56615" y="2158548"/>
                  <a:pt x="56615" y="2158548"/>
                </a:cubicBezTo>
                <a:cubicBezTo>
                  <a:pt x="56615" y="2154061"/>
                  <a:pt x="56615" y="2154061"/>
                  <a:pt x="56615" y="2154061"/>
                </a:cubicBezTo>
                <a:cubicBezTo>
                  <a:pt x="63406" y="2158548"/>
                  <a:pt x="63406" y="2158548"/>
                  <a:pt x="63406" y="2158548"/>
                </a:cubicBezTo>
                <a:cubicBezTo>
                  <a:pt x="60010" y="2145086"/>
                  <a:pt x="60010" y="2145086"/>
                  <a:pt x="60010" y="2145086"/>
                </a:cubicBezTo>
                <a:cubicBezTo>
                  <a:pt x="32846" y="2131623"/>
                  <a:pt x="32846" y="2131623"/>
                  <a:pt x="32846" y="2131623"/>
                </a:cubicBezTo>
                <a:cubicBezTo>
                  <a:pt x="22659" y="2140598"/>
                  <a:pt x="22659" y="2140598"/>
                  <a:pt x="22659" y="2140598"/>
                </a:cubicBezTo>
                <a:cubicBezTo>
                  <a:pt x="15868" y="2122648"/>
                  <a:pt x="15868" y="2122648"/>
                  <a:pt x="15868" y="2122648"/>
                </a:cubicBezTo>
                <a:cubicBezTo>
                  <a:pt x="19263" y="2122648"/>
                  <a:pt x="19263" y="2122648"/>
                  <a:pt x="19263" y="2122648"/>
                </a:cubicBezTo>
                <a:cubicBezTo>
                  <a:pt x="19263" y="2109185"/>
                  <a:pt x="19263" y="2109185"/>
                  <a:pt x="19263" y="2109185"/>
                </a:cubicBezTo>
                <a:cubicBezTo>
                  <a:pt x="32846" y="2122648"/>
                  <a:pt x="32846" y="2122648"/>
                  <a:pt x="32846" y="2122648"/>
                </a:cubicBezTo>
                <a:cubicBezTo>
                  <a:pt x="56615" y="2095722"/>
                  <a:pt x="56615" y="2095722"/>
                  <a:pt x="56615" y="2095722"/>
                </a:cubicBezTo>
                <a:cubicBezTo>
                  <a:pt x="76988" y="2100209"/>
                  <a:pt x="76988" y="2100209"/>
                  <a:pt x="76988" y="2100209"/>
                </a:cubicBezTo>
                <a:cubicBezTo>
                  <a:pt x="87175" y="2086747"/>
                  <a:pt x="87175" y="2086747"/>
                  <a:pt x="87175" y="2086747"/>
                </a:cubicBezTo>
                <a:cubicBezTo>
                  <a:pt x="87175" y="2091234"/>
                  <a:pt x="80384" y="2073284"/>
                  <a:pt x="93966" y="2091234"/>
                </a:cubicBezTo>
                <a:cubicBezTo>
                  <a:pt x="97362" y="2086747"/>
                  <a:pt x="97362" y="2086747"/>
                  <a:pt x="97362" y="2086747"/>
                </a:cubicBezTo>
                <a:cubicBezTo>
                  <a:pt x="90571" y="2082259"/>
                  <a:pt x="90571" y="2082259"/>
                  <a:pt x="90571" y="2082259"/>
                </a:cubicBezTo>
                <a:cubicBezTo>
                  <a:pt x="110944" y="2068796"/>
                  <a:pt x="110944" y="2068796"/>
                  <a:pt x="110944" y="2068796"/>
                </a:cubicBezTo>
                <a:close/>
                <a:moveTo>
                  <a:pt x="289159" y="2065500"/>
                </a:moveTo>
                <a:lnTo>
                  <a:pt x="289933" y="2065600"/>
                </a:lnTo>
                <a:lnTo>
                  <a:pt x="288788" y="2067113"/>
                </a:lnTo>
                <a:cubicBezTo>
                  <a:pt x="288152" y="2067394"/>
                  <a:pt x="287833" y="2067253"/>
                  <a:pt x="288523" y="2066202"/>
                </a:cubicBezTo>
                <a:close/>
                <a:moveTo>
                  <a:pt x="284278" y="2064870"/>
                </a:moveTo>
                <a:lnTo>
                  <a:pt x="288422" y="2065405"/>
                </a:lnTo>
                <a:lnTo>
                  <a:pt x="288364" y="2065430"/>
                </a:lnTo>
                <a:lnTo>
                  <a:pt x="283180" y="2067714"/>
                </a:lnTo>
                <a:lnTo>
                  <a:pt x="282846" y="2067674"/>
                </a:lnTo>
                <a:cubicBezTo>
                  <a:pt x="280511" y="2066552"/>
                  <a:pt x="279981" y="2065150"/>
                  <a:pt x="284278" y="2064870"/>
                </a:cubicBezTo>
                <a:close/>
                <a:moveTo>
                  <a:pt x="289793" y="2064801"/>
                </a:moveTo>
                <a:lnTo>
                  <a:pt x="289159" y="2065500"/>
                </a:lnTo>
                <a:lnTo>
                  <a:pt x="288422" y="2065405"/>
                </a:lnTo>
                <a:close/>
                <a:moveTo>
                  <a:pt x="294306" y="2059821"/>
                </a:moveTo>
                <a:lnTo>
                  <a:pt x="292886" y="2065981"/>
                </a:lnTo>
                <a:lnTo>
                  <a:pt x="289933" y="2065600"/>
                </a:lnTo>
                <a:lnTo>
                  <a:pt x="290910" y="2064308"/>
                </a:lnTo>
                <a:lnTo>
                  <a:pt x="289793" y="2064801"/>
                </a:lnTo>
                <a:close/>
                <a:moveTo>
                  <a:pt x="139950" y="2056168"/>
                </a:moveTo>
                <a:lnTo>
                  <a:pt x="140032" y="2056473"/>
                </a:lnTo>
                <a:cubicBezTo>
                  <a:pt x="141186" y="2060522"/>
                  <a:pt x="142778" y="2065991"/>
                  <a:pt x="144900" y="2073284"/>
                </a:cubicBezTo>
                <a:lnTo>
                  <a:pt x="135346" y="2078695"/>
                </a:lnTo>
                <a:lnTo>
                  <a:pt x="137705" y="2070339"/>
                </a:lnTo>
                <a:close/>
                <a:moveTo>
                  <a:pt x="302985" y="2051273"/>
                </a:moveTo>
                <a:lnTo>
                  <a:pt x="303761" y="2051713"/>
                </a:lnTo>
                <a:lnTo>
                  <a:pt x="301097" y="2054211"/>
                </a:lnTo>
                <a:cubicBezTo>
                  <a:pt x="299399" y="2055333"/>
                  <a:pt x="298975" y="2055053"/>
                  <a:pt x="302158" y="2051967"/>
                </a:cubicBezTo>
                <a:close/>
                <a:moveTo>
                  <a:pt x="138958" y="2047480"/>
                </a:moveTo>
                <a:lnTo>
                  <a:pt x="141039" y="2049294"/>
                </a:lnTo>
                <a:lnTo>
                  <a:pt x="139950" y="2056168"/>
                </a:lnTo>
                <a:lnTo>
                  <a:pt x="137791" y="2048181"/>
                </a:lnTo>
                <a:cubicBezTo>
                  <a:pt x="137048" y="2044956"/>
                  <a:pt x="137685" y="2045797"/>
                  <a:pt x="138958" y="2047480"/>
                </a:cubicBezTo>
                <a:close/>
                <a:moveTo>
                  <a:pt x="215868" y="2037383"/>
                </a:moveTo>
                <a:lnTo>
                  <a:pt x="222999" y="2037383"/>
                </a:lnTo>
                <a:cubicBezTo>
                  <a:pt x="216207" y="2039627"/>
                  <a:pt x="215359" y="2039627"/>
                  <a:pt x="215783" y="2038505"/>
                </a:cubicBezTo>
                <a:close/>
                <a:moveTo>
                  <a:pt x="313106" y="2025124"/>
                </a:moveTo>
                <a:lnTo>
                  <a:pt x="315817" y="2026915"/>
                </a:lnTo>
                <a:lnTo>
                  <a:pt x="312823" y="2027636"/>
                </a:lnTo>
                <a:cubicBezTo>
                  <a:pt x="310541" y="2027987"/>
                  <a:pt x="310647" y="2027566"/>
                  <a:pt x="311709" y="2026725"/>
                </a:cubicBezTo>
                <a:close/>
                <a:moveTo>
                  <a:pt x="304493" y="2023920"/>
                </a:moveTo>
                <a:cubicBezTo>
                  <a:pt x="307888" y="2041870"/>
                  <a:pt x="307888" y="2041870"/>
                  <a:pt x="307888" y="2041870"/>
                </a:cubicBezTo>
                <a:lnTo>
                  <a:pt x="307701" y="2047312"/>
                </a:lnTo>
                <a:lnTo>
                  <a:pt x="302985" y="2051273"/>
                </a:lnTo>
                <a:lnTo>
                  <a:pt x="297277" y="2048041"/>
                </a:lnTo>
                <a:cubicBezTo>
                  <a:pt x="294306" y="2046358"/>
                  <a:pt x="294306" y="2046358"/>
                  <a:pt x="294306" y="2046358"/>
                </a:cubicBezTo>
                <a:cubicBezTo>
                  <a:pt x="294306" y="2037383"/>
                  <a:pt x="294306" y="2037383"/>
                  <a:pt x="294306" y="2037383"/>
                </a:cubicBezTo>
                <a:cubicBezTo>
                  <a:pt x="290910" y="2032895"/>
                  <a:pt x="290910" y="2032895"/>
                  <a:pt x="290910" y="2032895"/>
                </a:cubicBezTo>
                <a:cubicBezTo>
                  <a:pt x="304493" y="2023920"/>
                  <a:pt x="304493" y="2023920"/>
                  <a:pt x="304493" y="2023920"/>
                </a:cubicBezTo>
                <a:close/>
                <a:moveTo>
                  <a:pt x="318075" y="2019432"/>
                </a:moveTo>
                <a:lnTo>
                  <a:pt x="313106" y="2025124"/>
                </a:lnTo>
                <a:lnTo>
                  <a:pt x="312981" y="2025042"/>
                </a:lnTo>
                <a:cubicBezTo>
                  <a:pt x="311284" y="2023920"/>
                  <a:pt x="311284" y="2023920"/>
                  <a:pt x="311284" y="2023920"/>
                </a:cubicBezTo>
                <a:cubicBezTo>
                  <a:pt x="318075" y="2019432"/>
                  <a:pt x="318075" y="2019432"/>
                  <a:pt x="318075" y="2019432"/>
                </a:cubicBezTo>
                <a:close/>
                <a:moveTo>
                  <a:pt x="328030" y="1985214"/>
                </a:moveTo>
                <a:lnTo>
                  <a:pt x="327837" y="1985494"/>
                </a:lnTo>
                <a:cubicBezTo>
                  <a:pt x="326352" y="1987458"/>
                  <a:pt x="326564" y="1986897"/>
                  <a:pt x="327413" y="1985775"/>
                </a:cubicBezTo>
                <a:close/>
                <a:moveTo>
                  <a:pt x="75594" y="1937075"/>
                </a:moveTo>
                <a:lnTo>
                  <a:pt x="76988" y="1938655"/>
                </a:lnTo>
                <a:cubicBezTo>
                  <a:pt x="76988" y="1938655"/>
                  <a:pt x="76988" y="1938655"/>
                  <a:pt x="73593" y="1938655"/>
                </a:cubicBezTo>
                <a:close/>
                <a:moveTo>
                  <a:pt x="383637" y="1915756"/>
                </a:moveTo>
                <a:lnTo>
                  <a:pt x="381159" y="1920003"/>
                </a:lnTo>
                <a:cubicBezTo>
                  <a:pt x="378771" y="1923790"/>
                  <a:pt x="382591" y="1916217"/>
                  <a:pt x="382591" y="1916217"/>
                </a:cubicBezTo>
                <a:close/>
                <a:moveTo>
                  <a:pt x="446692" y="1892466"/>
                </a:moveTo>
                <a:lnTo>
                  <a:pt x="436868" y="1900650"/>
                </a:lnTo>
                <a:cubicBezTo>
                  <a:pt x="434268" y="1901912"/>
                  <a:pt x="433313" y="1901071"/>
                  <a:pt x="433101" y="1899388"/>
                </a:cubicBezTo>
                <a:lnTo>
                  <a:pt x="433208" y="1898406"/>
                </a:lnTo>
                <a:close/>
                <a:moveTo>
                  <a:pt x="450503" y="1889291"/>
                </a:moveTo>
                <a:cubicBezTo>
                  <a:pt x="453899" y="1889291"/>
                  <a:pt x="453899" y="1889291"/>
                  <a:pt x="453899" y="1889291"/>
                </a:cubicBezTo>
                <a:lnTo>
                  <a:pt x="446692" y="1892466"/>
                </a:lnTo>
                <a:close/>
                <a:moveTo>
                  <a:pt x="15868" y="1880316"/>
                </a:moveTo>
                <a:cubicBezTo>
                  <a:pt x="22659" y="1880316"/>
                  <a:pt x="22659" y="1880316"/>
                  <a:pt x="22659" y="1880316"/>
                </a:cubicBezTo>
                <a:cubicBezTo>
                  <a:pt x="15868" y="1884803"/>
                  <a:pt x="15868" y="1884803"/>
                  <a:pt x="15868" y="1884803"/>
                </a:cubicBezTo>
                <a:lnTo>
                  <a:pt x="15868" y="1883681"/>
                </a:lnTo>
                <a:cubicBezTo>
                  <a:pt x="15868" y="1880316"/>
                  <a:pt x="15868" y="1880316"/>
                  <a:pt x="15868" y="1880316"/>
                </a:cubicBezTo>
                <a:close/>
                <a:moveTo>
                  <a:pt x="491250" y="1835440"/>
                </a:moveTo>
                <a:lnTo>
                  <a:pt x="491250" y="1836832"/>
                </a:lnTo>
                <a:lnTo>
                  <a:pt x="486953" y="1838595"/>
                </a:lnTo>
                <a:cubicBezTo>
                  <a:pt x="483610" y="1838805"/>
                  <a:pt x="491250" y="1832074"/>
                  <a:pt x="491250" y="1835440"/>
                </a:cubicBezTo>
                <a:close/>
                <a:moveTo>
                  <a:pt x="32846" y="1804026"/>
                </a:moveTo>
                <a:cubicBezTo>
                  <a:pt x="39637" y="1808514"/>
                  <a:pt x="39637" y="1808514"/>
                  <a:pt x="39637" y="1808514"/>
                </a:cubicBezTo>
                <a:cubicBezTo>
                  <a:pt x="36241" y="1826464"/>
                  <a:pt x="36241" y="1826464"/>
                  <a:pt x="36241" y="1826464"/>
                </a:cubicBezTo>
                <a:cubicBezTo>
                  <a:pt x="46428" y="1853390"/>
                  <a:pt x="46428" y="1853390"/>
                  <a:pt x="46428" y="1853390"/>
                </a:cubicBezTo>
                <a:cubicBezTo>
                  <a:pt x="46428" y="1880316"/>
                  <a:pt x="46428" y="1880316"/>
                  <a:pt x="46428" y="1880316"/>
                </a:cubicBezTo>
                <a:cubicBezTo>
                  <a:pt x="12472" y="1853390"/>
                  <a:pt x="12472" y="1853390"/>
                  <a:pt x="12472" y="1853390"/>
                </a:cubicBezTo>
                <a:cubicBezTo>
                  <a:pt x="12472" y="1817489"/>
                  <a:pt x="12472" y="1817489"/>
                  <a:pt x="12472" y="1817489"/>
                </a:cubicBezTo>
                <a:cubicBezTo>
                  <a:pt x="19263" y="1813001"/>
                  <a:pt x="19263" y="1813001"/>
                  <a:pt x="19263" y="1813001"/>
                </a:cubicBezTo>
                <a:cubicBezTo>
                  <a:pt x="22659" y="1821977"/>
                  <a:pt x="22659" y="1821977"/>
                  <a:pt x="22659" y="1821977"/>
                </a:cubicBezTo>
                <a:cubicBezTo>
                  <a:pt x="29450" y="1821977"/>
                  <a:pt x="29450" y="1821977"/>
                  <a:pt x="29450" y="1821977"/>
                </a:cubicBezTo>
                <a:cubicBezTo>
                  <a:pt x="32846" y="1813001"/>
                  <a:pt x="32846" y="1813001"/>
                  <a:pt x="32846" y="1813001"/>
                </a:cubicBezTo>
                <a:cubicBezTo>
                  <a:pt x="32846" y="1804026"/>
                  <a:pt x="32846" y="1804026"/>
                  <a:pt x="32846" y="1804026"/>
                </a:cubicBezTo>
                <a:close/>
                <a:moveTo>
                  <a:pt x="405936" y="1700811"/>
                </a:moveTo>
                <a:cubicBezTo>
                  <a:pt x="406360" y="1704177"/>
                  <a:pt x="404663" y="1712030"/>
                  <a:pt x="402965" y="1709786"/>
                </a:cubicBezTo>
                <a:lnTo>
                  <a:pt x="399837" y="1709786"/>
                </a:lnTo>
                <a:lnTo>
                  <a:pt x="403442" y="1700951"/>
                </a:lnTo>
                <a:cubicBezTo>
                  <a:pt x="404981" y="1698567"/>
                  <a:pt x="405724" y="1699128"/>
                  <a:pt x="405936" y="1700811"/>
                </a:cubicBezTo>
                <a:close/>
                <a:moveTo>
                  <a:pt x="324866" y="1687348"/>
                </a:moveTo>
                <a:lnTo>
                  <a:pt x="329436" y="1690368"/>
                </a:lnTo>
                <a:lnTo>
                  <a:pt x="329535" y="1690714"/>
                </a:lnTo>
                <a:cubicBezTo>
                  <a:pt x="327413" y="1694079"/>
                  <a:pt x="321471" y="1696323"/>
                  <a:pt x="324866" y="1687348"/>
                </a:cubicBezTo>
                <a:close/>
                <a:moveTo>
                  <a:pt x="375800" y="1637984"/>
                </a:moveTo>
                <a:lnTo>
                  <a:pt x="373586" y="1640911"/>
                </a:lnTo>
                <a:lnTo>
                  <a:pt x="371131" y="1640228"/>
                </a:lnTo>
                <a:cubicBezTo>
                  <a:pt x="372405" y="1639106"/>
                  <a:pt x="375800" y="1637984"/>
                  <a:pt x="375800" y="1637984"/>
                </a:cubicBezTo>
                <a:close/>
                <a:moveTo>
                  <a:pt x="481063" y="1557207"/>
                </a:moveTo>
                <a:cubicBezTo>
                  <a:pt x="481063" y="1557207"/>
                  <a:pt x="481063" y="1557207"/>
                  <a:pt x="479790" y="1557768"/>
                </a:cubicBezTo>
                <a:lnTo>
                  <a:pt x="475333" y="1559731"/>
                </a:lnTo>
                <a:lnTo>
                  <a:pt x="475121" y="1559450"/>
                </a:lnTo>
                <a:cubicBezTo>
                  <a:pt x="476819" y="1557207"/>
                  <a:pt x="482761" y="1554963"/>
                  <a:pt x="481063" y="1557207"/>
                </a:cubicBezTo>
                <a:close/>
                <a:moveTo>
                  <a:pt x="538831" y="1501371"/>
                </a:moveTo>
                <a:lnTo>
                  <a:pt x="538841" y="1501953"/>
                </a:lnTo>
                <a:cubicBezTo>
                  <a:pt x="537674" y="1505318"/>
                  <a:pt x="535021" y="1509806"/>
                  <a:pt x="536401" y="1506440"/>
                </a:cubicBezTo>
                <a:close/>
                <a:moveTo>
                  <a:pt x="538788" y="1498867"/>
                </a:moveTo>
                <a:lnTo>
                  <a:pt x="540032" y="1498867"/>
                </a:lnTo>
                <a:lnTo>
                  <a:pt x="538831" y="1501371"/>
                </a:lnTo>
                <a:close/>
                <a:moveTo>
                  <a:pt x="556883" y="1440004"/>
                </a:moveTo>
                <a:lnTo>
                  <a:pt x="558631" y="1446208"/>
                </a:lnTo>
                <a:cubicBezTo>
                  <a:pt x="559586" y="1450625"/>
                  <a:pt x="555766" y="1440528"/>
                  <a:pt x="555766" y="1440528"/>
                </a:cubicBezTo>
                <a:close/>
                <a:moveTo>
                  <a:pt x="601975" y="1434599"/>
                </a:moveTo>
                <a:lnTo>
                  <a:pt x="603305" y="1435290"/>
                </a:lnTo>
                <a:lnTo>
                  <a:pt x="603305" y="1436041"/>
                </a:lnTo>
                <a:cubicBezTo>
                  <a:pt x="603305" y="1436041"/>
                  <a:pt x="603305" y="1436041"/>
                  <a:pt x="602031" y="1436041"/>
                </a:cubicBezTo>
                <a:lnTo>
                  <a:pt x="601160" y="1436041"/>
                </a:lnTo>
                <a:lnTo>
                  <a:pt x="601713" y="1435199"/>
                </a:lnTo>
                <a:close/>
                <a:moveTo>
                  <a:pt x="2676767" y="1334466"/>
                </a:moveTo>
                <a:lnTo>
                  <a:pt x="2674613" y="1337313"/>
                </a:lnTo>
                <a:lnTo>
                  <a:pt x="2673662" y="1336131"/>
                </a:lnTo>
                <a:close/>
                <a:moveTo>
                  <a:pt x="2671960" y="1334017"/>
                </a:moveTo>
                <a:lnTo>
                  <a:pt x="2673662" y="1336131"/>
                </a:lnTo>
                <a:lnTo>
                  <a:pt x="2670309" y="1337929"/>
                </a:lnTo>
                <a:lnTo>
                  <a:pt x="2667822" y="1337313"/>
                </a:lnTo>
                <a:lnTo>
                  <a:pt x="2667883" y="1339173"/>
                </a:lnTo>
                <a:lnTo>
                  <a:pt x="2666124" y="1337874"/>
                </a:lnTo>
                <a:cubicBezTo>
                  <a:pt x="2667398" y="1336472"/>
                  <a:pt x="2669944" y="1334649"/>
                  <a:pt x="2671960" y="1334017"/>
                </a:cubicBezTo>
                <a:close/>
                <a:moveTo>
                  <a:pt x="2678009" y="1332825"/>
                </a:moveTo>
                <a:lnTo>
                  <a:pt x="2678534" y="1333519"/>
                </a:lnTo>
                <a:lnTo>
                  <a:pt x="2676767" y="1334466"/>
                </a:lnTo>
                <a:close/>
                <a:moveTo>
                  <a:pt x="2453740" y="1213132"/>
                </a:moveTo>
                <a:cubicBezTo>
                  <a:pt x="2454536" y="1213062"/>
                  <a:pt x="2455597" y="1213903"/>
                  <a:pt x="2457295" y="1216147"/>
                </a:cubicBezTo>
                <a:cubicBezTo>
                  <a:pt x="2457295" y="1216147"/>
                  <a:pt x="2457295" y="1216147"/>
                  <a:pt x="2456022" y="1215586"/>
                </a:cubicBezTo>
                <a:lnTo>
                  <a:pt x="2452883" y="1214203"/>
                </a:lnTo>
                <a:close/>
                <a:moveTo>
                  <a:pt x="3340997" y="1186416"/>
                </a:moveTo>
                <a:cubicBezTo>
                  <a:pt x="3341846" y="1186977"/>
                  <a:pt x="3343544" y="1189221"/>
                  <a:pt x="3343544" y="1189221"/>
                </a:cubicBezTo>
                <a:lnTo>
                  <a:pt x="3341529" y="1189221"/>
                </a:lnTo>
                <a:lnTo>
                  <a:pt x="3340679" y="1187328"/>
                </a:lnTo>
                <a:cubicBezTo>
                  <a:pt x="3340361" y="1186276"/>
                  <a:pt x="3340573" y="1186136"/>
                  <a:pt x="3340997" y="1186416"/>
                </a:cubicBezTo>
                <a:close/>
                <a:moveTo>
                  <a:pt x="624671" y="1153596"/>
                </a:moveTo>
                <a:lnTo>
                  <a:pt x="620282" y="1162295"/>
                </a:lnTo>
                <a:cubicBezTo>
                  <a:pt x="620282" y="1162295"/>
                  <a:pt x="620282" y="1162295"/>
                  <a:pt x="613491" y="1157808"/>
                </a:cubicBezTo>
                <a:cubicBezTo>
                  <a:pt x="613491" y="1157808"/>
                  <a:pt x="613491" y="1157808"/>
                  <a:pt x="611369" y="1156686"/>
                </a:cubicBezTo>
                <a:lnTo>
                  <a:pt x="610725" y="1156345"/>
                </a:lnTo>
                <a:close/>
                <a:moveTo>
                  <a:pt x="600758" y="1151077"/>
                </a:moveTo>
                <a:lnTo>
                  <a:pt x="610725" y="1156345"/>
                </a:lnTo>
                <a:lnTo>
                  <a:pt x="603305" y="1157808"/>
                </a:lnTo>
                <a:close/>
                <a:moveTo>
                  <a:pt x="2688195" y="1148833"/>
                </a:moveTo>
                <a:cubicBezTo>
                  <a:pt x="2688195" y="1148833"/>
                  <a:pt x="2688195" y="1148833"/>
                  <a:pt x="2688195" y="1149955"/>
                </a:cubicBezTo>
                <a:lnTo>
                  <a:pt x="2688195" y="1156983"/>
                </a:lnTo>
                <a:lnTo>
                  <a:pt x="2684243" y="1159354"/>
                </a:lnTo>
                <a:lnTo>
                  <a:pt x="2683180" y="1153734"/>
                </a:lnTo>
                <a:lnTo>
                  <a:pt x="2685065" y="1150726"/>
                </a:lnTo>
                <a:cubicBezTo>
                  <a:pt x="2686710" y="1148833"/>
                  <a:pt x="2688195" y="1147711"/>
                  <a:pt x="2688195" y="1148833"/>
                </a:cubicBezTo>
                <a:close/>
                <a:moveTo>
                  <a:pt x="599909" y="1148833"/>
                </a:moveTo>
                <a:cubicBezTo>
                  <a:pt x="599909" y="1148833"/>
                  <a:pt x="599909" y="1148833"/>
                  <a:pt x="600333" y="1149955"/>
                </a:cubicBezTo>
                <a:lnTo>
                  <a:pt x="600758" y="1151077"/>
                </a:lnTo>
                <a:lnTo>
                  <a:pt x="598728" y="1150003"/>
                </a:lnTo>
                <a:close/>
                <a:moveTo>
                  <a:pt x="4261758" y="1142488"/>
                </a:moveTo>
                <a:lnTo>
                  <a:pt x="4258655" y="1146589"/>
                </a:lnTo>
                <a:cubicBezTo>
                  <a:pt x="4256957" y="1148833"/>
                  <a:pt x="4256957" y="1148833"/>
                  <a:pt x="4256957" y="1148833"/>
                </a:cubicBezTo>
                <a:cubicBezTo>
                  <a:pt x="4255259" y="1148833"/>
                  <a:pt x="4257594" y="1146308"/>
                  <a:pt x="4260936" y="1143223"/>
                </a:cubicBezTo>
                <a:close/>
                <a:moveTo>
                  <a:pt x="3384291" y="1139857"/>
                </a:moveTo>
                <a:lnTo>
                  <a:pt x="3383626" y="1141029"/>
                </a:lnTo>
                <a:lnTo>
                  <a:pt x="3379038" y="1141751"/>
                </a:lnTo>
                <a:cubicBezTo>
                  <a:pt x="3374104" y="1142382"/>
                  <a:pt x="3386838" y="1139857"/>
                  <a:pt x="3384291" y="1139857"/>
                </a:cubicBezTo>
                <a:close/>
                <a:moveTo>
                  <a:pt x="599909" y="1135370"/>
                </a:moveTo>
                <a:cubicBezTo>
                  <a:pt x="593118" y="1144345"/>
                  <a:pt x="593118" y="1144345"/>
                  <a:pt x="593118" y="1144345"/>
                </a:cubicBezTo>
                <a:cubicBezTo>
                  <a:pt x="596513" y="1148833"/>
                  <a:pt x="596513" y="1148833"/>
                  <a:pt x="596513" y="1148833"/>
                </a:cubicBezTo>
                <a:lnTo>
                  <a:pt x="598728" y="1150003"/>
                </a:lnTo>
                <a:lnTo>
                  <a:pt x="588025" y="1160613"/>
                </a:lnTo>
                <a:cubicBezTo>
                  <a:pt x="586327" y="1162295"/>
                  <a:pt x="586327" y="1162295"/>
                  <a:pt x="586327" y="1162295"/>
                </a:cubicBezTo>
                <a:cubicBezTo>
                  <a:pt x="582931" y="1157808"/>
                  <a:pt x="582931" y="1157808"/>
                  <a:pt x="582931" y="1157808"/>
                </a:cubicBezTo>
                <a:cubicBezTo>
                  <a:pt x="572744" y="1166783"/>
                  <a:pt x="572744" y="1166783"/>
                  <a:pt x="572744" y="1166783"/>
                </a:cubicBezTo>
                <a:cubicBezTo>
                  <a:pt x="599909" y="1135370"/>
                  <a:pt x="599909" y="1135370"/>
                  <a:pt x="599909" y="1135370"/>
                </a:cubicBezTo>
                <a:close/>
                <a:moveTo>
                  <a:pt x="4268895" y="1133687"/>
                </a:moveTo>
                <a:cubicBezTo>
                  <a:pt x="4273617" y="1131163"/>
                  <a:pt x="4273299" y="1132004"/>
                  <a:pt x="4270964" y="1134248"/>
                </a:cubicBezTo>
                <a:lnTo>
                  <a:pt x="4261758" y="1142488"/>
                </a:lnTo>
                <a:lnTo>
                  <a:pt x="4268039" y="1134186"/>
                </a:lnTo>
                <a:close/>
                <a:moveTo>
                  <a:pt x="2613493" y="1130882"/>
                </a:moveTo>
                <a:cubicBezTo>
                  <a:pt x="2613493" y="1130882"/>
                  <a:pt x="2613493" y="1130882"/>
                  <a:pt x="2604898" y="1140348"/>
                </a:cubicBezTo>
                <a:lnTo>
                  <a:pt x="2603813" y="1141543"/>
                </a:lnTo>
                <a:lnTo>
                  <a:pt x="2603730" y="1141540"/>
                </a:lnTo>
                <a:cubicBezTo>
                  <a:pt x="2605853" y="1137614"/>
                  <a:pt x="2613493" y="1128638"/>
                  <a:pt x="2613493" y="1130882"/>
                </a:cubicBezTo>
                <a:close/>
                <a:moveTo>
                  <a:pt x="658653" y="1126843"/>
                </a:moveTo>
                <a:lnTo>
                  <a:pt x="660605" y="1126955"/>
                </a:lnTo>
                <a:cubicBezTo>
                  <a:pt x="660181" y="1128638"/>
                  <a:pt x="657634" y="1130882"/>
                  <a:pt x="657634" y="1130882"/>
                </a:cubicBezTo>
                <a:cubicBezTo>
                  <a:pt x="657634" y="1130882"/>
                  <a:pt x="657634" y="1130882"/>
                  <a:pt x="658059" y="1129199"/>
                </a:cubicBezTo>
                <a:close/>
                <a:moveTo>
                  <a:pt x="3387262" y="1120224"/>
                </a:moveTo>
                <a:cubicBezTo>
                  <a:pt x="3387474" y="1120505"/>
                  <a:pt x="3387156" y="1120925"/>
                  <a:pt x="3386573" y="1120715"/>
                </a:cubicBezTo>
                <a:lnTo>
                  <a:pt x="3386324" y="1120356"/>
                </a:lnTo>
                <a:close/>
                <a:moveTo>
                  <a:pt x="4399572" y="1117419"/>
                </a:moveTo>
                <a:lnTo>
                  <a:pt x="4401148" y="1117419"/>
                </a:lnTo>
                <a:lnTo>
                  <a:pt x="4401323" y="1118050"/>
                </a:lnTo>
                <a:cubicBezTo>
                  <a:pt x="4401588" y="1120925"/>
                  <a:pt x="4400633" y="1121065"/>
                  <a:pt x="4399148" y="1120224"/>
                </a:cubicBezTo>
                <a:lnTo>
                  <a:pt x="4397036" y="1118760"/>
                </a:lnTo>
                <a:close/>
                <a:moveTo>
                  <a:pt x="2637191" y="1114567"/>
                </a:moveTo>
                <a:lnTo>
                  <a:pt x="2632063" y="1119873"/>
                </a:lnTo>
                <a:cubicBezTo>
                  <a:pt x="2627606" y="1124221"/>
                  <a:pt x="2632911" y="1118190"/>
                  <a:pt x="2636943" y="1114685"/>
                </a:cubicBezTo>
                <a:close/>
                <a:moveTo>
                  <a:pt x="4375803" y="1108444"/>
                </a:moveTo>
                <a:cubicBezTo>
                  <a:pt x="4389385" y="1117419"/>
                  <a:pt x="4389385" y="1117419"/>
                  <a:pt x="4389385" y="1117419"/>
                </a:cubicBezTo>
                <a:cubicBezTo>
                  <a:pt x="4390234" y="1115175"/>
                  <a:pt x="4391932" y="1115456"/>
                  <a:pt x="4393789" y="1116508"/>
                </a:cubicBezTo>
                <a:lnTo>
                  <a:pt x="4397036" y="1118760"/>
                </a:lnTo>
                <a:lnTo>
                  <a:pt x="4384716" y="1125273"/>
                </a:lnTo>
                <a:cubicBezTo>
                  <a:pt x="4382594" y="1126395"/>
                  <a:pt x="4382594" y="1126395"/>
                  <a:pt x="4382594" y="1126395"/>
                </a:cubicBezTo>
                <a:cubicBezTo>
                  <a:pt x="4372407" y="1126395"/>
                  <a:pt x="4372407" y="1126395"/>
                  <a:pt x="4372407" y="1126395"/>
                </a:cubicBezTo>
                <a:cubicBezTo>
                  <a:pt x="4375803" y="1112932"/>
                  <a:pt x="4375803" y="1112932"/>
                  <a:pt x="4375803" y="1112932"/>
                </a:cubicBezTo>
                <a:cubicBezTo>
                  <a:pt x="4375803" y="1108444"/>
                  <a:pt x="4375803" y="1108444"/>
                  <a:pt x="4375803" y="1108444"/>
                </a:cubicBezTo>
                <a:close/>
                <a:moveTo>
                  <a:pt x="4396177" y="1099469"/>
                </a:moveTo>
                <a:cubicBezTo>
                  <a:pt x="4406363" y="1117419"/>
                  <a:pt x="4406363" y="1117419"/>
                  <a:pt x="4406363" y="1117419"/>
                </a:cubicBezTo>
                <a:lnTo>
                  <a:pt x="4401148" y="1117419"/>
                </a:lnTo>
                <a:close/>
                <a:moveTo>
                  <a:pt x="2773294" y="1097013"/>
                </a:moveTo>
                <a:lnTo>
                  <a:pt x="2775632" y="1097786"/>
                </a:lnTo>
                <a:cubicBezTo>
                  <a:pt x="2775632" y="1100591"/>
                  <a:pt x="2771387" y="1106200"/>
                  <a:pt x="2769690" y="1108444"/>
                </a:cubicBezTo>
                <a:close/>
                <a:moveTo>
                  <a:pt x="2794189" y="1079076"/>
                </a:moveTo>
                <a:lnTo>
                  <a:pt x="2796748" y="1079555"/>
                </a:lnTo>
                <a:cubicBezTo>
                  <a:pt x="2798552" y="1080116"/>
                  <a:pt x="2798127" y="1080396"/>
                  <a:pt x="2796854" y="1080396"/>
                </a:cubicBezTo>
                <a:close/>
                <a:moveTo>
                  <a:pt x="3439180" y="1045987"/>
                </a:moveTo>
                <a:lnTo>
                  <a:pt x="3440319" y="1046739"/>
                </a:lnTo>
                <a:lnTo>
                  <a:pt x="3442132" y="1047937"/>
                </a:lnTo>
                <a:lnTo>
                  <a:pt x="3439470" y="1047861"/>
                </a:lnTo>
                <a:close/>
                <a:moveTo>
                  <a:pt x="393352" y="1045769"/>
                </a:moveTo>
                <a:lnTo>
                  <a:pt x="394325" y="1046026"/>
                </a:lnTo>
                <a:lnTo>
                  <a:pt x="391929" y="1048001"/>
                </a:lnTo>
                <a:cubicBezTo>
                  <a:pt x="388321" y="1050946"/>
                  <a:pt x="388534" y="1050666"/>
                  <a:pt x="390231" y="1048983"/>
                </a:cubicBezTo>
                <a:close/>
                <a:moveTo>
                  <a:pt x="3438621" y="1042364"/>
                </a:moveTo>
                <a:lnTo>
                  <a:pt x="3439180" y="1045987"/>
                </a:lnTo>
                <a:lnTo>
                  <a:pt x="3438621" y="1045617"/>
                </a:lnTo>
                <a:close/>
                <a:moveTo>
                  <a:pt x="3438621" y="1036642"/>
                </a:moveTo>
                <a:cubicBezTo>
                  <a:pt x="3438621" y="1036642"/>
                  <a:pt x="3438621" y="1036642"/>
                  <a:pt x="3438621" y="1037764"/>
                </a:cubicBezTo>
                <a:lnTo>
                  <a:pt x="3438621" y="1042364"/>
                </a:lnTo>
                <a:lnTo>
                  <a:pt x="3438409" y="1040989"/>
                </a:lnTo>
                <a:cubicBezTo>
                  <a:pt x="3438409" y="1038605"/>
                  <a:pt x="3438621" y="1036642"/>
                  <a:pt x="3438621" y="1036642"/>
                </a:cubicBezTo>
                <a:close/>
                <a:moveTo>
                  <a:pt x="399569" y="1036642"/>
                </a:moveTo>
                <a:cubicBezTo>
                  <a:pt x="401267" y="1036642"/>
                  <a:pt x="399781" y="1038886"/>
                  <a:pt x="397447" y="1041550"/>
                </a:cubicBezTo>
                <a:lnTo>
                  <a:pt x="393352" y="1045769"/>
                </a:lnTo>
                <a:lnTo>
                  <a:pt x="392778" y="1045617"/>
                </a:lnTo>
                <a:cubicBezTo>
                  <a:pt x="399569" y="1036642"/>
                  <a:pt x="399569" y="1036642"/>
                  <a:pt x="399569" y="1036642"/>
                </a:cubicBezTo>
                <a:close/>
                <a:moveTo>
                  <a:pt x="3446672" y="1020357"/>
                </a:moveTo>
                <a:lnTo>
                  <a:pt x="3446685" y="1020374"/>
                </a:lnTo>
                <a:cubicBezTo>
                  <a:pt x="3447959" y="1022057"/>
                  <a:pt x="3450505" y="1025423"/>
                  <a:pt x="3455599" y="1032154"/>
                </a:cubicBezTo>
                <a:lnTo>
                  <a:pt x="3454227" y="1034087"/>
                </a:lnTo>
                <a:lnTo>
                  <a:pt x="3446526" y="1026405"/>
                </a:lnTo>
                <a:close/>
                <a:moveTo>
                  <a:pt x="3445412" y="1018691"/>
                </a:moveTo>
                <a:cubicBezTo>
                  <a:pt x="3462390" y="1018691"/>
                  <a:pt x="3462390" y="1018691"/>
                  <a:pt x="3462390" y="1018691"/>
                </a:cubicBezTo>
                <a:cubicBezTo>
                  <a:pt x="3455599" y="1027667"/>
                  <a:pt x="3455599" y="1027667"/>
                  <a:pt x="3455599" y="1027667"/>
                </a:cubicBezTo>
                <a:cubicBezTo>
                  <a:pt x="3458994" y="1023179"/>
                  <a:pt x="3450505" y="1018691"/>
                  <a:pt x="3446685" y="1019813"/>
                </a:cubicBezTo>
                <a:lnTo>
                  <a:pt x="3446672" y="1020357"/>
                </a:lnTo>
                <a:close/>
                <a:moveTo>
                  <a:pt x="2850335" y="999619"/>
                </a:moveTo>
                <a:cubicBezTo>
                  <a:pt x="2853731" y="996253"/>
                  <a:pt x="2852881" y="998497"/>
                  <a:pt x="2837601" y="1027667"/>
                </a:cubicBezTo>
                <a:cubicBezTo>
                  <a:pt x="2840997" y="1027667"/>
                  <a:pt x="2840997" y="1027667"/>
                  <a:pt x="2840997" y="1027667"/>
                </a:cubicBezTo>
                <a:cubicBezTo>
                  <a:pt x="2837601" y="1036642"/>
                  <a:pt x="2837601" y="1036642"/>
                  <a:pt x="2837601" y="1036642"/>
                </a:cubicBezTo>
                <a:cubicBezTo>
                  <a:pt x="2827415" y="1041130"/>
                  <a:pt x="2827415" y="1041130"/>
                  <a:pt x="2827415" y="1041130"/>
                </a:cubicBezTo>
                <a:cubicBezTo>
                  <a:pt x="2810437" y="1036642"/>
                  <a:pt x="2810437" y="1036642"/>
                  <a:pt x="2810437" y="1036642"/>
                </a:cubicBezTo>
                <a:cubicBezTo>
                  <a:pt x="2817228" y="1018691"/>
                  <a:pt x="2817228" y="1018691"/>
                  <a:pt x="2817228" y="1018691"/>
                </a:cubicBezTo>
                <a:cubicBezTo>
                  <a:pt x="2837601" y="1005228"/>
                  <a:pt x="2837601" y="1005228"/>
                  <a:pt x="2837601" y="1005228"/>
                </a:cubicBezTo>
                <a:cubicBezTo>
                  <a:pt x="2839299" y="1011960"/>
                  <a:pt x="2846939" y="1002985"/>
                  <a:pt x="2850335" y="999619"/>
                </a:cubicBezTo>
                <a:close/>
                <a:moveTo>
                  <a:pt x="3475124" y="962316"/>
                </a:moveTo>
                <a:lnTo>
                  <a:pt x="3475972" y="962596"/>
                </a:lnTo>
                <a:cubicBezTo>
                  <a:pt x="3475124" y="963718"/>
                  <a:pt x="3472577" y="964840"/>
                  <a:pt x="3472577" y="964840"/>
                </a:cubicBezTo>
                <a:cubicBezTo>
                  <a:pt x="3472577" y="964840"/>
                  <a:pt x="3472577" y="964840"/>
                  <a:pt x="3474275" y="963157"/>
                </a:cubicBezTo>
                <a:close/>
                <a:moveTo>
                  <a:pt x="3470427" y="960764"/>
                </a:moveTo>
                <a:lnTo>
                  <a:pt x="3472675" y="961507"/>
                </a:lnTo>
                <a:lnTo>
                  <a:pt x="3471038" y="962736"/>
                </a:lnTo>
                <a:close/>
                <a:moveTo>
                  <a:pt x="2892692" y="958341"/>
                </a:moveTo>
                <a:lnTo>
                  <a:pt x="2892217" y="959596"/>
                </a:lnTo>
                <a:lnTo>
                  <a:pt x="2890922" y="958666"/>
                </a:lnTo>
                <a:lnTo>
                  <a:pt x="2891507" y="958950"/>
                </a:lnTo>
                <a:close/>
                <a:moveTo>
                  <a:pt x="2893488" y="956237"/>
                </a:moveTo>
                <a:lnTo>
                  <a:pt x="2894269" y="957530"/>
                </a:lnTo>
                <a:lnTo>
                  <a:pt x="2892692" y="958341"/>
                </a:lnTo>
                <a:close/>
                <a:moveTo>
                  <a:pt x="2885140" y="955865"/>
                </a:moveTo>
                <a:cubicBezTo>
                  <a:pt x="2885140" y="954743"/>
                  <a:pt x="2886626" y="955584"/>
                  <a:pt x="2888483" y="956916"/>
                </a:cubicBezTo>
                <a:lnTo>
                  <a:pt x="2890922" y="958666"/>
                </a:lnTo>
                <a:close/>
                <a:moveTo>
                  <a:pt x="3486159" y="951377"/>
                </a:moveTo>
                <a:lnTo>
                  <a:pt x="3475124" y="962316"/>
                </a:lnTo>
                <a:lnTo>
                  <a:pt x="3472675" y="961507"/>
                </a:lnTo>
                <a:close/>
                <a:moveTo>
                  <a:pt x="2748937" y="940409"/>
                </a:moveTo>
                <a:lnTo>
                  <a:pt x="2746504" y="946258"/>
                </a:lnTo>
                <a:cubicBezTo>
                  <a:pt x="2744435" y="948292"/>
                  <a:pt x="2741676" y="949133"/>
                  <a:pt x="2739129" y="946889"/>
                </a:cubicBezTo>
                <a:cubicBezTo>
                  <a:pt x="2739129" y="946889"/>
                  <a:pt x="2739129" y="946889"/>
                  <a:pt x="2741676" y="945207"/>
                </a:cubicBezTo>
                <a:close/>
                <a:moveTo>
                  <a:pt x="392910" y="934204"/>
                </a:moveTo>
                <a:lnTo>
                  <a:pt x="400675" y="935914"/>
                </a:lnTo>
                <a:lnTo>
                  <a:pt x="399039" y="937003"/>
                </a:lnTo>
                <a:cubicBezTo>
                  <a:pt x="394900" y="938896"/>
                  <a:pt x="393203" y="937634"/>
                  <a:pt x="392778" y="935109"/>
                </a:cubicBezTo>
                <a:close/>
                <a:moveTo>
                  <a:pt x="3934377" y="928939"/>
                </a:moveTo>
                <a:cubicBezTo>
                  <a:pt x="3934377" y="928939"/>
                  <a:pt x="3934377" y="928939"/>
                  <a:pt x="3932679" y="931183"/>
                </a:cubicBezTo>
                <a:lnTo>
                  <a:pt x="3930782" y="933691"/>
                </a:lnTo>
                <a:lnTo>
                  <a:pt x="3930132" y="933427"/>
                </a:lnTo>
                <a:cubicBezTo>
                  <a:pt x="3930981" y="931183"/>
                  <a:pt x="3934377" y="926695"/>
                  <a:pt x="3934377" y="928939"/>
                </a:cubicBezTo>
                <a:close/>
                <a:moveTo>
                  <a:pt x="3520972" y="927408"/>
                </a:moveTo>
                <a:lnTo>
                  <a:pt x="3525367" y="928308"/>
                </a:lnTo>
                <a:cubicBezTo>
                  <a:pt x="3534121" y="929780"/>
                  <a:pt x="3517568" y="925573"/>
                  <a:pt x="3520115" y="928939"/>
                </a:cubicBezTo>
                <a:cubicBezTo>
                  <a:pt x="3520115" y="928939"/>
                  <a:pt x="3520115" y="928939"/>
                  <a:pt x="3516719" y="928939"/>
                </a:cubicBezTo>
                <a:close/>
                <a:moveTo>
                  <a:pt x="396174" y="919964"/>
                </a:moveTo>
                <a:cubicBezTo>
                  <a:pt x="396174" y="919964"/>
                  <a:pt x="395113" y="922488"/>
                  <a:pt x="394158" y="925643"/>
                </a:cubicBezTo>
                <a:lnTo>
                  <a:pt x="392910" y="934204"/>
                </a:lnTo>
                <a:lnTo>
                  <a:pt x="391929" y="933987"/>
                </a:lnTo>
                <a:cubicBezTo>
                  <a:pt x="389382" y="933426"/>
                  <a:pt x="389382" y="933426"/>
                  <a:pt x="389382" y="933426"/>
                </a:cubicBezTo>
                <a:cubicBezTo>
                  <a:pt x="385987" y="933426"/>
                  <a:pt x="399569" y="924451"/>
                  <a:pt x="382591" y="933426"/>
                </a:cubicBezTo>
                <a:cubicBezTo>
                  <a:pt x="396174" y="919964"/>
                  <a:pt x="396174" y="919964"/>
                  <a:pt x="396174" y="919964"/>
                </a:cubicBezTo>
                <a:close/>
                <a:moveTo>
                  <a:pt x="3549726" y="898779"/>
                </a:moveTo>
                <a:lnTo>
                  <a:pt x="3550251" y="899769"/>
                </a:lnTo>
                <a:cubicBezTo>
                  <a:pt x="3548128" y="900891"/>
                  <a:pt x="3542186" y="902013"/>
                  <a:pt x="3543884" y="906501"/>
                </a:cubicBezTo>
                <a:cubicBezTo>
                  <a:pt x="3543884" y="906501"/>
                  <a:pt x="3543884" y="906501"/>
                  <a:pt x="3544733" y="905379"/>
                </a:cubicBezTo>
                <a:close/>
                <a:moveTo>
                  <a:pt x="3914003" y="897525"/>
                </a:moveTo>
                <a:cubicBezTo>
                  <a:pt x="3914003" y="897525"/>
                  <a:pt x="3914003" y="897525"/>
                  <a:pt x="3914003" y="902013"/>
                </a:cubicBezTo>
                <a:lnTo>
                  <a:pt x="3913983" y="902033"/>
                </a:lnTo>
                <a:close/>
                <a:moveTo>
                  <a:pt x="494646" y="897525"/>
                </a:moveTo>
                <a:cubicBezTo>
                  <a:pt x="494646" y="897525"/>
                  <a:pt x="494646" y="897525"/>
                  <a:pt x="493372" y="899208"/>
                </a:cubicBezTo>
                <a:lnTo>
                  <a:pt x="488388" y="905796"/>
                </a:lnTo>
                <a:lnTo>
                  <a:pt x="486528" y="906992"/>
                </a:lnTo>
                <a:cubicBezTo>
                  <a:pt x="476819" y="912671"/>
                  <a:pt x="497192" y="897525"/>
                  <a:pt x="494646" y="897525"/>
                </a:cubicBezTo>
                <a:close/>
                <a:moveTo>
                  <a:pt x="3560862" y="895843"/>
                </a:moveTo>
                <a:lnTo>
                  <a:pt x="3565002" y="896869"/>
                </a:lnTo>
                <a:lnTo>
                  <a:pt x="3564257" y="897525"/>
                </a:lnTo>
                <a:cubicBezTo>
                  <a:pt x="3564257" y="897525"/>
                  <a:pt x="3561710" y="896404"/>
                  <a:pt x="3560862" y="895843"/>
                </a:cubicBezTo>
                <a:close/>
                <a:moveTo>
                  <a:pt x="3566804" y="895281"/>
                </a:moveTo>
                <a:lnTo>
                  <a:pt x="3567653" y="897525"/>
                </a:lnTo>
                <a:lnTo>
                  <a:pt x="3565002" y="896869"/>
                </a:lnTo>
                <a:lnTo>
                  <a:pt x="3565530" y="896404"/>
                </a:lnTo>
                <a:close/>
                <a:moveTo>
                  <a:pt x="2990403" y="888550"/>
                </a:moveTo>
                <a:lnTo>
                  <a:pt x="2990689" y="888928"/>
                </a:lnTo>
                <a:lnTo>
                  <a:pt x="2990403" y="888550"/>
                </a:lnTo>
                <a:close/>
                <a:moveTo>
                  <a:pt x="429511" y="871785"/>
                </a:moveTo>
                <a:lnTo>
                  <a:pt x="430607" y="874386"/>
                </a:lnTo>
                <a:cubicBezTo>
                  <a:pt x="432411" y="880276"/>
                  <a:pt x="429334" y="876630"/>
                  <a:pt x="428591" y="873545"/>
                </a:cubicBezTo>
                <a:close/>
                <a:moveTo>
                  <a:pt x="469816" y="870530"/>
                </a:moveTo>
                <a:cubicBezTo>
                  <a:pt x="472362" y="869618"/>
                  <a:pt x="471726" y="870319"/>
                  <a:pt x="470028" y="871161"/>
                </a:cubicBezTo>
                <a:lnTo>
                  <a:pt x="466839" y="871924"/>
                </a:lnTo>
                <a:close/>
                <a:moveTo>
                  <a:pt x="3574444" y="866112"/>
                </a:moveTo>
                <a:lnTo>
                  <a:pt x="3571217" y="877691"/>
                </a:lnTo>
                <a:lnTo>
                  <a:pt x="3567653" y="879575"/>
                </a:lnTo>
                <a:cubicBezTo>
                  <a:pt x="3567653" y="879575"/>
                  <a:pt x="3567653" y="879575"/>
                  <a:pt x="3574444" y="866112"/>
                </a:cubicBezTo>
                <a:close/>
                <a:moveTo>
                  <a:pt x="3003985" y="866112"/>
                </a:moveTo>
                <a:cubicBezTo>
                  <a:pt x="3020963" y="875087"/>
                  <a:pt x="3020963" y="875087"/>
                  <a:pt x="3020963" y="875087"/>
                </a:cubicBezTo>
                <a:cubicBezTo>
                  <a:pt x="3014172" y="888550"/>
                  <a:pt x="3014172" y="888550"/>
                  <a:pt x="3014172" y="888550"/>
                </a:cubicBezTo>
                <a:lnTo>
                  <a:pt x="3000962" y="888550"/>
                </a:lnTo>
                <a:lnTo>
                  <a:pt x="3001492" y="887288"/>
                </a:lnTo>
                <a:cubicBezTo>
                  <a:pt x="3001969" y="885745"/>
                  <a:pt x="3001651" y="885745"/>
                  <a:pt x="3001014" y="886306"/>
                </a:cubicBezTo>
                <a:lnTo>
                  <a:pt x="2998767" y="888550"/>
                </a:lnTo>
                <a:lnTo>
                  <a:pt x="2997194" y="888550"/>
                </a:lnTo>
                <a:cubicBezTo>
                  <a:pt x="2997194" y="889672"/>
                  <a:pt x="2997831" y="889392"/>
                  <a:pt x="2998627" y="888690"/>
                </a:cubicBezTo>
                <a:lnTo>
                  <a:pt x="2998767" y="888550"/>
                </a:lnTo>
                <a:lnTo>
                  <a:pt x="2999316" y="888550"/>
                </a:lnTo>
                <a:lnTo>
                  <a:pt x="3000962" y="888550"/>
                </a:lnTo>
                <a:lnTo>
                  <a:pt x="2997194" y="897525"/>
                </a:lnTo>
                <a:cubicBezTo>
                  <a:pt x="2993798" y="893038"/>
                  <a:pt x="2992101" y="890794"/>
                  <a:pt x="2991252" y="889672"/>
                </a:cubicBezTo>
                <a:lnTo>
                  <a:pt x="2990689" y="888928"/>
                </a:lnTo>
                <a:lnTo>
                  <a:pt x="2992950" y="891916"/>
                </a:lnTo>
                <a:cubicBezTo>
                  <a:pt x="2993799" y="893038"/>
                  <a:pt x="2993799" y="893038"/>
                  <a:pt x="2993799" y="893038"/>
                </a:cubicBezTo>
                <a:cubicBezTo>
                  <a:pt x="3003985" y="866112"/>
                  <a:pt x="3003985" y="866112"/>
                  <a:pt x="3003985" y="866112"/>
                </a:cubicBezTo>
                <a:close/>
                <a:moveTo>
                  <a:pt x="4365192" y="862887"/>
                </a:moveTo>
                <a:lnTo>
                  <a:pt x="4368211" y="863582"/>
                </a:lnTo>
                <a:lnTo>
                  <a:pt x="4367697" y="864839"/>
                </a:lnTo>
                <a:lnTo>
                  <a:pt x="4363918" y="863868"/>
                </a:lnTo>
                <a:cubicBezTo>
                  <a:pt x="4363069" y="863307"/>
                  <a:pt x="4363069" y="862746"/>
                  <a:pt x="4365192" y="862887"/>
                </a:cubicBezTo>
                <a:close/>
                <a:moveTo>
                  <a:pt x="4369011" y="861624"/>
                </a:moveTo>
                <a:lnTo>
                  <a:pt x="4368236" y="863588"/>
                </a:lnTo>
                <a:lnTo>
                  <a:pt x="4368211" y="863582"/>
                </a:lnTo>
                <a:close/>
                <a:moveTo>
                  <a:pt x="4640659" y="830211"/>
                </a:moveTo>
                <a:cubicBezTo>
                  <a:pt x="4640659" y="830211"/>
                  <a:pt x="4640659" y="830211"/>
                  <a:pt x="4644055" y="830211"/>
                </a:cubicBezTo>
                <a:cubicBezTo>
                  <a:pt x="4644055" y="830211"/>
                  <a:pt x="4644055" y="830211"/>
                  <a:pt x="4641933" y="830772"/>
                </a:cubicBezTo>
                <a:lnTo>
                  <a:pt x="4640659" y="831109"/>
                </a:lnTo>
                <a:close/>
                <a:moveTo>
                  <a:pt x="3968332" y="830211"/>
                </a:moveTo>
                <a:lnTo>
                  <a:pt x="3965336" y="834171"/>
                </a:lnTo>
                <a:lnTo>
                  <a:pt x="3964936" y="834138"/>
                </a:lnTo>
                <a:cubicBezTo>
                  <a:pt x="3965785" y="833577"/>
                  <a:pt x="3968332" y="832455"/>
                  <a:pt x="3968332" y="830211"/>
                </a:cubicBezTo>
                <a:close/>
                <a:moveTo>
                  <a:pt x="3605004" y="821236"/>
                </a:moveTo>
                <a:cubicBezTo>
                  <a:pt x="3605004" y="821236"/>
                  <a:pt x="3605004" y="821236"/>
                  <a:pt x="3608400" y="825723"/>
                </a:cubicBezTo>
                <a:lnTo>
                  <a:pt x="3607126" y="825723"/>
                </a:lnTo>
                <a:cubicBezTo>
                  <a:pt x="3605004" y="825723"/>
                  <a:pt x="3605004" y="825723"/>
                  <a:pt x="3605004" y="825723"/>
                </a:cubicBezTo>
                <a:cubicBezTo>
                  <a:pt x="3605004" y="821236"/>
                  <a:pt x="3605004" y="821236"/>
                  <a:pt x="3605004" y="821236"/>
                </a:cubicBezTo>
                <a:close/>
                <a:moveTo>
                  <a:pt x="3795741" y="815556"/>
                </a:moveTo>
                <a:cubicBezTo>
                  <a:pt x="3796749" y="814925"/>
                  <a:pt x="3797492" y="815346"/>
                  <a:pt x="3798129" y="816187"/>
                </a:cubicBezTo>
                <a:lnTo>
                  <a:pt x="3799038" y="817389"/>
                </a:lnTo>
                <a:lnTo>
                  <a:pt x="3791762" y="821236"/>
                </a:lnTo>
                <a:cubicBezTo>
                  <a:pt x="3793460" y="817870"/>
                  <a:pt x="3794733" y="816187"/>
                  <a:pt x="3795741" y="815556"/>
                </a:cubicBezTo>
                <a:close/>
                <a:moveTo>
                  <a:pt x="2742982" y="750038"/>
                </a:moveTo>
                <a:lnTo>
                  <a:pt x="2744392" y="751902"/>
                </a:lnTo>
                <a:lnTo>
                  <a:pt x="2742525" y="750556"/>
                </a:lnTo>
                <a:close/>
                <a:moveTo>
                  <a:pt x="2882898" y="749392"/>
                </a:moveTo>
                <a:lnTo>
                  <a:pt x="2883018" y="753360"/>
                </a:lnTo>
                <a:cubicBezTo>
                  <a:pt x="2882805" y="755324"/>
                  <a:pt x="2882487" y="755464"/>
                  <a:pt x="2882646" y="751187"/>
                </a:cubicBezTo>
                <a:lnTo>
                  <a:pt x="2882746" y="749692"/>
                </a:lnTo>
                <a:close/>
                <a:moveTo>
                  <a:pt x="4467318" y="740839"/>
                </a:moveTo>
                <a:lnTo>
                  <a:pt x="4464854" y="746494"/>
                </a:lnTo>
                <a:lnTo>
                  <a:pt x="4459419" y="749434"/>
                </a:lnTo>
                <a:cubicBezTo>
                  <a:pt x="4456660" y="750556"/>
                  <a:pt x="4456130" y="749995"/>
                  <a:pt x="4461382" y="745507"/>
                </a:cubicBezTo>
                <a:close/>
                <a:moveTo>
                  <a:pt x="4467484" y="740458"/>
                </a:moveTo>
                <a:lnTo>
                  <a:pt x="4467802" y="740458"/>
                </a:lnTo>
                <a:lnTo>
                  <a:pt x="4467318" y="740839"/>
                </a:lnTo>
                <a:close/>
                <a:moveTo>
                  <a:pt x="2732338" y="740458"/>
                </a:moveTo>
                <a:cubicBezTo>
                  <a:pt x="2749316" y="740458"/>
                  <a:pt x="2749316" y="740458"/>
                  <a:pt x="2749316" y="740458"/>
                </a:cubicBezTo>
                <a:cubicBezTo>
                  <a:pt x="2752712" y="740458"/>
                  <a:pt x="2752712" y="740458"/>
                  <a:pt x="2752712" y="740458"/>
                </a:cubicBezTo>
                <a:cubicBezTo>
                  <a:pt x="2753561" y="739337"/>
                  <a:pt x="2751651" y="740739"/>
                  <a:pt x="2749210" y="742983"/>
                </a:cubicBezTo>
                <a:lnTo>
                  <a:pt x="2742982" y="750038"/>
                </a:lnTo>
                <a:lnTo>
                  <a:pt x="2740402" y="746629"/>
                </a:lnTo>
                <a:cubicBezTo>
                  <a:pt x="2739129" y="744946"/>
                  <a:pt x="2739129" y="744946"/>
                  <a:pt x="2739129" y="744946"/>
                </a:cubicBezTo>
                <a:cubicBezTo>
                  <a:pt x="2735734" y="753921"/>
                  <a:pt x="2735734" y="753921"/>
                  <a:pt x="2735734" y="753921"/>
                </a:cubicBezTo>
                <a:cubicBezTo>
                  <a:pt x="2732338" y="740458"/>
                  <a:pt x="2732338" y="740458"/>
                  <a:pt x="2732338" y="740458"/>
                </a:cubicBezTo>
                <a:close/>
                <a:moveTo>
                  <a:pt x="524092" y="739196"/>
                </a:moveTo>
                <a:lnTo>
                  <a:pt x="528309" y="744572"/>
                </a:lnTo>
                <a:lnTo>
                  <a:pt x="521439" y="746208"/>
                </a:lnTo>
                <a:cubicBezTo>
                  <a:pt x="513481" y="745928"/>
                  <a:pt x="519317" y="739477"/>
                  <a:pt x="524092" y="739196"/>
                </a:cubicBezTo>
                <a:close/>
                <a:moveTo>
                  <a:pt x="2720507" y="725979"/>
                </a:moveTo>
                <a:cubicBezTo>
                  <a:pt x="2722629" y="727241"/>
                  <a:pt x="2720507" y="743649"/>
                  <a:pt x="2714140" y="741545"/>
                </a:cubicBezTo>
                <a:lnTo>
                  <a:pt x="2713774" y="741179"/>
                </a:lnTo>
                <a:lnTo>
                  <a:pt x="2714140" y="739652"/>
                </a:lnTo>
                <a:cubicBezTo>
                  <a:pt x="2717323" y="728503"/>
                  <a:pt x="2719446" y="725348"/>
                  <a:pt x="2720507" y="725979"/>
                </a:cubicBezTo>
                <a:close/>
                <a:moveTo>
                  <a:pt x="2719474" y="722918"/>
                </a:moveTo>
                <a:lnTo>
                  <a:pt x="2719605" y="723069"/>
                </a:lnTo>
                <a:cubicBezTo>
                  <a:pt x="2717907" y="723630"/>
                  <a:pt x="2713663" y="724752"/>
                  <a:pt x="2715360" y="726996"/>
                </a:cubicBezTo>
                <a:cubicBezTo>
                  <a:pt x="2715360" y="726996"/>
                  <a:pt x="2715360" y="726996"/>
                  <a:pt x="2717058" y="725313"/>
                </a:cubicBezTo>
                <a:close/>
                <a:moveTo>
                  <a:pt x="2885140" y="722508"/>
                </a:moveTo>
                <a:cubicBezTo>
                  <a:pt x="2891931" y="731483"/>
                  <a:pt x="2891931" y="731483"/>
                  <a:pt x="2891931" y="731483"/>
                </a:cubicBezTo>
                <a:cubicBezTo>
                  <a:pt x="2888535" y="738215"/>
                  <a:pt x="2885989" y="743263"/>
                  <a:pt x="2884079" y="747050"/>
                </a:cubicBezTo>
                <a:lnTo>
                  <a:pt x="2882898" y="749392"/>
                </a:lnTo>
                <a:lnTo>
                  <a:pt x="2882856" y="748033"/>
                </a:lnTo>
                <a:lnTo>
                  <a:pt x="2883316" y="741133"/>
                </a:lnTo>
                <a:cubicBezTo>
                  <a:pt x="2883708" y="736462"/>
                  <a:pt x="2884291" y="730361"/>
                  <a:pt x="2885140" y="722508"/>
                </a:cubicBezTo>
                <a:close/>
                <a:moveTo>
                  <a:pt x="3555441" y="683017"/>
                </a:moveTo>
                <a:lnTo>
                  <a:pt x="3554495" y="686046"/>
                </a:lnTo>
                <a:cubicBezTo>
                  <a:pt x="3553434" y="688570"/>
                  <a:pt x="3552904" y="689272"/>
                  <a:pt x="3554548" y="685135"/>
                </a:cubicBezTo>
                <a:close/>
                <a:moveTo>
                  <a:pt x="3555721" y="682119"/>
                </a:moveTo>
                <a:lnTo>
                  <a:pt x="3555769" y="682119"/>
                </a:lnTo>
                <a:lnTo>
                  <a:pt x="3555819" y="682119"/>
                </a:lnTo>
                <a:lnTo>
                  <a:pt x="3555441" y="683017"/>
                </a:lnTo>
                <a:close/>
                <a:moveTo>
                  <a:pt x="3721734" y="678186"/>
                </a:moveTo>
                <a:lnTo>
                  <a:pt x="3721727" y="678193"/>
                </a:lnTo>
                <a:lnTo>
                  <a:pt x="3721403" y="678489"/>
                </a:lnTo>
                <a:lnTo>
                  <a:pt x="3721515" y="678193"/>
                </a:lnTo>
                <a:close/>
                <a:moveTo>
                  <a:pt x="3727245" y="673144"/>
                </a:moveTo>
                <a:cubicBezTo>
                  <a:pt x="3729792" y="675388"/>
                  <a:pt x="3729155" y="676790"/>
                  <a:pt x="3727457" y="677632"/>
                </a:cubicBezTo>
                <a:lnTo>
                  <a:pt x="3724924" y="678094"/>
                </a:lnTo>
                <a:lnTo>
                  <a:pt x="3721734" y="678186"/>
                </a:lnTo>
                <a:lnTo>
                  <a:pt x="3726555" y="673775"/>
                </a:lnTo>
                <a:cubicBezTo>
                  <a:pt x="3727245" y="673144"/>
                  <a:pt x="3727245" y="673144"/>
                  <a:pt x="3727245" y="673144"/>
                </a:cubicBezTo>
                <a:close/>
                <a:moveTo>
                  <a:pt x="3554071" y="673144"/>
                </a:moveTo>
                <a:cubicBezTo>
                  <a:pt x="3557466" y="670900"/>
                  <a:pt x="3558103" y="672864"/>
                  <a:pt x="3557625" y="676019"/>
                </a:cubicBezTo>
                <a:lnTo>
                  <a:pt x="3555721" y="682119"/>
                </a:lnTo>
                <a:lnTo>
                  <a:pt x="3554071" y="682119"/>
                </a:lnTo>
                <a:cubicBezTo>
                  <a:pt x="3554071" y="673144"/>
                  <a:pt x="3554071" y="673144"/>
                  <a:pt x="3554071" y="673144"/>
                </a:cubicBezTo>
                <a:close/>
                <a:moveTo>
                  <a:pt x="4076991" y="668657"/>
                </a:moveTo>
                <a:cubicBezTo>
                  <a:pt x="4076991" y="668657"/>
                  <a:pt x="4076991" y="668657"/>
                  <a:pt x="4078689" y="668657"/>
                </a:cubicBezTo>
                <a:lnTo>
                  <a:pt x="4079094" y="668657"/>
                </a:lnTo>
                <a:lnTo>
                  <a:pt x="4078264" y="671041"/>
                </a:lnTo>
                <a:lnTo>
                  <a:pt x="4074397" y="670942"/>
                </a:lnTo>
                <a:close/>
                <a:moveTo>
                  <a:pt x="4542187" y="664169"/>
                </a:moveTo>
                <a:cubicBezTo>
                  <a:pt x="4542187" y="664169"/>
                  <a:pt x="4542187" y="664169"/>
                  <a:pt x="4540489" y="665852"/>
                </a:cubicBezTo>
                <a:lnTo>
                  <a:pt x="4538612" y="667712"/>
                </a:lnTo>
                <a:lnTo>
                  <a:pt x="4538632" y="667675"/>
                </a:lnTo>
                <a:lnTo>
                  <a:pt x="4540311" y="664505"/>
                </a:lnTo>
                <a:close/>
                <a:moveTo>
                  <a:pt x="4066804" y="659681"/>
                </a:moveTo>
                <a:cubicBezTo>
                  <a:pt x="4066804" y="659681"/>
                  <a:pt x="4069351" y="667535"/>
                  <a:pt x="4072746" y="670900"/>
                </a:cubicBezTo>
                <a:lnTo>
                  <a:pt x="4074397" y="670942"/>
                </a:lnTo>
                <a:lnTo>
                  <a:pt x="4068077" y="676510"/>
                </a:lnTo>
                <a:cubicBezTo>
                  <a:pt x="4066804" y="677632"/>
                  <a:pt x="4066804" y="677632"/>
                  <a:pt x="4066804" y="677632"/>
                </a:cubicBezTo>
                <a:cubicBezTo>
                  <a:pt x="4066804" y="682119"/>
                  <a:pt x="4063409" y="677632"/>
                  <a:pt x="4060013" y="673144"/>
                </a:cubicBezTo>
                <a:cubicBezTo>
                  <a:pt x="4066804" y="659681"/>
                  <a:pt x="4066804" y="659681"/>
                  <a:pt x="4066804" y="659681"/>
                </a:cubicBezTo>
                <a:close/>
                <a:moveTo>
                  <a:pt x="3766435" y="655880"/>
                </a:moveTo>
                <a:lnTo>
                  <a:pt x="3763960" y="664099"/>
                </a:lnTo>
                <a:cubicBezTo>
                  <a:pt x="3762899" y="666553"/>
                  <a:pt x="3762050" y="667254"/>
                  <a:pt x="3761201" y="666974"/>
                </a:cubicBezTo>
                <a:lnTo>
                  <a:pt x="3757806" y="663328"/>
                </a:lnTo>
                <a:lnTo>
                  <a:pt x="3757806" y="659681"/>
                </a:lnTo>
                <a:cubicBezTo>
                  <a:pt x="3757806" y="659681"/>
                  <a:pt x="3757806" y="659681"/>
                  <a:pt x="3759079" y="659120"/>
                </a:cubicBezTo>
                <a:close/>
                <a:moveTo>
                  <a:pt x="2490928" y="654766"/>
                </a:moveTo>
                <a:lnTo>
                  <a:pt x="2493374" y="657998"/>
                </a:lnTo>
                <a:cubicBezTo>
                  <a:pt x="2494647" y="659681"/>
                  <a:pt x="2494647" y="659681"/>
                  <a:pt x="2494647" y="659681"/>
                </a:cubicBezTo>
                <a:cubicBezTo>
                  <a:pt x="2487856" y="664169"/>
                  <a:pt x="2487856" y="664169"/>
                  <a:pt x="2487856" y="664169"/>
                </a:cubicBezTo>
                <a:cubicBezTo>
                  <a:pt x="2485309" y="661925"/>
                  <a:pt x="2485521" y="659681"/>
                  <a:pt x="2486795" y="657788"/>
                </a:cubicBezTo>
                <a:lnTo>
                  <a:pt x="2489922" y="655267"/>
                </a:lnTo>
                <a:close/>
                <a:moveTo>
                  <a:pt x="2493586" y="653441"/>
                </a:moveTo>
                <a:lnTo>
                  <a:pt x="2490928" y="654766"/>
                </a:lnTo>
                <a:lnTo>
                  <a:pt x="2490782" y="654574"/>
                </a:lnTo>
                <a:lnTo>
                  <a:pt x="2492100" y="653511"/>
                </a:lnTo>
                <a:cubicBezTo>
                  <a:pt x="2493798" y="652669"/>
                  <a:pt x="2494859" y="652529"/>
                  <a:pt x="2493586" y="653441"/>
                </a:cubicBezTo>
                <a:close/>
                <a:moveTo>
                  <a:pt x="3767993" y="650706"/>
                </a:moveTo>
                <a:cubicBezTo>
                  <a:pt x="3767993" y="655194"/>
                  <a:pt x="3767993" y="655194"/>
                  <a:pt x="3767993" y="655194"/>
                </a:cubicBezTo>
                <a:lnTo>
                  <a:pt x="3766435" y="655880"/>
                </a:lnTo>
                <a:close/>
                <a:moveTo>
                  <a:pt x="2850958" y="646341"/>
                </a:moveTo>
                <a:lnTo>
                  <a:pt x="2850879" y="646541"/>
                </a:lnTo>
                <a:lnTo>
                  <a:pt x="2850019" y="647450"/>
                </a:lnTo>
                <a:lnTo>
                  <a:pt x="2850282" y="646709"/>
                </a:lnTo>
                <a:close/>
                <a:moveTo>
                  <a:pt x="4080387" y="646218"/>
                </a:moveTo>
                <a:cubicBezTo>
                  <a:pt x="4083782" y="650706"/>
                  <a:pt x="4083782" y="650706"/>
                  <a:pt x="4083782" y="650706"/>
                </a:cubicBezTo>
                <a:cubicBezTo>
                  <a:pt x="4076991" y="650706"/>
                  <a:pt x="4076991" y="650706"/>
                  <a:pt x="4076991" y="650706"/>
                </a:cubicBezTo>
                <a:cubicBezTo>
                  <a:pt x="4080387" y="646218"/>
                  <a:pt x="4080387" y="646218"/>
                  <a:pt x="4080387" y="646218"/>
                </a:cubicBezTo>
                <a:close/>
                <a:moveTo>
                  <a:pt x="4091757" y="643680"/>
                </a:moveTo>
                <a:lnTo>
                  <a:pt x="4097365" y="650706"/>
                </a:lnTo>
                <a:lnTo>
                  <a:pt x="4091243" y="644132"/>
                </a:lnTo>
                <a:close/>
                <a:moveTo>
                  <a:pt x="4090574" y="643414"/>
                </a:moveTo>
                <a:lnTo>
                  <a:pt x="4091243" y="644132"/>
                </a:lnTo>
                <a:lnTo>
                  <a:pt x="4088776" y="646306"/>
                </a:lnTo>
                <a:lnTo>
                  <a:pt x="4088770" y="646289"/>
                </a:lnTo>
                <a:cubicBezTo>
                  <a:pt x="4088451" y="643834"/>
                  <a:pt x="4089300" y="643133"/>
                  <a:pt x="4090574" y="643414"/>
                </a:cubicBezTo>
                <a:close/>
                <a:moveTo>
                  <a:pt x="4552373" y="641731"/>
                </a:moveTo>
                <a:lnTo>
                  <a:pt x="4540311" y="664505"/>
                </a:lnTo>
                <a:lnTo>
                  <a:pt x="4537094" y="665080"/>
                </a:lnTo>
                <a:cubicBezTo>
                  <a:pt x="4528817" y="671181"/>
                  <a:pt x="4516719" y="685485"/>
                  <a:pt x="4552373" y="641731"/>
                </a:cubicBezTo>
                <a:close/>
                <a:moveTo>
                  <a:pt x="4089385" y="640708"/>
                </a:moveTo>
                <a:lnTo>
                  <a:pt x="4090679" y="641871"/>
                </a:lnTo>
                <a:cubicBezTo>
                  <a:pt x="4091847" y="642572"/>
                  <a:pt x="4093120" y="642853"/>
                  <a:pt x="4093969" y="641731"/>
                </a:cubicBezTo>
                <a:cubicBezTo>
                  <a:pt x="4093969" y="641731"/>
                  <a:pt x="4093969" y="641731"/>
                  <a:pt x="4092696" y="642853"/>
                </a:cubicBezTo>
                <a:lnTo>
                  <a:pt x="4091757" y="643680"/>
                </a:lnTo>
                <a:close/>
                <a:moveTo>
                  <a:pt x="4088027" y="639487"/>
                </a:moveTo>
                <a:cubicBezTo>
                  <a:pt x="4087602" y="638926"/>
                  <a:pt x="4087815" y="638926"/>
                  <a:pt x="4089194" y="640469"/>
                </a:cubicBezTo>
                <a:lnTo>
                  <a:pt x="4089385" y="640708"/>
                </a:lnTo>
                <a:close/>
                <a:moveTo>
                  <a:pt x="4102750" y="633720"/>
                </a:moveTo>
                <a:lnTo>
                  <a:pt x="4102458" y="634999"/>
                </a:lnTo>
                <a:cubicBezTo>
                  <a:pt x="4100760" y="639487"/>
                  <a:pt x="4099487" y="641731"/>
                  <a:pt x="4101609" y="636402"/>
                </a:cubicBezTo>
                <a:close/>
                <a:moveTo>
                  <a:pt x="4103169" y="631886"/>
                </a:moveTo>
                <a:lnTo>
                  <a:pt x="4103432" y="632118"/>
                </a:lnTo>
                <a:lnTo>
                  <a:pt x="4102750" y="633720"/>
                </a:lnTo>
                <a:close/>
                <a:moveTo>
                  <a:pt x="3593703" y="629530"/>
                </a:moveTo>
                <a:cubicBezTo>
                  <a:pt x="3595454" y="628829"/>
                  <a:pt x="3597364" y="629390"/>
                  <a:pt x="3598213" y="632755"/>
                </a:cubicBezTo>
                <a:lnTo>
                  <a:pt x="3593135" y="635562"/>
                </a:lnTo>
                <a:lnTo>
                  <a:pt x="3590149" y="633877"/>
                </a:lnTo>
                <a:cubicBezTo>
                  <a:pt x="3590361" y="632194"/>
                  <a:pt x="3591952" y="630231"/>
                  <a:pt x="3593703" y="629530"/>
                </a:cubicBezTo>
                <a:close/>
                <a:moveTo>
                  <a:pt x="487855" y="628268"/>
                </a:moveTo>
                <a:lnTo>
                  <a:pt x="489124" y="629945"/>
                </a:lnTo>
                <a:lnTo>
                  <a:pt x="487377" y="633316"/>
                </a:lnTo>
                <a:cubicBezTo>
                  <a:pt x="482761" y="639206"/>
                  <a:pt x="485308" y="624902"/>
                  <a:pt x="487855" y="628268"/>
                </a:cubicBezTo>
                <a:close/>
                <a:moveTo>
                  <a:pt x="2799118" y="622284"/>
                </a:moveTo>
                <a:lnTo>
                  <a:pt x="2799401" y="623219"/>
                </a:lnTo>
                <a:cubicBezTo>
                  <a:pt x="2798552" y="624902"/>
                  <a:pt x="2796854" y="626024"/>
                  <a:pt x="2796854" y="628268"/>
                </a:cubicBezTo>
                <a:cubicBezTo>
                  <a:pt x="2796854" y="628268"/>
                  <a:pt x="2796854" y="628268"/>
                  <a:pt x="2797703" y="626024"/>
                </a:cubicBezTo>
                <a:close/>
                <a:moveTo>
                  <a:pt x="4102935" y="617645"/>
                </a:moveTo>
                <a:cubicBezTo>
                  <a:pt x="4104792" y="617259"/>
                  <a:pt x="4105641" y="618311"/>
                  <a:pt x="4105853" y="620134"/>
                </a:cubicBezTo>
                <a:lnTo>
                  <a:pt x="4103169" y="631886"/>
                </a:lnTo>
                <a:lnTo>
                  <a:pt x="4095242" y="624902"/>
                </a:lnTo>
                <a:cubicBezTo>
                  <a:pt x="4093969" y="623780"/>
                  <a:pt x="4093969" y="623780"/>
                  <a:pt x="4093969" y="623780"/>
                </a:cubicBezTo>
                <a:cubicBezTo>
                  <a:pt x="4098213" y="619854"/>
                  <a:pt x="4101078" y="618030"/>
                  <a:pt x="4102935" y="617645"/>
                </a:cubicBezTo>
                <a:close/>
                <a:moveTo>
                  <a:pt x="555109" y="610865"/>
                </a:moveTo>
                <a:lnTo>
                  <a:pt x="555342" y="610878"/>
                </a:lnTo>
                <a:lnTo>
                  <a:pt x="555244" y="611007"/>
                </a:lnTo>
                <a:close/>
                <a:moveTo>
                  <a:pt x="545580" y="605830"/>
                </a:moveTo>
                <a:cubicBezTo>
                  <a:pt x="547278" y="604708"/>
                  <a:pt x="549188" y="605269"/>
                  <a:pt x="551044" y="606601"/>
                </a:cubicBezTo>
                <a:lnTo>
                  <a:pt x="555109" y="610865"/>
                </a:lnTo>
                <a:lnTo>
                  <a:pt x="545580" y="610317"/>
                </a:lnTo>
                <a:cubicBezTo>
                  <a:pt x="545580" y="605830"/>
                  <a:pt x="548975" y="614805"/>
                  <a:pt x="545580" y="605830"/>
                </a:cubicBezTo>
                <a:close/>
                <a:moveTo>
                  <a:pt x="2920072" y="573126"/>
                </a:moveTo>
                <a:lnTo>
                  <a:pt x="2919408" y="574003"/>
                </a:lnTo>
                <a:lnTo>
                  <a:pt x="2916283" y="575608"/>
                </a:lnTo>
                <a:cubicBezTo>
                  <a:pt x="2913471" y="577081"/>
                  <a:pt x="2913790" y="576941"/>
                  <a:pt x="2915275" y="576099"/>
                </a:cubicBezTo>
                <a:close/>
                <a:moveTo>
                  <a:pt x="2922491" y="569929"/>
                </a:moveTo>
                <a:cubicBezTo>
                  <a:pt x="2924189" y="569929"/>
                  <a:pt x="2923128" y="571051"/>
                  <a:pt x="2921271" y="572383"/>
                </a:cubicBezTo>
                <a:lnTo>
                  <a:pt x="2920072" y="573126"/>
                </a:lnTo>
                <a:lnTo>
                  <a:pt x="2921218" y="571612"/>
                </a:lnTo>
                <a:cubicBezTo>
                  <a:pt x="2922491" y="569929"/>
                  <a:pt x="2922491" y="569929"/>
                  <a:pt x="2922491" y="569929"/>
                </a:cubicBezTo>
                <a:close/>
                <a:moveTo>
                  <a:pt x="3822322" y="565966"/>
                </a:moveTo>
                <a:lnTo>
                  <a:pt x="3825873" y="568588"/>
                </a:lnTo>
                <a:lnTo>
                  <a:pt x="3822322" y="569929"/>
                </a:lnTo>
                <a:cubicBezTo>
                  <a:pt x="3822322" y="569929"/>
                  <a:pt x="3822322" y="569929"/>
                  <a:pt x="3822322" y="568807"/>
                </a:cubicBezTo>
                <a:close/>
                <a:moveTo>
                  <a:pt x="3992101" y="565441"/>
                </a:moveTo>
                <a:cubicBezTo>
                  <a:pt x="3992101" y="565441"/>
                  <a:pt x="3992101" y="565441"/>
                  <a:pt x="3993374" y="567124"/>
                </a:cubicBezTo>
                <a:lnTo>
                  <a:pt x="3993899" y="567817"/>
                </a:lnTo>
                <a:lnTo>
                  <a:pt x="3993799" y="568246"/>
                </a:lnTo>
                <a:cubicBezTo>
                  <a:pt x="3992950" y="568807"/>
                  <a:pt x="3992101" y="567685"/>
                  <a:pt x="3992101" y="565441"/>
                </a:cubicBezTo>
                <a:close/>
                <a:moveTo>
                  <a:pt x="4227778" y="554640"/>
                </a:moveTo>
                <a:lnTo>
                  <a:pt x="4227830" y="555905"/>
                </a:lnTo>
                <a:lnTo>
                  <a:pt x="4226626" y="556376"/>
                </a:lnTo>
                <a:lnTo>
                  <a:pt x="4226638" y="556148"/>
                </a:lnTo>
                <a:lnTo>
                  <a:pt x="4227246" y="555344"/>
                </a:lnTo>
                <a:close/>
                <a:moveTo>
                  <a:pt x="3859673" y="549262"/>
                </a:moveTo>
                <a:lnTo>
                  <a:pt x="3859673" y="549886"/>
                </a:lnTo>
                <a:lnTo>
                  <a:pt x="3857983" y="551978"/>
                </a:lnTo>
                <a:lnTo>
                  <a:pt x="3857485" y="551978"/>
                </a:lnTo>
                <a:close/>
                <a:moveTo>
                  <a:pt x="3829379" y="548332"/>
                </a:moveTo>
                <a:cubicBezTo>
                  <a:pt x="3831236" y="547771"/>
                  <a:pt x="3834207" y="548612"/>
                  <a:pt x="3839300" y="551978"/>
                </a:cubicBezTo>
                <a:cubicBezTo>
                  <a:pt x="3822322" y="560953"/>
                  <a:pt x="3822322" y="560953"/>
                  <a:pt x="3822322" y="560953"/>
                </a:cubicBezTo>
                <a:lnTo>
                  <a:pt x="3822322" y="565966"/>
                </a:lnTo>
                <a:lnTo>
                  <a:pt x="3815531" y="560953"/>
                </a:lnTo>
                <a:cubicBezTo>
                  <a:pt x="3828265" y="564319"/>
                  <a:pt x="3823808" y="550015"/>
                  <a:pt x="3829379" y="548332"/>
                </a:cubicBezTo>
                <a:close/>
                <a:moveTo>
                  <a:pt x="576989" y="548051"/>
                </a:moveTo>
                <a:cubicBezTo>
                  <a:pt x="577838" y="547210"/>
                  <a:pt x="578474" y="547070"/>
                  <a:pt x="578050" y="548823"/>
                </a:cubicBezTo>
                <a:lnTo>
                  <a:pt x="577749" y="549511"/>
                </a:lnTo>
                <a:lnTo>
                  <a:pt x="575560" y="550154"/>
                </a:lnTo>
                <a:close/>
                <a:moveTo>
                  <a:pt x="3859673" y="543003"/>
                </a:moveTo>
                <a:lnTo>
                  <a:pt x="3865143" y="543003"/>
                </a:lnTo>
                <a:lnTo>
                  <a:pt x="3862061" y="546299"/>
                </a:lnTo>
                <a:lnTo>
                  <a:pt x="3859673" y="549262"/>
                </a:lnTo>
                <a:lnTo>
                  <a:pt x="3859673" y="544125"/>
                </a:lnTo>
                <a:cubicBezTo>
                  <a:pt x="3859673" y="543003"/>
                  <a:pt x="3859673" y="543003"/>
                  <a:pt x="3859673" y="543003"/>
                </a:cubicBezTo>
                <a:close/>
                <a:moveTo>
                  <a:pt x="599909" y="543003"/>
                </a:moveTo>
                <a:cubicBezTo>
                  <a:pt x="603305" y="547491"/>
                  <a:pt x="603305" y="547491"/>
                  <a:pt x="603305" y="547491"/>
                </a:cubicBezTo>
                <a:cubicBezTo>
                  <a:pt x="603305" y="551978"/>
                  <a:pt x="603305" y="551978"/>
                  <a:pt x="603305" y="551978"/>
                </a:cubicBezTo>
                <a:cubicBezTo>
                  <a:pt x="589722" y="551978"/>
                  <a:pt x="582931" y="551978"/>
                  <a:pt x="579535" y="551978"/>
                </a:cubicBezTo>
                <a:lnTo>
                  <a:pt x="576670" y="551978"/>
                </a:lnTo>
                <a:lnTo>
                  <a:pt x="577749" y="549511"/>
                </a:lnTo>
                <a:lnTo>
                  <a:pt x="596089" y="544125"/>
                </a:lnTo>
                <a:cubicBezTo>
                  <a:pt x="599909" y="543003"/>
                  <a:pt x="599909" y="543003"/>
                  <a:pt x="599909" y="543003"/>
                </a:cubicBezTo>
                <a:close/>
                <a:moveTo>
                  <a:pt x="3865816" y="542283"/>
                </a:moveTo>
                <a:lnTo>
                  <a:pt x="3865234" y="543003"/>
                </a:lnTo>
                <a:lnTo>
                  <a:pt x="3865143" y="543003"/>
                </a:lnTo>
                <a:close/>
                <a:moveTo>
                  <a:pt x="4297705" y="539474"/>
                </a:moveTo>
                <a:lnTo>
                  <a:pt x="4297705" y="543003"/>
                </a:lnTo>
                <a:lnTo>
                  <a:pt x="4296333" y="541190"/>
                </a:lnTo>
                <a:close/>
                <a:moveTo>
                  <a:pt x="4297705" y="538515"/>
                </a:moveTo>
                <a:lnTo>
                  <a:pt x="4298471" y="538515"/>
                </a:lnTo>
                <a:lnTo>
                  <a:pt x="4297705" y="539474"/>
                </a:lnTo>
                <a:close/>
                <a:moveTo>
                  <a:pt x="3662729" y="538515"/>
                </a:moveTo>
                <a:cubicBezTo>
                  <a:pt x="3662729" y="538515"/>
                  <a:pt x="3662729" y="538515"/>
                  <a:pt x="3663578" y="540198"/>
                </a:cubicBezTo>
                <a:lnTo>
                  <a:pt x="3665476" y="543961"/>
                </a:lnTo>
                <a:lnTo>
                  <a:pt x="3657477" y="547981"/>
                </a:lnTo>
                <a:cubicBezTo>
                  <a:pt x="3648723" y="551137"/>
                  <a:pt x="3665276" y="538515"/>
                  <a:pt x="3662729" y="538515"/>
                </a:cubicBezTo>
                <a:close/>
                <a:moveTo>
                  <a:pt x="555766" y="538515"/>
                </a:moveTo>
                <a:cubicBezTo>
                  <a:pt x="569349" y="551978"/>
                  <a:pt x="569349" y="551978"/>
                  <a:pt x="569349" y="551978"/>
                </a:cubicBezTo>
                <a:lnTo>
                  <a:pt x="575560" y="550154"/>
                </a:lnTo>
                <a:lnTo>
                  <a:pt x="574654" y="551487"/>
                </a:lnTo>
                <a:cubicBezTo>
                  <a:pt x="574230" y="552539"/>
                  <a:pt x="574442" y="553100"/>
                  <a:pt x="576140" y="551978"/>
                </a:cubicBezTo>
                <a:lnTo>
                  <a:pt x="576670" y="551978"/>
                </a:lnTo>
                <a:lnTo>
                  <a:pt x="572744" y="560953"/>
                </a:lnTo>
                <a:cubicBezTo>
                  <a:pt x="555766" y="551978"/>
                  <a:pt x="555766" y="551978"/>
                  <a:pt x="555766" y="551978"/>
                </a:cubicBezTo>
                <a:cubicBezTo>
                  <a:pt x="545580" y="551978"/>
                  <a:pt x="545580" y="551978"/>
                  <a:pt x="545580" y="551978"/>
                </a:cubicBezTo>
                <a:cubicBezTo>
                  <a:pt x="555766" y="538515"/>
                  <a:pt x="555766" y="538515"/>
                  <a:pt x="555766" y="538515"/>
                </a:cubicBezTo>
                <a:close/>
                <a:moveTo>
                  <a:pt x="3816136" y="530029"/>
                </a:moveTo>
                <a:lnTo>
                  <a:pt x="3819351" y="530241"/>
                </a:lnTo>
                <a:cubicBezTo>
                  <a:pt x="3823808" y="531503"/>
                  <a:pt x="3812984" y="534028"/>
                  <a:pt x="3815531" y="534028"/>
                </a:cubicBezTo>
                <a:close/>
                <a:moveTo>
                  <a:pt x="3964088" y="518321"/>
                </a:moveTo>
                <a:cubicBezTo>
                  <a:pt x="3962390" y="521687"/>
                  <a:pt x="3954750" y="529540"/>
                  <a:pt x="3954750" y="525052"/>
                </a:cubicBezTo>
                <a:cubicBezTo>
                  <a:pt x="3954750" y="525052"/>
                  <a:pt x="3954750" y="525052"/>
                  <a:pt x="3956023" y="523370"/>
                </a:cubicBezTo>
                <a:lnTo>
                  <a:pt x="3958052" y="520689"/>
                </a:lnTo>
                <a:lnTo>
                  <a:pt x="3960480" y="518742"/>
                </a:lnTo>
                <a:cubicBezTo>
                  <a:pt x="3964300" y="516077"/>
                  <a:pt x="3964937" y="516638"/>
                  <a:pt x="3964088" y="518321"/>
                </a:cubicBezTo>
                <a:close/>
                <a:moveTo>
                  <a:pt x="704962" y="516170"/>
                </a:moveTo>
                <a:lnTo>
                  <a:pt x="705172" y="516638"/>
                </a:lnTo>
                <a:cubicBezTo>
                  <a:pt x="703474" y="518601"/>
                  <a:pt x="700079" y="520144"/>
                  <a:pt x="697532" y="519794"/>
                </a:cubicBezTo>
                <a:lnTo>
                  <a:pt x="697436" y="519485"/>
                </a:lnTo>
                <a:close/>
                <a:moveTo>
                  <a:pt x="704921" y="516077"/>
                </a:moveTo>
                <a:lnTo>
                  <a:pt x="705172" y="516077"/>
                </a:lnTo>
                <a:lnTo>
                  <a:pt x="704962" y="516170"/>
                </a:lnTo>
                <a:close/>
                <a:moveTo>
                  <a:pt x="498201" y="513758"/>
                </a:moveTo>
                <a:lnTo>
                  <a:pt x="499898" y="514114"/>
                </a:lnTo>
                <a:cubicBezTo>
                  <a:pt x="501543" y="514675"/>
                  <a:pt x="501225" y="514955"/>
                  <a:pt x="500164" y="514955"/>
                </a:cubicBezTo>
                <a:close/>
                <a:moveTo>
                  <a:pt x="694985" y="511590"/>
                </a:moveTo>
                <a:lnTo>
                  <a:pt x="697436" y="519485"/>
                </a:lnTo>
                <a:lnTo>
                  <a:pt x="684799" y="525052"/>
                </a:lnTo>
                <a:cubicBezTo>
                  <a:pt x="681403" y="520565"/>
                  <a:pt x="681403" y="520565"/>
                  <a:pt x="681403" y="520565"/>
                </a:cubicBezTo>
                <a:cubicBezTo>
                  <a:pt x="694985" y="511590"/>
                  <a:pt x="694985" y="511590"/>
                  <a:pt x="694985" y="511590"/>
                </a:cubicBezTo>
                <a:close/>
                <a:moveTo>
                  <a:pt x="702625" y="510958"/>
                </a:moveTo>
                <a:lnTo>
                  <a:pt x="704921" y="516077"/>
                </a:lnTo>
                <a:lnTo>
                  <a:pt x="698381" y="516077"/>
                </a:lnTo>
                <a:cubicBezTo>
                  <a:pt x="698381" y="516077"/>
                  <a:pt x="698381" y="516077"/>
                  <a:pt x="698806" y="514394"/>
                </a:cubicBezTo>
                <a:lnTo>
                  <a:pt x="699655" y="511025"/>
                </a:lnTo>
                <a:close/>
                <a:moveTo>
                  <a:pt x="360148" y="507297"/>
                </a:moveTo>
                <a:lnTo>
                  <a:pt x="362642" y="507663"/>
                </a:lnTo>
                <a:lnTo>
                  <a:pt x="364566" y="507945"/>
                </a:lnTo>
                <a:lnTo>
                  <a:pt x="362642" y="509626"/>
                </a:lnTo>
                <a:cubicBezTo>
                  <a:pt x="360308" y="511029"/>
                  <a:pt x="359671" y="510468"/>
                  <a:pt x="359671" y="509346"/>
                </a:cubicBezTo>
                <a:close/>
                <a:moveTo>
                  <a:pt x="360520" y="505699"/>
                </a:moveTo>
                <a:lnTo>
                  <a:pt x="360148" y="507297"/>
                </a:lnTo>
                <a:lnTo>
                  <a:pt x="358822" y="507102"/>
                </a:lnTo>
                <a:cubicBezTo>
                  <a:pt x="360520" y="504858"/>
                  <a:pt x="360732" y="504858"/>
                  <a:pt x="360520" y="505699"/>
                </a:cubicBezTo>
                <a:close/>
                <a:moveTo>
                  <a:pt x="377015" y="484664"/>
                </a:moveTo>
                <a:lnTo>
                  <a:pt x="380469" y="484664"/>
                </a:lnTo>
                <a:cubicBezTo>
                  <a:pt x="382591" y="484664"/>
                  <a:pt x="382591" y="484664"/>
                  <a:pt x="382591" y="484664"/>
                </a:cubicBezTo>
                <a:lnTo>
                  <a:pt x="380449" y="486619"/>
                </a:lnTo>
                <a:close/>
                <a:moveTo>
                  <a:pt x="375906" y="484033"/>
                </a:moveTo>
                <a:lnTo>
                  <a:pt x="377015" y="484664"/>
                </a:lnTo>
                <a:lnTo>
                  <a:pt x="376121" y="484664"/>
                </a:lnTo>
                <a:lnTo>
                  <a:pt x="374951" y="484103"/>
                </a:lnTo>
                <a:cubicBezTo>
                  <a:pt x="373678" y="483261"/>
                  <a:pt x="373466" y="482841"/>
                  <a:pt x="375906" y="484033"/>
                </a:cubicBezTo>
                <a:close/>
                <a:moveTo>
                  <a:pt x="3056192" y="475128"/>
                </a:moveTo>
                <a:lnTo>
                  <a:pt x="3057441" y="475432"/>
                </a:lnTo>
                <a:lnTo>
                  <a:pt x="3057299" y="475573"/>
                </a:lnTo>
                <a:close/>
                <a:moveTo>
                  <a:pt x="3061710" y="471201"/>
                </a:moveTo>
                <a:cubicBezTo>
                  <a:pt x="3066803" y="475689"/>
                  <a:pt x="3066591" y="477091"/>
                  <a:pt x="3064522" y="477161"/>
                </a:cubicBezTo>
                <a:lnTo>
                  <a:pt x="3057441" y="475432"/>
                </a:lnTo>
                <a:lnTo>
                  <a:pt x="3060012" y="472884"/>
                </a:lnTo>
                <a:cubicBezTo>
                  <a:pt x="3061710" y="471201"/>
                  <a:pt x="3061710" y="471201"/>
                  <a:pt x="3061710" y="471201"/>
                </a:cubicBezTo>
                <a:close/>
                <a:moveTo>
                  <a:pt x="3749582" y="434038"/>
                </a:moveTo>
                <a:cubicBezTo>
                  <a:pt x="3749105" y="431934"/>
                  <a:pt x="3751015" y="438666"/>
                  <a:pt x="3751015" y="435300"/>
                </a:cubicBezTo>
                <a:lnTo>
                  <a:pt x="3749966" y="435577"/>
                </a:lnTo>
                <a:close/>
                <a:moveTo>
                  <a:pt x="652298" y="401322"/>
                </a:moveTo>
                <a:lnTo>
                  <a:pt x="649570" y="402765"/>
                </a:lnTo>
                <a:cubicBezTo>
                  <a:pt x="647447" y="403887"/>
                  <a:pt x="647447" y="403887"/>
                  <a:pt x="647447" y="403887"/>
                </a:cubicBezTo>
                <a:lnTo>
                  <a:pt x="644052" y="403887"/>
                </a:lnTo>
                <a:close/>
                <a:moveTo>
                  <a:pt x="664425" y="394911"/>
                </a:moveTo>
                <a:cubicBezTo>
                  <a:pt x="664425" y="394911"/>
                  <a:pt x="664425" y="394911"/>
                  <a:pt x="666972" y="396594"/>
                </a:cubicBezTo>
                <a:lnTo>
                  <a:pt x="667141" y="396706"/>
                </a:lnTo>
                <a:lnTo>
                  <a:pt x="652298" y="401322"/>
                </a:lnTo>
                <a:close/>
                <a:moveTo>
                  <a:pt x="728941" y="385936"/>
                </a:moveTo>
                <a:cubicBezTo>
                  <a:pt x="728941" y="385936"/>
                  <a:pt x="728941" y="385936"/>
                  <a:pt x="729366" y="388180"/>
                </a:cubicBezTo>
                <a:lnTo>
                  <a:pt x="731096" y="397328"/>
                </a:lnTo>
                <a:lnTo>
                  <a:pt x="722628" y="399118"/>
                </a:lnTo>
                <a:cubicBezTo>
                  <a:pt x="718065" y="398557"/>
                  <a:pt x="727297" y="392387"/>
                  <a:pt x="728676" y="387338"/>
                </a:cubicBezTo>
                <a:lnTo>
                  <a:pt x="727891" y="386630"/>
                </a:lnTo>
                <a:close/>
                <a:moveTo>
                  <a:pt x="1671641" y="382570"/>
                </a:moveTo>
                <a:lnTo>
                  <a:pt x="1677104" y="384028"/>
                </a:lnTo>
                <a:lnTo>
                  <a:pt x="1676085" y="385037"/>
                </a:lnTo>
                <a:lnTo>
                  <a:pt x="1671588" y="382711"/>
                </a:lnTo>
                <a:cubicBezTo>
                  <a:pt x="1669625" y="381729"/>
                  <a:pt x="1670156" y="382009"/>
                  <a:pt x="1671641" y="382570"/>
                </a:cubicBezTo>
                <a:close/>
                <a:moveTo>
                  <a:pt x="1679706" y="381448"/>
                </a:moveTo>
                <a:cubicBezTo>
                  <a:pt x="1680555" y="383692"/>
                  <a:pt x="1679281" y="384253"/>
                  <a:pt x="1677424" y="384113"/>
                </a:cubicBezTo>
                <a:lnTo>
                  <a:pt x="1677104" y="384028"/>
                </a:lnTo>
                <a:lnTo>
                  <a:pt x="1678008" y="383131"/>
                </a:lnTo>
                <a:cubicBezTo>
                  <a:pt x="1679706" y="381448"/>
                  <a:pt x="1679706" y="381448"/>
                  <a:pt x="1679706" y="381448"/>
                </a:cubicBezTo>
                <a:close/>
                <a:moveTo>
                  <a:pt x="722150" y="381448"/>
                </a:moveTo>
                <a:lnTo>
                  <a:pt x="727891" y="386630"/>
                </a:lnTo>
                <a:lnTo>
                  <a:pt x="722150" y="390424"/>
                </a:lnTo>
                <a:cubicBezTo>
                  <a:pt x="722150" y="381448"/>
                  <a:pt x="722150" y="381448"/>
                  <a:pt x="722150" y="381448"/>
                </a:cubicBezTo>
                <a:close/>
                <a:moveTo>
                  <a:pt x="2377724" y="372852"/>
                </a:moveTo>
                <a:lnTo>
                  <a:pt x="2377722" y="372863"/>
                </a:lnTo>
                <a:lnTo>
                  <a:pt x="2377284" y="372979"/>
                </a:lnTo>
                <a:lnTo>
                  <a:pt x="2377287" y="372964"/>
                </a:lnTo>
                <a:close/>
                <a:moveTo>
                  <a:pt x="3789427" y="371632"/>
                </a:moveTo>
                <a:lnTo>
                  <a:pt x="3792094" y="372023"/>
                </a:lnTo>
                <a:lnTo>
                  <a:pt x="3791815" y="373209"/>
                </a:lnTo>
                <a:cubicBezTo>
                  <a:pt x="3787040" y="390213"/>
                  <a:pt x="3786244" y="376540"/>
                  <a:pt x="3789427" y="371632"/>
                </a:cubicBezTo>
                <a:close/>
                <a:moveTo>
                  <a:pt x="692227" y="367074"/>
                </a:moveTo>
                <a:lnTo>
                  <a:pt x="696721" y="367740"/>
                </a:lnTo>
                <a:lnTo>
                  <a:pt x="696471" y="368617"/>
                </a:lnTo>
                <a:cubicBezTo>
                  <a:pt x="693075" y="374366"/>
                  <a:pt x="690529" y="369178"/>
                  <a:pt x="692227" y="367074"/>
                </a:cubicBezTo>
                <a:close/>
                <a:moveTo>
                  <a:pt x="2345241" y="353643"/>
                </a:moveTo>
                <a:lnTo>
                  <a:pt x="2345241" y="354032"/>
                </a:lnTo>
                <a:cubicBezTo>
                  <a:pt x="2345241" y="363498"/>
                  <a:pt x="2345241" y="363498"/>
                  <a:pt x="2345241" y="363498"/>
                </a:cubicBezTo>
                <a:cubicBezTo>
                  <a:pt x="2338450" y="359010"/>
                  <a:pt x="2338450" y="359010"/>
                  <a:pt x="2338450" y="359010"/>
                </a:cubicBezTo>
                <a:lnTo>
                  <a:pt x="2336700" y="354386"/>
                </a:lnTo>
                <a:lnTo>
                  <a:pt x="2343119" y="354312"/>
                </a:lnTo>
                <a:close/>
                <a:moveTo>
                  <a:pt x="2345241" y="351983"/>
                </a:moveTo>
                <a:lnTo>
                  <a:pt x="2347788" y="352840"/>
                </a:lnTo>
                <a:lnTo>
                  <a:pt x="2345241" y="353643"/>
                </a:lnTo>
                <a:close/>
                <a:moveTo>
                  <a:pt x="2368586" y="349474"/>
                </a:moveTo>
                <a:cubicBezTo>
                  <a:pt x="2369010" y="350035"/>
                  <a:pt x="2370708" y="352279"/>
                  <a:pt x="2375801" y="354523"/>
                </a:cubicBezTo>
                <a:lnTo>
                  <a:pt x="2369010" y="354523"/>
                </a:lnTo>
                <a:cubicBezTo>
                  <a:pt x="2369010" y="350035"/>
                  <a:pt x="2368161" y="348913"/>
                  <a:pt x="2368586" y="349474"/>
                </a:cubicBezTo>
                <a:close/>
                <a:moveTo>
                  <a:pt x="2389384" y="336572"/>
                </a:moveTo>
                <a:cubicBezTo>
                  <a:pt x="2377499" y="339938"/>
                  <a:pt x="2371769" y="340779"/>
                  <a:pt x="2369381" y="340218"/>
                </a:cubicBezTo>
                <a:lnTo>
                  <a:pt x="2369385" y="339876"/>
                </a:lnTo>
                <a:close/>
                <a:moveTo>
                  <a:pt x="4284464" y="314169"/>
                </a:moveTo>
                <a:lnTo>
                  <a:pt x="4284547" y="314204"/>
                </a:lnTo>
                <a:cubicBezTo>
                  <a:pt x="4289004" y="316939"/>
                  <a:pt x="4278180" y="315256"/>
                  <a:pt x="4280727" y="318622"/>
                </a:cubicBezTo>
                <a:close/>
                <a:moveTo>
                  <a:pt x="2455598" y="305159"/>
                </a:moveTo>
                <a:lnTo>
                  <a:pt x="2460691" y="305159"/>
                </a:lnTo>
                <a:cubicBezTo>
                  <a:pt x="2458993" y="307403"/>
                  <a:pt x="2457295" y="307403"/>
                  <a:pt x="2456022" y="306281"/>
                </a:cubicBezTo>
                <a:close/>
                <a:moveTo>
                  <a:pt x="3994119" y="290429"/>
                </a:moveTo>
                <a:lnTo>
                  <a:pt x="3992101" y="296184"/>
                </a:lnTo>
                <a:lnTo>
                  <a:pt x="3991090" y="292418"/>
                </a:lnTo>
                <a:close/>
                <a:moveTo>
                  <a:pt x="3995497" y="288330"/>
                </a:moveTo>
                <a:cubicBezTo>
                  <a:pt x="3996771" y="287769"/>
                  <a:pt x="3997195" y="288050"/>
                  <a:pt x="3994967" y="289873"/>
                </a:cubicBezTo>
                <a:lnTo>
                  <a:pt x="3994119" y="290429"/>
                </a:lnTo>
                <a:lnTo>
                  <a:pt x="3994618" y="289006"/>
                </a:lnTo>
                <a:close/>
                <a:moveTo>
                  <a:pt x="2412476" y="258245"/>
                </a:moveTo>
                <a:lnTo>
                  <a:pt x="2415487" y="259020"/>
                </a:lnTo>
                <a:cubicBezTo>
                  <a:pt x="2421217" y="261965"/>
                  <a:pt x="2409757" y="263648"/>
                  <a:pt x="2409757" y="260283"/>
                </a:cubicBezTo>
                <a:close/>
                <a:moveTo>
                  <a:pt x="1917397" y="255795"/>
                </a:moveTo>
                <a:cubicBezTo>
                  <a:pt x="1919095" y="254673"/>
                  <a:pt x="1924188" y="253551"/>
                  <a:pt x="1924188" y="255795"/>
                </a:cubicBezTo>
                <a:lnTo>
                  <a:pt x="1922966" y="256603"/>
                </a:lnTo>
                <a:lnTo>
                  <a:pt x="1918458" y="257057"/>
                </a:lnTo>
                <a:cubicBezTo>
                  <a:pt x="1916548" y="256917"/>
                  <a:pt x="1916548" y="256356"/>
                  <a:pt x="1917397" y="255795"/>
                </a:cubicBezTo>
                <a:close/>
                <a:moveTo>
                  <a:pt x="2426311" y="248503"/>
                </a:moveTo>
                <a:lnTo>
                  <a:pt x="2423792" y="249765"/>
                </a:lnTo>
                <a:lnTo>
                  <a:pt x="2425196" y="248713"/>
                </a:lnTo>
                <a:cubicBezTo>
                  <a:pt x="2427478" y="247240"/>
                  <a:pt x="2427372" y="247661"/>
                  <a:pt x="2426311" y="248503"/>
                </a:cubicBezTo>
                <a:close/>
                <a:moveTo>
                  <a:pt x="953050" y="242332"/>
                </a:moveTo>
                <a:cubicBezTo>
                  <a:pt x="953050" y="242332"/>
                  <a:pt x="953050" y="242332"/>
                  <a:pt x="949655" y="246820"/>
                </a:cubicBezTo>
                <a:cubicBezTo>
                  <a:pt x="949655" y="246820"/>
                  <a:pt x="949655" y="246820"/>
                  <a:pt x="939892" y="249063"/>
                </a:cubicBezTo>
                <a:lnTo>
                  <a:pt x="938883" y="249296"/>
                </a:lnTo>
                <a:lnTo>
                  <a:pt x="946312" y="243594"/>
                </a:lnTo>
                <a:cubicBezTo>
                  <a:pt x="950504" y="241210"/>
                  <a:pt x="953899" y="240088"/>
                  <a:pt x="953050" y="242332"/>
                </a:cubicBezTo>
                <a:close/>
                <a:moveTo>
                  <a:pt x="1002054" y="239069"/>
                </a:moveTo>
                <a:lnTo>
                  <a:pt x="1002286" y="239527"/>
                </a:lnTo>
                <a:cubicBezTo>
                  <a:pt x="1002710" y="240930"/>
                  <a:pt x="1002710" y="241631"/>
                  <a:pt x="1001968" y="239738"/>
                </a:cubicBezTo>
                <a:lnTo>
                  <a:pt x="1001943" y="239658"/>
                </a:lnTo>
                <a:close/>
                <a:moveTo>
                  <a:pt x="2657636" y="231674"/>
                </a:moveTo>
                <a:cubicBezTo>
                  <a:pt x="2657636" y="233357"/>
                  <a:pt x="2655937" y="237844"/>
                  <a:pt x="2657635" y="237844"/>
                </a:cubicBezTo>
                <a:cubicBezTo>
                  <a:pt x="2657635" y="237844"/>
                  <a:pt x="2657635" y="237844"/>
                  <a:pt x="2657635" y="235601"/>
                </a:cubicBezTo>
                <a:lnTo>
                  <a:pt x="2657635" y="231674"/>
                </a:lnTo>
                <a:close/>
                <a:moveTo>
                  <a:pt x="1265260" y="229354"/>
                </a:moveTo>
                <a:lnTo>
                  <a:pt x="1265020" y="229991"/>
                </a:lnTo>
                <a:lnTo>
                  <a:pt x="1263773" y="233284"/>
                </a:lnTo>
                <a:lnTo>
                  <a:pt x="1261200" y="233357"/>
                </a:lnTo>
                <a:cubicBezTo>
                  <a:pt x="1259926" y="232796"/>
                  <a:pt x="1259714" y="231674"/>
                  <a:pt x="1262579" y="230131"/>
                </a:cubicBezTo>
                <a:close/>
                <a:moveTo>
                  <a:pt x="1265444" y="228869"/>
                </a:moveTo>
                <a:lnTo>
                  <a:pt x="1265514" y="229281"/>
                </a:lnTo>
                <a:lnTo>
                  <a:pt x="1265260" y="229354"/>
                </a:lnTo>
                <a:close/>
                <a:moveTo>
                  <a:pt x="1255612" y="224382"/>
                </a:moveTo>
                <a:lnTo>
                  <a:pt x="1258653" y="224382"/>
                </a:lnTo>
                <a:lnTo>
                  <a:pt x="1256221" y="225655"/>
                </a:lnTo>
                <a:close/>
                <a:moveTo>
                  <a:pt x="1044731" y="224382"/>
                </a:moveTo>
                <a:cubicBezTo>
                  <a:pt x="1044731" y="224382"/>
                  <a:pt x="1044731" y="224382"/>
                  <a:pt x="1044731" y="226064"/>
                </a:cubicBezTo>
                <a:lnTo>
                  <a:pt x="1044731" y="232110"/>
                </a:lnTo>
                <a:lnTo>
                  <a:pt x="1044572" y="232095"/>
                </a:lnTo>
                <a:cubicBezTo>
                  <a:pt x="1044519" y="231113"/>
                  <a:pt x="1044731" y="228869"/>
                  <a:pt x="1044731" y="224382"/>
                </a:cubicBezTo>
                <a:close/>
                <a:moveTo>
                  <a:pt x="997193" y="224382"/>
                </a:moveTo>
                <a:cubicBezTo>
                  <a:pt x="1000588" y="224382"/>
                  <a:pt x="1000588" y="224382"/>
                  <a:pt x="1000588" y="224382"/>
                </a:cubicBezTo>
                <a:cubicBezTo>
                  <a:pt x="1003984" y="228869"/>
                  <a:pt x="1003984" y="228869"/>
                  <a:pt x="1003984" y="228869"/>
                </a:cubicBezTo>
                <a:lnTo>
                  <a:pt x="1002054" y="239069"/>
                </a:lnTo>
                <a:lnTo>
                  <a:pt x="1001286" y="237544"/>
                </a:lnTo>
                <a:close/>
                <a:moveTo>
                  <a:pt x="1253984" y="222699"/>
                </a:moveTo>
                <a:cubicBezTo>
                  <a:pt x="1253772" y="221857"/>
                  <a:pt x="1254090" y="221717"/>
                  <a:pt x="1255310" y="223750"/>
                </a:cubicBezTo>
                <a:lnTo>
                  <a:pt x="1255612" y="224382"/>
                </a:lnTo>
                <a:lnTo>
                  <a:pt x="1254974" y="224382"/>
                </a:lnTo>
                <a:close/>
                <a:moveTo>
                  <a:pt x="1090476" y="218709"/>
                </a:moveTo>
                <a:lnTo>
                  <a:pt x="1099060" y="224382"/>
                </a:lnTo>
                <a:lnTo>
                  <a:pt x="1093514" y="224382"/>
                </a:lnTo>
                <a:lnTo>
                  <a:pt x="1087175" y="223821"/>
                </a:lnTo>
                <a:close/>
                <a:moveTo>
                  <a:pt x="2707381" y="209572"/>
                </a:moveTo>
                <a:lnTo>
                  <a:pt x="2707147" y="210190"/>
                </a:lnTo>
                <a:lnTo>
                  <a:pt x="2706600" y="210498"/>
                </a:lnTo>
                <a:close/>
                <a:moveTo>
                  <a:pt x="1092269" y="206431"/>
                </a:moveTo>
                <a:lnTo>
                  <a:pt x="1096938" y="206431"/>
                </a:lnTo>
                <a:cubicBezTo>
                  <a:pt x="1099060" y="206431"/>
                  <a:pt x="1099060" y="206431"/>
                  <a:pt x="1099060" y="206431"/>
                </a:cubicBezTo>
                <a:cubicBezTo>
                  <a:pt x="1099060" y="215406"/>
                  <a:pt x="1099060" y="215406"/>
                  <a:pt x="1099060" y="215406"/>
                </a:cubicBezTo>
                <a:cubicBezTo>
                  <a:pt x="1096513" y="215406"/>
                  <a:pt x="1093118" y="216809"/>
                  <a:pt x="1090571" y="218562"/>
                </a:cubicBezTo>
                <a:lnTo>
                  <a:pt x="1090476" y="218709"/>
                </a:lnTo>
                <a:lnTo>
                  <a:pt x="1087176" y="216528"/>
                </a:lnTo>
                <a:cubicBezTo>
                  <a:pt x="1085478" y="215406"/>
                  <a:pt x="1085478" y="215406"/>
                  <a:pt x="1085478" y="215406"/>
                </a:cubicBezTo>
                <a:cubicBezTo>
                  <a:pt x="1088873" y="215406"/>
                  <a:pt x="1088873" y="210919"/>
                  <a:pt x="1092269" y="210919"/>
                </a:cubicBezTo>
                <a:cubicBezTo>
                  <a:pt x="1092269" y="206431"/>
                  <a:pt x="1092269" y="206431"/>
                  <a:pt x="1092269" y="206431"/>
                </a:cubicBezTo>
                <a:close/>
                <a:moveTo>
                  <a:pt x="4335056" y="197456"/>
                </a:moveTo>
                <a:cubicBezTo>
                  <a:pt x="4335056" y="197456"/>
                  <a:pt x="4335056" y="197456"/>
                  <a:pt x="4314683" y="210919"/>
                </a:cubicBezTo>
                <a:lnTo>
                  <a:pt x="4309155" y="207266"/>
                </a:lnTo>
                <a:lnTo>
                  <a:pt x="4316805" y="200260"/>
                </a:lnTo>
                <a:cubicBezTo>
                  <a:pt x="4324869" y="197456"/>
                  <a:pt x="4331660" y="201943"/>
                  <a:pt x="4335056" y="197456"/>
                </a:cubicBezTo>
                <a:close/>
                <a:moveTo>
                  <a:pt x="2711965" y="197456"/>
                </a:moveTo>
                <a:lnTo>
                  <a:pt x="2718160" y="197456"/>
                </a:lnTo>
                <a:lnTo>
                  <a:pt x="2712867" y="203065"/>
                </a:lnTo>
                <a:lnTo>
                  <a:pt x="2707381" y="209572"/>
                </a:lnTo>
                <a:lnTo>
                  <a:pt x="2711116" y="199699"/>
                </a:lnTo>
                <a:cubicBezTo>
                  <a:pt x="2711965" y="197456"/>
                  <a:pt x="2711965" y="197456"/>
                  <a:pt x="2711965" y="197456"/>
                </a:cubicBezTo>
                <a:close/>
                <a:moveTo>
                  <a:pt x="2879843" y="180044"/>
                </a:moveTo>
                <a:lnTo>
                  <a:pt x="2874953" y="192968"/>
                </a:lnTo>
                <a:cubicBezTo>
                  <a:pt x="2873255" y="186237"/>
                  <a:pt x="2874104" y="182871"/>
                  <a:pt x="2875802" y="181188"/>
                </a:cubicBezTo>
                <a:close/>
                <a:moveTo>
                  <a:pt x="2509556" y="118712"/>
                </a:moveTo>
                <a:cubicBezTo>
                  <a:pt x="2521175" y="117239"/>
                  <a:pt x="2498892" y="129019"/>
                  <a:pt x="2501438" y="125654"/>
                </a:cubicBezTo>
                <a:cubicBezTo>
                  <a:pt x="2501438" y="125654"/>
                  <a:pt x="2501438" y="125654"/>
                  <a:pt x="2508229" y="121166"/>
                </a:cubicBezTo>
                <a:lnTo>
                  <a:pt x="2506003" y="119695"/>
                </a:lnTo>
                <a:close/>
                <a:moveTo>
                  <a:pt x="4178734" y="80943"/>
                </a:moveTo>
                <a:lnTo>
                  <a:pt x="4177586" y="82460"/>
                </a:lnTo>
                <a:lnTo>
                  <a:pt x="4176010" y="84543"/>
                </a:lnTo>
                <a:lnTo>
                  <a:pt x="4166125" y="89192"/>
                </a:lnTo>
                <a:cubicBezTo>
                  <a:pt x="4163154" y="90594"/>
                  <a:pt x="4162517" y="90734"/>
                  <a:pt x="4168354" y="87158"/>
                </a:cubicBezTo>
                <a:close/>
                <a:moveTo>
                  <a:pt x="4178859" y="80777"/>
                </a:moveTo>
                <a:lnTo>
                  <a:pt x="4178859" y="80868"/>
                </a:lnTo>
                <a:lnTo>
                  <a:pt x="4178734" y="80943"/>
                </a:lnTo>
                <a:close/>
                <a:moveTo>
                  <a:pt x="2936498" y="64089"/>
                </a:moveTo>
                <a:cubicBezTo>
                  <a:pt x="2940742" y="63809"/>
                  <a:pt x="2936498" y="66333"/>
                  <a:pt x="2933951" y="66052"/>
                </a:cubicBezTo>
                <a:lnTo>
                  <a:pt x="2933453" y="64790"/>
                </a:lnTo>
                <a:close/>
                <a:moveTo>
                  <a:pt x="4155090" y="62827"/>
                </a:moveTo>
                <a:cubicBezTo>
                  <a:pt x="4158485" y="62827"/>
                  <a:pt x="4161881" y="62827"/>
                  <a:pt x="4165277" y="62827"/>
                </a:cubicBezTo>
                <a:cubicBezTo>
                  <a:pt x="4161881" y="76290"/>
                  <a:pt x="4161881" y="76290"/>
                  <a:pt x="4161881" y="76290"/>
                </a:cubicBezTo>
                <a:cubicBezTo>
                  <a:pt x="4155090" y="80777"/>
                  <a:pt x="4155090" y="80777"/>
                  <a:pt x="4155090" y="80777"/>
                </a:cubicBezTo>
                <a:cubicBezTo>
                  <a:pt x="4158485" y="76290"/>
                  <a:pt x="4158485" y="76290"/>
                  <a:pt x="4158485" y="76290"/>
                </a:cubicBezTo>
                <a:cubicBezTo>
                  <a:pt x="4151694" y="76290"/>
                  <a:pt x="4158485" y="76290"/>
                  <a:pt x="4155090" y="62827"/>
                </a:cubicBezTo>
                <a:close/>
                <a:moveTo>
                  <a:pt x="2959843" y="0"/>
                </a:moveTo>
                <a:cubicBezTo>
                  <a:pt x="2959843" y="22438"/>
                  <a:pt x="2959843" y="22438"/>
                  <a:pt x="2959843" y="22438"/>
                </a:cubicBezTo>
                <a:lnTo>
                  <a:pt x="2970029" y="40389"/>
                </a:lnTo>
                <a:cubicBezTo>
                  <a:pt x="2956447" y="44876"/>
                  <a:pt x="2956447" y="44876"/>
                  <a:pt x="2956447" y="44876"/>
                </a:cubicBezTo>
                <a:cubicBezTo>
                  <a:pt x="2953051" y="49364"/>
                  <a:pt x="2953051" y="49364"/>
                  <a:pt x="2953051" y="49364"/>
                </a:cubicBezTo>
                <a:cubicBezTo>
                  <a:pt x="2946260" y="44876"/>
                  <a:pt x="2946260" y="44876"/>
                  <a:pt x="2946260" y="44876"/>
                </a:cubicBezTo>
                <a:cubicBezTo>
                  <a:pt x="2932678" y="62827"/>
                  <a:pt x="2932678" y="62827"/>
                  <a:pt x="2932678" y="62827"/>
                </a:cubicBezTo>
                <a:lnTo>
                  <a:pt x="2933453" y="64790"/>
                </a:lnTo>
                <a:lnTo>
                  <a:pt x="2922491" y="67315"/>
                </a:lnTo>
                <a:cubicBezTo>
                  <a:pt x="2939469" y="76290"/>
                  <a:pt x="2939469" y="76290"/>
                  <a:pt x="2939469" y="76290"/>
                </a:cubicBezTo>
                <a:cubicBezTo>
                  <a:pt x="2912304" y="94240"/>
                  <a:pt x="2912304" y="94240"/>
                  <a:pt x="2912304" y="94240"/>
                </a:cubicBezTo>
                <a:cubicBezTo>
                  <a:pt x="2919095" y="80777"/>
                  <a:pt x="2919095" y="80777"/>
                  <a:pt x="2919095" y="80777"/>
                </a:cubicBezTo>
                <a:lnTo>
                  <a:pt x="2921221" y="79963"/>
                </a:lnTo>
                <a:lnTo>
                  <a:pt x="2926258" y="83302"/>
                </a:lnTo>
                <a:cubicBezTo>
                  <a:pt x="2931670" y="86106"/>
                  <a:pt x="2926682" y="81058"/>
                  <a:pt x="2922756" y="79375"/>
                </a:cubicBezTo>
                <a:lnTo>
                  <a:pt x="2921221" y="79963"/>
                </a:lnTo>
                <a:lnTo>
                  <a:pt x="2908909" y="71802"/>
                </a:lnTo>
                <a:cubicBezTo>
                  <a:pt x="2902117" y="85265"/>
                  <a:pt x="2902117" y="85265"/>
                  <a:pt x="2902117" y="85265"/>
                </a:cubicBezTo>
                <a:cubicBezTo>
                  <a:pt x="2898722" y="85265"/>
                  <a:pt x="2902117" y="103216"/>
                  <a:pt x="2895327" y="80777"/>
                </a:cubicBezTo>
                <a:cubicBezTo>
                  <a:pt x="2891931" y="85265"/>
                  <a:pt x="2891931" y="85265"/>
                  <a:pt x="2891931" y="85265"/>
                </a:cubicBezTo>
                <a:cubicBezTo>
                  <a:pt x="2902117" y="98728"/>
                  <a:pt x="2902117" y="98728"/>
                  <a:pt x="2902117" y="98728"/>
                </a:cubicBezTo>
                <a:cubicBezTo>
                  <a:pt x="2888535" y="116678"/>
                  <a:pt x="2888535" y="116678"/>
                  <a:pt x="2888535" y="116678"/>
                </a:cubicBezTo>
                <a:cubicBezTo>
                  <a:pt x="2912304" y="125654"/>
                  <a:pt x="2912304" y="125654"/>
                  <a:pt x="2912304" y="125654"/>
                </a:cubicBezTo>
                <a:cubicBezTo>
                  <a:pt x="2919095" y="125654"/>
                  <a:pt x="2919095" y="125654"/>
                  <a:pt x="2919095" y="125654"/>
                </a:cubicBezTo>
                <a:cubicBezTo>
                  <a:pt x="2922491" y="130141"/>
                  <a:pt x="2902117" y="148092"/>
                  <a:pt x="2925887" y="134629"/>
                </a:cubicBezTo>
                <a:cubicBezTo>
                  <a:pt x="2922491" y="134629"/>
                  <a:pt x="2915700" y="139117"/>
                  <a:pt x="2925887" y="152579"/>
                </a:cubicBezTo>
                <a:cubicBezTo>
                  <a:pt x="2922491" y="152579"/>
                  <a:pt x="2912304" y="157067"/>
                  <a:pt x="2925887" y="170530"/>
                </a:cubicBezTo>
                <a:cubicBezTo>
                  <a:pt x="2925887" y="175018"/>
                  <a:pt x="2925887" y="175018"/>
                  <a:pt x="2925887" y="175018"/>
                </a:cubicBezTo>
                <a:cubicBezTo>
                  <a:pt x="2922491" y="179505"/>
                  <a:pt x="2922491" y="179505"/>
                  <a:pt x="2922491" y="179505"/>
                </a:cubicBezTo>
                <a:cubicBezTo>
                  <a:pt x="2919095" y="166042"/>
                  <a:pt x="2919095" y="166042"/>
                  <a:pt x="2919095" y="166042"/>
                </a:cubicBezTo>
                <a:cubicBezTo>
                  <a:pt x="2902117" y="161555"/>
                  <a:pt x="2902117" y="161555"/>
                  <a:pt x="2902117" y="161555"/>
                </a:cubicBezTo>
                <a:cubicBezTo>
                  <a:pt x="2881744" y="179505"/>
                  <a:pt x="2881744" y="179505"/>
                  <a:pt x="2881744" y="179505"/>
                </a:cubicBezTo>
                <a:lnTo>
                  <a:pt x="2879843" y="180044"/>
                </a:lnTo>
                <a:lnTo>
                  <a:pt x="2882805" y="172213"/>
                </a:lnTo>
                <a:cubicBezTo>
                  <a:pt x="2888535" y="157067"/>
                  <a:pt x="2888535" y="157067"/>
                  <a:pt x="2888535" y="157067"/>
                </a:cubicBezTo>
                <a:cubicBezTo>
                  <a:pt x="2864766" y="166042"/>
                  <a:pt x="2864766" y="166042"/>
                  <a:pt x="2864766" y="166042"/>
                </a:cubicBezTo>
                <a:cubicBezTo>
                  <a:pt x="2857975" y="179505"/>
                  <a:pt x="2857975" y="179505"/>
                  <a:pt x="2857975" y="179505"/>
                </a:cubicBezTo>
                <a:cubicBezTo>
                  <a:pt x="2854579" y="179505"/>
                  <a:pt x="2851184" y="192968"/>
                  <a:pt x="2847788" y="183993"/>
                </a:cubicBezTo>
                <a:cubicBezTo>
                  <a:pt x="2844393" y="206431"/>
                  <a:pt x="2844393" y="206431"/>
                  <a:pt x="2844393" y="206431"/>
                </a:cubicBezTo>
                <a:cubicBezTo>
                  <a:pt x="2807041" y="219894"/>
                  <a:pt x="2807041" y="219894"/>
                  <a:pt x="2807041" y="219894"/>
                </a:cubicBezTo>
                <a:cubicBezTo>
                  <a:pt x="2796854" y="246820"/>
                  <a:pt x="2796854" y="246820"/>
                  <a:pt x="2796854" y="246820"/>
                </a:cubicBezTo>
                <a:cubicBezTo>
                  <a:pt x="2766294" y="260283"/>
                  <a:pt x="2766294" y="260283"/>
                  <a:pt x="2766294" y="260283"/>
                </a:cubicBezTo>
                <a:cubicBezTo>
                  <a:pt x="2759503" y="282721"/>
                  <a:pt x="2759503" y="282721"/>
                  <a:pt x="2759503" y="282721"/>
                </a:cubicBezTo>
                <a:cubicBezTo>
                  <a:pt x="2742525" y="296184"/>
                  <a:pt x="2742525" y="296184"/>
                  <a:pt x="2742525" y="296184"/>
                </a:cubicBezTo>
                <a:cubicBezTo>
                  <a:pt x="2735734" y="291696"/>
                  <a:pt x="2735734" y="291696"/>
                  <a:pt x="2735734" y="291696"/>
                </a:cubicBezTo>
                <a:cubicBezTo>
                  <a:pt x="2732338" y="296184"/>
                  <a:pt x="2732338" y="296184"/>
                  <a:pt x="2732338" y="296184"/>
                </a:cubicBezTo>
                <a:cubicBezTo>
                  <a:pt x="2728943" y="318622"/>
                  <a:pt x="2728943" y="318622"/>
                  <a:pt x="2728943" y="318622"/>
                </a:cubicBezTo>
                <a:cubicBezTo>
                  <a:pt x="2718756" y="327597"/>
                  <a:pt x="2718756" y="327597"/>
                  <a:pt x="2718756" y="327597"/>
                </a:cubicBezTo>
                <a:cubicBezTo>
                  <a:pt x="2701778" y="327597"/>
                  <a:pt x="2701778" y="327597"/>
                  <a:pt x="2701778" y="327597"/>
                </a:cubicBezTo>
                <a:cubicBezTo>
                  <a:pt x="2694987" y="332085"/>
                  <a:pt x="2698382" y="341060"/>
                  <a:pt x="2688195" y="345547"/>
                </a:cubicBezTo>
                <a:cubicBezTo>
                  <a:pt x="2691591" y="363498"/>
                  <a:pt x="2691591" y="363498"/>
                  <a:pt x="2691591" y="363498"/>
                </a:cubicBezTo>
                <a:cubicBezTo>
                  <a:pt x="2678009" y="372473"/>
                  <a:pt x="2678009" y="372473"/>
                  <a:pt x="2678009" y="372473"/>
                </a:cubicBezTo>
                <a:cubicBezTo>
                  <a:pt x="2654240" y="408374"/>
                  <a:pt x="2654240" y="408374"/>
                  <a:pt x="2654240" y="408374"/>
                </a:cubicBezTo>
                <a:cubicBezTo>
                  <a:pt x="2644053" y="412862"/>
                  <a:pt x="2644053" y="412862"/>
                  <a:pt x="2644053" y="412862"/>
                </a:cubicBezTo>
                <a:cubicBezTo>
                  <a:pt x="2640657" y="426325"/>
                  <a:pt x="2640657" y="426325"/>
                  <a:pt x="2640657" y="426325"/>
                </a:cubicBezTo>
                <a:cubicBezTo>
                  <a:pt x="2644053" y="430812"/>
                  <a:pt x="2644053" y="412862"/>
                  <a:pt x="2647449" y="430812"/>
                </a:cubicBezTo>
                <a:cubicBezTo>
                  <a:pt x="2650844" y="435300"/>
                  <a:pt x="2654240" y="421837"/>
                  <a:pt x="2657635" y="435300"/>
                </a:cubicBezTo>
                <a:cubicBezTo>
                  <a:pt x="2647449" y="444275"/>
                  <a:pt x="2647449" y="444275"/>
                  <a:pt x="2647449" y="444275"/>
                </a:cubicBezTo>
                <a:cubicBezTo>
                  <a:pt x="2640657" y="448763"/>
                  <a:pt x="2678009" y="421837"/>
                  <a:pt x="2640657" y="457738"/>
                </a:cubicBezTo>
                <a:cubicBezTo>
                  <a:pt x="2633866" y="471201"/>
                  <a:pt x="2633866" y="471201"/>
                  <a:pt x="2633866" y="471201"/>
                </a:cubicBezTo>
                <a:lnTo>
                  <a:pt x="2631913" y="466847"/>
                </a:lnTo>
                <a:lnTo>
                  <a:pt x="2637209" y="459842"/>
                </a:lnTo>
                <a:cubicBezTo>
                  <a:pt x="2643469" y="450586"/>
                  <a:pt x="2634237" y="458720"/>
                  <a:pt x="2631160" y="465171"/>
                </a:cubicBezTo>
                <a:lnTo>
                  <a:pt x="2631913" y="466847"/>
                </a:lnTo>
                <a:lnTo>
                  <a:pt x="2629270" y="470342"/>
                </a:lnTo>
                <a:cubicBezTo>
                  <a:pt x="2625431" y="475128"/>
                  <a:pt x="2620284" y="481298"/>
                  <a:pt x="2613493" y="489151"/>
                </a:cubicBezTo>
                <a:cubicBezTo>
                  <a:pt x="2603306" y="484664"/>
                  <a:pt x="2603306" y="484664"/>
                  <a:pt x="2603306" y="484664"/>
                </a:cubicBezTo>
                <a:cubicBezTo>
                  <a:pt x="2599910" y="480176"/>
                  <a:pt x="2616888" y="484664"/>
                  <a:pt x="2596515" y="480176"/>
                </a:cubicBezTo>
                <a:cubicBezTo>
                  <a:pt x="2593119" y="502614"/>
                  <a:pt x="2593119" y="502614"/>
                  <a:pt x="2593119" y="502614"/>
                </a:cubicBezTo>
                <a:cubicBezTo>
                  <a:pt x="2606701" y="493639"/>
                  <a:pt x="2606701" y="493639"/>
                  <a:pt x="2606701" y="493639"/>
                </a:cubicBezTo>
                <a:cubicBezTo>
                  <a:pt x="2606701" y="502614"/>
                  <a:pt x="2606701" y="502614"/>
                  <a:pt x="2606701" y="502614"/>
                </a:cubicBezTo>
                <a:cubicBezTo>
                  <a:pt x="2610097" y="507102"/>
                  <a:pt x="2610097" y="507102"/>
                  <a:pt x="2610097" y="507102"/>
                </a:cubicBezTo>
                <a:cubicBezTo>
                  <a:pt x="2603306" y="511590"/>
                  <a:pt x="2603306" y="511590"/>
                  <a:pt x="2603306" y="511590"/>
                </a:cubicBezTo>
                <a:cubicBezTo>
                  <a:pt x="2610097" y="520565"/>
                  <a:pt x="2610097" y="520565"/>
                  <a:pt x="2610097" y="520565"/>
                </a:cubicBezTo>
                <a:cubicBezTo>
                  <a:pt x="2606701" y="525052"/>
                  <a:pt x="2606701" y="525052"/>
                  <a:pt x="2606701" y="525052"/>
                </a:cubicBezTo>
                <a:cubicBezTo>
                  <a:pt x="2620284" y="520565"/>
                  <a:pt x="2620284" y="520565"/>
                  <a:pt x="2620284" y="520565"/>
                </a:cubicBezTo>
                <a:cubicBezTo>
                  <a:pt x="2623679" y="516077"/>
                  <a:pt x="2623679" y="516077"/>
                  <a:pt x="2623679" y="516077"/>
                </a:cubicBezTo>
                <a:cubicBezTo>
                  <a:pt x="2627075" y="520565"/>
                  <a:pt x="2627075" y="520565"/>
                  <a:pt x="2627075" y="520565"/>
                </a:cubicBezTo>
                <a:cubicBezTo>
                  <a:pt x="2616888" y="529540"/>
                  <a:pt x="2616888" y="529540"/>
                  <a:pt x="2616888" y="529540"/>
                </a:cubicBezTo>
                <a:cubicBezTo>
                  <a:pt x="2623679" y="534028"/>
                  <a:pt x="2623679" y="534028"/>
                  <a:pt x="2623679" y="534028"/>
                </a:cubicBezTo>
                <a:cubicBezTo>
                  <a:pt x="2618586" y="538515"/>
                  <a:pt x="2616040" y="540759"/>
                  <a:pt x="2614766" y="541881"/>
                </a:cubicBezTo>
                <a:lnTo>
                  <a:pt x="2614749" y="541897"/>
                </a:lnTo>
                <a:lnTo>
                  <a:pt x="2614925" y="541110"/>
                </a:lnTo>
                <a:cubicBezTo>
                  <a:pt x="2615403" y="537954"/>
                  <a:pt x="2613493" y="543003"/>
                  <a:pt x="2613493" y="543003"/>
                </a:cubicBezTo>
                <a:lnTo>
                  <a:pt x="2614749" y="541897"/>
                </a:lnTo>
                <a:lnTo>
                  <a:pt x="2613493" y="547491"/>
                </a:lnTo>
                <a:cubicBezTo>
                  <a:pt x="2606701" y="538515"/>
                  <a:pt x="2606701" y="538515"/>
                  <a:pt x="2606701" y="538515"/>
                </a:cubicBezTo>
                <a:cubicBezTo>
                  <a:pt x="2606701" y="556466"/>
                  <a:pt x="2606701" y="556466"/>
                  <a:pt x="2606701" y="556466"/>
                </a:cubicBezTo>
                <a:cubicBezTo>
                  <a:pt x="2589723" y="565441"/>
                  <a:pt x="2589723" y="565441"/>
                  <a:pt x="2589723" y="565441"/>
                </a:cubicBezTo>
                <a:cubicBezTo>
                  <a:pt x="2579537" y="565441"/>
                  <a:pt x="2579537" y="565441"/>
                  <a:pt x="2579537" y="565441"/>
                </a:cubicBezTo>
                <a:cubicBezTo>
                  <a:pt x="2562559" y="583392"/>
                  <a:pt x="2562559" y="583392"/>
                  <a:pt x="2562559" y="583392"/>
                </a:cubicBezTo>
                <a:cubicBezTo>
                  <a:pt x="2562559" y="592367"/>
                  <a:pt x="2562559" y="592367"/>
                  <a:pt x="2562559" y="592367"/>
                </a:cubicBezTo>
                <a:cubicBezTo>
                  <a:pt x="2542185" y="596854"/>
                  <a:pt x="2542185" y="596854"/>
                  <a:pt x="2542185" y="596854"/>
                </a:cubicBezTo>
                <a:cubicBezTo>
                  <a:pt x="2535394" y="610317"/>
                  <a:pt x="2535394" y="610317"/>
                  <a:pt x="2535394" y="610317"/>
                </a:cubicBezTo>
                <a:cubicBezTo>
                  <a:pt x="2542185" y="614805"/>
                  <a:pt x="2542185" y="614805"/>
                  <a:pt x="2542185" y="614805"/>
                </a:cubicBezTo>
                <a:cubicBezTo>
                  <a:pt x="2515021" y="637243"/>
                  <a:pt x="2515021" y="637243"/>
                  <a:pt x="2515021" y="637243"/>
                </a:cubicBezTo>
                <a:cubicBezTo>
                  <a:pt x="2501438" y="623780"/>
                  <a:pt x="2501438" y="623780"/>
                  <a:pt x="2501438" y="623780"/>
                </a:cubicBezTo>
                <a:cubicBezTo>
                  <a:pt x="2484460" y="646218"/>
                  <a:pt x="2484460" y="646218"/>
                  <a:pt x="2484460" y="646218"/>
                </a:cubicBezTo>
                <a:lnTo>
                  <a:pt x="2490782" y="654574"/>
                </a:lnTo>
                <a:lnTo>
                  <a:pt x="2489922" y="655267"/>
                </a:lnTo>
                <a:lnTo>
                  <a:pt x="2481065" y="659681"/>
                </a:lnTo>
                <a:cubicBezTo>
                  <a:pt x="2481065" y="659681"/>
                  <a:pt x="2481065" y="655194"/>
                  <a:pt x="2484460" y="655194"/>
                </a:cubicBezTo>
                <a:cubicBezTo>
                  <a:pt x="2481065" y="650706"/>
                  <a:pt x="2481065" y="650706"/>
                  <a:pt x="2481065" y="650706"/>
                </a:cubicBezTo>
                <a:cubicBezTo>
                  <a:pt x="2470878" y="659681"/>
                  <a:pt x="2470878" y="659681"/>
                  <a:pt x="2470878" y="659681"/>
                </a:cubicBezTo>
                <a:cubicBezTo>
                  <a:pt x="2470878" y="664169"/>
                  <a:pt x="2470878" y="664169"/>
                  <a:pt x="2470878" y="664169"/>
                </a:cubicBezTo>
                <a:cubicBezTo>
                  <a:pt x="2481065" y="668657"/>
                  <a:pt x="2481065" y="668657"/>
                  <a:pt x="2481065" y="668657"/>
                </a:cubicBezTo>
                <a:cubicBezTo>
                  <a:pt x="2470878" y="668657"/>
                  <a:pt x="2470878" y="668657"/>
                  <a:pt x="2470878" y="668657"/>
                </a:cubicBezTo>
                <a:cubicBezTo>
                  <a:pt x="2474273" y="677632"/>
                  <a:pt x="2474273" y="677632"/>
                  <a:pt x="2474273" y="677632"/>
                </a:cubicBezTo>
                <a:cubicBezTo>
                  <a:pt x="2464087" y="682119"/>
                  <a:pt x="2464087" y="682119"/>
                  <a:pt x="2464087" y="682119"/>
                </a:cubicBezTo>
                <a:cubicBezTo>
                  <a:pt x="2464087" y="686607"/>
                  <a:pt x="2464087" y="686607"/>
                  <a:pt x="2464087" y="686607"/>
                </a:cubicBezTo>
                <a:cubicBezTo>
                  <a:pt x="2477669" y="686607"/>
                  <a:pt x="2477669" y="686607"/>
                  <a:pt x="2477669" y="686607"/>
                </a:cubicBezTo>
                <a:cubicBezTo>
                  <a:pt x="2498043" y="664169"/>
                  <a:pt x="2498043" y="664169"/>
                  <a:pt x="2498043" y="664169"/>
                </a:cubicBezTo>
                <a:cubicBezTo>
                  <a:pt x="2515021" y="664169"/>
                  <a:pt x="2515021" y="664169"/>
                  <a:pt x="2515021" y="664169"/>
                </a:cubicBezTo>
                <a:cubicBezTo>
                  <a:pt x="2545581" y="637243"/>
                  <a:pt x="2545581" y="637243"/>
                  <a:pt x="2545581" y="637243"/>
                </a:cubicBezTo>
                <a:cubicBezTo>
                  <a:pt x="2555767" y="646218"/>
                  <a:pt x="2555767" y="646218"/>
                  <a:pt x="2555767" y="646218"/>
                </a:cubicBezTo>
                <a:cubicBezTo>
                  <a:pt x="2572745" y="628268"/>
                  <a:pt x="2572745" y="628268"/>
                  <a:pt x="2572745" y="628268"/>
                </a:cubicBezTo>
                <a:cubicBezTo>
                  <a:pt x="2593119" y="632755"/>
                  <a:pt x="2593119" y="632755"/>
                  <a:pt x="2593119" y="632755"/>
                </a:cubicBezTo>
                <a:cubicBezTo>
                  <a:pt x="2596515" y="632755"/>
                  <a:pt x="2606701" y="628268"/>
                  <a:pt x="2593119" y="619293"/>
                </a:cubicBezTo>
                <a:cubicBezTo>
                  <a:pt x="2593119" y="614805"/>
                  <a:pt x="2593119" y="614805"/>
                  <a:pt x="2593119" y="614805"/>
                </a:cubicBezTo>
                <a:cubicBezTo>
                  <a:pt x="2630471" y="583392"/>
                  <a:pt x="2630471" y="583392"/>
                  <a:pt x="2630471" y="583392"/>
                </a:cubicBezTo>
                <a:cubicBezTo>
                  <a:pt x="2644053" y="583392"/>
                  <a:pt x="2623679" y="560953"/>
                  <a:pt x="2650844" y="565441"/>
                </a:cubicBezTo>
                <a:cubicBezTo>
                  <a:pt x="2657635" y="560953"/>
                  <a:pt x="2657635" y="560953"/>
                  <a:pt x="2657635" y="560953"/>
                </a:cubicBezTo>
                <a:cubicBezTo>
                  <a:pt x="2650844" y="556466"/>
                  <a:pt x="2650844" y="556466"/>
                  <a:pt x="2650844" y="556466"/>
                </a:cubicBezTo>
                <a:cubicBezTo>
                  <a:pt x="2661031" y="543003"/>
                  <a:pt x="2661031" y="543003"/>
                  <a:pt x="2661031" y="543003"/>
                </a:cubicBezTo>
                <a:cubicBezTo>
                  <a:pt x="2674613" y="543003"/>
                  <a:pt x="2674613" y="543003"/>
                  <a:pt x="2674613" y="543003"/>
                </a:cubicBezTo>
                <a:cubicBezTo>
                  <a:pt x="2684800" y="525052"/>
                  <a:pt x="2684800" y="525052"/>
                  <a:pt x="2684800" y="525052"/>
                </a:cubicBezTo>
                <a:cubicBezTo>
                  <a:pt x="2722151" y="484664"/>
                  <a:pt x="2722151" y="484664"/>
                  <a:pt x="2722151" y="484664"/>
                </a:cubicBezTo>
                <a:cubicBezTo>
                  <a:pt x="2728943" y="480176"/>
                  <a:pt x="2728943" y="480176"/>
                  <a:pt x="2728943" y="480176"/>
                </a:cubicBezTo>
                <a:cubicBezTo>
                  <a:pt x="2745921" y="448763"/>
                  <a:pt x="2745921" y="448763"/>
                  <a:pt x="2745921" y="448763"/>
                </a:cubicBezTo>
                <a:cubicBezTo>
                  <a:pt x="2756107" y="444275"/>
                  <a:pt x="2756107" y="444275"/>
                  <a:pt x="2756107" y="444275"/>
                </a:cubicBezTo>
                <a:cubicBezTo>
                  <a:pt x="2762899" y="435300"/>
                  <a:pt x="2762899" y="435300"/>
                  <a:pt x="2762899" y="435300"/>
                </a:cubicBezTo>
                <a:cubicBezTo>
                  <a:pt x="2752712" y="426325"/>
                  <a:pt x="2752712" y="426325"/>
                  <a:pt x="2752712" y="426325"/>
                </a:cubicBezTo>
                <a:cubicBezTo>
                  <a:pt x="2756107" y="412862"/>
                  <a:pt x="2756107" y="430812"/>
                  <a:pt x="2766294" y="421837"/>
                </a:cubicBezTo>
                <a:cubicBezTo>
                  <a:pt x="2762899" y="408374"/>
                  <a:pt x="2762899" y="408374"/>
                  <a:pt x="2762899" y="408374"/>
                </a:cubicBezTo>
                <a:cubicBezTo>
                  <a:pt x="2769690" y="394911"/>
                  <a:pt x="2769690" y="394911"/>
                  <a:pt x="2769690" y="394911"/>
                </a:cubicBezTo>
                <a:cubicBezTo>
                  <a:pt x="2796854" y="394911"/>
                  <a:pt x="2796854" y="394911"/>
                  <a:pt x="2796854" y="394911"/>
                </a:cubicBezTo>
                <a:cubicBezTo>
                  <a:pt x="2800250" y="390424"/>
                  <a:pt x="2800250" y="390424"/>
                  <a:pt x="2800250" y="390424"/>
                </a:cubicBezTo>
                <a:cubicBezTo>
                  <a:pt x="2796854" y="385936"/>
                  <a:pt x="2796854" y="385936"/>
                  <a:pt x="2796854" y="385936"/>
                </a:cubicBezTo>
                <a:cubicBezTo>
                  <a:pt x="2810437" y="390424"/>
                  <a:pt x="2810437" y="390424"/>
                  <a:pt x="2810437" y="390424"/>
                </a:cubicBezTo>
                <a:lnTo>
                  <a:pt x="2815394" y="387148"/>
                </a:lnTo>
                <a:lnTo>
                  <a:pt x="2816909" y="388530"/>
                </a:lnTo>
                <a:cubicBezTo>
                  <a:pt x="2817652" y="388741"/>
                  <a:pt x="2818077" y="388180"/>
                  <a:pt x="2817228" y="385936"/>
                </a:cubicBezTo>
                <a:lnTo>
                  <a:pt x="2815394" y="387148"/>
                </a:lnTo>
                <a:lnTo>
                  <a:pt x="2814681" y="386497"/>
                </a:lnTo>
                <a:cubicBezTo>
                  <a:pt x="2813832" y="384814"/>
                  <a:pt x="2815530" y="383692"/>
                  <a:pt x="2827415" y="390424"/>
                </a:cubicBezTo>
                <a:cubicBezTo>
                  <a:pt x="2824019" y="363498"/>
                  <a:pt x="2824019" y="363498"/>
                  <a:pt x="2824019" y="363498"/>
                </a:cubicBezTo>
                <a:cubicBezTo>
                  <a:pt x="2820623" y="363498"/>
                  <a:pt x="2837601" y="354523"/>
                  <a:pt x="2817228" y="363498"/>
                </a:cubicBezTo>
                <a:cubicBezTo>
                  <a:pt x="2837601" y="341060"/>
                  <a:pt x="2837601" y="341060"/>
                  <a:pt x="2837601" y="341060"/>
                </a:cubicBezTo>
                <a:cubicBezTo>
                  <a:pt x="2881744" y="309646"/>
                  <a:pt x="2881744" y="309646"/>
                  <a:pt x="2881744" y="309646"/>
                </a:cubicBezTo>
                <a:cubicBezTo>
                  <a:pt x="2891931" y="318622"/>
                  <a:pt x="2891931" y="318622"/>
                  <a:pt x="2891931" y="318622"/>
                </a:cubicBezTo>
                <a:cubicBezTo>
                  <a:pt x="2905513" y="341060"/>
                  <a:pt x="2905513" y="341060"/>
                  <a:pt x="2905513" y="341060"/>
                </a:cubicBezTo>
                <a:cubicBezTo>
                  <a:pt x="2908909" y="341060"/>
                  <a:pt x="2908909" y="341060"/>
                  <a:pt x="2908909" y="341060"/>
                </a:cubicBezTo>
                <a:cubicBezTo>
                  <a:pt x="2908909" y="318622"/>
                  <a:pt x="2922491" y="336572"/>
                  <a:pt x="2936073" y="314134"/>
                </a:cubicBezTo>
                <a:cubicBezTo>
                  <a:pt x="2942865" y="318622"/>
                  <a:pt x="2942865" y="318622"/>
                  <a:pt x="2942865" y="318622"/>
                </a:cubicBezTo>
                <a:cubicBezTo>
                  <a:pt x="2936073" y="332085"/>
                  <a:pt x="2936073" y="332085"/>
                  <a:pt x="2936073" y="332085"/>
                </a:cubicBezTo>
                <a:cubicBezTo>
                  <a:pt x="2959843" y="323109"/>
                  <a:pt x="2959843" y="323109"/>
                  <a:pt x="2959843" y="323109"/>
                </a:cubicBezTo>
                <a:cubicBezTo>
                  <a:pt x="2959843" y="318622"/>
                  <a:pt x="2959843" y="318622"/>
                  <a:pt x="2959843" y="318622"/>
                </a:cubicBezTo>
                <a:cubicBezTo>
                  <a:pt x="2983612" y="300671"/>
                  <a:pt x="2983612" y="300671"/>
                  <a:pt x="2983612" y="300671"/>
                </a:cubicBezTo>
                <a:cubicBezTo>
                  <a:pt x="3014172" y="264770"/>
                  <a:pt x="3014172" y="264770"/>
                  <a:pt x="3014172" y="264770"/>
                </a:cubicBezTo>
                <a:cubicBezTo>
                  <a:pt x="3044732" y="255795"/>
                  <a:pt x="3044732" y="255795"/>
                  <a:pt x="3044732" y="255795"/>
                </a:cubicBezTo>
                <a:cubicBezTo>
                  <a:pt x="3075293" y="255795"/>
                  <a:pt x="3075293" y="255795"/>
                  <a:pt x="3075293" y="255795"/>
                </a:cubicBezTo>
                <a:cubicBezTo>
                  <a:pt x="3078688" y="260283"/>
                  <a:pt x="3078688" y="260283"/>
                  <a:pt x="3078688" y="260283"/>
                </a:cubicBezTo>
                <a:cubicBezTo>
                  <a:pt x="3051523" y="282721"/>
                  <a:pt x="3051523" y="282721"/>
                  <a:pt x="3051523" y="282721"/>
                </a:cubicBezTo>
                <a:cubicBezTo>
                  <a:pt x="3071897" y="282721"/>
                  <a:pt x="3071897" y="282721"/>
                  <a:pt x="3071897" y="282721"/>
                </a:cubicBezTo>
                <a:cubicBezTo>
                  <a:pt x="3065106" y="287208"/>
                  <a:pt x="3065106" y="287208"/>
                  <a:pt x="3065106" y="287208"/>
                </a:cubicBezTo>
                <a:cubicBezTo>
                  <a:pt x="3085479" y="296184"/>
                  <a:pt x="3085479" y="296184"/>
                  <a:pt x="3085479" y="296184"/>
                </a:cubicBezTo>
                <a:cubicBezTo>
                  <a:pt x="3085479" y="309646"/>
                  <a:pt x="3085479" y="309646"/>
                  <a:pt x="3085479" y="309646"/>
                </a:cubicBezTo>
                <a:cubicBezTo>
                  <a:pt x="3065106" y="318622"/>
                  <a:pt x="3065106" y="318622"/>
                  <a:pt x="3065106" y="318622"/>
                </a:cubicBezTo>
                <a:cubicBezTo>
                  <a:pt x="3054919" y="336572"/>
                  <a:pt x="3054919" y="336572"/>
                  <a:pt x="3054919" y="336572"/>
                </a:cubicBezTo>
                <a:cubicBezTo>
                  <a:pt x="3051523" y="327597"/>
                  <a:pt x="3051523" y="327597"/>
                  <a:pt x="3051523" y="327597"/>
                </a:cubicBezTo>
                <a:cubicBezTo>
                  <a:pt x="3031150" y="341060"/>
                  <a:pt x="3031150" y="341060"/>
                  <a:pt x="3031150" y="341060"/>
                </a:cubicBezTo>
                <a:cubicBezTo>
                  <a:pt x="3031150" y="345547"/>
                  <a:pt x="3034545" y="345547"/>
                  <a:pt x="3031150" y="350035"/>
                </a:cubicBezTo>
                <a:cubicBezTo>
                  <a:pt x="3007381" y="354523"/>
                  <a:pt x="3007381" y="354523"/>
                  <a:pt x="3007381" y="354523"/>
                </a:cubicBezTo>
                <a:cubicBezTo>
                  <a:pt x="3007381" y="350035"/>
                  <a:pt x="3000590" y="350035"/>
                  <a:pt x="3003985" y="363498"/>
                </a:cubicBezTo>
                <a:cubicBezTo>
                  <a:pt x="3014172" y="363498"/>
                  <a:pt x="3014172" y="363498"/>
                  <a:pt x="3014172" y="363498"/>
                </a:cubicBezTo>
                <a:cubicBezTo>
                  <a:pt x="3007381" y="367986"/>
                  <a:pt x="3007381" y="367986"/>
                  <a:pt x="3007381" y="367986"/>
                </a:cubicBezTo>
                <a:cubicBezTo>
                  <a:pt x="2997194" y="367986"/>
                  <a:pt x="2997194" y="367986"/>
                  <a:pt x="2997194" y="367986"/>
                </a:cubicBezTo>
                <a:cubicBezTo>
                  <a:pt x="2966634" y="394911"/>
                  <a:pt x="2966634" y="394911"/>
                  <a:pt x="2966634" y="394911"/>
                </a:cubicBezTo>
                <a:cubicBezTo>
                  <a:pt x="2925887" y="435300"/>
                  <a:pt x="2925887" y="435300"/>
                  <a:pt x="2925887" y="435300"/>
                </a:cubicBezTo>
                <a:cubicBezTo>
                  <a:pt x="2936073" y="439788"/>
                  <a:pt x="2936073" y="439788"/>
                  <a:pt x="2936073" y="439788"/>
                </a:cubicBezTo>
                <a:cubicBezTo>
                  <a:pt x="2939469" y="435300"/>
                  <a:pt x="2939469" y="435300"/>
                  <a:pt x="2939469" y="435300"/>
                </a:cubicBezTo>
                <a:cubicBezTo>
                  <a:pt x="2922491" y="462226"/>
                  <a:pt x="2922491" y="462226"/>
                  <a:pt x="2922491" y="462226"/>
                </a:cubicBezTo>
                <a:cubicBezTo>
                  <a:pt x="2922491" y="466713"/>
                  <a:pt x="2922491" y="466713"/>
                  <a:pt x="2922491" y="466713"/>
                </a:cubicBezTo>
                <a:cubicBezTo>
                  <a:pt x="2908909" y="448763"/>
                  <a:pt x="2908909" y="448763"/>
                  <a:pt x="2908909" y="448763"/>
                </a:cubicBezTo>
                <a:cubicBezTo>
                  <a:pt x="2898722" y="462226"/>
                  <a:pt x="2898722" y="462226"/>
                  <a:pt x="2898722" y="462226"/>
                </a:cubicBezTo>
                <a:cubicBezTo>
                  <a:pt x="2908909" y="471201"/>
                  <a:pt x="2908909" y="471201"/>
                  <a:pt x="2908909" y="471201"/>
                </a:cubicBezTo>
                <a:cubicBezTo>
                  <a:pt x="2908909" y="471201"/>
                  <a:pt x="2905513" y="471201"/>
                  <a:pt x="2905513" y="480176"/>
                </a:cubicBezTo>
                <a:cubicBezTo>
                  <a:pt x="2915700" y="493639"/>
                  <a:pt x="2915700" y="493639"/>
                  <a:pt x="2915700" y="493639"/>
                </a:cubicBezTo>
                <a:cubicBezTo>
                  <a:pt x="2902117" y="516077"/>
                  <a:pt x="2881744" y="529540"/>
                  <a:pt x="2864766" y="543003"/>
                </a:cubicBezTo>
                <a:cubicBezTo>
                  <a:pt x="2827415" y="578904"/>
                  <a:pt x="2827415" y="578904"/>
                  <a:pt x="2827415" y="578904"/>
                </a:cubicBezTo>
                <a:cubicBezTo>
                  <a:pt x="2857975" y="543003"/>
                  <a:pt x="2857975" y="543003"/>
                  <a:pt x="2857975" y="543003"/>
                </a:cubicBezTo>
                <a:cubicBezTo>
                  <a:pt x="2861371" y="534028"/>
                  <a:pt x="2881744" y="547491"/>
                  <a:pt x="2864766" y="525052"/>
                </a:cubicBezTo>
                <a:cubicBezTo>
                  <a:pt x="2834206" y="551978"/>
                  <a:pt x="2834206" y="551978"/>
                  <a:pt x="2834206" y="551978"/>
                </a:cubicBezTo>
                <a:cubicBezTo>
                  <a:pt x="2813832" y="592367"/>
                  <a:pt x="2813832" y="592367"/>
                  <a:pt x="2813832" y="592367"/>
                </a:cubicBezTo>
                <a:cubicBezTo>
                  <a:pt x="2820623" y="592367"/>
                  <a:pt x="2820623" y="592367"/>
                  <a:pt x="2820623" y="592367"/>
                </a:cubicBezTo>
                <a:cubicBezTo>
                  <a:pt x="2813832" y="592367"/>
                  <a:pt x="2871557" y="560953"/>
                  <a:pt x="2810437" y="605830"/>
                </a:cubicBezTo>
                <a:cubicBezTo>
                  <a:pt x="2807041" y="592367"/>
                  <a:pt x="2807041" y="592367"/>
                  <a:pt x="2807041" y="592367"/>
                </a:cubicBezTo>
                <a:cubicBezTo>
                  <a:pt x="2796854" y="610317"/>
                  <a:pt x="2796854" y="610317"/>
                  <a:pt x="2796854" y="610317"/>
                </a:cubicBezTo>
                <a:cubicBezTo>
                  <a:pt x="2800250" y="614805"/>
                  <a:pt x="2800250" y="614805"/>
                  <a:pt x="2800250" y="614805"/>
                </a:cubicBezTo>
                <a:cubicBezTo>
                  <a:pt x="2803645" y="610317"/>
                  <a:pt x="2803645" y="610317"/>
                  <a:pt x="2803645" y="610317"/>
                </a:cubicBezTo>
                <a:lnTo>
                  <a:pt x="2799118" y="622284"/>
                </a:lnTo>
                <a:lnTo>
                  <a:pt x="2796854" y="614805"/>
                </a:lnTo>
                <a:cubicBezTo>
                  <a:pt x="2790063" y="614805"/>
                  <a:pt x="2790063" y="614805"/>
                  <a:pt x="2790063" y="614805"/>
                </a:cubicBezTo>
                <a:cubicBezTo>
                  <a:pt x="2790063" y="628268"/>
                  <a:pt x="2790063" y="628268"/>
                  <a:pt x="2790063" y="628268"/>
                </a:cubicBezTo>
                <a:cubicBezTo>
                  <a:pt x="2742525" y="695582"/>
                  <a:pt x="2742525" y="695582"/>
                  <a:pt x="2742525" y="695582"/>
                </a:cubicBezTo>
                <a:cubicBezTo>
                  <a:pt x="2728943" y="704558"/>
                  <a:pt x="2728943" y="704558"/>
                  <a:pt x="2728943" y="704558"/>
                </a:cubicBezTo>
                <a:cubicBezTo>
                  <a:pt x="2728943" y="713533"/>
                  <a:pt x="2728943" y="713533"/>
                  <a:pt x="2728943" y="713533"/>
                </a:cubicBezTo>
                <a:lnTo>
                  <a:pt x="2719474" y="722918"/>
                </a:lnTo>
                <a:lnTo>
                  <a:pt x="2719180" y="722578"/>
                </a:lnTo>
                <a:cubicBezTo>
                  <a:pt x="2717695" y="722508"/>
                  <a:pt x="2714511" y="722508"/>
                  <a:pt x="2708569" y="722508"/>
                </a:cubicBezTo>
                <a:cubicBezTo>
                  <a:pt x="2708569" y="735971"/>
                  <a:pt x="2708569" y="735971"/>
                  <a:pt x="2708569" y="735971"/>
                </a:cubicBezTo>
                <a:lnTo>
                  <a:pt x="2713774" y="741179"/>
                </a:lnTo>
                <a:lnTo>
                  <a:pt x="2708569" y="762897"/>
                </a:lnTo>
                <a:cubicBezTo>
                  <a:pt x="2681404" y="762897"/>
                  <a:pt x="2681404" y="762897"/>
                  <a:pt x="2681404" y="762897"/>
                </a:cubicBezTo>
                <a:cubicBezTo>
                  <a:pt x="2671217" y="762897"/>
                  <a:pt x="2671217" y="762897"/>
                  <a:pt x="2671217" y="762897"/>
                </a:cubicBezTo>
                <a:cubicBezTo>
                  <a:pt x="2667822" y="776360"/>
                  <a:pt x="2667822" y="776360"/>
                  <a:pt x="2667822" y="776360"/>
                </a:cubicBezTo>
                <a:cubicBezTo>
                  <a:pt x="2661031" y="771872"/>
                  <a:pt x="2661031" y="771872"/>
                  <a:pt x="2661031" y="771872"/>
                </a:cubicBezTo>
                <a:cubicBezTo>
                  <a:pt x="2654240" y="785335"/>
                  <a:pt x="2654240" y="785335"/>
                  <a:pt x="2654240" y="785335"/>
                </a:cubicBezTo>
                <a:cubicBezTo>
                  <a:pt x="2671217" y="807773"/>
                  <a:pt x="2671217" y="807773"/>
                  <a:pt x="2671217" y="807773"/>
                </a:cubicBezTo>
                <a:cubicBezTo>
                  <a:pt x="2684800" y="794310"/>
                  <a:pt x="2684800" y="794310"/>
                  <a:pt x="2684800" y="794310"/>
                </a:cubicBezTo>
                <a:cubicBezTo>
                  <a:pt x="2684800" y="812261"/>
                  <a:pt x="2684800" y="812261"/>
                  <a:pt x="2684800" y="812261"/>
                </a:cubicBezTo>
                <a:cubicBezTo>
                  <a:pt x="2674613" y="821236"/>
                  <a:pt x="2674613" y="821236"/>
                  <a:pt x="2674613" y="821236"/>
                </a:cubicBezTo>
                <a:cubicBezTo>
                  <a:pt x="2681404" y="830211"/>
                  <a:pt x="2681404" y="830211"/>
                  <a:pt x="2681404" y="830211"/>
                </a:cubicBezTo>
                <a:cubicBezTo>
                  <a:pt x="2681404" y="825723"/>
                  <a:pt x="2688195" y="825723"/>
                  <a:pt x="2691591" y="807773"/>
                </a:cubicBezTo>
                <a:cubicBezTo>
                  <a:pt x="2694987" y="812261"/>
                  <a:pt x="2694987" y="812261"/>
                  <a:pt x="2694987" y="812261"/>
                </a:cubicBezTo>
                <a:cubicBezTo>
                  <a:pt x="2701778" y="812261"/>
                  <a:pt x="2701778" y="812261"/>
                  <a:pt x="2701778" y="812261"/>
                </a:cubicBezTo>
                <a:cubicBezTo>
                  <a:pt x="2701778" y="798798"/>
                  <a:pt x="2701778" y="798798"/>
                  <a:pt x="2701778" y="798798"/>
                </a:cubicBezTo>
                <a:cubicBezTo>
                  <a:pt x="2694987" y="789822"/>
                  <a:pt x="2694987" y="789822"/>
                  <a:pt x="2694987" y="789822"/>
                </a:cubicBezTo>
                <a:cubicBezTo>
                  <a:pt x="2698382" y="771872"/>
                  <a:pt x="2698382" y="771872"/>
                  <a:pt x="2698382" y="771872"/>
                </a:cubicBezTo>
                <a:cubicBezTo>
                  <a:pt x="2715360" y="776360"/>
                  <a:pt x="2715360" y="776360"/>
                  <a:pt x="2715360" y="776360"/>
                </a:cubicBezTo>
                <a:cubicBezTo>
                  <a:pt x="2705173" y="798798"/>
                  <a:pt x="2705173" y="798798"/>
                  <a:pt x="2705173" y="798798"/>
                </a:cubicBezTo>
                <a:cubicBezTo>
                  <a:pt x="2715360" y="794310"/>
                  <a:pt x="2715360" y="794310"/>
                  <a:pt x="2715360" y="794310"/>
                </a:cubicBezTo>
                <a:cubicBezTo>
                  <a:pt x="2715360" y="789822"/>
                  <a:pt x="2735734" y="780847"/>
                  <a:pt x="2718756" y="771872"/>
                </a:cubicBezTo>
                <a:cubicBezTo>
                  <a:pt x="2742525" y="758409"/>
                  <a:pt x="2742525" y="758409"/>
                  <a:pt x="2742525" y="758409"/>
                </a:cubicBezTo>
                <a:cubicBezTo>
                  <a:pt x="2745921" y="758409"/>
                  <a:pt x="2732338" y="762897"/>
                  <a:pt x="2745921" y="762897"/>
                </a:cubicBezTo>
                <a:cubicBezTo>
                  <a:pt x="2749316" y="758409"/>
                  <a:pt x="2749316" y="758409"/>
                  <a:pt x="2749316" y="758409"/>
                </a:cubicBezTo>
                <a:lnTo>
                  <a:pt x="2744392" y="751902"/>
                </a:lnTo>
                <a:lnTo>
                  <a:pt x="2746026" y="753080"/>
                </a:lnTo>
                <a:cubicBezTo>
                  <a:pt x="2750377" y="751958"/>
                  <a:pt x="2758654" y="748312"/>
                  <a:pt x="2773085" y="740458"/>
                </a:cubicBezTo>
                <a:cubicBezTo>
                  <a:pt x="2776481" y="722508"/>
                  <a:pt x="2776481" y="722508"/>
                  <a:pt x="2776481" y="722508"/>
                </a:cubicBezTo>
                <a:cubicBezTo>
                  <a:pt x="2783272" y="718020"/>
                  <a:pt x="2783272" y="718020"/>
                  <a:pt x="2783272" y="718020"/>
                </a:cubicBezTo>
                <a:cubicBezTo>
                  <a:pt x="2793459" y="713533"/>
                  <a:pt x="2793459" y="713533"/>
                  <a:pt x="2793459" y="713533"/>
                </a:cubicBezTo>
                <a:cubicBezTo>
                  <a:pt x="2796854" y="700070"/>
                  <a:pt x="2796854" y="700070"/>
                  <a:pt x="2796854" y="700070"/>
                </a:cubicBezTo>
                <a:cubicBezTo>
                  <a:pt x="2813832" y="695582"/>
                  <a:pt x="2813832" y="695582"/>
                  <a:pt x="2813832" y="695582"/>
                </a:cubicBezTo>
                <a:cubicBezTo>
                  <a:pt x="2820623" y="677632"/>
                  <a:pt x="2820623" y="677632"/>
                  <a:pt x="2820623" y="677632"/>
                </a:cubicBezTo>
                <a:cubicBezTo>
                  <a:pt x="2827415" y="673144"/>
                  <a:pt x="2827415" y="673144"/>
                  <a:pt x="2827415" y="673144"/>
                </a:cubicBezTo>
                <a:cubicBezTo>
                  <a:pt x="2830810" y="659681"/>
                  <a:pt x="2830810" y="659681"/>
                  <a:pt x="2830810" y="659681"/>
                </a:cubicBezTo>
                <a:cubicBezTo>
                  <a:pt x="2834206" y="664169"/>
                  <a:pt x="2834206" y="664169"/>
                  <a:pt x="2834206" y="664169"/>
                </a:cubicBezTo>
                <a:cubicBezTo>
                  <a:pt x="2842695" y="655194"/>
                  <a:pt x="2846939" y="650706"/>
                  <a:pt x="2849062" y="648462"/>
                </a:cubicBezTo>
                <a:lnTo>
                  <a:pt x="2850019" y="647450"/>
                </a:lnTo>
                <a:lnTo>
                  <a:pt x="2849062" y="650145"/>
                </a:lnTo>
                <a:cubicBezTo>
                  <a:pt x="2848849" y="650986"/>
                  <a:pt x="2848956" y="651127"/>
                  <a:pt x="2849751" y="649374"/>
                </a:cubicBezTo>
                <a:lnTo>
                  <a:pt x="2850879" y="646541"/>
                </a:lnTo>
                <a:lnTo>
                  <a:pt x="2851184" y="646218"/>
                </a:lnTo>
                <a:lnTo>
                  <a:pt x="2850958" y="646341"/>
                </a:lnTo>
                <a:lnTo>
                  <a:pt x="2854579" y="637243"/>
                </a:lnTo>
                <a:cubicBezTo>
                  <a:pt x="2861371" y="641731"/>
                  <a:pt x="2861371" y="641731"/>
                  <a:pt x="2861371" y="641731"/>
                </a:cubicBezTo>
                <a:cubicBezTo>
                  <a:pt x="2864766" y="619293"/>
                  <a:pt x="2864766" y="619293"/>
                  <a:pt x="2864766" y="619293"/>
                </a:cubicBezTo>
                <a:cubicBezTo>
                  <a:pt x="2874953" y="614805"/>
                  <a:pt x="2874953" y="614805"/>
                  <a:pt x="2874953" y="614805"/>
                </a:cubicBezTo>
                <a:cubicBezTo>
                  <a:pt x="2881744" y="601342"/>
                  <a:pt x="2881744" y="601342"/>
                  <a:pt x="2881744" y="601342"/>
                </a:cubicBezTo>
                <a:cubicBezTo>
                  <a:pt x="2895327" y="596854"/>
                  <a:pt x="2895327" y="596854"/>
                  <a:pt x="2895327" y="596854"/>
                </a:cubicBezTo>
                <a:cubicBezTo>
                  <a:pt x="2898722" y="583392"/>
                  <a:pt x="2898722" y="583392"/>
                  <a:pt x="2898722" y="583392"/>
                </a:cubicBezTo>
                <a:cubicBezTo>
                  <a:pt x="2912304" y="583392"/>
                  <a:pt x="2912304" y="583392"/>
                  <a:pt x="2912304" y="583392"/>
                </a:cubicBezTo>
                <a:lnTo>
                  <a:pt x="2919408" y="574003"/>
                </a:lnTo>
                <a:lnTo>
                  <a:pt x="2936073" y="565441"/>
                </a:lnTo>
                <a:cubicBezTo>
                  <a:pt x="2936073" y="565441"/>
                  <a:pt x="2942865" y="565441"/>
                  <a:pt x="2932678" y="560953"/>
                </a:cubicBezTo>
                <a:cubicBezTo>
                  <a:pt x="2939469" y="543003"/>
                  <a:pt x="2939469" y="543003"/>
                  <a:pt x="2939469" y="543003"/>
                </a:cubicBezTo>
                <a:cubicBezTo>
                  <a:pt x="2953051" y="538515"/>
                  <a:pt x="2953051" y="538515"/>
                  <a:pt x="2953051" y="538515"/>
                </a:cubicBezTo>
                <a:cubicBezTo>
                  <a:pt x="2966634" y="520565"/>
                  <a:pt x="2966634" y="520565"/>
                  <a:pt x="2966634" y="520565"/>
                </a:cubicBezTo>
                <a:cubicBezTo>
                  <a:pt x="2970029" y="511590"/>
                  <a:pt x="2970029" y="511590"/>
                  <a:pt x="2970029" y="511590"/>
                </a:cubicBezTo>
                <a:cubicBezTo>
                  <a:pt x="2990403" y="498127"/>
                  <a:pt x="2990403" y="498127"/>
                  <a:pt x="2990403" y="498127"/>
                </a:cubicBezTo>
                <a:cubicBezTo>
                  <a:pt x="2997194" y="480176"/>
                  <a:pt x="2997194" y="480176"/>
                  <a:pt x="2997194" y="480176"/>
                </a:cubicBezTo>
                <a:cubicBezTo>
                  <a:pt x="3020963" y="462226"/>
                  <a:pt x="3020963" y="462226"/>
                  <a:pt x="3020963" y="462226"/>
                </a:cubicBezTo>
                <a:cubicBezTo>
                  <a:pt x="3020963" y="448763"/>
                  <a:pt x="3020963" y="448763"/>
                  <a:pt x="3020963" y="448763"/>
                </a:cubicBezTo>
                <a:cubicBezTo>
                  <a:pt x="3031150" y="448763"/>
                  <a:pt x="3031150" y="448763"/>
                  <a:pt x="3031150" y="448763"/>
                </a:cubicBezTo>
                <a:cubicBezTo>
                  <a:pt x="3044732" y="430812"/>
                  <a:pt x="3044732" y="430812"/>
                  <a:pt x="3044732" y="430812"/>
                </a:cubicBezTo>
                <a:lnTo>
                  <a:pt x="3051523" y="430812"/>
                </a:lnTo>
                <a:cubicBezTo>
                  <a:pt x="3051523" y="421837"/>
                  <a:pt x="3051523" y="421837"/>
                  <a:pt x="3051523" y="421837"/>
                </a:cubicBezTo>
                <a:cubicBezTo>
                  <a:pt x="3054919" y="421837"/>
                  <a:pt x="3054919" y="421837"/>
                  <a:pt x="3054919" y="421837"/>
                </a:cubicBezTo>
                <a:cubicBezTo>
                  <a:pt x="3054919" y="426325"/>
                  <a:pt x="3058315" y="417349"/>
                  <a:pt x="3054919" y="426325"/>
                </a:cubicBezTo>
                <a:cubicBezTo>
                  <a:pt x="3061710" y="421837"/>
                  <a:pt x="3061710" y="421837"/>
                  <a:pt x="3061710" y="421837"/>
                </a:cubicBezTo>
                <a:cubicBezTo>
                  <a:pt x="3054919" y="417349"/>
                  <a:pt x="3054919" y="417349"/>
                  <a:pt x="3054919" y="417349"/>
                </a:cubicBezTo>
                <a:cubicBezTo>
                  <a:pt x="3078688" y="403887"/>
                  <a:pt x="3078688" y="403887"/>
                  <a:pt x="3078688" y="403887"/>
                </a:cubicBezTo>
                <a:cubicBezTo>
                  <a:pt x="3085479" y="403887"/>
                  <a:pt x="3085479" y="403887"/>
                  <a:pt x="3085479" y="403887"/>
                </a:cubicBezTo>
                <a:cubicBezTo>
                  <a:pt x="3085479" y="421837"/>
                  <a:pt x="3099062" y="385936"/>
                  <a:pt x="3085479" y="421837"/>
                </a:cubicBezTo>
                <a:cubicBezTo>
                  <a:pt x="3095666" y="439788"/>
                  <a:pt x="3095666" y="439788"/>
                  <a:pt x="3095666" y="439788"/>
                </a:cubicBezTo>
                <a:cubicBezTo>
                  <a:pt x="3092271" y="439788"/>
                  <a:pt x="3092271" y="439788"/>
                  <a:pt x="3092271" y="439788"/>
                </a:cubicBezTo>
                <a:cubicBezTo>
                  <a:pt x="3092271" y="448763"/>
                  <a:pt x="3092271" y="448763"/>
                  <a:pt x="3092271" y="448763"/>
                </a:cubicBezTo>
                <a:cubicBezTo>
                  <a:pt x="3078688" y="444275"/>
                  <a:pt x="3078688" y="444275"/>
                  <a:pt x="3078688" y="444275"/>
                </a:cubicBezTo>
                <a:cubicBezTo>
                  <a:pt x="3058315" y="466713"/>
                  <a:pt x="3058315" y="466713"/>
                  <a:pt x="3058315" y="466713"/>
                </a:cubicBezTo>
                <a:cubicBezTo>
                  <a:pt x="3048128" y="457738"/>
                  <a:pt x="3048128" y="457738"/>
                  <a:pt x="3048128" y="457738"/>
                </a:cubicBezTo>
                <a:cubicBezTo>
                  <a:pt x="3048128" y="471201"/>
                  <a:pt x="3048128" y="471201"/>
                  <a:pt x="3048128" y="471201"/>
                </a:cubicBezTo>
                <a:cubicBezTo>
                  <a:pt x="3044732" y="471201"/>
                  <a:pt x="3037941" y="466713"/>
                  <a:pt x="3034545" y="471201"/>
                </a:cubicBezTo>
                <a:cubicBezTo>
                  <a:pt x="3048128" y="484664"/>
                  <a:pt x="3048128" y="484664"/>
                  <a:pt x="3048128" y="484664"/>
                </a:cubicBezTo>
                <a:lnTo>
                  <a:pt x="3057299" y="475573"/>
                </a:lnTo>
                <a:lnTo>
                  <a:pt x="3057412" y="475618"/>
                </a:lnTo>
                <a:cubicBezTo>
                  <a:pt x="3061710" y="477371"/>
                  <a:pt x="3071048" y="481298"/>
                  <a:pt x="3088875" y="489151"/>
                </a:cubicBezTo>
                <a:cubicBezTo>
                  <a:pt x="3095666" y="466713"/>
                  <a:pt x="3095666" y="466713"/>
                  <a:pt x="3095666" y="466713"/>
                </a:cubicBezTo>
                <a:cubicBezTo>
                  <a:pt x="3102457" y="489151"/>
                  <a:pt x="3102457" y="489151"/>
                  <a:pt x="3102457" y="489151"/>
                </a:cubicBezTo>
                <a:cubicBezTo>
                  <a:pt x="3095666" y="511590"/>
                  <a:pt x="3095666" y="484664"/>
                  <a:pt x="3061710" y="502614"/>
                </a:cubicBezTo>
                <a:cubicBezTo>
                  <a:pt x="3024359" y="543003"/>
                  <a:pt x="3024359" y="543003"/>
                  <a:pt x="3024359" y="543003"/>
                </a:cubicBezTo>
                <a:cubicBezTo>
                  <a:pt x="3017567" y="551978"/>
                  <a:pt x="3017567" y="551978"/>
                  <a:pt x="3017567" y="551978"/>
                </a:cubicBezTo>
                <a:cubicBezTo>
                  <a:pt x="3003985" y="565441"/>
                  <a:pt x="3003985" y="565441"/>
                  <a:pt x="3003985" y="565441"/>
                </a:cubicBezTo>
                <a:cubicBezTo>
                  <a:pt x="3000590" y="578904"/>
                  <a:pt x="3000590" y="578904"/>
                  <a:pt x="3000590" y="578904"/>
                </a:cubicBezTo>
                <a:cubicBezTo>
                  <a:pt x="2980216" y="592367"/>
                  <a:pt x="2980216" y="592367"/>
                  <a:pt x="2980216" y="592367"/>
                </a:cubicBezTo>
                <a:cubicBezTo>
                  <a:pt x="2973425" y="614805"/>
                  <a:pt x="2973425" y="614805"/>
                  <a:pt x="2973425" y="614805"/>
                </a:cubicBezTo>
                <a:cubicBezTo>
                  <a:pt x="2946260" y="632755"/>
                  <a:pt x="2946260" y="632755"/>
                  <a:pt x="2946260" y="632755"/>
                </a:cubicBezTo>
                <a:cubicBezTo>
                  <a:pt x="2942865" y="646218"/>
                  <a:pt x="2942865" y="646218"/>
                  <a:pt x="2942865" y="646218"/>
                </a:cubicBezTo>
                <a:cubicBezTo>
                  <a:pt x="2939469" y="641731"/>
                  <a:pt x="2939469" y="641731"/>
                  <a:pt x="2939469" y="641731"/>
                </a:cubicBezTo>
                <a:cubicBezTo>
                  <a:pt x="2905513" y="677632"/>
                  <a:pt x="2905513" y="677632"/>
                  <a:pt x="2905513" y="677632"/>
                </a:cubicBezTo>
                <a:cubicBezTo>
                  <a:pt x="2898722" y="677632"/>
                  <a:pt x="2898722" y="677632"/>
                  <a:pt x="2898722" y="677632"/>
                </a:cubicBezTo>
                <a:cubicBezTo>
                  <a:pt x="2898722" y="686607"/>
                  <a:pt x="2898722" y="686607"/>
                  <a:pt x="2898722" y="686607"/>
                </a:cubicBezTo>
                <a:cubicBezTo>
                  <a:pt x="2895327" y="691095"/>
                  <a:pt x="2878349" y="700070"/>
                  <a:pt x="2885140" y="704558"/>
                </a:cubicBezTo>
                <a:cubicBezTo>
                  <a:pt x="2857975" y="726996"/>
                  <a:pt x="2857975" y="726996"/>
                  <a:pt x="2857975" y="726996"/>
                </a:cubicBezTo>
                <a:cubicBezTo>
                  <a:pt x="2847788" y="740458"/>
                  <a:pt x="2844393" y="740458"/>
                  <a:pt x="2834206" y="762897"/>
                </a:cubicBezTo>
                <a:cubicBezTo>
                  <a:pt x="2851184" y="762897"/>
                  <a:pt x="2851184" y="762897"/>
                  <a:pt x="2851184" y="762897"/>
                </a:cubicBezTo>
                <a:cubicBezTo>
                  <a:pt x="2878349" y="740458"/>
                  <a:pt x="2878349" y="740458"/>
                  <a:pt x="2878349" y="740458"/>
                </a:cubicBezTo>
                <a:cubicBezTo>
                  <a:pt x="2880896" y="739337"/>
                  <a:pt x="2882169" y="741580"/>
                  <a:pt x="2882752" y="744596"/>
                </a:cubicBezTo>
                <a:lnTo>
                  <a:pt x="2882856" y="748033"/>
                </a:lnTo>
                <a:lnTo>
                  <a:pt x="2882746" y="749692"/>
                </a:lnTo>
                <a:lnTo>
                  <a:pt x="2880047" y="755043"/>
                </a:lnTo>
                <a:cubicBezTo>
                  <a:pt x="2878349" y="758409"/>
                  <a:pt x="2878349" y="758409"/>
                  <a:pt x="2878349" y="758409"/>
                </a:cubicBezTo>
                <a:cubicBezTo>
                  <a:pt x="2864766" y="762897"/>
                  <a:pt x="2864766" y="762897"/>
                  <a:pt x="2864766" y="762897"/>
                </a:cubicBezTo>
                <a:cubicBezTo>
                  <a:pt x="2861371" y="794310"/>
                  <a:pt x="2861371" y="794310"/>
                  <a:pt x="2861371" y="794310"/>
                </a:cubicBezTo>
                <a:cubicBezTo>
                  <a:pt x="2847788" y="798798"/>
                  <a:pt x="2847788" y="798798"/>
                  <a:pt x="2847788" y="798798"/>
                </a:cubicBezTo>
                <a:cubicBezTo>
                  <a:pt x="2776481" y="888550"/>
                  <a:pt x="2776481" y="888550"/>
                  <a:pt x="2776481" y="888550"/>
                </a:cubicBezTo>
                <a:cubicBezTo>
                  <a:pt x="2769690" y="893038"/>
                  <a:pt x="2769690" y="893038"/>
                  <a:pt x="2769690" y="893038"/>
                </a:cubicBezTo>
                <a:cubicBezTo>
                  <a:pt x="2769690" y="897525"/>
                  <a:pt x="2769690" y="897525"/>
                  <a:pt x="2769690" y="897525"/>
                </a:cubicBezTo>
                <a:cubicBezTo>
                  <a:pt x="2773085" y="902013"/>
                  <a:pt x="2773085" y="902013"/>
                  <a:pt x="2773085" y="902013"/>
                </a:cubicBezTo>
                <a:cubicBezTo>
                  <a:pt x="2800250" y="884063"/>
                  <a:pt x="2800250" y="884063"/>
                  <a:pt x="2800250" y="884063"/>
                </a:cubicBezTo>
                <a:cubicBezTo>
                  <a:pt x="2807041" y="866112"/>
                  <a:pt x="2807041" y="866112"/>
                  <a:pt x="2807041" y="866112"/>
                </a:cubicBezTo>
                <a:cubicBezTo>
                  <a:pt x="2827415" y="848162"/>
                  <a:pt x="2827415" y="848162"/>
                  <a:pt x="2827415" y="848162"/>
                </a:cubicBezTo>
                <a:cubicBezTo>
                  <a:pt x="2837601" y="830211"/>
                  <a:pt x="2837601" y="830211"/>
                  <a:pt x="2837601" y="830211"/>
                </a:cubicBezTo>
                <a:cubicBezTo>
                  <a:pt x="2840997" y="830211"/>
                  <a:pt x="2847788" y="825723"/>
                  <a:pt x="2851184" y="830211"/>
                </a:cubicBezTo>
                <a:cubicBezTo>
                  <a:pt x="2837601" y="848162"/>
                  <a:pt x="2837601" y="848162"/>
                  <a:pt x="2837601" y="848162"/>
                </a:cubicBezTo>
                <a:cubicBezTo>
                  <a:pt x="2837601" y="848162"/>
                  <a:pt x="2824019" y="839186"/>
                  <a:pt x="2830810" y="857137"/>
                </a:cubicBezTo>
                <a:cubicBezTo>
                  <a:pt x="2817228" y="866112"/>
                  <a:pt x="2817228" y="866112"/>
                  <a:pt x="2817228" y="866112"/>
                </a:cubicBezTo>
                <a:cubicBezTo>
                  <a:pt x="2800250" y="886306"/>
                  <a:pt x="2791761" y="896404"/>
                  <a:pt x="2787516" y="901452"/>
                </a:cubicBezTo>
                <a:lnTo>
                  <a:pt x="2785373" y="904002"/>
                </a:lnTo>
                <a:lnTo>
                  <a:pt x="2785129" y="904257"/>
                </a:lnTo>
                <a:cubicBezTo>
                  <a:pt x="2783484" y="906220"/>
                  <a:pt x="2782423" y="907623"/>
                  <a:pt x="2783272" y="906501"/>
                </a:cubicBezTo>
                <a:cubicBezTo>
                  <a:pt x="2783272" y="906501"/>
                  <a:pt x="2783272" y="906501"/>
                  <a:pt x="2783803" y="905870"/>
                </a:cubicBezTo>
                <a:lnTo>
                  <a:pt x="2785373" y="904002"/>
                </a:lnTo>
                <a:lnTo>
                  <a:pt x="2790488" y="898647"/>
                </a:lnTo>
                <a:cubicBezTo>
                  <a:pt x="2793459" y="896404"/>
                  <a:pt x="2793459" y="899769"/>
                  <a:pt x="2779877" y="924451"/>
                </a:cubicBezTo>
                <a:cubicBezTo>
                  <a:pt x="2769690" y="915476"/>
                  <a:pt x="2769690" y="915476"/>
                  <a:pt x="2769690" y="915476"/>
                </a:cubicBezTo>
                <a:cubicBezTo>
                  <a:pt x="2756107" y="924451"/>
                  <a:pt x="2756107" y="924451"/>
                  <a:pt x="2756107" y="924451"/>
                </a:cubicBezTo>
                <a:cubicBezTo>
                  <a:pt x="2759503" y="933426"/>
                  <a:pt x="2759503" y="933426"/>
                  <a:pt x="2759503" y="933426"/>
                </a:cubicBezTo>
                <a:lnTo>
                  <a:pt x="2748937" y="940409"/>
                </a:lnTo>
                <a:lnTo>
                  <a:pt x="2749741" y="938475"/>
                </a:lnTo>
                <a:cubicBezTo>
                  <a:pt x="2749316" y="933427"/>
                  <a:pt x="2742525" y="931183"/>
                  <a:pt x="2722151" y="946889"/>
                </a:cubicBezTo>
                <a:cubicBezTo>
                  <a:pt x="2718756" y="964840"/>
                  <a:pt x="2718756" y="964840"/>
                  <a:pt x="2718756" y="964840"/>
                </a:cubicBezTo>
                <a:cubicBezTo>
                  <a:pt x="2694987" y="982791"/>
                  <a:pt x="2694987" y="982791"/>
                  <a:pt x="2694987" y="982791"/>
                </a:cubicBezTo>
                <a:cubicBezTo>
                  <a:pt x="2606701" y="1068055"/>
                  <a:pt x="2606701" y="1068055"/>
                  <a:pt x="2606701" y="1068055"/>
                </a:cubicBezTo>
                <a:cubicBezTo>
                  <a:pt x="2576141" y="1099469"/>
                  <a:pt x="2576141" y="1099469"/>
                  <a:pt x="2576141" y="1099469"/>
                </a:cubicBezTo>
                <a:cubicBezTo>
                  <a:pt x="2515021" y="1157808"/>
                  <a:pt x="2515021" y="1157808"/>
                  <a:pt x="2515021" y="1157808"/>
                </a:cubicBezTo>
                <a:cubicBezTo>
                  <a:pt x="2498043" y="1166783"/>
                  <a:pt x="2498043" y="1166783"/>
                  <a:pt x="2498043" y="1166783"/>
                </a:cubicBezTo>
                <a:cubicBezTo>
                  <a:pt x="2470878" y="1189221"/>
                  <a:pt x="2470878" y="1189221"/>
                  <a:pt x="2470878" y="1189221"/>
                </a:cubicBezTo>
                <a:cubicBezTo>
                  <a:pt x="2470878" y="1180246"/>
                  <a:pt x="2504834" y="1171271"/>
                  <a:pt x="2457295" y="1198196"/>
                </a:cubicBezTo>
                <a:cubicBezTo>
                  <a:pt x="2447109" y="1211659"/>
                  <a:pt x="2447109" y="1211659"/>
                  <a:pt x="2447109" y="1211659"/>
                </a:cubicBezTo>
                <a:lnTo>
                  <a:pt x="2452883" y="1214203"/>
                </a:lnTo>
                <a:lnTo>
                  <a:pt x="2451777" y="1215586"/>
                </a:lnTo>
                <a:cubicBezTo>
                  <a:pt x="2450504" y="1218391"/>
                  <a:pt x="2448806" y="1222878"/>
                  <a:pt x="2443713" y="1225122"/>
                </a:cubicBezTo>
                <a:cubicBezTo>
                  <a:pt x="2440317" y="1220635"/>
                  <a:pt x="2440317" y="1220635"/>
                  <a:pt x="2440317" y="1220635"/>
                </a:cubicBezTo>
                <a:cubicBezTo>
                  <a:pt x="2419944" y="1243073"/>
                  <a:pt x="2419944" y="1243073"/>
                  <a:pt x="2419944" y="1243073"/>
                </a:cubicBezTo>
                <a:cubicBezTo>
                  <a:pt x="2413153" y="1247560"/>
                  <a:pt x="2416549" y="1225122"/>
                  <a:pt x="2402966" y="1261023"/>
                </a:cubicBezTo>
                <a:cubicBezTo>
                  <a:pt x="2406362" y="1269999"/>
                  <a:pt x="2406362" y="1269999"/>
                  <a:pt x="2406362" y="1269999"/>
                </a:cubicBezTo>
                <a:cubicBezTo>
                  <a:pt x="2392779" y="1283461"/>
                  <a:pt x="2392779" y="1283461"/>
                  <a:pt x="2392779" y="1283461"/>
                </a:cubicBezTo>
                <a:cubicBezTo>
                  <a:pt x="2396175" y="1261023"/>
                  <a:pt x="2396175" y="1261023"/>
                  <a:pt x="2396175" y="1261023"/>
                </a:cubicBezTo>
                <a:cubicBezTo>
                  <a:pt x="2389384" y="1265511"/>
                  <a:pt x="2389384" y="1265511"/>
                  <a:pt x="2389384" y="1265511"/>
                </a:cubicBezTo>
                <a:cubicBezTo>
                  <a:pt x="2379197" y="1283461"/>
                  <a:pt x="2379197" y="1283461"/>
                  <a:pt x="2379197" y="1283461"/>
                </a:cubicBezTo>
                <a:cubicBezTo>
                  <a:pt x="2385988" y="1296924"/>
                  <a:pt x="2385988" y="1296924"/>
                  <a:pt x="2385988" y="1296924"/>
                </a:cubicBezTo>
                <a:cubicBezTo>
                  <a:pt x="2372406" y="1305900"/>
                  <a:pt x="2372406" y="1305900"/>
                  <a:pt x="2372406" y="1305900"/>
                </a:cubicBezTo>
                <a:cubicBezTo>
                  <a:pt x="2362219" y="1310387"/>
                  <a:pt x="2362219" y="1310387"/>
                  <a:pt x="2362219" y="1310387"/>
                </a:cubicBezTo>
                <a:cubicBezTo>
                  <a:pt x="2311285" y="1355263"/>
                  <a:pt x="2311285" y="1355263"/>
                  <a:pt x="2311285" y="1355263"/>
                </a:cubicBezTo>
                <a:cubicBezTo>
                  <a:pt x="2304494" y="1364239"/>
                  <a:pt x="2304494" y="1364239"/>
                  <a:pt x="2304494" y="1364239"/>
                </a:cubicBezTo>
                <a:cubicBezTo>
                  <a:pt x="2321472" y="1359751"/>
                  <a:pt x="2321472" y="1359751"/>
                  <a:pt x="2321472" y="1359751"/>
                </a:cubicBezTo>
                <a:cubicBezTo>
                  <a:pt x="2358823" y="1332825"/>
                  <a:pt x="2358823" y="1332825"/>
                  <a:pt x="2358823" y="1332825"/>
                </a:cubicBezTo>
                <a:cubicBezTo>
                  <a:pt x="2362219" y="1323850"/>
                  <a:pt x="2362219" y="1323850"/>
                  <a:pt x="2362219" y="1323850"/>
                </a:cubicBezTo>
                <a:cubicBezTo>
                  <a:pt x="2382593" y="1310387"/>
                  <a:pt x="2382593" y="1310387"/>
                  <a:pt x="2382593" y="1310387"/>
                </a:cubicBezTo>
                <a:cubicBezTo>
                  <a:pt x="2399571" y="1310387"/>
                  <a:pt x="2399571" y="1310387"/>
                  <a:pt x="2399571" y="1310387"/>
                </a:cubicBezTo>
                <a:cubicBezTo>
                  <a:pt x="2423340" y="1287949"/>
                  <a:pt x="2423340" y="1287949"/>
                  <a:pt x="2423340" y="1287949"/>
                </a:cubicBezTo>
                <a:cubicBezTo>
                  <a:pt x="2436922" y="1287949"/>
                  <a:pt x="2436922" y="1287949"/>
                  <a:pt x="2436922" y="1287949"/>
                </a:cubicBezTo>
                <a:cubicBezTo>
                  <a:pt x="2440317" y="1269999"/>
                  <a:pt x="2440317" y="1269999"/>
                  <a:pt x="2440317" y="1269999"/>
                </a:cubicBezTo>
                <a:cubicBezTo>
                  <a:pt x="2467482" y="1256536"/>
                  <a:pt x="2467482" y="1256536"/>
                  <a:pt x="2467482" y="1256536"/>
                </a:cubicBezTo>
                <a:cubicBezTo>
                  <a:pt x="2481065" y="1243073"/>
                  <a:pt x="2481065" y="1243073"/>
                  <a:pt x="2481065" y="1243073"/>
                </a:cubicBezTo>
                <a:cubicBezTo>
                  <a:pt x="2481065" y="1238585"/>
                  <a:pt x="2460691" y="1261023"/>
                  <a:pt x="2484460" y="1234097"/>
                </a:cubicBezTo>
                <a:cubicBezTo>
                  <a:pt x="2494647" y="1243073"/>
                  <a:pt x="2494647" y="1243073"/>
                  <a:pt x="2494647" y="1243073"/>
                </a:cubicBezTo>
                <a:cubicBezTo>
                  <a:pt x="2501438" y="1234097"/>
                  <a:pt x="2501438" y="1234097"/>
                  <a:pt x="2501438" y="1234097"/>
                </a:cubicBezTo>
                <a:cubicBezTo>
                  <a:pt x="2491251" y="1229610"/>
                  <a:pt x="2491251" y="1229610"/>
                  <a:pt x="2491251" y="1229610"/>
                </a:cubicBezTo>
                <a:cubicBezTo>
                  <a:pt x="2498043" y="1220635"/>
                  <a:pt x="2498043" y="1220635"/>
                  <a:pt x="2498043" y="1220635"/>
                </a:cubicBezTo>
                <a:cubicBezTo>
                  <a:pt x="2501438" y="1229610"/>
                  <a:pt x="2501438" y="1229610"/>
                  <a:pt x="2501438" y="1229610"/>
                </a:cubicBezTo>
                <a:cubicBezTo>
                  <a:pt x="2518416" y="1220635"/>
                  <a:pt x="2518416" y="1220635"/>
                  <a:pt x="2518416" y="1220635"/>
                </a:cubicBezTo>
                <a:cubicBezTo>
                  <a:pt x="2528603" y="1202684"/>
                  <a:pt x="2528603" y="1202684"/>
                  <a:pt x="2528603" y="1202684"/>
                </a:cubicBezTo>
                <a:cubicBezTo>
                  <a:pt x="2538790" y="1202684"/>
                  <a:pt x="2538790" y="1202684"/>
                  <a:pt x="2538790" y="1202684"/>
                </a:cubicBezTo>
                <a:cubicBezTo>
                  <a:pt x="2545581" y="1184734"/>
                  <a:pt x="2545581" y="1184734"/>
                  <a:pt x="2545581" y="1184734"/>
                </a:cubicBezTo>
                <a:cubicBezTo>
                  <a:pt x="2562559" y="1180246"/>
                  <a:pt x="2562559" y="1180246"/>
                  <a:pt x="2562559" y="1180246"/>
                </a:cubicBezTo>
                <a:cubicBezTo>
                  <a:pt x="2565954" y="1166783"/>
                  <a:pt x="2565954" y="1166783"/>
                  <a:pt x="2565954" y="1166783"/>
                </a:cubicBezTo>
                <a:cubicBezTo>
                  <a:pt x="2593119" y="1153320"/>
                  <a:pt x="2593119" y="1153320"/>
                  <a:pt x="2593119" y="1153320"/>
                </a:cubicBezTo>
                <a:lnTo>
                  <a:pt x="2603813" y="1141543"/>
                </a:lnTo>
                <a:lnTo>
                  <a:pt x="2606330" y="1141610"/>
                </a:lnTo>
                <a:cubicBezTo>
                  <a:pt x="2609672" y="1139016"/>
                  <a:pt x="2616039" y="1133126"/>
                  <a:pt x="2627075" y="1121907"/>
                </a:cubicBezTo>
                <a:cubicBezTo>
                  <a:pt x="2623679" y="1135370"/>
                  <a:pt x="2623679" y="1135370"/>
                  <a:pt x="2623679" y="1135370"/>
                </a:cubicBezTo>
                <a:cubicBezTo>
                  <a:pt x="2627075" y="1139857"/>
                  <a:pt x="2627075" y="1139857"/>
                  <a:pt x="2627075" y="1139857"/>
                </a:cubicBezTo>
                <a:cubicBezTo>
                  <a:pt x="2630471" y="1130882"/>
                  <a:pt x="2630471" y="1130882"/>
                  <a:pt x="2630471" y="1130882"/>
                </a:cubicBezTo>
                <a:cubicBezTo>
                  <a:pt x="2647449" y="1139857"/>
                  <a:pt x="2647449" y="1139857"/>
                  <a:pt x="2647449" y="1139857"/>
                </a:cubicBezTo>
                <a:cubicBezTo>
                  <a:pt x="2647449" y="1121907"/>
                  <a:pt x="2647449" y="1121907"/>
                  <a:pt x="2647449" y="1121907"/>
                </a:cubicBezTo>
                <a:cubicBezTo>
                  <a:pt x="2640657" y="1112932"/>
                  <a:pt x="2640657" y="1112932"/>
                  <a:pt x="2640657" y="1112932"/>
                </a:cubicBezTo>
                <a:lnTo>
                  <a:pt x="2637191" y="1114567"/>
                </a:lnTo>
                <a:lnTo>
                  <a:pt x="2647449" y="1103956"/>
                </a:lnTo>
                <a:cubicBezTo>
                  <a:pt x="2681404" y="1068055"/>
                  <a:pt x="2681404" y="1068055"/>
                  <a:pt x="2681404" y="1068055"/>
                </a:cubicBezTo>
                <a:cubicBezTo>
                  <a:pt x="2694987" y="1063568"/>
                  <a:pt x="2694987" y="1063568"/>
                  <a:pt x="2694987" y="1063568"/>
                </a:cubicBezTo>
                <a:cubicBezTo>
                  <a:pt x="2705173" y="1045617"/>
                  <a:pt x="2705173" y="1045617"/>
                  <a:pt x="2705173" y="1045617"/>
                </a:cubicBezTo>
                <a:cubicBezTo>
                  <a:pt x="2715360" y="1045617"/>
                  <a:pt x="2715360" y="1045617"/>
                  <a:pt x="2715360" y="1045617"/>
                </a:cubicBezTo>
                <a:cubicBezTo>
                  <a:pt x="2715360" y="1036642"/>
                  <a:pt x="2715360" y="1036642"/>
                  <a:pt x="2715360" y="1036642"/>
                </a:cubicBezTo>
                <a:cubicBezTo>
                  <a:pt x="2718756" y="1014204"/>
                  <a:pt x="2739129" y="1054592"/>
                  <a:pt x="2739129" y="1018691"/>
                </a:cubicBezTo>
                <a:cubicBezTo>
                  <a:pt x="2742525" y="1005228"/>
                  <a:pt x="2742525" y="1005228"/>
                  <a:pt x="2742525" y="1005228"/>
                </a:cubicBezTo>
                <a:cubicBezTo>
                  <a:pt x="2752712" y="1005228"/>
                  <a:pt x="2752712" y="1005228"/>
                  <a:pt x="2752712" y="1005228"/>
                </a:cubicBezTo>
                <a:lnTo>
                  <a:pt x="2750553" y="1008082"/>
                </a:lnTo>
                <a:lnTo>
                  <a:pt x="2749794" y="1005930"/>
                </a:lnTo>
                <a:cubicBezTo>
                  <a:pt x="2748680" y="1002143"/>
                  <a:pt x="2751863" y="1009716"/>
                  <a:pt x="2749316" y="1009716"/>
                </a:cubicBezTo>
                <a:lnTo>
                  <a:pt x="2750553" y="1008082"/>
                </a:lnTo>
                <a:lnTo>
                  <a:pt x="2752712" y="1014204"/>
                </a:lnTo>
                <a:cubicBezTo>
                  <a:pt x="2759503" y="1005228"/>
                  <a:pt x="2759503" y="1005228"/>
                  <a:pt x="2759503" y="1005228"/>
                </a:cubicBezTo>
                <a:cubicBezTo>
                  <a:pt x="2756107" y="1000741"/>
                  <a:pt x="2756107" y="1000741"/>
                  <a:pt x="2756107" y="1000741"/>
                </a:cubicBezTo>
                <a:cubicBezTo>
                  <a:pt x="2783272" y="969328"/>
                  <a:pt x="2783272" y="969328"/>
                  <a:pt x="2783272" y="969328"/>
                </a:cubicBezTo>
                <a:cubicBezTo>
                  <a:pt x="2793459" y="964840"/>
                  <a:pt x="2793459" y="964840"/>
                  <a:pt x="2793459" y="964840"/>
                </a:cubicBezTo>
                <a:cubicBezTo>
                  <a:pt x="2800250" y="951377"/>
                  <a:pt x="2800250" y="951377"/>
                  <a:pt x="2800250" y="951377"/>
                </a:cubicBezTo>
                <a:cubicBezTo>
                  <a:pt x="2807041" y="955865"/>
                  <a:pt x="2817228" y="933426"/>
                  <a:pt x="2824019" y="951377"/>
                </a:cubicBezTo>
                <a:cubicBezTo>
                  <a:pt x="2824019" y="924451"/>
                  <a:pt x="2824019" y="924451"/>
                  <a:pt x="2824019" y="924451"/>
                </a:cubicBezTo>
                <a:cubicBezTo>
                  <a:pt x="2827415" y="910988"/>
                  <a:pt x="2830810" y="946889"/>
                  <a:pt x="2844393" y="910988"/>
                </a:cubicBezTo>
                <a:cubicBezTo>
                  <a:pt x="2851184" y="910988"/>
                  <a:pt x="2851184" y="910988"/>
                  <a:pt x="2851184" y="910988"/>
                </a:cubicBezTo>
                <a:cubicBezTo>
                  <a:pt x="2851184" y="915476"/>
                  <a:pt x="2851184" y="915476"/>
                  <a:pt x="2851184" y="915476"/>
                </a:cubicBezTo>
                <a:cubicBezTo>
                  <a:pt x="2857975" y="910988"/>
                  <a:pt x="2857975" y="910988"/>
                  <a:pt x="2857975" y="910988"/>
                </a:cubicBezTo>
                <a:cubicBezTo>
                  <a:pt x="2851184" y="902013"/>
                  <a:pt x="2851184" y="902013"/>
                  <a:pt x="2851184" y="902013"/>
                </a:cubicBezTo>
                <a:cubicBezTo>
                  <a:pt x="2851184" y="893038"/>
                  <a:pt x="2851184" y="893038"/>
                  <a:pt x="2851184" y="893038"/>
                </a:cubicBezTo>
                <a:cubicBezTo>
                  <a:pt x="2868162" y="888550"/>
                  <a:pt x="2868162" y="888550"/>
                  <a:pt x="2868162" y="888550"/>
                </a:cubicBezTo>
                <a:cubicBezTo>
                  <a:pt x="2868162" y="879575"/>
                  <a:pt x="2868162" y="879575"/>
                  <a:pt x="2868162" y="879575"/>
                </a:cubicBezTo>
                <a:cubicBezTo>
                  <a:pt x="2885140" y="888550"/>
                  <a:pt x="2885140" y="888550"/>
                  <a:pt x="2885140" y="888550"/>
                </a:cubicBezTo>
                <a:cubicBezTo>
                  <a:pt x="2888535" y="884063"/>
                  <a:pt x="2874953" y="902013"/>
                  <a:pt x="2891931" y="884063"/>
                </a:cubicBezTo>
                <a:cubicBezTo>
                  <a:pt x="2881744" y="870600"/>
                  <a:pt x="2881744" y="870600"/>
                  <a:pt x="2881744" y="870600"/>
                </a:cubicBezTo>
                <a:cubicBezTo>
                  <a:pt x="2912304" y="848162"/>
                  <a:pt x="2912304" y="848162"/>
                  <a:pt x="2912304" y="848162"/>
                </a:cubicBezTo>
                <a:cubicBezTo>
                  <a:pt x="2912304" y="830211"/>
                  <a:pt x="2912304" y="830211"/>
                  <a:pt x="2912304" y="830211"/>
                </a:cubicBezTo>
                <a:cubicBezTo>
                  <a:pt x="2932678" y="821236"/>
                  <a:pt x="2932678" y="821236"/>
                  <a:pt x="2932678" y="821236"/>
                </a:cubicBezTo>
                <a:cubicBezTo>
                  <a:pt x="2936073" y="807773"/>
                  <a:pt x="2936073" y="807773"/>
                  <a:pt x="2936073" y="807773"/>
                </a:cubicBezTo>
                <a:cubicBezTo>
                  <a:pt x="2956447" y="794310"/>
                  <a:pt x="2956447" y="794310"/>
                  <a:pt x="2956447" y="794310"/>
                </a:cubicBezTo>
                <a:cubicBezTo>
                  <a:pt x="2980216" y="798798"/>
                  <a:pt x="2980216" y="798798"/>
                  <a:pt x="2980216" y="798798"/>
                </a:cubicBezTo>
                <a:cubicBezTo>
                  <a:pt x="2983612" y="798798"/>
                  <a:pt x="2983612" y="798798"/>
                  <a:pt x="2983612" y="798798"/>
                </a:cubicBezTo>
                <a:cubicBezTo>
                  <a:pt x="2980216" y="812261"/>
                  <a:pt x="2980216" y="812261"/>
                  <a:pt x="2980216" y="812261"/>
                </a:cubicBezTo>
                <a:cubicBezTo>
                  <a:pt x="2966634" y="807773"/>
                  <a:pt x="2966634" y="807773"/>
                  <a:pt x="2966634" y="807773"/>
                </a:cubicBezTo>
                <a:cubicBezTo>
                  <a:pt x="2956447" y="816748"/>
                  <a:pt x="2956447" y="816748"/>
                  <a:pt x="2956447" y="816748"/>
                </a:cubicBezTo>
                <a:cubicBezTo>
                  <a:pt x="2963238" y="843674"/>
                  <a:pt x="2953051" y="807773"/>
                  <a:pt x="2980216" y="821236"/>
                </a:cubicBezTo>
                <a:cubicBezTo>
                  <a:pt x="2980216" y="825723"/>
                  <a:pt x="2980216" y="825723"/>
                  <a:pt x="2980216" y="825723"/>
                </a:cubicBezTo>
                <a:cubicBezTo>
                  <a:pt x="2983612" y="830211"/>
                  <a:pt x="2983612" y="830211"/>
                  <a:pt x="2983612" y="830211"/>
                </a:cubicBezTo>
                <a:cubicBezTo>
                  <a:pt x="2987007" y="830211"/>
                  <a:pt x="3007381" y="852649"/>
                  <a:pt x="2990403" y="816748"/>
                </a:cubicBezTo>
                <a:cubicBezTo>
                  <a:pt x="3007381" y="816748"/>
                  <a:pt x="3007381" y="816748"/>
                  <a:pt x="3007381" y="816748"/>
                </a:cubicBezTo>
                <a:cubicBezTo>
                  <a:pt x="3000590" y="821236"/>
                  <a:pt x="3000590" y="821236"/>
                  <a:pt x="3000590" y="821236"/>
                </a:cubicBezTo>
                <a:cubicBezTo>
                  <a:pt x="2997194" y="839186"/>
                  <a:pt x="2997194" y="839186"/>
                  <a:pt x="2997194" y="839186"/>
                </a:cubicBezTo>
                <a:cubicBezTo>
                  <a:pt x="2993799" y="839186"/>
                  <a:pt x="3003985" y="843674"/>
                  <a:pt x="2990403" y="839186"/>
                </a:cubicBezTo>
                <a:cubicBezTo>
                  <a:pt x="2987007" y="843674"/>
                  <a:pt x="2987007" y="843674"/>
                  <a:pt x="2987007" y="843674"/>
                </a:cubicBezTo>
                <a:cubicBezTo>
                  <a:pt x="2990403" y="857137"/>
                  <a:pt x="2990403" y="857137"/>
                  <a:pt x="2990403" y="857137"/>
                </a:cubicBezTo>
                <a:cubicBezTo>
                  <a:pt x="2990403" y="870600"/>
                  <a:pt x="2990403" y="870600"/>
                  <a:pt x="2990403" y="870600"/>
                </a:cubicBezTo>
                <a:cubicBezTo>
                  <a:pt x="2987007" y="870600"/>
                  <a:pt x="2987007" y="870600"/>
                  <a:pt x="2987007" y="870600"/>
                </a:cubicBezTo>
                <a:cubicBezTo>
                  <a:pt x="2987007" y="884063"/>
                  <a:pt x="2987007" y="884063"/>
                  <a:pt x="2987007" y="884063"/>
                </a:cubicBezTo>
                <a:lnTo>
                  <a:pt x="2990403" y="888550"/>
                </a:lnTo>
                <a:lnTo>
                  <a:pt x="2972576" y="900330"/>
                </a:lnTo>
                <a:cubicBezTo>
                  <a:pt x="2970029" y="902013"/>
                  <a:pt x="2970029" y="902013"/>
                  <a:pt x="2970029" y="902013"/>
                </a:cubicBezTo>
                <a:cubicBezTo>
                  <a:pt x="2959843" y="902013"/>
                  <a:pt x="2959843" y="902013"/>
                  <a:pt x="2959843" y="902013"/>
                </a:cubicBezTo>
                <a:cubicBezTo>
                  <a:pt x="2959843" y="919964"/>
                  <a:pt x="2959843" y="919964"/>
                  <a:pt x="2959843" y="919964"/>
                </a:cubicBezTo>
                <a:cubicBezTo>
                  <a:pt x="2946260" y="924451"/>
                  <a:pt x="2946260" y="924451"/>
                  <a:pt x="2946260" y="924451"/>
                </a:cubicBezTo>
                <a:cubicBezTo>
                  <a:pt x="2939469" y="933426"/>
                  <a:pt x="2939469" y="933426"/>
                  <a:pt x="2939469" y="933426"/>
                </a:cubicBezTo>
                <a:cubicBezTo>
                  <a:pt x="2919095" y="937914"/>
                  <a:pt x="2919095" y="937914"/>
                  <a:pt x="2919095" y="937914"/>
                </a:cubicBezTo>
                <a:cubicBezTo>
                  <a:pt x="2919095" y="946889"/>
                  <a:pt x="2919095" y="946889"/>
                  <a:pt x="2919095" y="946889"/>
                </a:cubicBezTo>
                <a:cubicBezTo>
                  <a:pt x="2888535" y="969328"/>
                  <a:pt x="2888535" y="969328"/>
                  <a:pt x="2888535" y="969328"/>
                </a:cubicBezTo>
                <a:lnTo>
                  <a:pt x="2892217" y="959596"/>
                </a:lnTo>
                <a:lnTo>
                  <a:pt x="2894053" y="960913"/>
                </a:lnTo>
                <a:cubicBezTo>
                  <a:pt x="2895539" y="961755"/>
                  <a:pt x="2896282" y="961614"/>
                  <a:pt x="2895168" y="959020"/>
                </a:cubicBezTo>
                <a:lnTo>
                  <a:pt x="2894269" y="957530"/>
                </a:lnTo>
                <a:lnTo>
                  <a:pt x="2895327" y="956987"/>
                </a:lnTo>
                <a:cubicBezTo>
                  <a:pt x="2897024" y="954743"/>
                  <a:pt x="2897024" y="951377"/>
                  <a:pt x="2895327" y="951377"/>
                </a:cubicBezTo>
                <a:cubicBezTo>
                  <a:pt x="2895327" y="951377"/>
                  <a:pt x="2895327" y="951377"/>
                  <a:pt x="2894478" y="953621"/>
                </a:cubicBezTo>
                <a:lnTo>
                  <a:pt x="2893488" y="956237"/>
                </a:lnTo>
                <a:lnTo>
                  <a:pt x="2885140" y="942402"/>
                </a:lnTo>
                <a:cubicBezTo>
                  <a:pt x="2868162" y="951377"/>
                  <a:pt x="2868162" y="951377"/>
                  <a:pt x="2868162" y="951377"/>
                </a:cubicBezTo>
                <a:cubicBezTo>
                  <a:pt x="2864766" y="955865"/>
                  <a:pt x="2864766" y="955865"/>
                  <a:pt x="2864766" y="955865"/>
                </a:cubicBezTo>
                <a:cubicBezTo>
                  <a:pt x="2885140" y="960352"/>
                  <a:pt x="2885140" y="960352"/>
                  <a:pt x="2885140" y="960352"/>
                </a:cubicBezTo>
                <a:cubicBezTo>
                  <a:pt x="2871557" y="982791"/>
                  <a:pt x="2871557" y="982791"/>
                  <a:pt x="2871557" y="982791"/>
                </a:cubicBezTo>
                <a:cubicBezTo>
                  <a:pt x="2871557" y="991766"/>
                  <a:pt x="2871557" y="991766"/>
                  <a:pt x="2871557" y="991766"/>
                </a:cubicBezTo>
                <a:cubicBezTo>
                  <a:pt x="2885140" y="987278"/>
                  <a:pt x="2885140" y="987278"/>
                  <a:pt x="2885140" y="987278"/>
                </a:cubicBezTo>
                <a:cubicBezTo>
                  <a:pt x="2874953" y="1000741"/>
                  <a:pt x="2874953" y="1000741"/>
                  <a:pt x="2874953" y="1000741"/>
                </a:cubicBezTo>
                <a:cubicBezTo>
                  <a:pt x="2861371" y="1005228"/>
                  <a:pt x="2861371" y="1005228"/>
                  <a:pt x="2861371" y="1005228"/>
                </a:cubicBezTo>
                <a:cubicBezTo>
                  <a:pt x="2844393" y="996253"/>
                  <a:pt x="2844393" y="996253"/>
                  <a:pt x="2844393" y="996253"/>
                </a:cubicBezTo>
                <a:cubicBezTo>
                  <a:pt x="2851184" y="987278"/>
                  <a:pt x="2851184" y="987278"/>
                  <a:pt x="2851184" y="987278"/>
                </a:cubicBezTo>
                <a:cubicBezTo>
                  <a:pt x="2857975" y="978303"/>
                  <a:pt x="2857975" y="978303"/>
                  <a:pt x="2857975" y="978303"/>
                </a:cubicBezTo>
                <a:cubicBezTo>
                  <a:pt x="2851184" y="978303"/>
                  <a:pt x="2851184" y="978303"/>
                  <a:pt x="2851184" y="978303"/>
                </a:cubicBezTo>
                <a:cubicBezTo>
                  <a:pt x="2817228" y="1009716"/>
                  <a:pt x="2817228" y="1009716"/>
                  <a:pt x="2817228" y="1009716"/>
                </a:cubicBezTo>
                <a:cubicBezTo>
                  <a:pt x="2810437" y="1009716"/>
                  <a:pt x="2854579" y="1000741"/>
                  <a:pt x="2803645" y="1018691"/>
                </a:cubicBezTo>
                <a:cubicBezTo>
                  <a:pt x="2783272" y="1050105"/>
                  <a:pt x="2783272" y="1050105"/>
                  <a:pt x="2783272" y="1050105"/>
                </a:cubicBezTo>
                <a:cubicBezTo>
                  <a:pt x="2739129" y="1086006"/>
                  <a:pt x="2739129" y="1086006"/>
                  <a:pt x="2739129" y="1086006"/>
                </a:cubicBezTo>
                <a:cubicBezTo>
                  <a:pt x="2735734" y="1090493"/>
                  <a:pt x="2735734" y="1090493"/>
                  <a:pt x="2735734" y="1090493"/>
                </a:cubicBezTo>
                <a:cubicBezTo>
                  <a:pt x="2739129" y="1086006"/>
                  <a:pt x="2739129" y="1094981"/>
                  <a:pt x="2742525" y="1090493"/>
                </a:cubicBezTo>
                <a:cubicBezTo>
                  <a:pt x="2688195" y="1139857"/>
                  <a:pt x="2688195" y="1139857"/>
                  <a:pt x="2688195" y="1139857"/>
                </a:cubicBezTo>
                <a:cubicBezTo>
                  <a:pt x="2681404" y="1144345"/>
                  <a:pt x="2681404" y="1144345"/>
                  <a:pt x="2681404" y="1144345"/>
                </a:cubicBezTo>
                <a:lnTo>
                  <a:pt x="2683180" y="1153734"/>
                </a:lnTo>
                <a:lnTo>
                  <a:pt x="2680980" y="1157247"/>
                </a:lnTo>
                <a:cubicBezTo>
                  <a:pt x="2680343" y="1159210"/>
                  <a:pt x="2680874" y="1160472"/>
                  <a:pt x="2683898" y="1159561"/>
                </a:cubicBezTo>
                <a:lnTo>
                  <a:pt x="2684243" y="1159354"/>
                </a:lnTo>
                <a:lnTo>
                  <a:pt x="2684376" y="1160052"/>
                </a:lnTo>
                <a:lnTo>
                  <a:pt x="2684471" y="1160556"/>
                </a:lnTo>
                <a:lnTo>
                  <a:pt x="2679547" y="1164189"/>
                </a:lnTo>
                <a:cubicBezTo>
                  <a:pt x="2676523" y="1167344"/>
                  <a:pt x="2687346" y="1162295"/>
                  <a:pt x="2684800" y="1162295"/>
                </a:cubicBezTo>
                <a:lnTo>
                  <a:pt x="2684471" y="1160556"/>
                </a:lnTo>
                <a:lnTo>
                  <a:pt x="2688195" y="1157808"/>
                </a:lnTo>
                <a:lnTo>
                  <a:pt x="2688195" y="1156983"/>
                </a:lnTo>
                <a:lnTo>
                  <a:pt x="2701778" y="1148833"/>
                </a:lnTo>
                <a:cubicBezTo>
                  <a:pt x="2701778" y="1139857"/>
                  <a:pt x="2701778" y="1139857"/>
                  <a:pt x="2701778" y="1139857"/>
                </a:cubicBezTo>
                <a:cubicBezTo>
                  <a:pt x="2732338" y="1121907"/>
                  <a:pt x="2732338" y="1121907"/>
                  <a:pt x="2732338" y="1121907"/>
                </a:cubicBezTo>
                <a:cubicBezTo>
                  <a:pt x="2752712" y="1086006"/>
                  <a:pt x="2752712" y="1086006"/>
                  <a:pt x="2752712" y="1086006"/>
                </a:cubicBezTo>
                <a:cubicBezTo>
                  <a:pt x="2793459" y="1050105"/>
                  <a:pt x="2793459" y="1050105"/>
                  <a:pt x="2793459" y="1050105"/>
                </a:cubicBezTo>
                <a:cubicBezTo>
                  <a:pt x="2790063" y="1050105"/>
                  <a:pt x="2790063" y="1050105"/>
                  <a:pt x="2790063" y="1050105"/>
                </a:cubicBezTo>
                <a:cubicBezTo>
                  <a:pt x="2810437" y="1036642"/>
                  <a:pt x="2810437" y="1036642"/>
                  <a:pt x="2810437" y="1036642"/>
                </a:cubicBezTo>
                <a:cubicBezTo>
                  <a:pt x="2803645" y="1045617"/>
                  <a:pt x="2803645" y="1045617"/>
                  <a:pt x="2803645" y="1045617"/>
                </a:cubicBezTo>
                <a:cubicBezTo>
                  <a:pt x="2813832" y="1054592"/>
                  <a:pt x="2813832" y="1054592"/>
                  <a:pt x="2813832" y="1054592"/>
                </a:cubicBezTo>
                <a:cubicBezTo>
                  <a:pt x="2824019" y="1054592"/>
                  <a:pt x="2824019" y="1054592"/>
                  <a:pt x="2824019" y="1054592"/>
                </a:cubicBezTo>
                <a:cubicBezTo>
                  <a:pt x="2790063" y="1068055"/>
                  <a:pt x="2790063" y="1068055"/>
                  <a:pt x="2790063" y="1068055"/>
                </a:cubicBezTo>
                <a:cubicBezTo>
                  <a:pt x="2790063" y="1077031"/>
                  <a:pt x="2790063" y="1077031"/>
                  <a:pt x="2790063" y="1077031"/>
                </a:cubicBezTo>
                <a:lnTo>
                  <a:pt x="2794189" y="1079076"/>
                </a:lnTo>
                <a:lnTo>
                  <a:pt x="2783272" y="1077031"/>
                </a:lnTo>
                <a:cubicBezTo>
                  <a:pt x="2759503" y="1086006"/>
                  <a:pt x="2759503" y="1086006"/>
                  <a:pt x="2759503" y="1086006"/>
                </a:cubicBezTo>
                <a:cubicBezTo>
                  <a:pt x="2773085" y="1090493"/>
                  <a:pt x="2773085" y="1090493"/>
                  <a:pt x="2773085" y="1090493"/>
                </a:cubicBezTo>
                <a:lnTo>
                  <a:pt x="2772901" y="1091707"/>
                </a:lnTo>
                <a:lnTo>
                  <a:pt x="2766294" y="1094981"/>
                </a:lnTo>
                <a:cubicBezTo>
                  <a:pt x="2769690" y="1097225"/>
                  <a:pt x="2771387" y="1097225"/>
                  <a:pt x="2772236" y="1096103"/>
                </a:cubicBezTo>
                <a:lnTo>
                  <a:pt x="2772901" y="1091707"/>
                </a:lnTo>
                <a:lnTo>
                  <a:pt x="2773086" y="1091615"/>
                </a:lnTo>
                <a:cubicBezTo>
                  <a:pt x="2773935" y="1091615"/>
                  <a:pt x="2774359" y="1092457"/>
                  <a:pt x="2773935" y="1094981"/>
                </a:cubicBezTo>
                <a:lnTo>
                  <a:pt x="2773294" y="1097013"/>
                </a:lnTo>
                <a:lnTo>
                  <a:pt x="2771599" y="1096453"/>
                </a:lnTo>
                <a:cubicBezTo>
                  <a:pt x="2768628" y="1097225"/>
                  <a:pt x="2763747" y="1099469"/>
                  <a:pt x="2756107" y="1103956"/>
                </a:cubicBezTo>
                <a:cubicBezTo>
                  <a:pt x="2752712" y="1103956"/>
                  <a:pt x="2752712" y="1103956"/>
                  <a:pt x="2752712" y="1103956"/>
                </a:cubicBezTo>
                <a:cubicBezTo>
                  <a:pt x="2762899" y="1112932"/>
                  <a:pt x="2762899" y="1112932"/>
                  <a:pt x="2762899" y="1112932"/>
                </a:cubicBezTo>
                <a:cubicBezTo>
                  <a:pt x="2745921" y="1112932"/>
                  <a:pt x="2745921" y="1112932"/>
                  <a:pt x="2745921" y="1112932"/>
                </a:cubicBezTo>
                <a:cubicBezTo>
                  <a:pt x="2722151" y="1139857"/>
                  <a:pt x="2722151" y="1139857"/>
                  <a:pt x="2722151" y="1139857"/>
                </a:cubicBezTo>
                <a:cubicBezTo>
                  <a:pt x="2722151" y="1144345"/>
                  <a:pt x="2722151" y="1144345"/>
                  <a:pt x="2722151" y="1144345"/>
                </a:cubicBezTo>
                <a:cubicBezTo>
                  <a:pt x="2718756" y="1144345"/>
                  <a:pt x="2718756" y="1144345"/>
                  <a:pt x="2718756" y="1144345"/>
                </a:cubicBezTo>
                <a:cubicBezTo>
                  <a:pt x="2711965" y="1148833"/>
                  <a:pt x="2694987" y="1144345"/>
                  <a:pt x="2705173" y="1162295"/>
                </a:cubicBezTo>
                <a:cubicBezTo>
                  <a:pt x="2694987" y="1171271"/>
                  <a:pt x="2694987" y="1171271"/>
                  <a:pt x="2694987" y="1171271"/>
                </a:cubicBezTo>
                <a:cubicBezTo>
                  <a:pt x="2694987" y="1180246"/>
                  <a:pt x="2694987" y="1180246"/>
                  <a:pt x="2694987" y="1180246"/>
                </a:cubicBezTo>
                <a:cubicBezTo>
                  <a:pt x="2684800" y="1180246"/>
                  <a:pt x="2684800" y="1180246"/>
                  <a:pt x="2684800" y="1180246"/>
                </a:cubicBezTo>
                <a:cubicBezTo>
                  <a:pt x="2684800" y="1184734"/>
                  <a:pt x="2684800" y="1184734"/>
                  <a:pt x="2684800" y="1184734"/>
                </a:cubicBezTo>
                <a:cubicBezTo>
                  <a:pt x="2661031" y="1207172"/>
                  <a:pt x="2661031" y="1207172"/>
                  <a:pt x="2661031" y="1207172"/>
                </a:cubicBezTo>
                <a:cubicBezTo>
                  <a:pt x="2657635" y="1220635"/>
                  <a:pt x="2657635" y="1220635"/>
                  <a:pt x="2657635" y="1220635"/>
                </a:cubicBezTo>
                <a:cubicBezTo>
                  <a:pt x="2630471" y="1238585"/>
                  <a:pt x="2630471" y="1238585"/>
                  <a:pt x="2630471" y="1238585"/>
                </a:cubicBezTo>
                <a:cubicBezTo>
                  <a:pt x="2627075" y="1243073"/>
                  <a:pt x="2627075" y="1243073"/>
                  <a:pt x="2627075" y="1243073"/>
                </a:cubicBezTo>
                <a:cubicBezTo>
                  <a:pt x="2633866" y="1247560"/>
                  <a:pt x="2633866" y="1247560"/>
                  <a:pt x="2633866" y="1247560"/>
                </a:cubicBezTo>
                <a:cubicBezTo>
                  <a:pt x="2627075" y="1247560"/>
                  <a:pt x="2627075" y="1247560"/>
                  <a:pt x="2627075" y="1247560"/>
                </a:cubicBezTo>
                <a:cubicBezTo>
                  <a:pt x="2569350" y="1301412"/>
                  <a:pt x="2569350" y="1301412"/>
                  <a:pt x="2569350" y="1301412"/>
                </a:cubicBezTo>
                <a:cubicBezTo>
                  <a:pt x="2555767" y="1319362"/>
                  <a:pt x="2555767" y="1319362"/>
                  <a:pt x="2555767" y="1319362"/>
                </a:cubicBezTo>
                <a:cubicBezTo>
                  <a:pt x="2531999" y="1337313"/>
                  <a:pt x="2531999" y="1337313"/>
                  <a:pt x="2531999" y="1337313"/>
                </a:cubicBezTo>
                <a:cubicBezTo>
                  <a:pt x="2525207" y="1346288"/>
                  <a:pt x="2525207" y="1346288"/>
                  <a:pt x="2525207" y="1346288"/>
                </a:cubicBezTo>
                <a:cubicBezTo>
                  <a:pt x="2528603" y="1350776"/>
                  <a:pt x="2528603" y="1350776"/>
                  <a:pt x="2528603" y="1350776"/>
                </a:cubicBezTo>
                <a:cubicBezTo>
                  <a:pt x="2531999" y="1346288"/>
                  <a:pt x="2531999" y="1346288"/>
                  <a:pt x="2531999" y="1346288"/>
                </a:cubicBezTo>
                <a:cubicBezTo>
                  <a:pt x="2535394" y="1350776"/>
                  <a:pt x="2535394" y="1350776"/>
                  <a:pt x="2535394" y="1350776"/>
                </a:cubicBezTo>
                <a:cubicBezTo>
                  <a:pt x="2586328" y="1314875"/>
                  <a:pt x="2586328" y="1314875"/>
                  <a:pt x="2586328" y="1314875"/>
                </a:cubicBezTo>
                <a:cubicBezTo>
                  <a:pt x="2596515" y="1314875"/>
                  <a:pt x="2596515" y="1314875"/>
                  <a:pt x="2596515" y="1314875"/>
                </a:cubicBezTo>
                <a:cubicBezTo>
                  <a:pt x="2657635" y="1261023"/>
                  <a:pt x="2657635" y="1261023"/>
                  <a:pt x="2657635" y="1261023"/>
                </a:cubicBezTo>
                <a:cubicBezTo>
                  <a:pt x="2657635" y="1247560"/>
                  <a:pt x="2667822" y="1274486"/>
                  <a:pt x="2667822" y="1256536"/>
                </a:cubicBezTo>
                <a:cubicBezTo>
                  <a:pt x="2718756" y="1216147"/>
                  <a:pt x="2718756" y="1216147"/>
                  <a:pt x="2718756" y="1216147"/>
                </a:cubicBezTo>
                <a:cubicBezTo>
                  <a:pt x="2688195" y="1256536"/>
                  <a:pt x="2688195" y="1256536"/>
                  <a:pt x="2688195" y="1256536"/>
                </a:cubicBezTo>
                <a:cubicBezTo>
                  <a:pt x="2678009" y="1269999"/>
                  <a:pt x="2678009" y="1269999"/>
                  <a:pt x="2678009" y="1269999"/>
                </a:cubicBezTo>
                <a:cubicBezTo>
                  <a:pt x="2708569" y="1265511"/>
                  <a:pt x="2708569" y="1265511"/>
                  <a:pt x="2708569" y="1265511"/>
                </a:cubicBezTo>
                <a:cubicBezTo>
                  <a:pt x="2711965" y="1261023"/>
                  <a:pt x="2715360" y="1287949"/>
                  <a:pt x="2718756" y="1252048"/>
                </a:cubicBezTo>
                <a:cubicBezTo>
                  <a:pt x="2728943" y="1261023"/>
                  <a:pt x="2728943" y="1261023"/>
                  <a:pt x="2728943" y="1261023"/>
                </a:cubicBezTo>
                <a:cubicBezTo>
                  <a:pt x="2701778" y="1283461"/>
                  <a:pt x="2701778" y="1283461"/>
                  <a:pt x="2701778" y="1283461"/>
                </a:cubicBezTo>
                <a:cubicBezTo>
                  <a:pt x="2701778" y="1287949"/>
                  <a:pt x="2701778" y="1287949"/>
                  <a:pt x="2701778" y="1287949"/>
                </a:cubicBezTo>
                <a:cubicBezTo>
                  <a:pt x="2688195" y="1301412"/>
                  <a:pt x="2688195" y="1301412"/>
                  <a:pt x="2688195" y="1301412"/>
                </a:cubicBezTo>
                <a:cubicBezTo>
                  <a:pt x="2688195" y="1305900"/>
                  <a:pt x="2688195" y="1305900"/>
                  <a:pt x="2688195" y="1305900"/>
                </a:cubicBezTo>
                <a:cubicBezTo>
                  <a:pt x="2684800" y="1301412"/>
                  <a:pt x="2684800" y="1301412"/>
                  <a:pt x="2684800" y="1301412"/>
                </a:cubicBezTo>
                <a:cubicBezTo>
                  <a:pt x="2678009" y="1301412"/>
                  <a:pt x="2678009" y="1301412"/>
                  <a:pt x="2678009" y="1301412"/>
                </a:cubicBezTo>
                <a:cubicBezTo>
                  <a:pt x="2674613" y="1310387"/>
                  <a:pt x="2674613" y="1310387"/>
                  <a:pt x="2674613" y="1310387"/>
                </a:cubicBezTo>
                <a:cubicBezTo>
                  <a:pt x="2678009" y="1310387"/>
                  <a:pt x="2678009" y="1310387"/>
                  <a:pt x="2678009" y="1310387"/>
                </a:cubicBezTo>
                <a:cubicBezTo>
                  <a:pt x="2678009" y="1319362"/>
                  <a:pt x="2678009" y="1319362"/>
                  <a:pt x="2678009" y="1319362"/>
                </a:cubicBezTo>
                <a:cubicBezTo>
                  <a:pt x="2661031" y="1328338"/>
                  <a:pt x="2705173" y="1337313"/>
                  <a:pt x="2661031" y="1323850"/>
                </a:cubicBezTo>
                <a:cubicBezTo>
                  <a:pt x="2654240" y="1341801"/>
                  <a:pt x="2654240" y="1341801"/>
                  <a:pt x="2654240" y="1341801"/>
                </a:cubicBezTo>
                <a:cubicBezTo>
                  <a:pt x="2657635" y="1350776"/>
                  <a:pt x="2657635" y="1350776"/>
                  <a:pt x="2657635" y="1350776"/>
                </a:cubicBezTo>
                <a:cubicBezTo>
                  <a:pt x="2660182" y="1350776"/>
                  <a:pt x="2666548" y="1353300"/>
                  <a:pt x="2668140" y="1346989"/>
                </a:cubicBezTo>
                <a:lnTo>
                  <a:pt x="2667883" y="1339173"/>
                </a:lnTo>
                <a:lnTo>
                  <a:pt x="2667928" y="1339206"/>
                </a:lnTo>
                <a:lnTo>
                  <a:pt x="2670309" y="1337929"/>
                </a:lnTo>
                <a:lnTo>
                  <a:pt x="2674613" y="1338996"/>
                </a:lnTo>
                <a:cubicBezTo>
                  <a:pt x="2677160" y="1338435"/>
                  <a:pt x="2679706" y="1337313"/>
                  <a:pt x="2681404" y="1337313"/>
                </a:cubicBezTo>
                <a:lnTo>
                  <a:pt x="2678534" y="1333519"/>
                </a:lnTo>
                <a:lnTo>
                  <a:pt x="2688195" y="1328338"/>
                </a:lnTo>
                <a:cubicBezTo>
                  <a:pt x="2681404" y="1350776"/>
                  <a:pt x="2681404" y="1350776"/>
                  <a:pt x="2681404" y="1350776"/>
                </a:cubicBezTo>
                <a:cubicBezTo>
                  <a:pt x="2705173" y="1355263"/>
                  <a:pt x="2705173" y="1355263"/>
                  <a:pt x="2705173" y="1355263"/>
                </a:cubicBezTo>
                <a:cubicBezTo>
                  <a:pt x="2691591" y="1350776"/>
                  <a:pt x="2711965" y="1382189"/>
                  <a:pt x="2705173" y="1341801"/>
                </a:cubicBezTo>
                <a:cubicBezTo>
                  <a:pt x="2694987" y="1341801"/>
                  <a:pt x="2694987" y="1341801"/>
                  <a:pt x="2694987" y="1341801"/>
                </a:cubicBezTo>
                <a:cubicBezTo>
                  <a:pt x="2698382" y="1332825"/>
                  <a:pt x="2711965" y="1328338"/>
                  <a:pt x="2715360" y="1346288"/>
                </a:cubicBezTo>
                <a:cubicBezTo>
                  <a:pt x="2742525" y="1337313"/>
                  <a:pt x="2742525" y="1337313"/>
                  <a:pt x="2742525" y="1337313"/>
                </a:cubicBezTo>
                <a:cubicBezTo>
                  <a:pt x="2745921" y="1319362"/>
                  <a:pt x="2745921" y="1319362"/>
                  <a:pt x="2745921" y="1319362"/>
                </a:cubicBezTo>
                <a:cubicBezTo>
                  <a:pt x="2745921" y="1328338"/>
                  <a:pt x="2745921" y="1328338"/>
                  <a:pt x="2745921" y="1328338"/>
                </a:cubicBezTo>
                <a:cubicBezTo>
                  <a:pt x="2776481" y="1332825"/>
                  <a:pt x="2776481" y="1332825"/>
                  <a:pt x="2776481" y="1332825"/>
                </a:cubicBezTo>
                <a:cubicBezTo>
                  <a:pt x="2779877" y="1323850"/>
                  <a:pt x="2779877" y="1323850"/>
                  <a:pt x="2779877" y="1323850"/>
                </a:cubicBezTo>
                <a:cubicBezTo>
                  <a:pt x="2793459" y="1323850"/>
                  <a:pt x="2793459" y="1323850"/>
                  <a:pt x="2793459" y="1323850"/>
                </a:cubicBezTo>
                <a:cubicBezTo>
                  <a:pt x="2793459" y="1310387"/>
                  <a:pt x="2793459" y="1310387"/>
                  <a:pt x="2793459" y="1310387"/>
                </a:cubicBezTo>
                <a:cubicBezTo>
                  <a:pt x="2803645" y="1296924"/>
                  <a:pt x="2796854" y="1323850"/>
                  <a:pt x="2803645" y="1323850"/>
                </a:cubicBezTo>
                <a:cubicBezTo>
                  <a:pt x="2810437" y="1319362"/>
                  <a:pt x="2810437" y="1319362"/>
                  <a:pt x="2810437" y="1319362"/>
                </a:cubicBezTo>
                <a:cubicBezTo>
                  <a:pt x="2817228" y="1323850"/>
                  <a:pt x="2817228" y="1323850"/>
                  <a:pt x="2817228" y="1323850"/>
                </a:cubicBezTo>
                <a:cubicBezTo>
                  <a:pt x="2824019" y="1310387"/>
                  <a:pt x="2824019" y="1310387"/>
                  <a:pt x="2824019" y="1310387"/>
                </a:cubicBezTo>
                <a:cubicBezTo>
                  <a:pt x="2861371" y="1305900"/>
                  <a:pt x="2861371" y="1305900"/>
                  <a:pt x="2861371" y="1305900"/>
                </a:cubicBezTo>
                <a:cubicBezTo>
                  <a:pt x="2861371" y="1301412"/>
                  <a:pt x="2861371" y="1301412"/>
                  <a:pt x="2861371" y="1301412"/>
                </a:cubicBezTo>
                <a:cubicBezTo>
                  <a:pt x="2871557" y="1305900"/>
                  <a:pt x="2871557" y="1305900"/>
                  <a:pt x="2871557" y="1305900"/>
                </a:cubicBezTo>
                <a:cubicBezTo>
                  <a:pt x="2885140" y="1296924"/>
                  <a:pt x="2885140" y="1296924"/>
                  <a:pt x="2885140" y="1296924"/>
                </a:cubicBezTo>
                <a:cubicBezTo>
                  <a:pt x="2915700" y="1292437"/>
                  <a:pt x="2915700" y="1292437"/>
                  <a:pt x="2915700" y="1292437"/>
                </a:cubicBezTo>
                <a:cubicBezTo>
                  <a:pt x="2922491" y="1283461"/>
                  <a:pt x="2922491" y="1283461"/>
                  <a:pt x="2922491" y="1283461"/>
                </a:cubicBezTo>
                <a:cubicBezTo>
                  <a:pt x="2919095" y="1283461"/>
                  <a:pt x="2912304" y="1296924"/>
                  <a:pt x="2932678" y="1287949"/>
                </a:cubicBezTo>
                <a:cubicBezTo>
                  <a:pt x="2936073" y="1283461"/>
                  <a:pt x="2936073" y="1283461"/>
                  <a:pt x="2936073" y="1283461"/>
                </a:cubicBezTo>
                <a:cubicBezTo>
                  <a:pt x="2939469" y="1287949"/>
                  <a:pt x="2939469" y="1287949"/>
                  <a:pt x="2939469" y="1287949"/>
                </a:cubicBezTo>
                <a:cubicBezTo>
                  <a:pt x="2925887" y="1296924"/>
                  <a:pt x="2925887" y="1296924"/>
                  <a:pt x="2925887" y="1296924"/>
                </a:cubicBezTo>
                <a:cubicBezTo>
                  <a:pt x="2925887" y="1305900"/>
                  <a:pt x="2925887" y="1305900"/>
                  <a:pt x="2925887" y="1305900"/>
                </a:cubicBezTo>
                <a:cubicBezTo>
                  <a:pt x="2942865" y="1305900"/>
                  <a:pt x="2942865" y="1305900"/>
                  <a:pt x="2942865" y="1305900"/>
                </a:cubicBezTo>
                <a:cubicBezTo>
                  <a:pt x="2953051" y="1287949"/>
                  <a:pt x="2953051" y="1287949"/>
                  <a:pt x="2953051" y="1287949"/>
                </a:cubicBezTo>
                <a:cubicBezTo>
                  <a:pt x="2946260" y="1283461"/>
                  <a:pt x="2946260" y="1283461"/>
                  <a:pt x="2946260" y="1283461"/>
                </a:cubicBezTo>
                <a:cubicBezTo>
                  <a:pt x="2983612" y="1269999"/>
                  <a:pt x="2983612" y="1269999"/>
                  <a:pt x="2983612" y="1269999"/>
                </a:cubicBezTo>
                <a:cubicBezTo>
                  <a:pt x="2990403" y="1261023"/>
                  <a:pt x="2990403" y="1261023"/>
                  <a:pt x="2990403" y="1261023"/>
                </a:cubicBezTo>
                <a:cubicBezTo>
                  <a:pt x="2997194" y="1265511"/>
                  <a:pt x="2997194" y="1265511"/>
                  <a:pt x="2997194" y="1265511"/>
                </a:cubicBezTo>
                <a:cubicBezTo>
                  <a:pt x="3003985" y="1274486"/>
                  <a:pt x="3010777" y="1261023"/>
                  <a:pt x="3017567" y="1265511"/>
                </a:cubicBezTo>
                <a:cubicBezTo>
                  <a:pt x="3017567" y="1269999"/>
                  <a:pt x="3024359" y="1261023"/>
                  <a:pt x="3017567" y="1269999"/>
                </a:cubicBezTo>
                <a:cubicBezTo>
                  <a:pt x="3017567" y="1269999"/>
                  <a:pt x="3020963" y="1269999"/>
                  <a:pt x="3020963" y="1269999"/>
                </a:cubicBezTo>
                <a:cubicBezTo>
                  <a:pt x="3024359" y="1256536"/>
                  <a:pt x="3024359" y="1256536"/>
                  <a:pt x="3024359" y="1256536"/>
                </a:cubicBezTo>
                <a:cubicBezTo>
                  <a:pt x="3048128" y="1252048"/>
                  <a:pt x="3048128" y="1252048"/>
                  <a:pt x="3048128" y="1252048"/>
                </a:cubicBezTo>
                <a:cubicBezTo>
                  <a:pt x="3048128" y="1234097"/>
                  <a:pt x="3048128" y="1234097"/>
                  <a:pt x="3048128" y="1234097"/>
                </a:cubicBezTo>
                <a:cubicBezTo>
                  <a:pt x="3065106" y="1247560"/>
                  <a:pt x="3065106" y="1247560"/>
                  <a:pt x="3065106" y="1247560"/>
                </a:cubicBezTo>
                <a:cubicBezTo>
                  <a:pt x="3082084" y="1243073"/>
                  <a:pt x="3082084" y="1243073"/>
                  <a:pt x="3082084" y="1243073"/>
                </a:cubicBezTo>
                <a:cubicBezTo>
                  <a:pt x="3078688" y="1234097"/>
                  <a:pt x="3078688" y="1234097"/>
                  <a:pt x="3078688" y="1234097"/>
                </a:cubicBezTo>
                <a:cubicBezTo>
                  <a:pt x="3088875" y="1216147"/>
                  <a:pt x="3088875" y="1216147"/>
                  <a:pt x="3088875" y="1216147"/>
                </a:cubicBezTo>
                <a:cubicBezTo>
                  <a:pt x="3095666" y="1216147"/>
                  <a:pt x="3095666" y="1216147"/>
                  <a:pt x="3095666" y="1216147"/>
                </a:cubicBezTo>
                <a:cubicBezTo>
                  <a:pt x="3105853" y="1216147"/>
                  <a:pt x="3105853" y="1216147"/>
                  <a:pt x="3105853" y="1216147"/>
                </a:cubicBezTo>
                <a:cubicBezTo>
                  <a:pt x="3119435" y="1202684"/>
                  <a:pt x="3119435" y="1202684"/>
                  <a:pt x="3119435" y="1202684"/>
                </a:cubicBezTo>
                <a:cubicBezTo>
                  <a:pt x="3122831" y="1216147"/>
                  <a:pt x="3122831" y="1216147"/>
                  <a:pt x="3122831" y="1216147"/>
                </a:cubicBezTo>
                <a:lnTo>
                  <a:pt x="3129931" y="1216147"/>
                </a:lnTo>
                <a:lnTo>
                  <a:pt x="3130471" y="1219513"/>
                </a:lnTo>
                <a:cubicBezTo>
                  <a:pt x="3133018" y="1220635"/>
                  <a:pt x="3138111" y="1218391"/>
                  <a:pt x="3136413" y="1216147"/>
                </a:cubicBezTo>
                <a:cubicBezTo>
                  <a:pt x="3136413" y="1216147"/>
                  <a:pt x="3136413" y="1216147"/>
                  <a:pt x="3134715" y="1216147"/>
                </a:cubicBezTo>
                <a:lnTo>
                  <a:pt x="3129931" y="1216147"/>
                </a:lnTo>
                <a:lnTo>
                  <a:pt x="3129728" y="1214885"/>
                </a:lnTo>
                <a:cubicBezTo>
                  <a:pt x="3130896" y="1212220"/>
                  <a:pt x="3133867" y="1208294"/>
                  <a:pt x="3139809" y="1202684"/>
                </a:cubicBezTo>
                <a:cubicBezTo>
                  <a:pt x="3129622" y="1198196"/>
                  <a:pt x="3129622" y="1198196"/>
                  <a:pt x="3129622" y="1198196"/>
                </a:cubicBezTo>
                <a:cubicBezTo>
                  <a:pt x="3129622" y="1198196"/>
                  <a:pt x="3119435" y="1202684"/>
                  <a:pt x="3133017" y="1193709"/>
                </a:cubicBezTo>
                <a:cubicBezTo>
                  <a:pt x="3119435" y="1193709"/>
                  <a:pt x="3119435" y="1193709"/>
                  <a:pt x="3119435" y="1193709"/>
                </a:cubicBezTo>
                <a:cubicBezTo>
                  <a:pt x="3119435" y="1175758"/>
                  <a:pt x="3119435" y="1175758"/>
                  <a:pt x="3119435" y="1175758"/>
                </a:cubicBezTo>
                <a:cubicBezTo>
                  <a:pt x="3126227" y="1166783"/>
                  <a:pt x="3126227" y="1166783"/>
                  <a:pt x="3126227" y="1166783"/>
                </a:cubicBezTo>
                <a:cubicBezTo>
                  <a:pt x="3146600" y="1171271"/>
                  <a:pt x="3146600" y="1171271"/>
                  <a:pt x="3146600" y="1171271"/>
                </a:cubicBezTo>
                <a:cubicBezTo>
                  <a:pt x="3166973" y="1153320"/>
                  <a:pt x="3166973" y="1153320"/>
                  <a:pt x="3166973" y="1153320"/>
                </a:cubicBezTo>
                <a:cubicBezTo>
                  <a:pt x="3170369" y="1157808"/>
                  <a:pt x="3177160" y="1148833"/>
                  <a:pt x="3183951" y="1144345"/>
                </a:cubicBezTo>
                <a:cubicBezTo>
                  <a:pt x="3187347" y="1148833"/>
                  <a:pt x="3187347" y="1148833"/>
                  <a:pt x="3187347" y="1148833"/>
                </a:cubicBezTo>
                <a:cubicBezTo>
                  <a:pt x="3200929" y="1130882"/>
                  <a:pt x="3200929" y="1130882"/>
                  <a:pt x="3200929" y="1130882"/>
                </a:cubicBezTo>
                <a:cubicBezTo>
                  <a:pt x="3204325" y="1121907"/>
                  <a:pt x="3204325" y="1121907"/>
                  <a:pt x="3204325" y="1121907"/>
                </a:cubicBezTo>
                <a:cubicBezTo>
                  <a:pt x="3211116" y="1112932"/>
                  <a:pt x="3211116" y="1112932"/>
                  <a:pt x="3211116" y="1112932"/>
                </a:cubicBezTo>
                <a:cubicBezTo>
                  <a:pt x="3238281" y="1103956"/>
                  <a:pt x="3238281" y="1103956"/>
                  <a:pt x="3238281" y="1103956"/>
                </a:cubicBezTo>
                <a:cubicBezTo>
                  <a:pt x="3234885" y="1099469"/>
                  <a:pt x="3245072" y="1086006"/>
                  <a:pt x="3228094" y="1090493"/>
                </a:cubicBezTo>
                <a:cubicBezTo>
                  <a:pt x="3245072" y="1081518"/>
                  <a:pt x="3245072" y="1081518"/>
                  <a:pt x="3245072" y="1081518"/>
                </a:cubicBezTo>
                <a:cubicBezTo>
                  <a:pt x="3241677" y="1077031"/>
                  <a:pt x="3241677" y="1077031"/>
                  <a:pt x="3241677" y="1077031"/>
                </a:cubicBezTo>
                <a:cubicBezTo>
                  <a:pt x="3251863" y="1072543"/>
                  <a:pt x="3251863" y="1072543"/>
                  <a:pt x="3251863" y="1072543"/>
                </a:cubicBezTo>
                <a:cubicBezTo>
                  <a:pt x="3282423" y="1032154"/>
                  <a:pt x="3282423" y="1032154"/>
                  <a:pt x="3282423" y="1032154"/>
                </a:cubicBezTo>
                <a:cubicBezTo>
                  <a:pt x="3282423" y="1027667"/>
                  <a:pt x="3272237" y="1036642"/>
                  <a:pt x="3282423" y="1018691"/>
                </a:cubicBezTo>
                <a:cubicBezTo>
                  <a:pt x="3299401" y="1027667"/>
                  <a:pt x="3299401" y="1027667"/>
                  <a:pt x="3299401" y="1027667"/>
                </a:cubicBezTo>
                <a:cubicBezTo>
                  <a:pt x="3312984" y="1000741"/>
                  <a:pt x="3312984" y="1000741"/>
                  <a:pt x="3312984" y="1000741"/>
                </a:cubicBezTo>
                <a:cubicBezTo>
                  <a:pt x="3299401" y="996253"/>
                  <a:pt x="3299401" y="996253"/>
                  <a:pt x="3299401" y="996253"/>
                </a:cubicBezTo>
                <a:cubicBezTo>
                  <a:pt x="3299401" y="996253"/>
                  <a:pt x="3312984" y="996253"/>
                  <a:pt x="3296006" y="987278"/>
                </a:cubicBezTo>
                <a:cubicBezTo>
                  <a:pt x="3326566" y="951377"/>
                  <a:pt x="3326566" y="951377"/>
                  <a:pt x="3326566" y="951377"/>
                </a:cubicBezTo>
                <a:cubicBezTo>
                  <a:pt x="3326566" y="964840"/>
                  <a:pt x="3326566" y="964840"/>
                  <a:pt x="3326566" y="964840"/>
                </a:cubicBezTo>
                <a:cubicBezTo>
                  <a:pt x="3350335" y="960352"/>
                  <a:pt x="3350335" y="960352"/>
                  <a:pt x="3350335" y="960352"/>
                </a:cubicBezTo>
                <a:cubicBezTo>
                  <a:pt x="3353731" y="964840"/>
                  <a:pt x="3329962" y="973815"/>
                  <a:pt x="3360522" y="964840"/>
                </a:cubicBezTo>
                <a:cubicBezTo>
                  <a:pt x="3353731" y="942402"/>
                  <a:pt x="3353731" y="942402"/>
                  <a:pt x="3353731" y="942402"/>
                </a:cubicBezTo>
                <a:cubicBezTo>
                  <a:pt x="3346940" y="946889"/>
                  <a:pt x="3346940" y="946889"/>
                  <a:pt x="3346940" y="946889"/>
                </a:cubicBezTo>
                <a:cubicBezTo>
                  <a:pt x="3343544" y="946889"/>
                  <a:pt x="3343544" y="946889"/>
                  <a:pt x="3343544" y="946889"/>
                </a:cubicBezTo>
                <a:cubicBezTo>
                  <a:pt x="3353731" y="928939"/>
                  <a:pt x="3353731" y="928939"/>
                  <a:pt x="3353731" y="928939"/>
                </a:cubicBezTo>
                <a:cubicBezTo>
                  <a:pt x="3363917" y="933426"/>
                  <a:pt x="3363917" y="933426"/>
                  <a:pt x="3363917" y="933426"/>
                </a:cubicBezTo>
                <a:cubicBezTo>
                  <a:pt x="3380895" y="942402"/>
                  <a:pt x="3380895" y="942402"/>
                  <a:pt x="3380895" y="942402"/>
                </a:cubicBezTo>
                <a:cubicBezTo>
                  <a:pt x="3384291" y="937914"/>
                  <a:pt x="3384291" y="937914"/>
                  <a:pt x="3384291" y="937914"/>
                </a:cubicBezTo>
                <a:cubicBezTo>
                  <a:pt x="3370709" y="924451"/>
                  <a:pt x="3370709" y="924451"/>
                  <a:pt x="3370709" y="924451"/>
                </a:cubicBezTo>
                <a:cubicBezTo>
                  <a:pt x="3397873" y="897525"/>
                  <a:pt x="3397873" y="897525"/>
                  <a:pt x="3397873" y="897525"/>
                </a:cubicBezTo>
                <a:cubicBezTo>
                  <a:pt x="3394478" y="888550"/>
                  <a:pt x="3394478" y="888550"/>
                  <a:pt x="3394478" y="888550"/>
                </a:cubicBezTo>
                <a:cubicBezTo>
                  <a:pt x="3384291" y="888550"/>
                  <a:pt x="3384291" y="888550"/>
                  <a:pt x="3384291" y="888550"/>
                </a:cubicBezTo>
                <a:cubicBezTo>
                  <a:pt x="3380895" y="888550"/>
                  <a:pt x="3380895" y="888550"/>
                  <a:pt x="3380895" y="888550"/>
                </a:cubicBezTo>
                <a:cubicBezTo>
                  <a:pt x="3397873" y="870600"/>
                  <a:pt x="3397873" y="870600"/>
                  <a:pt x="3397873" y="870600"/>
                </a:cubicBezTo>
                <a:cubicBezTo>
                  <a:pt x="3404665" y="879575"/>
                  <a:pt x="3380895" y="875087"/>
                  <a:pt x="3404665" y="884063"/>
                </a:cubicBezTo>
                <a:cubicBezTo>
                  <a:pt x="3425038" y="870600"/>
                  <a:pt x="3425038" y="870600"/>
                  <a:pt x="3425038" y="870600"/>
                </a:cubicBezTo>
                <a:cubicBezTo>
                  <a:pt x="3418247" y="852649"/>
                  <a:pt x="3418247" y="852649"/>
                  <a:pt x="3418247" y="852649"/>
                </a:cubicBezTo>
                <a:cubicBezTo>
                  <a:pt x="3428434" y="839186"/>
                  <a:pt x="3428434" y="839186"/>
                  <a:pt x="3428434" y="839186"/>
                </a:cubicBezTo>
                <a:cubicBezTo>
                  <a:pt x="3421643" y="825723"/>
                  <a:pt x="3421643" y="825723"/>
                  <a:pt x="3421643" y="825723"/>
                </a:cubicBezTo>
                <a:cubicBezTo>
                  <a:pt x="3421643" y="816748"/>
                  <a:pt x="3421643" y="816748"/>
                  <a:pt x="3421643" y="816748"/>
                </a:cubicBezTo>
                <a:cubicBezTo>
                  <a:pt x="3425038" y="825723"/>
                  <a:pt x="3425038" y="825723"/>
                  <a:pt x="3425038" y="825723"/>
                </a:cubicBezTo>
                <a:cubicBezTo>
                  <a:pt x="3435225" y="798798"/>
                  <a:pt x="3438621" y="843674"/>
                  <a:pt x="3465785" y="812261"/>
                </a:cubicBezTo>
                <a:cubicBezTo>
                  <a:pt x="3469181" y="807773"/>
                  <a:pt x="3469181" y="807773"/>
                  <a:pt x="3469181" y="807773"/>
                </a:cubicBezTo>
                <a:cubicBezTo>
                  <a:pt x="3458994" y="794310"/>
                  <a:pt x="3458994" y="794310"/>
                  <a:pt x="3458994" y="794310"/>
                </a:cubicBezTo>
                <a:cubicBezTo>
                  <a:pt x="3452203" y="807773"/>
                  <a:pt x="3452203" y="807773"/>
                  <a:pt x="3452203" y="807773"/>
                </a:cubicBezTo>
                <a:cubicBezTo>
                  <a:pt x="3452203" y="794310"/>
                  <a:pt x="3452203" y="794310"/>
                  <a:pt x="3452203" y="794310"/>
                </a:cubicBezTo>
                <a:cubicBezTo>
                  <a:pt x="3472577" y="780847"/>
                  <a:pt x="3472577" y="780847"/>
                  <a:pt x="3472577" y="780847"/>
                </a:cubicBezTo>
                <a:cubicBezTo>
                  <a:pt x="3475972" y="785335"/>
                  <a:pt x="3475972" y="785335"/>
                  <a:pt x="3475972" y="785335"/>
                </a:cubicBezTo>
                <a:cubicBezTo>
                  <a:pt x="3475972" y="771872"/>
                  <a:pt x="3475972" y="771872"/>
                  <a:pt x="3475972" y="771872"/>
                </a:cubicBezTo>
                <a:cubicBezTo>
                  <a:pt x="3496345" y="776360"/>
                  <a:pt x="3496345" y="776360"/>
                  <a:pt x="3496345" y="776360"/>
                </a:cubicBezTo>
                <a:cubicBezTo>
                  <a:pt x="3509928" y="744946"/>
                  <a:pt x="3499741" y="798798"/>
                  <a:pt x="3516719" y="735971"/>
                </a:cubicBezTo>
                <a:cubicBezTo>
                  <a:pt x="3516719" y="731483"/>
                  <a:pt x="3516719" y="731483"/>
                  <a:pt x="3516719" y="731483"/>
                </a:cubicBezTo>
                <a:cubicBezTo>
                  <a:pt x="3530301" y="735971"/>
                  <a:pt x="3530301" y="735971"/>
                  <a:pt x="3530301" y="735971"/>
                </a:cubicBezTo>
                <a:cubicBezTo>
                  <a:pt x="3530301" y="740458"/>
                  <a:pt x="3530301" y="740458"/>
                  <a:pt x="3530301" y="740458"/>
                </a:cubicBezTo>
                <a:cubicBezTo>
                  <a:pt x="3533697" y="744946"/>
                  <a:pt x="3533697" y="744946"/>
                  <a:pt x="3533697" y="744946"/>
                </a:cubicBezTo>
                <a:cubicBezTo>
                  <a:pt x="3537093" y="744946"/>
                  <a:pt x="3537093" y="744946"/>
                  <a:pt x="3537093" y="744946"/>
                </a:cubicBezTo>
                <a:cubicBezTo>
                  <a:pt x="3537093" y="713533"/>
                  <a:pt x="3537093" y="713533"/>
                  <a:pt x="3537093" y="713533"/>
                </a:cubicBezTo>
                <a:cubicBezTo>
                  <a:pt x="3523510" y="713533"/>
                  <a:pt x="3523510" y="713533"/>
                  <a:pt x="3523510" y="713533"/>
                </a:cubicBezTo>
                <a:cubicBezTo>
                  <a:pt x="3520115" y="700070"/>
                  <a:pt x="3520115" y="700070"/>
                  <a:pt x="3520115" y="700070"/>
                </a:cubicBezTo>
                <a:cubicBezTo>
                  <a:pt x="3533697" y="691095"/>
                  <a:pt x="3533697" y="691095"/>
                  <a:pt x="3533697" y="691095"/>
                </a:cubicBezTo>
                <a:cubicBezTo>
                  <a:pt x="3540488" y="691095"/>
                  <a:pt x="3530301" y="704558"/>
                  <a:pt x="3543884" y="700070"/>
                </a:cubicBezTo>
                <a:cubicBezTo>
                  <a:pt x="3550675" y="695582"/>
                  <a:pt x="3513323" y="682119"/>
                  <a:pt x="3560862" y="695582"/>
                </a:cubicBezTo>
                <a:cubicBezTo>
                  <a:pt x="3567653" y="682119"/>
                  <a:pt x="3567653" y="682119"/>
                  <a:pt x="3567653" y="682119"/>
                </a:cubicBezTo>
                <a:lnTo>
                  <a:pt x="3555819" y="682119"/>
                </a:lnTo>
                <a:lnTo>
                  <a:pt x="3558853" y="674923"/>
                </a:lnTo>
                <a:cubicBezTo>
                  <a:pt x="3560968" y="670059"/>
                  <a:pt x="3563833" y="663608"/>
                  <a:pt x="3567653" y="655194"/>
                </a:cubicBezTo>
                <a:lnTo>
                  <a:pt x="3571714" y="653405"/>
                </a:lnTo>
                <a:lnTo>
                  <a:pt x="3571473" y="655194"/>
                </a:lnTo>
                <a:cubicBezTo>
                  <a:pt x="3575293" y="658559"/>
                  <a:pt x="3584631" y="657437"/>
                  <a:pt x="3577840" y="650706"/>
                </a:cubicBezTo>
                <a:cubicBezTo>
                  <a:pt x="3577840" y="650706"/>
                  <a:pt x="3577840" y="650706"/>
                  <a:pt x="3576567" y="651267"/>
                </a:cubicBezTo>
                <a:lnTo>
                  <a:pt x="3571714" y="653405"/>
                </a:lnTo>
                <a:lnTo>
                  <a:pt x="3572587" y="646920"/>
                </a:lnTo>
                <a:lnTo>
                  <a:pt x="3593135" y="635562"/>
                </a:lnTo>
                <a:lnTo>
                  <a:pt x="3594871" y="636542"/>
                </a:lnTo>
                <a:cubicBezTo>
                  <a:pt x="3598638" y="636121"/>
                  <a:pt x="3605004" y="633877"/>
                  <a:pt x="3615191" y="628268"/>
                </a:cubicBezTo>
                <a:cubicBezTo>
                  <a:pt x="3608400" y="614805"/>
                  <a:pt x="3608400" y="614805"/>
                  <a:pt x="3608400" y="614805"/>
                </a:cubicBezTo>
                <a:cubicBezTo>
                  <a:pt x="3601609" y="610317"/>
                  <a:pt x="3601609" y="610317"/>
                  <a:pt x="3601609" y="610317"/>
                </a:cubicBezTo>
                <a:cubicBezTo>
                  <a:pt x="3605004" y="592367"/>
                  <a:pt x="3605004" y="592367"/>
                  <a:pt x="3605004" y="592367"/>
                </a:cubicBezTo>
                <a:cubicBezTo>
                  <a:pt x="3632169" y="583392"/>
                  <a:pt x="3632169" y="583392"/>
                  <a:pt x="3632169" y="583392"/>
                </a:cubicBezTo>
                <a:cubicBezTo>
                  <a:pt x="3638960" y="574416"/>
                  <a:pt x="3638960" y="574416"/>
                  <a:pt x="3638960" y="574416"/>
                </a:cubicBezTo>
                <a:cubicBezTo>
                  <a:pt x="3632169" y="569929"/>
                  <a:pt x="3632169" y="569929"/>
                  <a:pt x="3632169" y="569929"/>
                </a:cubicBezTo>
                <a:cubicBezTo>
                  <a:pt x="3642356" y="565441"/>
                  <a:pt x="3642356" y="578904"/>
                  <a:pt x="3645751" y="551978"/>
                </a:cubicBezTo>
                <a:cubicBezTo>
                  <a:pt x="3655938" y="551978"/>
                  <a:pt x="3655938" y="551978"/>
                  <a:pt x="3655938" y="551978"/>
                </a:cubicBezTo>
                <a:lnTo>
                  <a:pt x="3659566" y="554817"/>
                </a:lnTo>
                <a:lnTo>
                  <a:pt x="3654028" y="556396"/>
                </a:lnTo>
                <a:cubicBezTo>
                  <a:pt x="3650633" y="557938"/>
                  <a:pt x="3658273" y="556957"/>
                  <a:pt x="3659970" y="555134"/>
                </a:cubicBezTo>
                <a:lnTo>
                  <a:pt x="3659566" y="554817"/>
                </a:lnTo>
                <a:lnTo>
                  <a:pt x="3669521" y="551978"/>
                </a:lnTo>
                <a:lnTo>
                  <a:pt x="3665476" y="543961"/>
                </a:lnTo>
                <a:lnTo>
                  <a:pt x="3676312" y="538515"/>
                </a:lnTo>
                <a:cubicBezTo>
                  <a:pt x="3676312" y="529540"/>
                  <a:pt x="3676312" y="529540"/>
                  <a:pt x="3676312" y="529540"/>
                </a:cubicBezTo>
                <a:cubicBezTo>
                  <a:pt x="3693290" y="525052"/>
                  <a:pt x="3693290" y="525052"/>
                  <a:pt x="3693290" y="525052"/>
                </a:cubicBezTo>
                <a:cubicBezTo>
                  <a:pt x="3683103" y="516077"/>
                  <a:pt x="3683103" y="516077"/>
                  <a:pt x="3683103" y="516077"/>
                </a:cubicBezTo>
                <a:cubicBezTo>
                  <a:pt x="3686499" y="498127"/>
                  <a:pt x="3686499" y="498127"/>
                  <a:pt x="3686499" y="498127"/>
                </a:cubicBezTo>
                <a:cubicBezTo>
                  <a:pt x="3696685" y="493639"/>
                  <a:pt x="3710267" y="511590"/>
                  <a:pt x="3713663" y="502614"/>
                </a:cubicBezTo>
                <a:cubicBezTo>
                  <a:pt x="3720454" y="484664"/>
                  <a:pt x="3720454" y="484664"/>
                  <a:pt x="3720454" y="484664"/>
                </a:cubicBezTo>
                <a:cubicBezTo>
                  <a:pt x="3717059" y="480176"/>
                  <a:pt x="3717059" y="480176"/>
                  <a:pt x="3717059" y="480176"/>
                </a:cubicBezTo>
                <a:cubicBezTo>
                  <a:pt x="3737432" y="462226"/>
                  <a:pt x="3737432" y="462226"/>
                  <a:pt x="3737432" y="462226"/>
                </a:cubicBezTo>
                <a:cubicBezTo>
                  <a:pt x="3734037" y="453250"/>
                  <a:pt x="3734037" y="453250"/>
                  <a:pt x="3734037" y="453250"/>
                </a:cubicBezTo>
                <a:cubicBezTo>
                  <a:pt x="3734037" y="439788"/>
                  <a:pt x="3734037" y="439788"/>
                  <a:pt x="3734037" y="439788"/>
                </a:cubicBezTo>
                <a:cubicBezTo>
                  <a:pt x="3742526" y="437544"/>
                  <a:pt x="3746770" y="436422"/>
                  <a:pt x="3748893" y="435861"/>
                </a:cubicBezTo>
                <a:lnTo>
                  <a:pt x="3749966" y="435577"/>
                </a:lnTo>
                <a:lnTo>
                  <a:pt x="3751015" y="439788"/>
                </a:lnTo>
                <a:cubicBezTo>
                  <a:pt x="3754410" y="444275"/>
                  <a:pt x="3754410" y="444275"/>
                  <a:pt x="3754410" y="444275"/>
                </a:cubicBezTo>
                <a:cubicBezTo>
                  <a:pt x="3761201" y="435300"/>
                  <a:pt x="3761201" y="435300"/>
                  <a:pt x="3761201" y="435300"/>
                </a:cubicBezTo>
                <a:cubicBezTo>
                  <a:pt x="3771388" y="412862"/>
                  <a:pt x="3771388" y="412862"/>
                  <a:pt x="3771388" y="412862"/>
                </a:cubicBezTo>
                <a:cubicBezTo>
                  <a:pt x="3774784" y="412862"/>
                  <a:pt x="3778179" y="421837"/>
                  <a:pt x="3781575" y="412862"/>
                </a:cubicBezTo>
                <a:cubicBezTo>
                  <a:pt x="3774784" y="403887"/>
                  <a:pt x="3774784" y="403887"/>
                  <a:pt x="3774784" y="403887"/>
                </a:cubicBezTo>
                <a:cubicBezTo>
                  <a:pt x="3764597" y="408374"/>
                  <a:pt x="3764597" y="408374"/>
                  <a:pt x="3764597" y="408374"/>
                </a:cubicBezTo>
                <a:cubicBezTo>
                  <a:pt x="3761201" y="394911"/>
                  <a:pt x="3761201" y="394911"/>
                  <a:pt x="3761201" y="394911"/>
                </a:cubicBezTo>
                <a:cubicBezTo>
                  <a:pt x="3754410" y="394911"/>
                  <a:pt x="3754410" y="394911"/>
                  <a:pt x="3754410" y="394911"/>
                </a:cubicBezTo>
                <a:cubicBezTo>
                  <a:pt x="3784971" y="381448"/>
                  <a:pt x="3784971" y="381448"/>
                  <a:pt x="3784971" y="381448"/>
                </a:cubicBezTo>
                <a:cubicBezTo>
                  <a:pt x="3795157" y="385936"/>
                  <a:pt x="3795157" y="385936"/>
                  <a:pt x="3795157" y="385936"/>
                </a:cubicBezTo>
                <a:cubicBezTo>
                  <a:pt x="3801949" y="376961"/>
                  <a:pt x="3801949" y="376961"/>
                  <a:pt x="3801949" y="376961"/>
                </a:cubicBezTo>
                <a:cubicBezTo>
                  <a:pt x="3795157" y="372473"/>
                  <a:pt x="3795157" y="372473"/>
                  <a:pt x="3795157" y="372473"/>
                </a:cubicBezTo>
                <a:lnTo>
                  <a:pt x="3792094" y="372023"/>
                </a:lnTo>
                <a:lnTo>
                  <a:pt x="3795157" y="359010"/>
                </a:lnTo>
                <a:cubicBezTo>
                  <a:pt x="3808740" y="359010"/>
                  <a:pt x="3808740" y="359010"/>
                  <a:pt x="3808740" y="359010"/>
                </a:cubicBezTo>
                <a:cubicBezTo>
                  <a:pt x="3835904" y="327597"/>
                  <a:pt x="3835904" y="327597"/>
                  <a:pt x="3835904" y="327597"/>
                </a:cubicBezTo>
                <a:cubicBezTo>
                  <a:pt x="3840997" y="327597"/>
                  <a:pt x="3815530" y="340218"/>
                  <a:pt x="3825399" y="333277"/>
                </a:cubicBezTo>
                <a:lnTo>
                  <a:pt x="3846954" y="320163"/>
                </a:lnTo>
                <a:lnTo>
                  <a:pt x="3847789" y="320865"/>
                </a:lnTo>
                <a:lnTo>
                  <a:pt x="3848633" y="319141"/>
                </a:lnTo>
                <a:lnTo>
                  <a:pt x="3849487" y="318622"/>
                </a:lnTo>
                <a:cubicBezTo>
                  <a:pt x="3849487" y="317500"/>
                  <a:pt x="3849275" y="317780"/>
                  <a:pt x="3848956" y="318481"/>
                </a:cubicBezTo>
                <a:lnTo>
                  <a:pt x="3848633" y="319141"/>
                </a:lnTo>
                <a:lnTo>
                  <a:pt x="3846954" y="320163"/>
                </a:lnTo>
                <a:lnTo>
                  <a:pt x="3846622" y="319884"/>
                </a:lnTo>
                <a:cubicBezTo>
                  <a:pt x="3846303" y="318341"/>
                  <a:pt x="3846091" y="315256"/>
                  <a:pt x="3846091" y="309646"/>
                </a:cubicBezTo>
                <a:cubicBezTo>
                  <a:pt x="3856278" y="305159"/>
                  <a:pt x="3856278" y="305159"/>
                  <a:pt x="3856278" y="305159"/>
                </a:cubicBezTo>
                <a:cubicBezTo>
                  <a:pt x="3873256" y="314134"/>
                  <a:pt x="3873256" y="314134"/>
                  <a:pt x="3873256" y="314134"/>
                </a:cubicBezTo>
                <a:cubicBezTo>
                  <a:pt x="3876651" y="309646"/>
                  <a:pt x="3876651" y="309646"/>
                  <a:pt x="3876651" y="309646"/>
                </a:cubicBezTo>
                <a:cubicBezTo>
                  <a:pt x="3869860" y="282721"/>
                  <a:pt x="3869860" y="282721"/>
                  <a:pt x="3869860" y="282721"/>
                </a:cubicBezTo>
                <a:cubicBezTo>
                  <a:pt x="3907212" y="251307"/>
                  <a:pt x="3907212" y="251307"/>
                  <a:pt x="3907212" y="251307"/>
                </a:cubicBezTo>
                <a:cubicBezTo>
                  <a:pt x="3910607" y="237844"/>
                  <a:pt x="3910607" y="237844"/>
                  <a:pt x="3910607" y="237844"/>
                </a:cubicBezTo>
                <a:cubicBezTo>
                  <a:pt x="3924190" y="237844"/>
                  <a:pt x="3924190" y="237844"/>
                  <a:pt x="3924190" y="237844"/>
                </a:cubicBezTo>
                <a:cubicBezTo>
                  <a:pt x="3920794" y="224382"/>
                  <a:pt x="3920794" y="224382"/>
                  <a:pt x="3920794" y="224382"/>
                </a:cubicBezTo>
                <a:cubicBezTo>
                  <a:pt x="3927585" y="233357"/>
                  <a:pt x="3927585" y="233357"/>
                  <a:pt x="3927585" y="233357"/>
                </a:cubicBezTo>
                <a:cubicBezTo>
                  <a:pt x="3951354" y="224382"/>
                  <a:pt x="3951354" y="224382"/>
                  <a:pt x="3951354" y="224382"/>
                </a:cubicBezTo>
                <a:cubicBezTo>
                  <a:pt x="3944563" y="210919"/>
                  <a:pt x="3944563" y="210919"/>
                  <a:pt x="3944563" y="210919"/>
                </a:cubicBezTo>
                <a:cubicBezTo>
                  <a:pt x="3947959" y="210919"/>
                  <a:pt x="3947959" y="206431"/>
                  <a:pt x="3951354" y="210919"/>
                </a:cubicBezTo>
                <a:cubicBezTo>
                  <a:pt x="3937772" y="197456"/>
                  <a:pt x="3937772" y="197456"/>
                  <a:pt x="3937772" y="197456"/>
                </a:cubicBezTo>
                <a:cubicBezTo>
                  <a:pt x="3937772" y="192968"/>
                  <a:pt x="3937772" y="192968"/>
                  <a:pt x="3937772" y="192968"/>
                </a:cubicBezTo>
                <a:cubicBezTo>
                  <a:pt x="3961541" y="192968"/>
                  <a:pt x="3961541" y="192968"/>
                  <a:pt x="3961541" y="192968"/>
                </a:cubicBezTo>
                <a:cubicBezTo>
                  <a:pt x="3985310" y="179505"/>
                  <a:pt x="3985310" y="179505"/>
                  <a:pt x="3985310" y="179505"/>
                </a:cubicBezTo>
                <a:cubicBezTo>
                  <a:pt x="3985310" y="170530"/>
                  <a:pt x="3985310" y="170530"/>
                  <a:pt x="3985310" y="170530"/>
                </a:cubicBezTo>
                <a:cubicBezTo>
                  <a:pt x="4009079" y="148092"/>
                  <a:pt x="4009079" y="148092"/>
                  <a:pt x="4009079" y="148092"/>
                </a:cubicBezTo>
                <a:cubicBezTo>
                  <a:pt x="4005684" y="139117"/>
                  <a:pt x="4026057" y="161555"/>
                  <a:pt x="4022662" y="130141"/>
                </a:cubicBezTo>
                <a:cubicBezTo>
                  <a:pt x="4029453" y="134629"/>
                  <a:pt x="4029453" y="134629"/>
                  <a:pt x="4029453" y="134629"/>
                </a:cubicBezTo>
                <a:cubicBezTo>
                  <a:pt x="4043035" y="112191"/>
                  <a:pt x="4043035" y="112191"/>
                  <a:pt x="4043035" y="112191"/>
                </a:cubicBezTo>
                <a:cubicBezTo>
                  <a:pt x="4046431" y="112191"/>
                  <a:pt x="4046431" y="112191"/>
                  <a:pt x="4046431" y="112191"/>
                </a:cubicBezTo>
                <a:cubicBezTo>
                  <a:pt x="4046431" y="98728"/>
                  <a:pt x="4046431" y="98728"/>
                  <a:pt x="4046431" y="98728"/>
                </a:cubicBezTo>
                <a:cubicBezTo>
                  <a:pt x="4053222" y="103216"/>
                  <a:pt x="4060013" y="89753"/>
                  <a:pt x="4063409" y="85265"/>
                </a:cubicBezTo>
                <a:cubicBezTo>
                  <a:pt x="4066804" y="76290"/>
                  <a:pt x="4083782" y="80777"/>
                  <a:pt x="4070200" y="67315"/>
                </a:cubicBezTo>
                <a:cubicBezTo>
                  <a:pt x="4080387" y="71802"/>
                  <a:pt x="4083782" y="44876"/>
                  <a:pt x="4093969" y="67315"/>
                </a:cubicBezTo>
                <a:cubicBezTo>
                  <a:pt x="4104156" y="62827"/>
                  <a:pt x="4104156" y="62827"/>
                  <a:pt x="4104156" y="62827"/>
                </a:cubicBezTo>
                <a:cubicBezTo>
                  <a:pt x="4100760" y="40389"/>
                  <a:pt x="4100760" y="40389"/>
                  <a:pt x="4100760" y="40389"/>
                </a:cubicBezTo>
                <a:cubicBezTo>
                  <a:pt x="4104156" y="40389"/>
                  <a:pt x="4110947" y="40389"/>
                  <a:pt x="4107551" y="26926"/>
                </a:cubicBezTo>
                <a:cubicBezTo>
                  <a:pt x="4117738" y="40389"/>
                  <a:pt x="4117738" y="40389"/>
                  <a:pt x="4117738" y="40389"/>
                </a:cubicBezTo>
                <a:cubicBezTo>
                  <a:pt x="4121134" y="31413"/>
                  <a:pt x="4121134" y="31413"/>
                  <a:pt x="4121134" y="31413"/>
                </a:cubicBezTo>
                <a:cubicBezTo>
                  <a:pt x="4134716" y="35901"/>
                  <a:pt x="4134716" y="35901"/>
                  <a:pt x="4134716" y="35901"/>
                </a:cubicBezTo>
                <a:cubicBezTo>
                  <a:pt x="4131321" y="49364"/>
                  <a:pt x="4131321" y="49364"/>
                  <a:pt x="4131321" y="49364"/>
                </a:cubicBezTo>
                <a:cubicBezTo>
                  <a:pt x="4151694" y="31413"/>
                  <a:pt x="4151694" y="31413"/>
                  <a:pt x="4151694" y="31413"/>
                </a:cubicBezTo>
                <a:cubicBezTo>
                  <a:pt x="4151694" y="26926"/>
                  <a:pt x="4161881" y="26926"/>
                  <a:pt x="4161881" y="35901"/>
                </a:cubicBezTo>
                <a:cubicBezTo>
                  <a:pt x="4165277" y="31413"/>
                  <a:pt x="4172067" y="26926"/>
                  <a:pt x="4178859" y="31413"/>
                </a:cubicBezTo>
                <a:cubicBezTo>
                  <a:pt x="4168672" y="44876"/>
                  <a:pt x="4199233" y="31413"/>
                  <a:pt x="4175463" y="49364"/>
                </a:cubicBezTo>
                <a:cubicBezTo>
                  <a:pt x="4172067" y="44876"/>
                  <a:pt x="4172067" y="44876"/>
                  <a:pt x="4172067" y="44876"/>
                </a:cubicBezTo>
                <a:lnTo>
                  <a:pt x="4160305" y="47097"/>
                </a:lnTo>
                <a:lnTo>
                  <a:pt x="4158485" y="42633"/>
                </a:lnTo>
                <a:cubicBezTo>
                  <a:pt x="4154241" y="43754"/>
                  <a:pt x="4146601" y="51608"/>
                  <a:pt x="4148299" y="49364"/>
                </a:cubicBezTo>
                <a:cubicBezTo>
                  <a:pt x="4148299" y="49364"/>
                  <a:pt x="4148299" y="49364"/>
                  <a:pt x="4151270" y="48803"/>
                </a:cubicBezTo>
                <a:lnTo>
                  <a:pt x="4160305" y="47097"/>
                </a:lnTo>
                <a:lnTo>
                  <a:pt x="4160714" y="48102"/>
                </a:lnTo>
                <a:cubicBezTo>
                  <a:pt x="4159547" y="53010"/>
                  <a:pt x="4155939" y="61705"/>
                  <a:pt x="4148299" y="76290"/>
                </a:cubicBezTo>
                <a:cubicBezTo>
                  <a:pt x="4151694" y="80777"/>
                  <a:pt x="4151694" y="80777"/>
                  <a:pt x="4151694" y="80777"/>
                </a:cubicBezTo>
                <a:cubicBezTo>
                  <a:pt x="4155090" y="80777"/>
                  <a:pt x="4155090" y="80777"/>
                  <a:pt x="4155090" y="80777"/>
                </a:cubicBezTo>
                <a:cubicBezTo>
                  <a:pt x="4168672" y="94240"/>
                  <a:pt x="4168672" y="94240"/>
                  <a:pt x="4168672" y="94240"/>
                </a:cubicBezTo>
                <a:lnTo>
                  <a:pt x="4176010" y="84543"/>
                </a:lnTo>
                <a:lnTo>
                  <a:pt x="4177904" y="83652"/>
                </a:lnTo>
                <a:cubicBezTo>
                  <a:pt x="4181406" y="82180"/>
                  <a:pt x="4183104" y="81899"/>
                  <a:pt x="4178859" y="85265"/>
                </a:cubicBezTo>
                <a:lnTo>
                  <a:pt x="4178859" y="80868"/>
                </a:lnTo>
                <a:lnTo>
                  <a:pt x="4182480" y="78700"/>
                </a:lnTo>
                <a:cubicBezTo>
                  <a:pt x="4189152" y="74747"/>
                  <a:pt x="4197959" y="69558"/>
                  <a:pt x="4209419" y="62827"/>
                </a:cubicBezTo>
                <a:cubicBezTo>
                  <a:pt x="4212815" y="67315"/>
                  <a:pt x="4212815" y="67315"/>
                  <a:pt x="4212815" y="67315"/>
                </a:cubicBezTo>
                <a:cubicBezTo>
                  <a:pt x="4199233" y="76290"/>
                  <a:pt x="4199233" y="76290"/>
                  <a:pt x="4199233" y="76290"/>
                </a:cubicBezTo>
                <a:cubicBezTo>
                  <a:pt x="4185650" y="94240"/>
                  <a:pt x="4185650" y="94240"/>
                  <a:pt x="4185650" y="94240"/>
                </a:cubicBezTo>
                <a:cubicBezTo>
                  <a:pt x="4178859" y="94240"/>
                  <a:pt x="4178859" y="94240"/>
                  <a:pt x="4178859" y="94240"/>
                </a:cubicBezTo>
                <a:cubicBezTo>
                  <a:pt x="4178859" y="98728"/>
                  <a:pt x="4161881" y="94240"/>
                  <a:pt x="4178859" y="103216"/>
                </a:cubicBezTo>
                <a:cubicBezTo>
                  <a:pt x="4175463" y="112191"/>
                  <a:pt x="4175463" y="112191"/>
                  <a:pt x="4175463" y="112191"/>
                </a:cubicBezTo>
                <a:cubicBezTo>
                  <a:pt x="4151694" y="116678"/>
                  <a:pt x="4151694" y="116678"/>
                  <a:pt x="4151694" y="116678"/>
                </a:cubicBezTo>
                <a:cubicBezTo>
                  <a:pt x="4127925" y="139117"/>
                  <a:pt x="4127925" y="139117"/>
                  <a:pt x="4127925" y="139117"/>
                </a:cubicBezTo>
                <a:cubicBezTo>
                  <a:pt x="4121134" y="130141"/>
                  <a:pt x="4117738" y="166042"/>
                  <a:pt x="4110947" y="134629"/>
                </a:cubicBezTo>
                <a:cubicBezTo>
                  <a:pt x="4104156" y="143604"/>
                  <a:pt x="4104156" y="143604"/>
                  <a:pt x="4104156" y="143604"/>
                </a:cubicBezTo>
                <a:cubicBezTo>
                  <a:pt x="4104156" y="148092"/>
                  <a:pt x="4104156" y="148092"/>
                  <a:pt x="4104156" y="148092"/>
                </a:cubicBezTo>
                <a:cubicBezTo>
                  <a:pt x="4104156" y="152579"/>
                  <a:pt x="4104156" y="152579"/>
                  <a:pt x="4104156" y="152579"/>
                </a:cubicBezTo>
                <a:cubicBezTo>
                  <a:pt x="4110947" y="143604"/>
                  <a:pt x="4110947" y="143604"/>
                  <a:pt x="4110947" y="143604"/>
                </a:cubicBezTo>
                <a:cubicBezTo>
                  <a:pt x="4093969" y="175018"/>
                  <a:pt x="4093969" y="175018"/>
                  <a:pt x="4093969" y="175018"/>
                </a:cubicBezTo>
                <a:cubicBezTo>
                  <a:pt x="4090573" y="175018"/>
                  <a:pt x="4090573" y="175018"/>
                  <a:pt x="4090573" y="175018"/>
                </a:cubicBezTo>
                <a:cubicBezTo>
                  <a:pt x="4083782" y="170530"/>
                  <a:pt x="4083782" y="170530"/>
                  <a:pt x="4083782" y="170530"/>
                </a:cubicBezTo>
                <a:cubicBezTo>
                  <a:pt x="4076991" y="192968"/>
                  <a:pt x="4076991" y="192968"/>
                  <a:pt x="4076991" y="192968"/>
                </a:cubicBezTo>
                <a:cubicBezTo>
                  <a:pt x="4060013" y="210919"/>
                  <a:pt x="4060013" y="210919"/>
                  <a:pt x="4060013" y="210919"/>
                </a:cubicBezTo>
                <a:cubicBezTo>
                  <a:pt x="4046431" y="237844"/>
                  <a:pt x="4046431" y="237844"/>
                  <a:pt x="4046431" y="237844"/>
                </a:cubicBezTo>
                <a:cubicBezTo>
                  <a:pt x="4039640" y="215406"/>
                  <a:pt x="4039640" y="215406"/>
                  <a:pt x="4039640" y="215406"/>
                </a:cubicBezTo>
                <a:cubicBezTo>
                  <a:pt x="4029453" y="219894"/>
                  <a:pt x="4029453" y="219894"/>
                  <a:pt x="4029453" y="219894"/>
                </a:cubicBezTo>
                <a:cubicBezTo>
                  <a:pt x="4026057" y="233357"/>
                  <a:pt x="4026057" y="233357"/>
                  <a:pt x="4026057" y="233357"/>
                </a:cubicBezTo>
                <a:cubicBezTo>
                  <a:pt x="4032849" y="246820"/>
                  <a:pt x="4032849" y="246820"/>
                  <a:pt x="4032849" y="246820"/>
                </a:cubicBezTo>
                <a:cubicBezTo>
                  <a:pt x="4022662" y="264770"/>
                  <a:pt x="4022662" y="264770"/>
                  <a:pt x="4022662" y="264770"/>
                </a:cubicBezTo>
                <a:cubicBezTo>
                  <a:pt x="4015871" y="269258"/>
                  <a:pt x="4015871" y="269258"/>
                  <a:pt x="4015871" y="269258"/>
                </a:cubicBezTo>
                <a:cubicBezTo>
                  <a:pt x="4005684" y="287208"/>
                  <a:pt x="4005684" y="287208"/>
                  <a:pt x="4005684" y="287208"/>
                </a:cubicBezTo>
                <a:cubicBezTo>
                  <a:pt x="4000591" y="293940"/>
                  <a:pt x="3999317" y="280477"/>
                  <a:pt x="3996134" y="284684"/>
                </a:cubicBezTo>
                <a:lnTo>
                  <a:pt x="3994618" y="289006"/>
                </a:lnTo>
                <a:lnTo>
                  <a:pt x="3990934" y="291836"/>
                </a:lnTo>
                <a:lnTo>
                  <a:pt x="3991090" y="292418"/>
                </a:lnTo>
                <a:lnTo>
                  <a:pt x="3978519" y="300671"/>
                </a:lnTo>
                <a:cubicBezTo>
                  <a:pt x="3981915" y="305159"/>
                  <a:pt x="3981915" y="305159"/>
                  <a:pt x="3981915" y="305159"/>
                </a:cubicBezTo>
                <a:cubicBezTo>
                  <a:pt x="3975123" y="318622"/>
                  <a:pt x="3975123" y="318622"/>
                  <a:pt x="3975123" y="318622"/>
                </a:cubicBezTo>
                <a:cubicBezTo>
                  <a:pt x="3961541" y="323109"/>
                  <a:pt x="3961541" y="323109"/>
                  <a:pt x="3961541" y="323109"/>
                </a:cubicBezTo>
                <a:cubicBezTo>
                  <a:pt x="3958145" y="341060"/>
                  <a:pt x="3958145" y="341060"/>
                  <a:pt x="3958145" y="341060"/>
                </a:cubicBezTo>
                <a:cubicBezTo>
                  <a:pt x="3930981" y="381448"/>
                  <a:pt x="3930981" y="381448"/>
                  <a:pt x="3930981" y="381448"/>
                </a:cubicBezTo>
                <a:cubicBezTo>
                  <a:pt x="3924190" y="390424"/>
                  <a:pt x="3924190" y="390424"/>
                  <a:pt x="3924190" y="390424"/>
                </a:cubicBezTo>
                <a:cubicBezTo>
                  <a:pt x="3924190" y="394911"/>
                  <a:pt x="3924190" y="394911"/>
                  <a:pt x="3924190" y="394911"/>
                </a:cubicBezTo>
                <a:cubicBezTo>
                  <a:pt x="3917399" y="403887"/>
                  <a:pt x="3917399" y="403887"/>
                  <a:pt x="3917399" y="403887"/>
                </a:cubicBezTo>
                <a:cubicBezTo>
                  <a:pt x="3910607" y="408374"/>
                  <a:pt x="3903816" y="403887"/>
                  <a:pt x="3900421" y="417349"/>
                </a:cubicBezTo>
                <a:cubicBezTo>
                  <a:pt x="3886838" y="412862"/>
                  <a:pt x="3886838" y="412862"/>
                  <a:pt x="3886838" y="412862"/>
                </a:cubicBezTo>
                <a:cubicBezTo>
                  <a:pt x="3880047" y="435300"/>
                  <a:pt x="3880047" y="435300"/>
                  <a:pt x="3880047" y="435300"/>
                </a:cubicBezTo>
                <a:cubicBezTo>
                  <a:pt x="3890234" y="435300"/>
                  <a:pt x="3890234" y="435300"/>
                  <a:pt x="3890234" y="435300"/>
                </a:cubicBezTo>
                <a:cubicBezTo>
                  <a:pt x="3883443" y="444275"/>
                  <a:pt x="3883443" y="444275"/>
                  <a:pt x="3883443" y="444275"/>
                </a:cubicBezTo>
                <a:cubicBezTo>
                  <a:pt x="3873256" y="448763"/>
                  <a:pt x="3873256" y="448763"/>
                  <a:pt x="3873256" y="448763"/>
                </a:cubicBezTo>
                <a:cubicBezTo>
                  <a:pt x="3863069" y="471201"/>
                  <a:pt x="3863069" y="471201"/>
                  <a:pt x="3863069" y="471201"/>
                </a:cubicBezTo>
                <a:cubicBezTo>
                  <a:pt x="3859673" y="471201"/>
                  <a:pt x="3859673" y="471201"/>
                  <a:pt x="3859673" y="471201"/>
                </a:cubicBezTo>
                <a:cubicBezTo>
                  <a:pt x="3856278" y="484664"/>
                  <a:pt x="3856278" y="484664"/>
                  <a:pt x="3856278" y="484664"/>
                </a:cubicBezTo>
                <a:cubicBezTo>
                  <a:pt x="3852882" y="498127"/>
                  <a:pt x="3846091" y="471201"/>
                  <a:pt x="3842695" y="489151"/>
                </a:cubicBezTo>
                <a:cubicBezTo>
                  <a:pt x="3832509" y="516077"/>
                  <a:pt x="3832509" y="516077"/>
                  <a:pt x="3832509" y="516077"/>
                </a:cubicBezTo>
                <a:cubicBezTo>
                  <a:pt x="3827415" y="513833"/>
                  <a:pt x="3821473" y="516077"/>
                  <a:pt x="3817653" y="520004"/>
                </a:cubicBezTo>
                <a:lnTo>
                  <a:pt x="3816136" y="530029"/>
                </a:lnTo>
                <a:lnTo>
                  <a:pt x="3808740" y="529540"/>
                </a:lnTo>
                <a:cubicBezTo>
                  <a:pt x="3801949" y="538515"/>
                  <a:pt x="3801949" y="538515"/>
                  <a:pt x="3801949" y="538515"/>
                </a:cubicBezTo>
                <a:cubicBezTo>
                  <a:pt x="3808740" y="543003"/>
                  <a:pt x="3808740" y="543003"/>
                  <a:pt x="3808740" y="543003"/>
                </a:cubicBezTo>
                <a:cubicBezTo>
                  <a:pt x="3791762" y="547491"/>
                  <a:pt x="3791762" y="547491"/>
                  <a:pt x="3791762" y="547491"/>
                </a:cubicBezTo>
                <a:cubicBezTo>
                  <a:pt x="3788366" y="543003"/>
                  <a:pt x="3788366" y="543003"/>
                  <a:pt x="3788366" y="543003"/>
                </a:cubicBezTo>
                <a:cubicBezTo>
                  <a:pt x="3781575" y="551978"/>
                  <a:pt x="3781575" y="551978"/>
                  <a:pt x="3781575" y="551978"/>
                </a:cubicBezTo>
                <a:cubicBezTo>
                  <a:pt x="3795157" y="556466"/>
                  <a:pt x="3795157" y="556466"/>
                  <a:pt x="3795157" y="556466"/>
                </a:cubicBezTo>
                <a:cubicBezTo>
                  <a:pt x="3788366" y="569929"/>
                  <a:pt x="3788366" y="569929"/>
                  <a:pt x="3788366" y="569929"/>
                </a:cubicBezTo>
                <a:cubicBezTo>
                  <a:pt x="3774784" y="592367"/>
                  <a:pt x="3774784" y="592367"/>
                  <a:pt x="3774784" y="592367"/>
                </a:cubicBezTo>
                <a:cubicBezTo>
                  <a:pt x="3767993" y="592367"/>
                  <a:pt x="3757806" y="605830"/>
                  <a:pt x="3751015" y="605830"/>
                </a:cubicBezTo>
                <a:cubicBezTo>
                  <a:pt x="3740828" y="632755"/>
                  <a:pt x="3740828" y="632755"/>
                  <a:pt x="3740828" y="632755"/>
                </a:cubicBezTo>
                <a:cubicBezTo>
                  <a:pt x="3713663" y="664169"/>
                  <a:pt x="3713663" y="664169"/>
                  <a:pt x="3713663" y="664169"/>
                </a:cubicBezTo>
                <a:cubicBezTo>
                  <a:pt x="3693290" y="659681"/>
                  <a:pt x="3693290" y="659681"/>
                  <a:pt x="3693290" y="659681"/>
                </a:cubicBezTo>
                <a:cubicBezTo>
                  <a:pt x="3686499" y="668657"/>
                  <a:pt x="3686499" y="668657"/>
                  <a:pt x="3686499" y="668657"/>
                </a:cubicBezTo>
                <a:cubicBezTo>
                  <a:pt x="3686499" y="682119"/>
                  <a:pt x="3686499" y="682119"/>
                  <a:pt x="3686499" y="682119"/>
                </a:cubicBezTo>
                <a:cubicBezTo>
                  <a:pt x="3659334" y="700070"/>
                  <a:pt x="3659334" y="700070"/>
                  <a:pt x="3659334" y="700070"/>
                </a:cubicBezTo>
                <a:cubicBezTo>
                  <a:pt x="3659334" y="713533"/>
                  <a:pt x="3659334" y="713533"/>
                  <a:pt x="3659334" y="713533"/>
                </a:cubicBezTo>
                <a:cubicBezTo>
                  <a:pt x="3645751" y="722508"/>
                  <a:pt x="3645751" y="722508"/>
                  <a:pt x="3645751" y="722508"/>
                </a:cubicBezTo>
                <a:cubicBezTo>
                  <a:pt x="3632169" y="740458"/>
                  <a:pt x="3632169" y="740458"/>
                  <a:pt x="3632169" y="740458"/>
                </a:cubicBezTo>
                <a:cubicBezTo>
                  <a:pt x="3625378" y="744946"/>
                  <a:pt x="3625378" y="744946"/>
                  <a:pt x="3625378" y="744946"/>
                </a:cubicBezTo>
                <a:cubicBezTo>
                  <a:pt x="3618587" y="758409"/>
                  <a:pt x="3618587" y="758409"/>
                  <a:pt x="3618587" y="758409"/>
                </a:cubicBezTo>
                <a:cubicBezTo>
                  <a:pt x="3615191" y="744946"/>
                  <a:pt x="3601609" y="794310"/>
                  <a:pt x="3615191" y="740458"/>
                </a:cubicBezTo>
                <a:cubicBezTo>
                  <a:pt x="3611795" y="735971"/>
                  <a:pt x="3608400" y="744946"/>
                  <a:pt x="3608400" y="740458"/>
                </a:cubicBezTo>
                <a:cubicBezTo>
                  <a:pt x="3601609" y="744946"/>
                  <a:pt x="3601609" y="744946"/>
                  <a:pt x="3601609" y="744946"/>
                </a:cubicBezTo>
                <a:cubicBezTo>
                  <a:pt x="3605004" y="749434"/>
                  <a:pt x="3605004" y="749434"/>
                  <a:pt x="3605004" y="749434"/>
                </a:cubicBezTo>
                <a:cubicBezTo>
                  <a:pt x="3598213" y="744946"/>
                  <a:pt x="3598213" y="744946"/>
                  <a:pt x="3598213" y="744946"/>
                </a:cubicBezTo>
                <a:cubicBezTo>
                  <a:pt x="3598213" y="753921"/>
                  <a:pt x="3598213" y="753921"/>
                  <a:pt x="3598213" y="753921"/>
                </a:cubicBezTo>
                <a:cubicBezTo>
                  <a:pt x="3608400" y="762897"/>
                  <a:pt x="3608400" y="762897"/>
                  <a:pt x="3608400" y="762897"/>
                </a:cubicBezTo>
                <a:cubicBezTo>
                  <a:pt x="3605004" y="771872"/>
                  <a:pt x="3605004" y="771872"/>
                  <a:pt x="3605004" y="771872"/>
                </a:cubicBezTo>
                <a:cubicBezTo>
                  <a:pt x="3608400" y="776360"/>
                  <a:pt x="3608400" y="776360"/>
                  <a:pt x="3608400" y="776360"/>
                </a:cubicBezTo>
                <a:cubicBezTo>
                  <a:pt x="3601609" y="771872"/>
                  <a:pt x="3591422" y="780847"/>
                  <a:pt x="3594817" y="789822"/>
                </a:cubicBezTo>
                <a:cubicBezTo>
                  <a:pt x="3591422" y="785335"/>
                  <a:pt x="3591422" y="785335"/>
                  <a:pt x="3591422" y="785335"/>
                </a:cubicBezTo>
                <a:cubicBezTo>
                  <a:pt x="3584631" y="803285"/>
                  <a:pt x="3584631" y="803285"/>
                  <a:pt x="3584631" y="803285"/>
                </a:cubicBezTo>
                <a:cubicBezTo>
                  <a:pt x="3571049" y="807773"/>
                  <a:pt x="3571049" y="807773"/>
                  <a:pt x="3571049" y="807773"/>
                </a:cubicBezTo>
                <a:lnTo>
                  <a:pt x="3577840" y="807773"/>
                </a:lnTo>
                <a:cubicBezTo>
                  <a:pt x="3567653" y="834699"/>
                  <a:pt x="3574444" y="789822"/>
                  <a:pt x="3550675" y="839186"/>
                </a:cubicBezTo>
                <a:cubicBezTo>
                  <a:pt x="3540488" y="843674"/>
                  <a:pt x="3520115" y="848162"/>
                  <a:pt x="3523510" y="866112"/>
                </a:cubicBezTo>
                <a:cubicBezTo>
                  <a:pt x="3516719" y="870600"/>
                  <a:pt x="3516719" y="870600"/>
                  <a:pt x="3516719" y="870600"/>
                </a:cubicBezTo>
                <a:cubicBezTo>
                  <a:pt x="3520115" y="884063"/>
                  <a:pt x="3520115" y="884063"/>
                  <a:pt x="3520115" y="884063"/>
                </a:cubicBezTo>
                <a:cubicBezTo>
                  <a:pt x="3509928" y="884063"/>
                  <a:pt x="3509928" y="884063"/>
                  <a:pt x="3509928" y="884063"/>
                </a:cubicBezTo>
                <a:cubicBezTo>
                  <a:pt x="3506532" y="902013"/>
                  <a:pt x="3506532" y="902013"/>
                  <a:pt x="3506532" y="902013"/>
                </a:cubicBezTo>
                <a:cubicBezTo>
                  <a:pt x="3506532" y="915476"/>
                  <a:pt x="3486159" y="897525"/>
                  <a:pt x="3492950" y="919964"/>
                </a:cubicBezTo>
                <a:cubicBezTo>
                  <a:pt x="3482763" y="924451"/>
                  <a:pt x="3482763" y="924451"/>
                  <a:pt x="3482763" y="924451"/>
                </a:cubicBezTo>
                <a:cubicBezTo>
                  <a:pt x="3472577" y="933426"/>
                  <a:pt x="3472577" y="933426"/>
                  <a:pt x="3472577" y="933426"/>
                </a:cubicBezTo>
                <a:cubicBezTo>
                  <a:pt x="3458994" y="942402"/>
                  <a:pt x="3445412" y="951377"/>
                  <a:pt x="3442016" y="964840"/>
                </a:cubicBezTo>
                <a:cubicBezTo>
                  <a:pt x="3425038" y="987278"/>
                  <a:pt x="3425038" y="987278"/>
                  <a:pt x="3425038" y="987278"/>
                </a:cubicBezTo>
                <a:cubicBezTo>
                  <a:pt x="3428434" y="1000741"/>
                  <a:pt x="3428434" y="1000741"/>
                  <a:pt x="3428434" y="1000741"/>
                </a:cubicBezTo>
                <a:cubicBezTo>
                  <a:pt x="3421643" y="1014204"/>
                  <a:pt x="3421643" y="1014204"/>
                  <a:pt x="3421643" y="1014204"/>
                </a:cubicBezTo>
                <a:cubicBezTo>
                  <a:pt x="3411456" y="1005228"/>
                  <a:pt x="3411456" y="1005228"/>
                  <a:pt x="3411456" y="1005228"/>
                </a:cubicBezTo>
                <a:cubicBezTo>
                  <a:pt x="3397873" y="1014204"/>
                  <a:pt x="3397873" y="1014204"/>
                  <a:pt x="3397873" y="1014204"/>
                </a:cubicBezTo>
                <a:cubicBezTo>
                  <a:pt x="3387687" y="1036642"/>
                  <a:pt x="3387687" y="1036642"/>
                  <a:pt x="3387687" y="1036642"/>
                </a:cubicBezTo>
                <a:cubicBezTo>
                  <a:pt x="3374104" y="1050105"/>
                  <a:pt x="3353731" y="1050105"/>
                  <a:pt x="3357127" y="1072543"/>
                </a:cubicBezTo>
                <a:cubicBezTo>
                  <a:pt x="3346940" y="1077031"/>
                  <a:pt x="3346940" y="1077031"/>
                  <a:pt x="3346940" y="1077031"/>
                </a:cubicBezTo>
                <a:cubicBezTo>
                  <a:pt x="3346940" y="1094981"/>
                  <a:pt x="3346940" y="1094981"/>
                  <a:pt x="3346940" y="1094981"/>
                </a:cubicBezTo>
                <a:cubicBezTo>
                  <a:pt x="3360522" y="1094981"/>
                  <a:pt x="3360522" y="1094981"/>
                  <a:pt x="3360522" y="1094981"/>
                </a:cubicBezTo>
                <a:cubicBezTo>
                  <a:pt x="3377500" y="1077031"/>
                  <a:pt x="3377500" y="1077031"/>
                  <a:pt x="3377500" y="1077031"/>
                </a:cubicBezTo>
                <a:cubicBezTo>
                  <a:pt x="3377500" y="1063568"/>
                  <a:pt x="3377500" y="1063568"/>
                  <a:pt x="3377500" y="1063568"/>
                </a:cubicBezTo>
                <a:cubicBezTo>
                  <a:pt x="3387687" y="1068055"/>
                  <a:pt x="3387687" y="1068055"/>
                  <a:pt x="3387687" y="1068055"/>
                </a:cubicBezTo>
                <a:cubicBezTo>
                  <a:pt x="3404665" y="1050105"/>
                  <a:pt x="3404665" y="1050105"/>
                  <a:pt x="3404665" y="1050105"/>
                </a:cubicBezTo>
                <a:cubicBezTo>
                  <a:pt x="3404665" y="1036642"/>
                  <a:pt x="3404665" y="1036642"/>
                  <a:pt x="3404665" y="1036642"/>
                </a:cubicBezTo>
                <a:cubicBezTo>
                  <a:pt x="3408060" y="1041130"/>
                  <a:pt x="3408060" y="1041130"/>
                  <a:pt x="3408060" y="1041130"/>
                </a:cubicBezTo>
                <a:cubicBezTo>
                  <a:pt x="3411456" y="1050105"/>
                  <a:pt x="3411456" y="1050105"/>
                  <a:pt x="3411456" y="1050105"/>
                </a:cubicBezTo>
                <a:cubicBezTo>
                  <a:pt x="3404665" y="1068055"/>
                  <a:pt x="3404665" y="1068055"/>
                  <a:pt x="3404665" y="1068055"/>
                </a:cubicBezTo>
                <a:cubicBezTo>
                  <a:pt x="3401269" y="1068055"/>
                  <a:pt x="3394478" y="1036642"/>
                  <a:pt x="3391082" y="1086006"/>
                </a:cubicBezTo>
                <a:cubicBezTo>
                  <a:pt x="3384291" y="1081518"/>
                  <a:pt x="3380895" y="1072543"/>
                  <a:pt x="3377500" y="1099469"/>
                </a:cubicBezTo>
                <a:cubicBezTo>
                  <a:pt x="3374104" y="1099469"/>
                  <a:pt x="3374104" y="1108444"/>
                  <a:pt x="3370709" y="1099469"/>
                </a:cubicBezTo>
                <a:cubicBezTo>
                  <a:pt x="3367313" y="1117419"/>
                  <a:pt x="3367313" y="1117419"/>
                  <a:pt x="3367313" y="1117419"/>
                </a:cubicBezTo>
                <a:cubicBezTo>
                  <a:pt x="3360522" y="1121907"/>
                  <a:pt x="3360522" y="1121907"/>
                  <a:pt x="3360522" y="1121907"/>
                </a:cubicBezTo>
                <a:lnTo>
                  <a:pt x="3368032" y="1128523"/>
                </a:lnTo>
                <a:lnTo>
                  <a:pt x="3363927" y="1136857"/>
                </a:lnTo>
                <a:lnTo>
                  <a:pt x="3361795" y="1138735"/>
                </a:lnTo>
                <a:cubicBezTo>
                  <a:pt x="3360522" y="1139857"/>
                  <a:pt x="3360522" y="1139857"/>
                  <a:pt x="3360522" y="1139857"/>
                </a:cubicBezTo>
                <a:cubicBezTo>
                  <a:pt x="3360522" y="1130882"/>
                  <a:pt x="3360522" y="1130882"/>
                  <a:pt x="3360522" y="1130882"/>
                </a:cubicBezTo>
                <a:cubicBezTo>
                  <a:pt x="3350335" y="1153320"/>
                  <a:pt x="3360522" y="1108444"/>
                  <a:pt x="3343544" y="1144345"/>
                </a:cubicBezTo>
                <a:cubicBezTo>
                  <a:pt x="3346940" y="1157808"/>
                  <a:pt x="3346940" y="1157808"/>
                  <a:pt x="3346940" y="1157808"/>
                </a:cubicBezTo>
                <a:cubicBezTo>
                  <a:pt x="3343544" y="1166783"/>
                  <a:pt x="3343544" y="1166783"/>
                  <a:pt x="3343544" y="1166783"/>
                </a:cubicBezTo>
                <a:cubicBezTo>
                  <a:pt x="3323171" y="1175758"/>
                  <a:pt x="3323171" y="1175758"/>
                  <a:pt x="3323171" y="1175758"/>
                </a:cubicBezTo>
                <a:cubicBezTo>
                  <a:pt x="3302797" y="1193709"/>
                  <a:pt x="3302797" y="1193709"/>
                  <a:pt x="3302797" y="1193709"/>
                </a:cubicBezTo>
                <a:cubicBezTo>
                  <a:pt x="3306193" y="1202684"/>
                  <a:pt x="3306193" y="1202684"/>
                  <a:pt x="3306193" y="1202684"/>
                </a:cubicBezTo>
                <a:cubicBezTo>
                  <a:pt x="3329962" y="1198196"/>
                  <a:pt x="3329962" y="1198196"/>
                  <a:pt x="3329962" y="1198196"/>
                </a:cubicBezTo>
                <a:cubicBezTo>
                  <a:pt x="3336753" y="1189221"/>
                  <a:pt x="3336753" y="1189221"/>
                  <a:pt x="3336753" y="1189221"/>
                </a:cubicBezTo>
                <a:lnTo>
                  <a:pt x="3341529" y="1189221"/>
                </a:lnTo>
                <a:lnTo>
                  <a:pt x="3343544" y="1193709"/>
                </a:lnTo>
                <a:cubicBezTo>
                  <a:pt x="3350335" y="1193709"/>
                  <a:pt x="3350335" y="1193709"/>
                  <a:pt x="3350335" y="1193709"/>
                </a:cubicBezTo>
                <a:cubicBezTo>
                  <a:pt x="3357127" y="1166783"/>
                  <a:pt x="3357127" y="1166783"/>
                  <a:pt x="3357127" y="1166783"/>
                </a:cubicBezTo>
                <a:cubicBezTo>
                  <a:pt x="3374104" y="1157808"/>
                  <a:pt x="3374104" y="1157808"/>
                  <a:pt x="3374104" y="1157808"/>
                </a:cubicBezTo>
                <a:cubicBezTo>
                  <a:pt x="3379197" y="1148832"/>
                  <a:pt x="3381744" y="1144345"/>
                  <a:pt x="3383018" y="1142101"/>
                </a:cubicBezTo>
                <a:lnTo>
                  <a:pt x="3383626" y="1141029"/>
                </a:lnTo>
                <a:lnTo>
                  <a:pt x="3391082" y="1139857"/>
                </a:lnTo>
                <a:cubicBezTo>
                  <a:pt x="3387687" y="1130882"/>
                  <a:pt x="3387687" y="1130882"/>
                  <a:pt x="3387687" y="1130882"/>
                </a:cubicBezTo>
                <a:cubicBezTo>
                  <a:pt x="3391082" y="1130882"/>
                  <a:pt x="3391082" y="1130882"/>
                  <a:pt x="3391082" y="1130882"/>
                </a:cubicBezTo>
                <a:cubicBezTo>
                  <a:pt x="3391082" y="1121907"/>
                  <a:pt x="3391082" y="1121907"/>
                  <a:pt x="3391082" y="1121907"/>
                </a:cubicBezTo>
                <a:cubicBezTo>
                  <a:pt x="3384291" y="1117419"/>
                  <a:pt x="3384291" y="1117419"/>
                  <a:pt x="3384291" y="1117419"/>
                </a:cubicBezTo>
                <a:lnTo>
                  <a:pt x="3386324" y="1120356"/>
                </a:lnTo>
                <a:lnTo>
                  <a:pt x="3384769" y="1120575"/>
                </a:lnTo>
                <a:cubicBezTo>
                  <a:pt x="3383230" y="1121346"/>
                  <a:pt x="3380896" y="1123029"/>
                  <a:pt x="3377500" y="1126395"/>
                </a:cubicBezTo>
                <a:cubicBezTo>
                  <a:pt x="3377500" y="1119663"/>
                  <a:pt x="3356490" y="1153320"/>
                  <a:pt x="3363175" y="1138385"/>
                </a:cubicBezTo>
                <a:lnTo>
                  <a:pt x="3363927" y="1136857"/>
                </a:lnTo>
                <a:lnTo>
                  <a:pt x="3370709" y="1130882"/>
                </a:lnTo>
                <a:cubicBezTo>
                  <a:pt x="3370709" y="1130882"/>
                  <a:pt x="3370709" y="1130882"/>
                  <a:pt x="3369436" y="1129760"/>
                </a:cubicBezTo>
                <a:lnTo>
                  <a:pt x="3368032" y="1128523"/>
                </a:lnTo>
                <a:lnTo>
                  <a:pt x="3369051" y="1126456"/>
                </a:lnTo>
                <a:cubicBezTo>
                  <a:pt x="3371929" y="1120855"/>
                  <a:pt x="3375802" y="1113492"/>
                  <a:pt x="3380895" y="1103956"/>
                </a:cubicBezTo>
                <a:cubicBezTo>
                  <a:pt x="3394478" y="1099469"/>
                  <a:pt x="3394478" y="1099469"/>
                  <a:pt x="3394478" y="1099469"/>
                </a:cubicBezTo>
                <a:cubicBezTo>
                  <a:pt x="3408060" y="1117419"/>
                  <a:pt x="3408060" y="1117419"/>
                  <a:pt x="3408060" y="1117419"/>
                </a:cubicBezTo>
                <a:cubicBezTo>
                  <a:pt x="3418247" y="1103956"/>
                  <a:pt x="3418247" y="1103956"/>
                  <a:pt x="3418247" y="1103956"/>
                </a:cubicBezTo>
                <a:cubicBezTo>
                  <a:pt x="3425038" y="1108444"/>
                  <a:pt x="3421643" y="1099469"/>
                  <a:pt x="3428434" y="1094981"/>
                </a:cubicBezTo>
                <a:cubicBezTo>
                  <a:pt x="3425038" y="1086006"/>
                  <a:pt x="3425038" y="1086006"/>
                  <a:pt x="3425038" y="1086006"/>
                </a:cubicBezTo>
                <a:cubicBezTo>
                  <a:pt x="3431829" y="1086006"/>
                  <a:pt x="3442016" y="1072543"/>
                  <a:pt x="3448807" y="1068055"/>
                </a:cubicBezTo>
                <a:cubicBezTo>
                  <a:pt x="3458994" y="1063568"/>
                  <a:pt x="3442016" y="1063568"/>
                  <a:pt x="3452203" y="1054592"/>
                </a:cubicBezTo>
                <a:lnTo>
                  <a:pt x="3442132" y="1047937"/>
                </a:lnTo>
                <a:lnTo>
                  <a:pt x="3444351" y="1048001"/>
                </a:lnTo>
                <a:lnTo>
                  <a:pt x="3454227" y="1034087"/>
                </a:lnTo>
                <a:lnTo>
                  <a:pt x="3465785" y="1045617"/>
                </a:lnTo>
                <a:cubicBezTo>
                  <a:pt x="3469181" y="1018691"/>
                  <a:pt x="3469181" y="1018691"/>
                  <a:pt x="3469181" y="1018691"/>
                </a:cubicBezTo>
                <a:cubicBezTo>
                  <a:pt x="3469181" y="1018691"/>
                  <a:pt x="3475972" y="1014204"/>
                  <a:pt x="3469181" y="1009716"/>
                </a:cubicBezTo>
                <a:cubicBezTo>
                  <a:pt x="3475972" y="1014204"/>
                  <a:pt x="3475972" y="1014204"/>
                  <a:pt x="3475972" y="1014204"/>
                </a:cubicBezTo>
                <a:cubicBezTo>
                  <a:pt x="3475972" y="1027667"/>
                  <a:pt x="3475972" y="1027667"/>
                  <a:pt x="3475972" y="1027667"/>
                </a:cubicBezTo>
                <a:cubicBezTo>
                  <a:pt x="3486159" y="1014204"/>
                  <a:pt x="3486159" y="1014204"/>
                  <a:pt x="3486159" y="1014204"/>
                </a:cubicBezTo>
                <a:cubicBezTo>
                  <a:pt x="3489554" y="1014204"/>
                  <a:pt x="3489554" y="1014204"/>
                  <a:pt x="3489554" y="1014204"/>
                </a:cubicBezTo>
                <a:cubicBezTo>
                  <a:pt x="3472577" y="996253"/>
                  <a:pt x="3472577" y="996253"/>
                  <a:pt x="3472577" y="996253"/>
                </a:cubicBezTo>
                <a:cubicBezTo>
                  <a:pt x="3455599" y="996253"/>
                  <a:pt x="3455599" y="996253"/>
                  <a:pt x="3455599" y="996253"/>
                </a:cubicBezTo>
                <a:cubicBezTo>
                  <a:pt x="3452203" y="1005228"/>
                  <a:pt x="3452203" y="1005228"/>
                  <a:pt x="3452203" y="1005228"/>
                </a:cubicBezTo>
                <a:cubicBezTo>
                  <a:pt x="3442016" y="1009716"/>
                  <a:pt x="3442016" y="1009716"/>
                  <a:pt x="3442016" y="1009716"/>
                </a:cubicBezTo>
                <a:cubicBezTo>
                  <a:pt x="3438621" y="1032154"/>
                  <a:pt x="3438621" y="1032154"/>
                  <a:pt x="3438621" y="1032154"/>
                </a:cubicBezTo>
                <a:cubicBezTo>
                  <a:pt x="3431829" y="1018691"/>
                  <a:pt x="3431829" y="1018691"/>
                  <a:pt x="3431829" y="1018691"/>
                </a:cubicBezTo>
                <a:cubicBezTo>
                  <a:pt x="3438621" y="1000741"/>
                  <a:pt x="3438621" y="1000741"/>
                  <a:pt x="3438621" y="1000741"/>
                </a:cubicBezTo>
                <a:cubicBezTo>
                  <a:pt x="3458994" y="978303"/>
                  <a:pt x="3458994" y="978303"/>
                  <a:pt x="3458994" y="978303"/>
                </a:cubicBezTo>
                <a:cubicBezTo>
                  <a:pt x="3448807" y="964840"/>
                  <a:pt x="3479367" y="982791"/>
                  <a:pt x="3465785" y="951377"/>
                </a:cubicBezTo>
                <a:cubicBezTo>
                  <a:pt x="3474274" y="944646"/>
                  <a:pt x="3470878" y="952499"/>
                  <a:pt x="3469605" y="958109"/>
                </a:cubicBezTo>
                <a:lnTo>
                  <a:pt x="3470427" y="960764"/>
                </a:lnTo>
                <a:lnTo>
                  <a:pt x="3469181" y="960352"/>
                </a:lnTo>
                <a:cubicBezTo>
                  <a:pt x="3472577" y="969328"/>
                  <a:pt x="3472577" y="969328"/>
                  <a:pt x="3472577" y="969328"/>
                </a:cubicBezTo>
                <a:cubicBezTo>
                  <a:pt x="3479367" y="969328"/>
                  <a:pt x="3479367" y="969328"/>
                  <a:pt x="3479367" y="969328"/>
                </a:cubicBezTo>
                <a:cubicBezTo>
                  <a:pt x="3486159" y="969328"/>
                  <a:pt x="3486159" y="969328"/>
                  <a:pt x="3486159" y="969328"/>
                </a:cubicBezTo>
                <a:cubicBezTo>
                  <a:pt x="3482763" y="978303"/>
                  <a:pt x="3482763" y="978303"/>
                  <a:pt x="3482763" y="978303"/>
                </a:cubicBezTo>
                <a:cubicBezTo>
                  <a:pt x="3482763" y="973815"/>
                  <a:pt x="3489554" y="978303"/>
                  <a:pt x="3489554" y="982791"/>
                </a:cubicBezTo>
                <a:cubicBezTo>
                  <a:pt x="3489554" y="987278"/>
                  <a:pt x="3489554" y="987278"/>
                  <a:pt x="3489554" y="987278"/>
                </a:cubicBezTo>
                <a:lnTo>
                  <a:pt x="3477987" y="987278"/>
                </a:lnTo>
                <a:lnTo>
                  <a:pt x="3480270" y="985385"/>
                </a:lnTo>
                <a:cubicBezTo>
                  <a:pt x="3483612" y="982229"/>
                  <a:pt x="3475972" y="987278"/>
                  <a:pt x="3475972" y="987278"/>
                </a:cubicBezTo>
                <a:cubicBezTo>
                  <a:pt x="3475972" y="987278"/>
                  <a:pt x="3475972" y="987278"/>
                  <a:pt x="3477670" y="987278"/>
                </a:cubicBezTo>
                <a:lnTo>
                  <a:pt x="3477987" y="987278"/>
                </a:lnTo>
                <a:lnTo>
                  <a:pt x="3472577" y="991766"/>
                </a:lnTo>
                <a:cubicBezTo>
                  <a:pt x="3482763" y="991766"/>
                  <a:pt x="3482763" y="991766"/>
                  <a:pt x="3482763" y="991766"/>
                </a:cubicBezTo>
                <a:cubicBezTo>
                  <a:pt x="3479367" y="1000741"/>
                  <a:pt x="3479367" y="1000741"/>
                  <a:pt x="3479367" y="1000741"/>
                </a:cubicBezTo>
                <a:cubicBezTo>
                  <a:pt x="3499741" y="1009716"/>
                  <a:pt x="3499741" y="1009716"/>
                  <a:pt x="3499741" y="1009716"/>
                </a:cubicBezTo>
                <a:lnTo>
                  <a:pt x="3502905" y="1005535"/>
                </a:lnTo>
                <a:lnTo>
                  <a:pt x="3503405" y="1007001"/>
                </a:lnTo>
                <a:lnTo>
                  <a:pt x="3503986" y="1010838"/>
                </a:lnTo>
                <a:cubicBezTo>
                  <a:pt x="3504410" y="1011399"/>
                  <a:pt x="3504622" y="1011118"/>
                  <a:pt x="3504092" y="1009015"/>
                </a:cubicBezTo>
                <a:lnTo>
                  <a:pt x="3503405" y="1007001"/>
                </a:lnTo>
                <a:lnTo>
                  <a:pt x="3503137" y="1005228"/>
                </a:lnTo>
                <a:lnTo>
                  <a:pt x="3502905" y="1005535"/>
                </a:lnTo>
                <a:lnTo>
                  <a:pt x="3499741" y="996253"/>
                </a:lnTo>
                <a:cubicBezTo>
                  <a:pt x="3513323" y="991766"/>
                  <a:pt x="3513323" y="991766"/>
                  <a:pt x="3513323" y="991766"/>
                </a:cubicBezTo>
                <a:cubicBezTo>
                  <a:pt x="3509928" y="987278"/>
                  <a:pt x="3509928" y="987278"/>
                  <a:pt x="3509928" y="987278"/>
                </a:cubicBezTo>
                <a:cubicBezTo>
                  <a:pt x="3520115" y="982791"/>
                  <a:pt x="3520115" y="982791"/>
                  <a:pt x="3520115" y="982791"/>
                </a:cubicBezTo>
                <a:cubicBezTo>
                  <a:pt x="3520115" y="969328"/>
                  <a:pt x="3520115" y="969328"/>
                  <a:pt x="3520115" y="969328"/>
                </a:cubicBezTo>
                <a:cubicBezTo>
                  <a:pt x="3523510" y="964840"/>
                  <a:pt x="3523510" y="964840"/>
                  <a:pt x="3523510" y="964840"/>
                </a:cubicBezTo>
                <a:cubicBezTo>
                  <a:pt x="3523510" y="964840"/>
                  <a:pt x="3540488" y="960352"/>
                  <a:pt x="3520115" y="960352"/>
                </a:cubicBezTo>
                <a:cubicBezTo>
                  <a:pt x="3523510" y="955865"/>
                  <a:pt x="3523510" y="955865"/>
                  <a:pt x="3523510" y="955865"/>
                </a:cubicBezTo>
                <a:cubicBezTo>
                  <a:pt x="3540488" y="964840"/>
                  <a:pt x="3540488" y="964840"/>
                  <a:pt x="3540488" y="964840"/>
                </a:cubicBezTo>
                <a:cubicBezTo>
                  <a:pt x="3547279" y="937914"/>
                  <a:pt x="3547279" y="937914"/>
                  <a:pt x="3547279" y="937914"/>
                </a:cubicBezTo>
                <a:cubicBezTo>
                  <a:pt x="3543884" y="933426"/>
                  <a:pt x="3543884" y="933426"/>
                  <a:pt x="3543884" y="933426"/>
                </a:cubicBezTo>
                <a:cubicBezTo>
                  <a:pt x="3533697" y="937914"/>
                  <a:pt x="3533697" y="937914"/>
                  <a:pt x="3533697" y="937914"/>
                </a:cubicBezTo>
                <a:cubicBezTo>
                  <a:pt x="3531150" y="934548"/>
                  <a:pt x="3538154" y="923610"/>
                  <a:pt x="3530354" y="924031"/>
                </a:cubicBezTo>
                <a:lnTo>
                  <a:pt x="3520972" y="927408"/>
                </a:lnTo>
                <a:lnTo>
                  <a:pt x="3506532" y="924451"/>
                </a:lnTo>
                <a:cubicBezTo>
                  <a:pt x="3506532" y="919964"/>
                  <a:pt x="3506532" y="919964"/>
                  <a:pt x="3506532" y="919964"/>
                </a:cubicBezTo>
                <a:cubicBezTo>
                  <a:pt x="3560862" y="928939"/>
                  <a:pt x="3560862" y="928939"/>
                  <a:pt x="3560862" y="928939"/>
                </a:cubicBezTo>
                <a:cubicBezTo>
                  <a:pt x="3554071" y="906501"/>
                  <a:pt x="3577840" y="937914"/>
                  <a:pt x="3574444" y="902013"/>
                </a:cubicBezTo>
                <a:cubicBezTo>
                  <a:pt x="3584631" y="893038"/>
                  <a:pt x="3584631" y="893038"/>
                  <a:pt x="3584631" y="893038"/>
                </a:cubicBezTo>
                <a:cubicBezTo>
                  <a:pt x="3574444" y="888550"/>
                  <a:pt x="3574444" y="888550"/>
                  <a:pt x="3574444" y="888550"/>
                </a:cubicBezTo>
                <a:lnTo>
                  <a:pt x="3566804" y="895281"/>
                </a:lnTo>
                <a:lnTo>
                  <a:pt x="3565156" y="890926"/>
                </a:lnTo>
                <a:lnTo>
                  <a:pt x="3567600" y="889812"/>
                </a:lnTo>
                <a:cubicBezTo>
                  <a:pt x="3576991" y="884343"/>
                  <a:pt x="3566804" y="885185"/>
                  <a:pt x="3564257" y="888550"/>
                </a:cubicBezTo>
                <a:lnTo>
                  <a:pt x="3565156" y="890926"/>
                </a:lnTo>
                <a:lnTo>
                  <a:pt x="3550675" y="897525"/>
                </a:lnTo>
                <a:lnTo>
                  <a:pt x="3549726" y="898779"/>
                </a:lnTo>
                <a:lnTo>
                  <a:pt x="3549136" y="897666"/>
                </a:lnTo>
                <a:cubicBezTo>
                  <a:pt x="3546855" y="896684"/>
                  <a:pt x="3542186" y="895282"/>
                  <a:pt x="3533697" y="893038"/>
                </a:cubicBezTo>
                <a:cubicBezTo>
                  <a:pt x="3543884" y="888550"/>
                  <a:pt x="3543884" y="888550"/>
                  <a:pt x="3543884" y="888550"/>
                </a:cubicBezTo>
                <a:cubicBezTo>
                  <a:pt x="3543884" y="875087"/>
                  <a:pt x="3564257" y="897525"/>
                  <a:pt x="3550675" y="866112"/>
                </a:cubicBezTo>
                <a:cubicBezTo>
                  <a:pt x="3554071" y="870600"/>
                  <a:pt x="3554071" y="870600"/>
                  <a:pt x="3557466" y="875087"/>
                </a:cubicBezTo>
                <a:cubicBezTo>
                  <a:pt x="3566380" y="867234"/>
                  <a:pt x="3564894" y="897175"/>
                  <a:pt x="3571208" y="877726"/>
                </a:cubicBezTo>
                <a:lnTo>
                  <a:pt x="3571217" y="877691"/>
                </a:lnTo>
                <a:lnTo>
                  <a:pt x="3582509" y="871722"/>
                </a:lnTo>
                <a:cubicBezTo>
                  <a:pt x="3584631" y="870600"/>
                  <a:pt x="3584631" y="870600"/>
                  <a:pt x="3584631" y="870600"/>
                </a:cubicBezTo>
                <a:cubicBezTo>
                  <a:pt x="3594817" y="888550"/>
                  <a:pt x="3594817" y="888550"/>
                  <a:pt x="3594817" y="888550"/>
                </a:cubicBezTo>
                <a:cubicBezTo>
                  <a:pt x="3601609" y="888550"/>
                  <a:pt x="3598213" y="879575"/>
                  <a:pt x="3608400" y="879575"/>
                </a:cubicBezTo>
                <a:cubicBezTo>
                  <a:pt x="3605004" y="875087"/>
                  <a:pt x="3605004" y="875087"/>
                  <a:pt x="3605004" y="875087"/>
                </a:cubicBezTo>
                <a:cubicBezTo>
                  <a:pt x="3608400" y="866112"/>
                  <a:pt x="3608400" y="866112"/>
                  <a:pt x="3608400" y="866112"/>
                </a:cubicBezTo>
                <a:cubicBezTo>
                  <a:pt x="3608400" y="861624"/>
                  <a:pt x="3625378" y="866112"/>
                  <a:pt x="3642356" y="843674"/>
                </a:cubicBezTo>
                <a:cubicBezTo>
                  <a:pt x="3635565" y="830211"/>
                  <a:pt x="3635565" y="830211"/>
                  <a:pt x="3635565" y="830211"/>
                </a:cubicBezTo>
                <a:cubicBezTo>
                  <a:pt x="3635565" y="825723"/>
                  <a:pt x="3635565" y="825723"/>
                  <a:pt x="3635565" y="825723"/>
                </a:cubicBezTo>
                <a:cubicBezTo>
                  <a:pt x="3645751" y="830211"/>
                  <a:pt x="3645751" y="830211"/>
                  <a:pt x="3645751" y="830211"/>
                </a:cubicBezTo>
                <a:cubicBezTo>
                  <a:pt x="3645751" y="816748"/>
                  <a:pt x="3645751" y="816748"/>
                  <a:pt x="3645751" y="816748"/>
                </a:cubicBezTo>
                <a:cubicBezTo>
                  <a:pt x="3628773" y="807773"/>
                  <a:pt x="3628773" y="807773"/>
                  <a:pt x="3628773" y="807773"/>
                </a:cubicBezTo>
                <a:cubicBezTo>
                  <a:pt x="3618587" y="825723"/>
                  <a:pt x="3618587" y="825723"/>
                  <a:pt x="3618587" y="825723"/>
                </a:cubicBezTo>
                <a:lnTo>
                  <a:pt x="3608400" y="825723"/>
                </a:lnTo>
                <a:cubicBezTo>
                  <a:pt x="3611795" y="803285"/>
                  <a:pt x="3611795" y="803285"/>
                  <a:pt x="3611795" y="803285"/>
                </a:cubicBezTo>
                <a:cubicBezTo>
                  <a:pt x="3611795" y="798798"/>
                  <a:pt x="3605004" y="798798"/>
                  <a:pt x="3608400" y="794310"/>
                </a:cubicBezTo>
                <a:cubicBezTo>
                  <a:pt x="3628773" y="794310"/>
                  <a:pt x="3628773" y="794310"/>
                  <a:pt x="3628773" y="794310"/>
                </a:cubicBezTo>
                <a:cubicBezTo>
                  <a:pt x="3645751" y="776360"/>
                  <a:pt x="3645751" y="776360"/>
                  <a:pt x="3645751" y="776360"/>
                </a:cubicBezTo>
                <a:cubicBezTo>
                  <a:pt x="3649147" y="776360"/>
                  <a:pt x="3649147" y="776360"/>
                  <a:pt x="3649147" y="776360"/>
                </a:cubicBezTo>
                <a:cubicBezTo>
                  <a:pt x="3645751" y="762897"/>
                  <a:pt x="3645751" y="762897"/>
                  <a:pt x="3645751" y="762897"/>
                </a:cubicBezTo>
                <a:cubicBezTo>
                  <a:pt x="3666125" y="744946"/>
                  <a:pt x="3666125" y="744946"/>
                  <a:pt x="3666125" y="744946"/>
                </a:cubicBezTo>
                <a:cubicBezTo>
                  <a:pt x="3672916" y="726996"/>
                  <a:pt x="3672916" y="726996"/>
                  <a:pt x="3672916" y="726996"/>
                </a:cubicBezTo>
                <a:cubicBezTo>
                  <a:pt x="3686499" y="726996"/>
                  <a:pt x="3686499" y="726996"/>
                  <a:pt x="3686499" y="726996"/>
                </a:cubicBezTo>
                <a:cubicBezTo>
                  <a:pt x="3689894" y="722508"/>
                  <a:pt x="3689894" y="722508"/>
                  <a:pt x="3689894" y="722508"/>
                </a:cubicBezTo>
                <a:cubicBezTo>
                  <a:pt x="3683103" y="713533"/>
                  <a:pt x="3683103" y="713533"/>
                  <a:pt x="3683103" y="713533"/>
                </a:cubicBezTo>
                <a:cubicBezTo>
                  <a:pt x="3694138" y="703436"/>
                  <a:pt x="3702415" y="695863"/>
                  <a:pt x="3708623" y="690183"/>
                </a:cubicBezTo>
                <a:lnTo>
                  <a:pt x="3721403" y="678489"/>
                </a:lnTo>
                <a:lnTo>
                  <a:pt x="3721303" y="678754"/>
                </a:lnTo>
                <a:lnTo>
                  <a:pt x="3724924" y="678094"/>
                </a:lnTo>
                <a:lnTo>
                  <a:pt x="3740828" y="677632"/>
                </a:lnTo>
                <a:cubicBezTo>
                  <a:pt x="3740828" y="664169"/>
                  <a:pt x="3740828" y="664169"/>
                  <a:pt x="3740828" y="664169"/>
                </a:cubicBezTo>
                <a:cubicBezTo>
                  <a:pt x="3744223" y="664169"/>
                  <a:pt x="3744223" y="664169"/>
                  <a:pt x="3744223" y="664169"/>
                </a:cubicBezTo>
                <a:cubicBezTo>
                  <a:pt x="3740828" y="655194"/>
                  <a:pt x="3740828" y="655194"/>
                  <a:pt x="3740828" y="655194"/>
                </a:cubicBezTo>
                <a:cubicBezTo>
                  <a:pt x="3751015" y="655194"/>
                  <a:pt x="3751015" y="655194"/>
                  <a:pt x="3751015" y="655194"/>
                </a:cubicBezTo>
                <a:cubicBezTo>
                  <a:pt x="3754410" y="659681"/>
                  <a:pt x="3754410" y="659681"/>
                  <a:pt x="3754410" y="659681"/>
                </a:cubicBezTo>
                <a:lnTo>
                  <a:pt x="3757806" y="663328"/>
                </a:lnTo>
                <a:lnTo>
                  <a:pt x="3757806" y="667535"/>
                </a:lnTo>
                <a:cubicBezTo>
                  <a:pt x="3757806" y="668657"/>
                  <a:pt x="3757806" y="668657"/>
                  <a:pt x="3757806" y="668657"/>
                </a:cubicBezTo>
                <a:cubicBezTo>
                  <a:pt x="3754410" y="664169"/>
                  <a:pt x="3778179" y="682119"/>
                  <a:pt x="3784971" y="646218"/>
                </a:cubicBezTo>
                <a:cubicBezTo>
                  <a:pt x="3764597" y="632755"/>
                  <a:pt x="3764597" y="632755"/>
                  <a:pt x="3764597" y="632755"/>
                </a:cubicBezTo>
                <a:cubicBezTo>
                  <a:pt x="3761201" y="637243"/>
                  <a:pt x="3761201" y="637243"/>
                  <a:pt x="3761201" y="637243"/>
                </a:cubicBezTo>
                <a:cubicBezTo>
                  <a:pt x="3761201" y="632755"/>
                  <a:pt x="3761201" y="632755"/>
                  <a:pt x="3761201" y="632755"/>
                </a:cubicBezTo>
                <a:cubicBezTo>
                  <a:pt x="3751015" y="632755"/>
                  <a:pt x="3751015" y="632755"/>
                  <a:pt x="3751015" y="632755"/>
                </a:cubicBezTo>
                <a:cubicBezTo>
                  <a:pt x="3747619" y="619293"/>
                  <a:pt x="3757806" y="614805"/>
                  <a:pt x="3771388" y="619293"/>
                </a:cubicBezTo>
                <a:cubicBezTo>
                  <a:pt x="3761201" y="614805"/>
                  <a:pt x="3761201" y="614805"/>
                  <a:pt x="3761201" y="614805"/>
                </a:cubicBezTo>
                <a:cubicBezTo>
                  <a:pt x="3771388" y="601342"/>
                  <a:pt x="3771388" y="601342"/>
                  <a:pt x="3771388" y="601342"/>
                </a:cubicBezTo>
                <a:cubicBezTo>
                  <a:pt x="3791762" y="592367"/>
                  <a:pt x="3761201" y="619293"/>
                  <a:pt x="3788366" y="596854"/>
                </a:cubicBezTo>
                <a:cubicBezTo>
                  <a:pt x="3801949" y="610317"/>
                  <a:pt x="3801949" y="610317"/>
                  <a:pt x="3801949" y="610317"/>
                </a:cubicBezTo>
                <a:cubicBezTo>
                  <a:pt x="3798553" y="610317"/>
                  <a:pt x="3808740" y="592367"/>
                  <a:pt x="3801949" y="614805"/>
                </a:cubicBezTo>
                <a:cubicBezTo>
                  <a:pt x="3818927" y="614805"/>
                  <a:pt x="3818927" y="614805"/>
                  <a:pt x="3818927" y="614805"/>
                </a:cubicBezTo>
                <a:cubicBezTo>
                  <a:pt x="3835904" y="619293"/>
                  <a:pt x="3835904" y="619293"/>
                  <a:pt x="3835904" y="619293"/>
                </a:cubicBezTo>
                <a:cubicBezTo>
                  <a:pt x="3842695" y="614805"/>
                  <a:pt x="3842695" y="614805"/>
                  <a:pt x="3842695" y="614805"/>
                </a:cubicBezTo>
                <a:cubicBezTo>
                  <a:pt x="3846091" y="614805"/>
                  <a:pt x="3839300" y="637243"/>
                  <a:pt x="3846091" y="610317"/>
                </a:cubicBezTo>
                <a:cubicBezTo>
                  <a:pt x="3844393" y="605830"/>
                  <a:pt x="3843544" y="603586"/>
                  <a:pt x="3843120" y="602464"/>
                </a:cubicBezTo>
                <a:cubicBezTo>
                  <a:pt x="3843544" y="601342"/>
                  <a:pt x="3844393" y="599098"/>
                  <a:pt x="3846091" y="596854"/>
                </a:cubicBezTo>
                <a:cubicBezTo>
                  <a:pt x="3829113" y="592367"/>
                  <a:pt x="3829113" y="592367"/>
                  <a:pt x="3829113" y="592367"/>
                </a:cubicBezTo>
                <a:cubicBezTo>
                  <a:pt x="3829113" y="583392"/>
                  <a:pt x="3829113" y="583392"/>
                  <a:pt x="3829113" y="583392"/>
                </a:cubicBezTo>
                <a:cubicBezTo>
                  <a:pt x="3822322" y="583392"/>
                  <a:pt x="3822322" y="583392"/>
                  <a:pt x="3822322" y="583392"/>
                </a:cubicBezTo>
                <a:cubicBezTo>
                  <a:pt x="3817229" y="576660"/>
                  <a:pt x="3836965" y="580026"/>
                  <a:pt x="3831395" y="572663"/>
                </a:cubicBezTo>
                <a:lnTo>
                  <a:pt x="3825873" y="568588"/>
                </a:lnTo>
                <a:lnTo>
                  <a:pt x="3843120" y="562075"/>
                </a:lnTo>
                <a:cubicBezTo>
                  <a:pt x="3846091" y="560953"/>
                  <a:pt x="3846091" y="560953"/>
                  <a:pt x="3846091" y="560953"/>
                </a:cubicBezTo>
                <a:cubicBezTo>
                  <a:pt x="3849487" y="551978"/>
                  <a:pt x="3849487" y="551978"/>
                  <a:pt x="3849487" y="551978"/>
                </a:cubicBezTo>
                <a:lnTo>
                  <a:pt x="3857485" y="551978"/>
                </a:lnTo>
                <a:lnTo>
                  <a:pt x="3851609" y="559271"/>
                </a:lnTo>
                <a:cubicBezTo>
                  <a:pt x="3849275" y="562356"/>
                  <a:pt x="3849168" y="562777"/>
                  <a:pt x="3854527" y="556255"/>
                </a:cubicBezTo>
                <a:lnTo>
                  <a:pt x="3857983" y="551978"/>
                </a:lnTo>
                <a:lnTo>
                  <a:pt x="3858400" y="551978"/>
                </a:lnTo>
                <a:cubicBezTo>
                  <a:pt x="3859673" y="551978"/>
                  <a:pt x="3859673" y="551978"/>
                  <a:pt x="3859673" y="551978"/>
                </a:cubicBezTo>
                <a:lnTo>
                  <a:pt x="3859673" y="549886"/>
                </a:lnTo>
                <a:lnTo>
                  <a:pt x="3865234" y="543003"/>
                </a:lnTo>
                <a:lnTo>
                  <a:pt x="3866465" y="543003"/>
                </a:lnTo>
                <a:cubicBezTo>
                  <a:pt x="3867314" y="541320"/>
                  <a:pt x="3867102" y="541110"/>
                  <a:pt x="3866233" y="541837"/>
                </a:cubicBezTo>
                <a:lnTo>
                  <a:pt x="3865816" y="542283"/>
                </a:lnTo>
                <a:lnTo>
                  <a:pt x="3867068" y="540733"/>
                </a:lnTo>
                <a:cubicBezTo>
                  <a:pt x="3872885" y="533467"/>
                  <a:pt x="3880472" y="523931"/>
                  <a:pt x="3890234" y="511590"/>
                </a:cubicBezTo>
                <a:cubicBezTo>
                  <a:pt x="3893629" y="502614"/>
                  <a:pt x="3893629" y="502614"/>
                  <a:pt x="3893629" y="502614"/>
                </a:cubicBezTo>
                <a:cubicBezTo>
                  <a:pt x="3883443" y="498127"/>
                  <a:pt x="3883443" y="498127"/>
                  <a:pt x="3883443" y="498127"/>
                </a:cubicBezTo>
                <a:cubicBezTo>
                  <a:pt x="3880047" y="498127"/>
                  <a:pt x="3873256" y="516077"/>
                  <a:pt x="3866465" y="498127"/>
                </a:cubicBezTo>
                <a:lnTo>
                  <a:pt x="3872749" y="496050"/>
                </a:lnTo>
                <a:lnTo>
                  <a:pt x="3871930" y="496794"/>
                </a:lnTo>
                <a:cubicBezTo>
                  <a:pt x="3864130" y="504578"/>
                  <a:pt x="3882594" y="490273"/>
                  <a:pt x="3880047" y="493639"/>
                </a:cubicBezTo>
                <a:cubicBezTo>
                  <a:pt x="3880047" y="493639"/>
                  <a:pt x="3880047" y="493639"/>
                  <a:pt x="3878349" y="494200"/>
                </a:cubicBezTo>
                <a:lnTo>
                  <a:pt x="3872749" y="496050"/>
                </a:lnTo>
                <a:lnTo>
                  <a:pt x="3890234" y="480176"/>
                </a:lnTo>
                <a:cubicBezTo>
                  <a:pt x="3897025" y="498127"/>
                  <a:pt x="3897025" y="498127"/>
                  <a:pt x="3897025" y="498127"/>
                </a:cubicBezTo>
                <a:cubicBezTo>
                  <a:pt x="3920794" y="471201"/>
                  <a:pt x="3920794" y="471201"/>
                  <a:pt x="3920794" y="471201"/>
                </a:cubicBezTo>
                <a:cubicBezTo>
                  <a:pt x="3934377" y="466713"/>
                  <a:pt x="3934377" y="466713"/>
                  <a:pt x="3934377" y="466713"/>
                </a:cubicBezTo>
                <a:cubicBezTo>
                  <a:pt x="3958145" y="426325"/>
                  <a:pt x="3958145" y="426325"/>
                  <a:pt x="3958145" y="426325"/>
                </a:cubicBezTo>
                <a:cubicBezTo>
                  <a:pt x="3981915" y="412862"/>
                  <a:pt x="3981915" y="412862"/>
                  <a:pt x="3981915" y="412862"/>
                </a:cubicBezTo>
                <a:cubicBezTo>
                  <a:pt x="3978519" y="403887"/>
                  <a:pt x="3978519" y="403887"/>
                  <a:pt x="3978519" y="403887"/>
                </a:cubicBezTo>
                <a:cubicBezTo>
                  <a:pt x="3992101" y="390424"/>
                  <a:pt x="3992101" y="390424"/>
                  <a:pt x="3992101" y="390424"/>
                </a:cubicBezTo>
                <a:cubicBezTo>
                  <a:pt x="3998893" y="385936"/>
                  <a:pt x="4009079" y="385936"/>
                  <a:pt x="4009079" y="381448"/>
                </a:cubicBezTo>
                <a:cubicBezTo>
                  <a:pt x="4015871" y="385936"/>
                  <a:pt x="4015871" y="385936"/>
                  <a:pt x="4015871" y="385936"/>
                </a:cubicBezTo>
                <a:cubicBezTo>
                  <a:pt x="3992101" y="399399"/>
                  <a:pt x="3992101" y="399399"/>
                  <a:pt x="3992101" y="399399"/>
                </a:cubicBezTo>
                <a:cubicBezTo>
                  <a:pt x="3998893" y="403887"/>
                  <a:pt x="3998893" y="403887"/>
                  <a:pt x="3998893" y="403887"/>
                </a:cubicBezTo>
                <a:cubicBezTo>
                  <a:pt x="3992101" y="412862"/>
                  <a:pt x="3992101" y="412862"/>
                  <a:pt x="3992101" y="412862"/>
                </a:cubicBezTo>
                <a:cubicBezTo>
                  <a:pt x="3988706" y="421837"/>
                  <a:pt x="3988706" y="421837"/>
                  <a:pt x="3988706" y="421837"/>
                </a:cubicBezTo>
                <a:cubicBezTo>
                  <a:pt x="3988706" y="430812"/>
                  <a:pt x="3988706" y="430812"/>
                  <a:pt x="3988706" y="430812"/>
                </a:cubicBezTo>
                <a:cubicBezTo>
                  <a:pt x="3992101" y="435300"/>
                  <a:pt x="3992101" y="435300"/>
                  <a:pt x="3992101" y="435300"/>
                </a:cubicBezTo>
                <a:cubicBezTo>
                  <a:pt x="3998893" y="426325"/>
                  <a:pt x="3998893" y="426325"/>
                  <a:pt x="3998893" y="426325"/>
                </a:cubicBezTo>
                <a:cubicBezTo>
                  <a:pt x="4009079" y="412862"/>
                  <a:pt x="4009079" y="412862"/>
                  <a:pt x="4009079" y="412862"/>
                </a:cubicBezTo>
                <a:cubicBezTo>
                  <a:pt x="4019266" y="408374"/>
                  <a:pt x="4026057" y="426325"/>
                  <a:pt x="4029453" y="408374"/>
                </a:cubicBezTo>
                <a:cubicBezTo>
                  <a:pt x="4026057" y="394911"/>
                  <a:pt x="4026057" y="394911"/>
                  <a:pt x="4026057" y="394911"/>
                </a:cubicBezTo>
                <a:cubicBezTo>
                  <a:pt x="4036244" y="385936"/>
                  <a:pt x="4036244" y="385936"/>
                  <a:pt x="4036244" y="385936"/>
                </a:cubicBezTo>
                <a:cubicBezTo>
                  <a:pt x="4056617" y="385936"/>
                  <a:pt x="4056617" y="385936"/>
                  <a:pt x="4056617" y="385936"/>
                </a:cubicBezTo>
                <a:cubicBezTo>
                  <a:pt x="4032849" y="394911"/>
                  <a:pt x="4083782" y="394911"/>
                  <a:pt x="4043035" y="399399"/>
                </a:cubicBezTo>
                <a:cubicBezTo>
                  <a:pt x="4032849" y="421837"/>
                  <a:pt x="4032849" y="421837"/>
                  <a:pt x="4032849" y="421837"/>
                </a:cubicBezTo>
                <a:cubicBezTo>
                  <a:pt x="4015871" y="439788"/>
                  <a:pt x="4015871" y="439788"/>
                  <a:pt x="4015871" y="439788"/>
                </a:cubicBezTo>
                <a:cubicBezTo>
                  <a:pt x="4009079" y="453250"/>
                  <a:pt x="4009079" y="453250"/>
                  <a:pt x="4009079" y="453250"/>
                </a:cubicBezTo>
                <a:cubicBezTo>
                  <a:pt x="3992101" y="453250"/>
                  <a:pt x="3992101" y="453250"/>
                  <a:pt x="3992101" y="453250"/>
                </a:cubicBezTo>
                <a:cubicBezTo>
                  <a:pt x="4002288" y="466713"/>
                  <a:pt x="4002288" y="466713"/>
                  <a:pt x="4002288" y="466713"/>
                </a:cubicBezTo>
                <a:cubicBezTo>
                  <a:pt x="3992101" y="484664"/>
                  <a:pt x="3992101" y="484664"/>
                  <a:pt x="3992101" y="484664"/>
                </a:cubicBezTo>
                <a:cubicBezTo>
                  <a:pt x="3971728" y="498127"/>
                  <a:pt x="3971728" y="498127"/>
                  <a:pt x="3971728" y="498127"/>
                </a:cubicBezTo>
                <a:cubicBezTo>
                  <a:pt x="3975123" y="493639"/>
                  <a:pt x="3975123" y="493639"/>
                  <a:pt x="3975123" y="493639"/>
                </a:cubicBezTo>
                <a:cubicBezTo>
                  <a:pt x="3961541" y="484664"/>
                  <a:pt x="3961541" y="484664"/>
                  <a:pt x="3961541" y="484664"/>
                </a:cubicBezTo>
                <a:cubicBezTo>
                  <a:pt x="3951354" y="493639"/>
                  <a:pt x="3951354" y="493639"/>
                  <a:pt x="3951354" y="493639"/>
                </a:cubicBezTo>
                <a:cubicBezTo>
                  <a:pt x="3964937" y="511590"/>
                  <a:pt x="3964937" y="511590"/>
                  <a:pt x="3964937" y="511590"/>
                </a:cubicBezTo>
                <a:lnTo>
                  <a:pt x="3958052" y="520689"/>
                </a:lnTo>
                <a:lnTo>
                  <a:pt x="3952150" y="525421"/>
                </a:lnTo>
                <a:cubicBezTo>
                  <a:pt x="3948436" y="528629"/>
                  <a:pt x="3943714" y="532906"/>
                  <a:pt x="3937772" y="538515"/>
                </a:cubicBezTo>
                <a:cubicBezTo>
                  <a:pt x="3937772" y="547491"/>
                  <a:pt x="3937772" y="547491"/>
                  <a:pt x="3937772" y="547491"/>
                </a:cubicBezTo>
                <a:cubicBezTo>
                  <a:pt x="3927585" y="534028"/>
                  <a:pt x="3927585" y="534028"/>
                  <a:pt x="3927585" y="534028"/>
                </a:cubicBezTo>
                <a:cubicBezTo>
                  <a:pt x="3914003" y="551978"/>
                  <a:pt x="3914003" y="551978"/>
                  <a:pt x="3914003" y="551978"/>
                </a:cubicBezTo>
                <a:cubicBezTo>
                  <a:pt x="3917399" y="560953"/>
                  <a:pt x="3917399" y="560953"/>
                  <a:pt x="3917399" y="560953"/>
                </a:cubicBezTo>
                <a:cubicBezTo>
                  <a:pt x="3924190" y="560953"/>
                  <a:pt x="3924190" y="560953"/>
                  <a:pt x="3924190" y="560953"/>
                </a:cubicBezTo>
                <a:cubicBezTo>
                  <a:pt x="3917399" y="569929"/>
                  <a:pt x="3917399" y="569929"/>
                  <a:pt x="3917399" y="569929"/>
                </a:cubicBezTo>
                <a:cubicBezTo>
                  <a:pt x="3903816" y="565441"/>
                  <a:pt x="3903816" y="565441"/>
                  <a:pt x="3903816" y="565441"/>
                </a:cubicBezTo>
                <a:lnTo>
                  <a:pt x="3890631" y="575896"/>
                </a:lnTo>
                <a:lnTo>
                  <a:pt x="3888536" y="572173"/>
                </a:lnTo>
                <a:cubicBezTo>
                  <a:pt x="3887687" y="571051"/>
                  <a:pt x="3888536" y="574416"/>
                  <a:pt x="3886838" y="578904"/>
                </a:cubicBezTo>
                <a:cubicBezTo>
                  <a:pt x="3886838" y="578904"/>
                  <a:pt x="3886838" y="578904"/>
                  <a:pt x="3888960" y="577221"/>
                </a:cubicBezTo>
                <a:lnTo>
                  <a:pt x="3890631" y="575896"/>
                </a:lnTo>
                <a:lnTo>
                  <a:pt x="3891614" y="577642"/>
                </a:lnTo>
                <a:cubicBezTo>
                  <a:pt x="3893418" y="580867"/>
                  <a:pt x="3896176" y="585635"/>
                  <a:pt x="3900421" y="592367"/>
                </a:cubicBezTo>
                <a:cubicBezTo>
                  <a:pt x="3893629" y="601342"/>
                  <a:pt x="3893629" y="601342"/>
                  <a:pt x="3893629" y="601342"/>
                </a:cubicBezTo>
                <a:cubicBezTo>
                  <a:pt x="3873256" y="601342"/>
                  <a:pt x="3873256" y="601342"/>
                  <a:pt x="3873256" y="601342"/>
                </a:cubicBezTo>
                <a:cubicBezTo>
                  <a:pt x="3866465" y="610317"/>
                  <a:pt x="3866465" y="610317"/>
                  <a:pt x="3866465" y="610317"/>
                </a:cubicBezTo>
                <a:cubicBezTo>
                  <a:pt x="3869860" y="614805"/>
                  <a:pt x="3869860" y="614805"/>
                  <a:pt x="3869860" y="614805"/>
                </a:cubicBezTo>
                <a:cubicBezTo>
                  <a:pt x="3869860" y="628268"/>
                  <a:pt x="3856278" y="610317"/>
                  <a:pt x="3859673" y="628268"/>
                </a:cubicBezTo>
                <a:cubicBezTo>
                  <a:pt x="3852882" y="632755"/>
                  <a:pt x="3849487" y="619293"/>
                  <a:pt x="3849487" y="641731"/>
                </a:cubicBezTo>
                <a:cubicBezTo>
                  <a:pt x="3835904" y="646218"/>
                  <a:pt x="3835904" y="646218"/>
                  <a:pt x="3835904" y="646218"/>
                </a:cubicBezTo>
                <a:cubicBezTo>
                  <a:pt x="3832509" y="655194"/>
                  <a:pt x="3866465" y="641731"/>
                  <a:pt x="3825717" y="659681"/>
                </a:cubicBezTo>
                <a:cubicBezTo>
                  <a:pt x="3818927" y="682119"/>
                  <a:pt x="3818927" y="682119"/>
                  <a:pt x="3818927" y="682119"/>
                </a:cubicBezTo>
                <a:cubicBezTo>
                  <a:pt x="3801949" y="691095"/>
                  <a:pt x="3801949" y="691095"/>
                  <a:pt x="3801949" y="691095"/>
                </a:cubicBezTo>
                <a:cubicBezTo>
                  <a:pt x="3795157" y="713533"/>
                  <a:pt x="3795157" y="713533"/>
                  <a:pt x="3795157" y="713533"/>
                </a:cubicBezTo>
                <a:cubicBezTo>
                  <a:pt x="3771388" y="722508"/>
                  <a:pt x="3771388" y="722508"/>
                  <a:pt x="3771388" y="722508"/>
                </a:cubicBezTo>
                <a:cubicBezTo>
                  <a:pt x="3778179" y="726996"/>
                  <a:pt x="3778179" y="726996"/>
                  <a:pt x="3778179" y="726996"/>
                </a:cubicBezTo>
                <a:cubicBezTo>
                  <a:pt x="3761201" y="740458"/>
                  <a:pt x="3761201" y="740458"/>
                  <a:pt x="3761201" y="740458"/>
                </a:cubicBezTo>
                <a:cubicBezTo>
                  <a:pt x="3740828" y="776360"/>
                  <a:pt x="3740828" y="776360"/>
                  <a:pt x="3740828" y="776360"/>
                </a:cubicBezTo>
                <a:cubicBezTo>
                  <a:pt x="3713663" y="803285"/>
                  <a:pt x="3713663" y="803285"/>
                  <a:pt x="3713663" y="803285"/>
                </a:cubicBezTo>
                <a:cubicBezTo>
                  <a:pt x="3700081" y="830211"/>
                  <a:pt x="3700081" y="830211"/>
                  <a:pt x="3700081" y="830211"/>
                </a:cubicBezTo>
                <a:cubicBezTo>
                  <a:pt x="3594817" y="955865"/>
                  <a:pt x="3594817" y="955865"/>
                  <a:pt x="3594817" y="955865"/>
                </a:cubicBezTo>
                <a:cubicBezTo>
                  <a:pt x="3571049" y="987278"/>
                  <a:pt x="3571049" y="987278"/>
                  <a:pt x="3571049" y="987278"/>
                </a:cubicBezTo>
                <a:cubicBezTo>
                  <a:pt x="3554071" y="991766"/>
                  <a:pt x="3554071" y="991766"/>
                  <a:pt x="3554071" y="991766"/>
                </a:cubicBezTo>
                <a:cubicBezTo>
                  <a:pt x="3557466" y="1000741"/>
                  <a:pt x="3557466" y="1000741"/>
                  <a:pt x="3557466" y="1000741"/>
                </a:cubicBezTo>
                <a:cubicBezTo>
                  <a:pt x="3499741" y="1072543"/>
                  <a:pt x="3499741" y="1072543"/>
                  <a:pt x="3499741" y="1072543"/>
                </a:cubicBezTo>
                <a:cubicBezTo>
                  <a:pt x="3472577" y="1094981"/>
                  <a:pt x="3472577" y="1094981"/>
                  <a:pt x="3472577" y="1094981"/>
                </a:cubicBezTo>
                <a:cubicBezTo>
                  <a:pt x="3462390" y="1117419"/>
                  <a:pt x="3462390" y="1117419"/>
                  <a:pt x="3462390" y="1117419"/>
                </a:cubicBezTo>
                <a:cubicBezTo>
                  <a:pt x="3458994" y="1117419"/>
                  <a:pt x="3458994" y="1117419"/>
                  <a:pt x="3458994" y="1117419"/>
                </a:cubicBezTo>
                <a:cubicBezTo>
                  <a:pt x="3455599" y="1130882"/>
                  <a:pt x="3455599" y="1130882"/>
                  <a:pt x="3455599" y="1130882"/>
                </a:cubicBezTo>
                <a:cubicBezTo>
                  <a:pt x="3438621" y="1144345"/>
                  <a:pt x="3438621" y="1144345"/>
                  <a:pt x="3438621" y="1144345"/>
                </a:cubicBezTo>
                <a:cubicBezTo>
                  <a:pt x="3431829" y="1148833"/>
                  <a:pt x="3431829" y="1148833"/>
                  <a:pt x="3431829" y="1148833"/>
                </a:cubicBezTo>
                <a:cubicBezTo>
                  <a:pt x="3452203" y="1157808"/>
                  <a:pt x="3452203" y="1157808"/>
                  <a:pt x="3452203" y="1157808"/>
                </a:cubicBezTo>
                <a:cubicBezTo>
                  <a:pt x="3458994" y="1148833"/>
                  <a:pt x="3458994" y="1148833"/>
                  <a:pt x="3458994" y="1148833"/>
                </a:cubicBezTo>
                <a:cubicBezTo>
                  <a:pt x="3462390" y="1148833"/>
                  <a:pt x="3465785" y="1144345"/>
                  <a:pt x="3465785" y="1157808"/>
                </a:cubicBezTo>
                <a:cubicBezTo>
                  <a:pt x="3475972" y="1144345"/>
                  <a:pt x="3475972" y="1144345"/>
                  <a:pt x="3475972" y="1144345"/>
                </a:cubicBezTo>
                <a:cubicBezTo>
                  <a:pt x="3475972" y="1148833"/>
                  <a:pt x="3482763" y="1144345"/>
                  <a:pt x="3472577" y="1148833"/>
                </a:cubicBezTo>
                <a:cubicBezTo>
                  <a:pt x="3479367" y="1144345"/>
                  <a:pt x="3492950" y="1157808"/>
                  <a:pt x="3489554" y="1139857"/>
                </a:cubicBezTo>
                <a:cubicBezTo>
                  <a:pt x="3513323" y="1130882"/>
                  <a:pt x="3513323" y="1130882"/>
                  <a:pt x="3513323" y="1130882"/>
                </a:cubicBezTo>
                <a:cubicBezTo>
                  <a:pt x="3540488" y="1112932"/>
                  <a:pt x="3540488" y="1112932"/>
                  <a:pt x="3540488" y="1112932"/>
                </a:cubicBezTo>
                <a:cubicBezTo>
                  <a:pt x="3550675" y="1094981"/>
                  <a:pt x="3550675" y="1094981"/>
                  <a:pt x="3550675" y="1094981"/>
                </a:cubicBezTo>
                <a:cubicBezTo>
                  <a:pt x="3557466" y="1090493"/>
                  <a:pt x="3571049" y="1094981"/>
                  <a:pt x="3571049" y="1081518"/>
                </a:cubicBezTo>
                <a:cubicBezTo>
                  <a:pt x="3577840" y="1086006"/>
                  <a:pt x="3577840" y="1086006"/>
                  <a:pt x="3577840" y="1086006"/>
                </a:cubicBezTo>
                <a:cubicBezTo>
                  <a:pt x="3591422" y="1077031"/>
                  <a:pt x="3591422" y="1077031"/>
                  <a:pt x="3591422" y="1077031"/>
                </a:cubicBezTo>
                <a:cubicBezTo>
                  <a:pt x="3594817" y="1063568"/>
                  <a:pt x="3594817" y="1063568"/>
                  <a:pt x="3594817" y="1063568"/>
                </a:cubicBezTo>
                <a:cubicBezTo>
                  <a:pt x="3605004" y="1041130"/>
                  <a:pt x="3601609" y="1094981"/>
                  <a:pt x="3608400" y="1045617"/>
                </a:cubicBezTo>
                <a:cubicBezTo>
                  <a:pt x="3615191" y="1050105"/>
                  <a:pt x="3615191" y="1050105"/>
                  <a:pt x="3615191" y="1050105"/>
                </a:cubicBezTo>
                <a:cubicBezTo>
                  <a:pt x="3628773" y="1027667"/>
                  <a:pt x="3628773" y="1027667"/>
                  <a:pt x="3628773" y="1027667"/>
                </a:cubicBezTo>
                <a:cubicBezTo>
                  <a:pt x="3642356" y="1027667"/>
                  <a:pt x="3642356" y="1027667"/>
                  <a:pt x="3642356" y="1027667"/>
                </a:cubicBezTo>
                <a:cubicBezTo>
                  <a:pt x="3642356" y="1014204"/>
                  <a:pt x="3642356" y="1014204"/>
                  <a:pt x="3642356" y="1014204"/>
                </a:cubicBezTo>
                <a:cubicBezTo>
                  <a:pt x="3652543" y="996253"/>
                  <a:pt x="3652543" y="996253"/>
                  <a:pt x="3652543" y="996253"/>
                </a:cubicBezTo>
                <a:cubicBezTo>
                  <a:pt x="3652543" y="991766"/>
                  <a:pt x="3652543" y="991766"/>
                  <a:pt x="3652543" y="991766"/>
                </a:cubicBezTo>
                <a:cubicBezTo>
                  <a:pt x="3652543" y="987278"/>
                  <a:pt x="3652543" y="987278"/>
                  <a:pt x="3652543" y="987278"/>
                </a:cubicBezTo>
                <a:cubicBezTo>
                  <a:pt x="3669521" y="987278"/>
                  <a:pt x="3669521" y="987278"/>
                  <a:pt x="3669521" y="987278"/>
                </a:cubicBezTo>
                <a:cubicBezTo>
                  <a:pt x="3672916" y="973815"/>
                  <a:pt x="3672916" y="973815"/>
                  <a:pt x="3672916" y="973815"/>
                </a:cubicBezTo>
                <a:cubicBezTo>
                  <a:pt x="3683103" y="964840"/>
                  <a:pt x="3683103" y="964840"/>
                  <a:pt x="3683103" y="964840"/>
                </a:cubicBezTo>
                <a:cubicBezTo>
                  <a:pt x="3693290" y="964840"/>
                  <a:pt x="3693290" y="964840"/>
                  <a:pt x="3693290" y="964840"/>
                </a:cubicBezTo>
                <a:cubicBezTo>
                  <a:pt x="3703477" y="942402"/>
                  <a:pt x="3703477" y="942402"/>
                  <a:pt x="3703477" y="942402"/>
                </a:cubicBezTo>
                <a:cubicBezTo>
                  <a:pt x="3703477" y="937914"/>
                  <a:pt x="3703477" y="937914"/>
                  <a:pt x="3703477" y="937914"/>
                </a:cubicBezTo>
                <a:cubicBezTo>
                  <a:pt x="3696685" y="937914"/>
                  <a:pt x="3696685" y="937914"/>
                  <a:pt x="3696685" y="937914"/>
                </a:cubicBezTo>
                <a:cubicBezTo>
                  <a:pt x="3689894" y="928939"/>
                  <a:pt x="3689894" y="928939"/>
                  <a:pt x="3689894" y="928939"/>
                </a:cubicBezTo>
                <a:cubicBezTo>
                  <a:pt x="3700081" y="919964"/>
                  <a:pt x="3700081" y="919964"/>
                  <a:pt x="3700081" y="919964"/>
                </a:cubicBezTo>
                <a:cubicBezTo>
                  <a:pt x="3706872" y="928939"/>
                  <a:pt x="3706872" y="928939"/>
                  <a:pt x="3706872" y="928939"/>
                </a:cubicBezTo>
                <a:cubicBezTo>
                  <a:pt x="3734037" y="924451"/>
                  <a:pt x="3734037" y="924451"/>
                  <a:pt x="3734037" y="924451"/>
                </a:cubicBezTo>
                <a:cubicBezTo>
                  <a:pt x="3747619" y="893038"/>
                  <a:pt x="3747619" y="893038"/>
                  <a:pt x="3747619" y="893038"/>
                </a:cubicBezTo>
                <a:cubicBezTo>
                  <a:pt x="3761201" y="888550"/>
                  <a:pt x="3761201" y="888550"/>
                  <a:pt x="3761201" y="888550"/>
                </a:cubicBezTo>
                <a:cubicBezTo>
                  <a:pt x="3761201" y="884063"/>
                  <a:pt x="3730641" y="897525"/>
                  <a:pt x="3767993" y="870600"/>
                </a:cubicBezTo>
                <a:cubicBezTo>
                  <a:pt x="3771388" y="875087"/>
                  <a:pt x="3771388" y="875087"/>
                  <a:pt x="3771388" y="875087"/>
                </a:cubicBezTo>
                <a:cubicBezTo>
                  <a:pt x="3781575" y="866112"/>
                  <a:pt x="3781575" y="866112"/>
                  <a:pt x="3781575" y="866112"/>
                </a:cubicBezTo>
                <a:cubicBezTo>
                  <a:pt x="3778179" y="861624"/>
                  <a:pt x="3778179" y="861624"/>
                  <a:pt x="3778179" y="861624"/>
                </a:cubicBezTo>
                <a:cubicBezTo>
                  <a:pt x="3795157" y="839186"/>
                  <a:pt x="3795157" y="839186"/>
                  <a:pt x="3795157" y="839186"/>
                </a:cubicBezTo>
                <a:cubicBezTo>
                  <a:pt x="3798553" y="839186"/>
                  <a:pt x="3798553" y="839186"/>
                  <a:pt x="3798553" y="839186"/>
                </a:cubicBezTo>
                <a:cubicBezTo>
                  <a:pt x="3801949" y="821236"/>
                  <a:pt x="3801949" y="821236"/>
                  <a:pt x="3801949" y="821236"/>
                </a:cubicBezTo>
                <a:lnTo>
                  <a:pt x="3799038" y="817389"/>
                </a:lnTo>
                <a:lnTo>
                  <a:pt x="3806618" y="813382"/>
                </a:lnTo>
                <a:cubicBezTo>
                  <a:pt x="3808740" y="812261"/>
                  <a:pt x="3808740" y="812261"/>
                  <a:pt x="3808740" y="812261"/>
                </a:cubicBezTo>
                <a:cubicBezTo>
                  <a:pt x="3818927" y="807773"/>
                  <a:pt x="3818927" y="807773"/>
                  <a:pt x="3818927" y="807773"/>
                </a:cubicBezTo>
                <a:cubicBezTo>
                  <a:pt x="3818927" y="798798"/>
                  <a:pt x="3818927" y="798798"/>
                  <a:pt x="3818927" y="798798"/>
                </a:cubicBezTo>
                <a:cubicBezTo>
                  <a:pt x="3832509" y="789822"/>
                  <a:pt x="3832509" y="789822"/>
                  <a:pt x="3832509" y="789822"/>
                </a:cubicBezTo>
                <a:cubicBezTo>
                  <a:pt x="3863069" y="758409"/>
                  <a:pt x="3863069" y="758409"/>
                  <a:pt x="3863069" y="758409"/>
                </a:cubicBezTo>
                <a:lnTo>
                  <a:pt x="3865199" y="747151"/>
                </a:lnTo>
                <a:lnTo>
                  <a:pt x="3865191" y="748312"/>
                </a:lnTo>
                <a:cubicBezTo>
                  <a:pt x="3870709" y="748312"/>
                  <a:pt x="3883443" y="740458"/>
                  <a:pt x="3880047" y="740458"/>
                </a:cubicBezTo>
                <a:cubicBezTo>
                  <a:pt x="3880047" y="740458"/>
                  <a:pt x="3880047" y="740458"/>
                  <a:pt x="3866465" y="740458"/>
                </a:cubicBezTo>
                <a:cubicBezTo>
                  <a:pt x="3866465" y="740458"/>
                  <a:pt x="3866465" y="740458"/>
                  <a:pt x="3866041" y="742702"/>
                </a:cubicBezTo>
                <a:lnTo>
                  <a:pt x="3865199" y="747151"/>
                </a:lnTo>
                <a:lnTo>
                  <a:pt x="3865244" y="740458"/>
                </a:lnTo>
                <a:cubicBezTo>
                  <a:pt x="3867128" y="737514"/>
                  <a:pt x="3870192" y="733587"/>
                  <a:pt x="3874801" y="728433"/>
                </a:cubicBezTo>
                <a:lnTo>
                  <a:pt x="3893629" y="709045"/>
                </a:lnTo>
                <a:lnTo>
                  <a:pt x="3893629" y="709045"/>
                </a:lnTo>
                <a:cubicBezTo>
                  <a:pt x="3894478" y="707923"/>
                  <a:pt x="3895327" y="704558"/>
                  <a:pt x="3897025" y="704558"/>
                </a:cubicBezTo>
                <a:cubicBezTo>
                  <a:pt x="3897025" y="704558"/>
                  <a:pt x="3897025" y="704558"/>
                  <a:pt x="3893629" y="709045"/>
                </a:cubicBezTo>
                <a:lnTo>
                  <a:pt x="3893629" y="709045"/>
                </a:lnTo>
                <a:lnTo>
                  <a:pt x="3892250" y="708344"/>
                </a:lnTo>
                <a:cubicBezTo>
                  <a:pt x="3891719" y="707082"/>
                  <a:pt x="3891083" y="704558"/>
                  <a:pt x="3890234" y="700070"/>
                </a:cubicBezTo>
                <a:lnTo>
                  <a:pt x="3903899" y="700070"/>
                </a:lnTo>
                <a:lnTo>
                  <a:pt x="3902967" y="702594"/>
                </a:lnTo>
                <a:cubicBezTo>
                  <a:pt x="3902543" y="703997"/>
                  <a:pt x="3902967" y="703436"/>
                  <a:pt x="3903816" y="702314"/>
                </a:cubicBezTo>
                <a:lnTo>
                  <a:pt x="3905906" y="700070"/>
                </a:lnTo>
                <a:lnTo>
                  <a:pt x="3908060" y="700070"/>
                </a:lnTo>
                <a:cubicBezTo>
                  <a:pt x="3910607" y="700070"/>
                  <a:pt x="3910607" y="700070"/>
                  <a:pt x="3910607" y="700070"/>
                </a:cubicBezTo>
                <a:cubicBezTo>
                  <a:pt x="3909758" y="697826"/>
                  <a:pt x="3908485" y="697826"/>
                  <a:pt x="3907212" y="698668"/>
                </a:cubicBezTo>
                <a:lnTo>
                  <a:pt x="3905906" y="700070"/>
                </a:lnTo>
                <a:lnTo>
                  <a:pt x="3903899" y="700070"/>
                </a:lnTo>
                <a:lnTo>
                  <a:pt x="3907212" y="691095"/>
                </a:lnTo>
                <a:cubicBezTo>
                  <a:pt x="3920794" y="686607"/>
                  <a:pt x="3920794" y="686607"/>
                  <a:pt x="3920794" y="686607"/>
                </a:cubicBezTo>
                <a:cubicBezTo>
                  <a:pt x="3920794" y="677632"/>
                  <a:pt x="3920794" y="677632"/>
                  <a:pt x="3920794" y="677632"/>
                </a:cubicBezTo>
                <a:cubicBezTo>
                  <a:pt x="3924190" y="668657"/>
                  <a:pt x="3924190" y="668657"/>
                  <a:pt x="3924190" y="668657"/>
                </a:cubicBezTo>
                <a:cubicBezTo>
                  <a:pt x="3930981" y="668657"/>
                  <a:pt x="3930981" y="668657"/>
                  <a:pt x="3930981" y="668657"/>
                </a:cubicBezTo>
                <a:cubicBezTo>
                  <a:pt x="3951354" y="637243"/>
                  <a:pt x="3951354" y="637243"/>
                  <a:pt x="3951354" y="637243"/>
                </a:cubicBezTo>
                <a:cubicBezTo>
                  <a:pt x="3961541" y="632755"/>
                  <a:pt x="3961541" y="632755"/>
                  <a:pt x="3961541" y="632755"/>
                </a:cubicBezTo>
                <a:cubicBezTo>
                  <a:pt x="3968332" y="605830"/>
                  <a:pt x="3968332" y="605830"/>
                  <a:pt x="3968332" y="605830"/>
                </a:cubicBezTo>
                <a:cubicBezTo>
                  <a:pt x="3988706" y="614805"/>
                  <a:pt x="3988706" y="614805"/>
                  <a:pt x="3988706" y="614805"/>
                </a:cubicBezTo>
                <a:cubicBezTo>
                  <a:pt x="4002288" y="601342"/>
                  <a:pt x="4002288" y="601342"/>
                  <a:pt x="4002288" y="601342"/>
                </a:cubicBezTo>
                <a:cubicBezTo>
                  <a:pt x="3998893" y="587879"/>
                  <a:pt x="3998893" y="587879"/>
                  <a:pt x="3998893" y="587879"/>
                </a:cubicBezTo>
                <a:cubicBezTo>
                  <a:pt x="4002288" y="578904"/>
                  <a:pt x="4002288" y="578904"/>
                  <a:pt x="4002288" y="578904"/>
                </a:cubicBezTo>
                <a:lnTo>
                  <a:pt x="3993899" y="567817"/>
                </a:lnTo>
                <a:lnTo>
                  <a:pt x="3995497" y="560953"/>
                </a:lnTo>
                <a:cubicBezTo>
                  <a:pt x="3995497" y="565441"/>
                  <a:pt x="3995497" y="565441"/>
                  <a:pt x="3995497" y="565441"/>
                </a:cubicBezTo>
                <a:cubicBezTo>
                  <a:pt x="4002288" y="569929"/>
                  <a:pt x="4002288" y="569929"/>
                  <a:pt x="4002288" y="569929"/>
                </a:cubicBezTo>
                <a:cubicBezTo>
                  <a:pt x="4005684" y="569929"/>
                  <a:pt x="4009079" y="574416"/>
                  <a:pt x="4012475" y="565441"/>
                </a:cubicBezTo>
                <a:cubicBezTo>
                  <a:pt x="3992101" y="551978"/>
                  <a:pt x="3992101" y="551978"/>
                  <a:pt x="3992101" y="551978"/>
                </a:cubicBezTo>
                <a:cubicBezTo>
                  <a:pt x="3998893" y="538515"/>
                  <a:pt x="3998893" y="538515"/>
                  <a:pt x="3998893" y="538515"/>
                </a:cubicBezTo>
                <a:cubicBezTo>
                  <a:pt x="4012475" y="560953"/>
                  <a:pt x="4012475" y="560953"/>
                  <a:pt x="4012475" y="560953"/>
                </a:cubicBezTo>
                <a:cubicBezTo>
                  <a:pt x="4049827" y="534028"/>
                  <a:pt x="4049827" y="534028"/>
                  <a:pt x="4049827" y="534028"/>
                </a:cubicBezTo>
                <a:cubicBezTo>
                  <a:pt x="4046431" y="525052"/>
                  <a:pt x="4046431" y="525052"/>
                  <a:pt x="4046431" y="525052"/>
                </a:cubicBezTo>
                <a:cubicBezTo>
                  <a:pt x="4097365" y="462226"/>
                  <a:pt x="4097365" y="462226"/>
                  <a:pt x="4097365" y="462226"/>
                </a:cubicBezTo>
                <a:cubicBezTo>
                  <a:pt x="4107551" y="462226"/>
                  <a:pt x="4107551" y="462226"/>
                  <a:pt x="4107551" y="462226"/>
                </a:cubicBezTo>
                <a:cubicBezTo>
                  <a:pt x="4110947" y="457738"/>
                  <a:pt x="4110947" y="457738"/>
                  <a:pt x="4110947" y="457738"/>
                </a:cubicBezTo>
                <a:cubicBezTo>
                  <a:pt x="4097365" y="448763"/>
                  <a:pt x="4097365" y="448763"/>
                  <a:pt x="4097365" y="448763"/>
                </a:cubicBezTo>
                <a:cubicBezTo>
                  <a:pt x="4093969" y="448763"/>
                  <a:pt x="4090573" y="471201"/>
                  <a:pt x="4080387" y="453250"/>
                </a:cubicBezTo>
                <a:cubicBezTo>
                  <a:pt x="4087178" y="453250"/>
                  <a:pt x="4087178" y="453250"/>
                  <a:pt x="4087178" y="453250"/>
                </a:cubicBezTo>
                <a:cubicBezTo>
                  <a:pt x="4093969" y="435300"/>
                  <a:pt x="4093969" y="435300"/>
                  <a:pt x="4093969" y="435300"/>
                </a:cubicBezTo>
                <a:cubicBezTo>
                  <a:pt x="4107551" y="426325"/>
                  <a:pt x="4107551" y="426325"/>
                  <a:pt x="4107551" y="426325"/>
                </a:cubicBezTo>
                <a:cubicBezTo>
                  <a:pt x="4110947" y="408374"/>
                  <a:pt x="4110947" y="408374"/>
                  <a:pt x="4110947" y="408374"/>
                </a:cubicBezTo>
                <a:cubicBezTo>
                  <a:pt x="4117738" y="412862"/>
                  <a:pt x="4117738" y="412862"/>
                  <a:pt x="4117738" y="412862"/>
                </a:cubicBezTo>
                <a:cubicBezTo>
                  <a:pt x="4124529" y="394911"/>
                  <a:pt x="4124529" y="394911"/>
                  <a:pt x="4124529" y="394911"/>
                </a:cubicBezTo>
                <a:cubicBezTo>
                  <a:pt x="4131321" y="394911"/>
                  <a:pt x="4131321" y="394911"/>
                  <a:pt x="4131321" y="394911"/>
                </a:cubicBezTo>
                <a:cubicBezTo>
                  <a:pt x="4141507" y="376961"/>
                  <a:pt x="4141507" y="376961"/>
                  <a:pt x="4141507" y="376961"/>
                </a:cubicBezTo>
                <a:cubicBezTo>
                  <a:pt x="4151694" y="372473"/>
                  <a:pt x="4151694" y="372473"/>
                  <a:pt x="4151694" y="372473"/>
                </a:cubicBezTo>
                <a:cubicBezTo>
                  <a:pt x="4155090" y="359010"/>
                  <a:pt x="4155090" y="359010"/>
                  <a:pt x="4155090" y="359010"/>
                </a:cubicBezTo>
                <a:cubicBezTo>
                  <a:pt x="4189045" y="318622"/>
                  <a:pt x="4189045" y="318622"/>
                  <a:pt x="4189045" y="318622"/>
                </a:cubicBezTo>
                <a:cubicBezTo>
                  <a:pt x="4189045" y="318622"/>
                  <a:pt x="4185650" y="323109"/>
                  <a:pt x="4192441" y="323109"/>
                </a:cubicBezTo>
                <a:cubicBezTo>
                  <a:pt x="4192441" y="323109"/>
                  <a:pt x="4195837" y="327597"/>
                  <a:pt x="4199233" y="318622"/>
                </a:cubicBezTo>
                <a:cubicBezTo>
                  <a:pt x="4192441" y="309646"/>
                  <a:pt x="4192441" y="309646"/>
                  <a:pt x="4192441" y="309646"/>
                </a:cubicBezTo>
                <a:cubicBezTo>
                  <a:pt x="4192441" y="300671"/>
                  <a:pt x="4192441" y="300671"/>
                  <a:pt x="4192441" y="300671"/>
                </a:cubicBezTo>
                <a:cubicBezTo>
                  <a:pt x="4206023" y="296184"/>
                  <a:pt x="4206023" y="296184"/>
                  <a:pt x="4206023" y="296184"/>
                </a:cubicBezTo>
                <a:cubicBezTo>
                  <a:pt x="4250166" y="237844"/>
                  <a:pt x="4250166" y="237844"/>
                  <a:pt x="4250166" y="237844"/>
                </a:cubicBezTo>
                <a:cubicBezTo>
                  <a:pt x="4263749" y="228869"/>
                  <a:pt x="4263749" y="228869"/>
                  <a:pt x="4263749" y="228869"/>
                </a:cubicBezTo>
                <a:cubicBezTo>
                  <a:pt x="4270539" y="206431"/>
                  <a:pt x="4243375" y="242332"/>
                  <a:pt x="4270539" y="210919"/>
                </a:cubicBezTo>
                <a:cubicBezTo>
                  <a:pt x="4277331" y="215406"/>
                  <a:pt x="4277331" y="215406"/>
                  <a:pt x="4277331" y="215406"/>
                </a:cubicBezTo>
                <a:cubicBezTo>
                  <a:pt x="4256957" y="242332"/>
                  <a:pt x="4256957" y="242332"/>
                  <a:pt x="4256957" y="242332"/>
                </a:cubicBezTo>
                <a:cubicBezTo>
                  <a:pt x="4270539" y="246820"/>
                  <a:pt x="4270539" y="246820"/>
                  <a:pt x="4270539" y="246820"/>
                </a:cubicBezTo>
                <a:cubicBezTo>
                  <a:pt x="4270539" y="251307"/>
                  <a:pt x="4270539" y="251307"/>
                  <a:pt x="4270539" y="251307"/>
                </a:cubicBezTo>
                <a:cubicBezTo>
                  <a:pt x="4260353" y="251307"/>
                  <a:pt x="4250166" y="273745"/>
                  <a:pt x="4246771" y="264770"/>
                </a:cubicBezTo>
                <a:cubicBezTo>
                  <a:pt x="4209419" y="309646"/>
                  <a:pt x="4209419" y="309646"/>
                  <a:pt x="4209419" y="309646"/>
                </a:cubicBezTo>
                <a:cubicBezTo>
                  <a:pt x="4209419" y="323109"/>
                  <a:pt x="4209419" y="323109"/>
                  <a:pt x="4209419" y="323109"/>
                </a:cubicBezTo>
                <a:cubicBezTo>
                  <a:pt x="4229793" y="318622"/>
                  <a:pt x="4229793" y="318622"/>
                  <a:pt x="4229793" y="318622"/>
                </a:cubicBezTo>
                <a:cubicBezTo>
                  <a:pt x="4236584" y="296184"/>
                  <a:pt x="4236584" y="296184"/>
                  <a:pt x="4236584" y="296184"/>
                </a:cubicBezTo>
                <a:cubicBezTo>
                  <a:pt x="4260353" y="287208"/>
                  <a:pt x="4260353" y="287208"/>
                  <a:pt x="4260353" y="287208"/>
                </a:cubicBezTo>
                <a:cubicBezTo>
                  <a:pt x="4294309" y="233357"/>
                  <a:pt x="4294309" y="233357"/>
                  <a:pt x="4294309" y="233357"/>
                </a:cubicBezTo>
                <a:cubicBezTo>
                  <a:pt x="4284122" y="233357"/>
                  <a:pt x="4284122" y="233357"/>
                  <a:pt x="4284122" y="233357"/>
                </a:cubicBezTo>
                <a:cubicBezTo>
                  <a:pt x="4307891" y="206431"/>
                  <a:pt x="4307891" y="206431"/>
                  <a:pt x="4307891" y="206431"/>
                </a:cubicBezTo>
                <a:lnTo>
                  <a:pt x="4309155" y="207266"/>
                </a:lnTo>
                <a:lnTo>
                  <a:pt x="4304018" y="211970"/>
                </a:lnTo>
                <a:cubicBezTo>
                  <a:pt x="4299614" y="219052"/>
                  <a:pt x="4295157" y="229991"/>
                  <a:pt x="4290913" y="246820"/>
                </a:cubicBezTo>
                <a:cubicBezTo>
                  <a:pt x="4301100" y="251307"/>
                  <a:pt x="4301100" y="251307"/>
                  <a:pt x="4301100" y="251307"/>
                </a:cubicBezTo>
                <a:cubicBezTo>
                  <a:pt x="4297705" y="260283"/>
                  <a:pt x="4297705" y="260283"/>
                  <a:pt x="4297705" y="260283"/>
                </a:cubicBezTo>
                <a:cubicBezTo>
                  <a:pt x="4301100" y="273745"/>
                  <a:pt x="4304495" y="251307"/>
                  <a:pt x="4314683" y="269258"/>
                </a:cubicBezTo>
                <a:cubicBezTo>
                  <a:pt x="4301100" y="282721"/>
                  <a:pt x="4301100" y="282721"/>
                  <a:pt x="4301100" y="282721"/>
                </a:cubicBezTo>
                <a:cubicBezTo>
                  <a:pt x="4284122" y="300671"/>
                  <a:pt x="4284122" y="300671"/>
                  <a:pt x="4284122" y="300671"/>
                </a:cubicBezTo>
                <a:cubicBezTo>
                  <a:pt x="4281576" y="304037"/>
                  <a:pt x="4298129" y="294781"/>
                  <a:pt x="4293673" y="303195"/>
                </a:cubicBezTo>
                <a:lnTo>
                  <a:pt x="4284464" y="314169"/>
                </a:lnTo>
                <a:lnTo>
                  <a:pt x="4273935" y="309646"/>
                </a:lnTo>
                <a:cubicBezTo>
                  <a:pt x="4267144" y="327597"/>
                  <a:pt x="4267144" y="327597"/>
                  <a:pt x="4267144" y="327597"/>
                </a:cubicBezTo>
                <a:cubicBezTo>
                  <a:pt x="4273935" y="332085"/>
                  <a:pt x="4270539" y="332085"/>
                  <a:pt x="4253561" y="341060"/>
                </a:cubicBezTo>
                <a:cubicBezTo>
                  <a:pt x="4263749" y="359010"/>
                  <a:pt x="4263749" y="359010"/>
                  <a:pt x="4263749" y="359010"/>
                </a:cubicBezTo>
                <a:cubicBezTo>
                  <a:pt x="4280727" y="350035"/>
                  <a:pt x="4280727" y="350035"/>
                  <a:pt x="4280727" y="350035"/>
                </a:cubicBezTo>
                <a:cubicBezTo>
                  <a:pt x="4287517" y="341060"/>
                  <a:pt x="4287517" y="341060"/>
                  <a:pt x="4287517" y="341060"/>
                </a:cubicBezTo>
                <a:cubicBezTo>
                  <a:pt x="4284122" y="332085"/>
                  <a:pt x="4284122" y="332085"/>
                  <a:pt x="4284122" y="332085"/>
                </a:cubicBezTo>
                <a:cubicBezTo>
                  <a:pt x="4294309" y="345547"/>
                  <a:pt x="4294309" y="345547"/>
                  <a:pt x="4294309" y="345547"/>
                </a:cubicBezTo>
                <a:cubicBezTo>
                  <a:pt x="4328265" y="336572"/>
                  <a:pt x="4328265" y="336572"/>
                  <a:pt x="4328265" y="336572"/>
                </a:cubicBezTo>
                <a:cubicBezTo>
                  <a:pt x="4335056" y="323109"/>
                  <a:pt x="4335056" y="323109"/>
                  <a:pt x="4335056" y="323109"/>
                </a:cubicBezTo>
                <a:cubicBezTo>
                  <a:pt x="4324869" y="314134"/>
                  <a:pt x="4324869" y="314134"/>
                  <a:pt x="4324869" y="314134"/>
                </a:cubicBezTo>
                <a:cubicBezTo>
                  <a:pt x="4321473" y="314134"/>
                  <a:pt x="4365616" y="300671"/>
                  <a:pt x="4307891" y="318622"/>
                </a:cubicBezTo>
                <a:cubicBezTo>
                  <a:pt x="4314683" y="305159"/>
                  <a:pt x="4314683" y="305159"/>
                  <a:pt x="4314683" y="305159"/>
                </a:cubicBezTo>
                <a:cubicBezTo>
                  <a:pt x="4307891" y="296184"/>
                  <a:pt x="4307891" y="296184"/>
                  <a:pt x="4307891" y="296184"/>
                </a:cubicBezTo>
                <a:cubicBezTo>
                  <a:pt x="4318078" y="296184"/>
                  <a:pt x="4318078" y="296184"/>
                  <a:pt x="4318078" y="296184"/>
                </a:cubicBezTo>
                <a:cubicBezTo>
                  <a:pt x="4331661" y="282721"/>
                  <a:pt x="4331661" y="282721"/>
                  <a:pt x="4331661" y="282721"/>
                </a:cubicBezTo>
                <a:cubicBezTo>
                  <a:pt x="4335056" y="282721"/>
                  <a:pt x="4335056" y="282721"/>
                  <a:pt x="4335056" y="282721"/>
                </a:cubicBezTo>
                <a:cubicBezTo>
                  <a:pt x="4331661" y="305159"/>
                  <a:pt x="4331661" y="305159"/>
                  <a:pt x="4331661" y="305159"/>
                </a:cubicBezTo>
                <a:cubicBezTo>
                  <a:pt x="4345243" y="314134"/>
                  <a:pt x="4345243" y="314134"/>
                  <a:pt x="4345243" y="314134"/>
                </a:cubicBezTo>
                <a:cubicBezTo>
                  <a:pt x="4365616" y="309646"/>
                  <a:pt x="4365616" y="309646"/>
                  <a:pt x="4365616" y="309646"/>
                </a:cubicBezTo>
                <a:cubicBezTo>
                  <a:pt x="4358825" y="314134"/>
                  <a:pt x="4358825" y="314134"/>
                  <a:pt x="4358825" y="314134"/>
                </a:cubicBezTo>
                <a:cubicBezTo>
                  <a:pt x="4358825" y="318622"/>
                  <a:pt x="4358825" y="318622"/>
                  <a:pt x="4358825" y="318622"/>
                </a:cubicBezTo>
                <a:cubicBezTo>
                  <a:pt x="4280727" y="421837"/>
                  <a:pt x="4280727" y="421837"/>
                  <a:pt x="4280727" y="421837"/>
                </a:cubicBezTo>
                <a:cubicBezTo>
                  <a:pt x="4280727" y="426325"/>
                  <a:pt x="4280727" y="426325"/>
                  <a:pt x="4280727" y="426325"/>
                </a:cubicBezTo>
                <a:cubicBezTo>
                  <a:pt x="4267144" y="426325"/>
                  <a:pt x="4267144" y="426325"/>
                  <a:pt x="4267144" y="426325"/>
                </a:cubicBezTo>
                <a:cubicBezTo>
                  <a:pt x="4267144" y="430812"/>
                  <a:pt x="4267144" y="430812"/>
                  <a:pt x="4267144" y="430812"/>
                </a:cubicBezTo>
                <a:cubicBezTo>
                  <a:pt x="4270539" y="435300"/>
                  <a:pt x="4273935" y="430812"/>
                  <a:pt x="4273935" y="435300"/>
                </a:cubicBezTo>
                <a:cubicBezTo>
                  <a:pt x="4267144" y="439788"/>
                  <a:pt x="4267144" y="439788"/>
                  <a:pt x="4267144" y="439788"/>
                </a:cubicBezTo>
                <a:cubicBezTo>
                  <a:pt x="4270539" y="439788"/>
                  <a:pt x="4270539" y="439788"/>
                  <a:pt x="4270539" y="439788"/>
                </a:cubicBezTo>
                <a:cubicBezTo>
                  <a:pt x="4256957" y="453250"/>
                  <a:pt x="4256957" y="453250"/>
                  <a:pt x="4256957" y="453250"/>
                </a:cubicBezTo>
                <a:cubicBezTo>
                  <a:pt x="4270539" y="466713"/>
                  <a:pt x="4270539" y="466713"/>
                  <a:pt x="4270539" y="466713"/>
                </a:cubicBezTo>
                <a:cubicBezTo>
                  <a:pt x="4277331" y="462226"/>
                  <a:pt x="4280727" y="471201"/>
                  <a:pt x="4287517" y="471201"/>
                </a:cubicBezTo>
                <a:cubicBezTo>
                  <a:pt x="4280727" y="493639"/>
                  <a:pt x="4280727" y="493639"/>
                  <a:pt x="4280727" y="493639"/>
                </a:cubicBezTo>
                <a:cubicBezTo>
                  <a:pt x="4284122" y="507102"/>
                  <a:pt x="4284122" y="507102"/>
                  <a:pt x="4284122" y="507102"/>
                </a:cubicBezTo>
                <a:cubicBezTo>
                  <a:pt x="4280727" y="502614"/>
                  <a:pt x="4287517" y="493639"/>
                  <a:pt x="4301100" y="507102"/>
                </a:cubicBezTo>
                <a:cubicBezTo>
                  <a:pt x="4304495" y="502614"/>
                  <a:pt x="4304495" y="502614"/>
                  <a:pt x="4304495" y="502614"/>
                </a:cubicBezTo>
                <a:cubicBezTo>
                  <a:pt x="4311287" y="520565"/>
                  <a:pt x="4311287" y="520565"/>
                  <a:pt x="4311287" y="520565"/>
                </a:cubicBezTo>
                <a:cubicBezTo>
                  <a:pt x="4318078" y="520565"/>
                  <a:pt x="4318078" y="520565"/>
                  <a:pt x="4318078" y="520565"/>
                </a:cubicBezTo>
                <a:cubicBezTo>
                  <a:pt x="4304495" y="538515"/>
                  <a:pt x="4304495" y="538515"/>
                  <a:pt x="4304495" y="538515"/>
                </a:cubicBezTo>
                <a:lnTo>
                  <a:pt x="4298471" y="538515"/>
                </a:lnTo>
                <a:lnTo>
                  <a:pt x="4300994" y="535360"/>
                </a:lnTo>
                <a:cubicBezTo>
                  <a:pt x="4308315" y="525052"/>
                  <a:pt x="4291762" y="541881"/>
                  <a:pt x="4294309" y="538515"/>
                </a:cubicBezTo>
                <a:lnTo>
                  <a:pt x="4296333" y="541190"/>
                </a:lnTo>
                <a:lnTo>
                  <a:pt x="4284122" y="556466"/>
                </a:lnTo>
                <a:cubicBezTo>
                  <a:pt x="4273935" y="547491"/>
                  <a:pt x="4273935" y="547491"/>
                  <a:pt x="4273935" y="547491"/>
                </a:cubicBezTo>
                <a:cubicBezTo>
                  <a:pt x="4263749" y="551978"/>
                  <a:pt x="4277331" y="569929"/>
                  <a:pt x="4263749" y="560953"/>
                </a:cubicBezTo>
                <a:cubicBezTo>
                  <a:pt x="4263749" y="565441"/>
                  <a:pt x="4263749" y="565441"/>
                  <a:pt x="4263749" y="565441"/>
                </a:cubicBezTo>
                <a:cubicBezTo>
                  <a:pt x="4267144" y="565441"/>
                  <a:pt x="4256957" y="578904"/>
                  <a:pt x="4270539" y="569929"/>
                </a:cubicBezTo>
                <a:cubicBezTo>
                  <a:pt x="4260353" y="592367"/>
                  <a:pt x="4260353" y="592367"/>
                  <a:pt x="4260353" y="592367"/>
                </a:cubicBezTo>
                <a:cubicBezTo>
                  <a:pt x="4233188" y="614805"/>
                  <a:pt x="4233188" y="614805"/>
                  <a:pt x="4233188" y="614805"/>
                </a:cubicBezTo>
                <a:cubicBezTo>
                  <a:pt x="4256957" y="583392"/>
                  <a:pt x="4256957" y="583392"/>
                  <a:pt x="4256957" y="583392"/>
                </a:cubicBezTo>
                <a:cubicBezTo>
                  <a:pt x="4239979" y="587879"/>
                  <a:pt x="4239979" y="587879"/>
                  <a:pt x="4239979" y="587879"/>
                </a:cubicBezTo>
                <a:cubicBezTo>
                  <a:pt x="4229793" y="610317"/>
                  <a:pt x="4229793" y="610317"/>
                  <a:pt x="4229793" y="610317"/>
                </a:cubicBezTo>
                <a:cubicBezTo>
                  <a:pt x="4212815" y="614805"/>
                  <a:pt x="4212815" y="614805"/>
                  <a:pt x="4212815" y="614805"/>
                </a:cubicBezTo>
                <a:cubicBezTo>
                  <a:pt x="4206023" y="601342"/>
                  <a:pt x="4206023" y="601342"/>
                  <a:pt x="4206023" y="601342"/>
                </a:cubicBezTo>
                <a:cubicBezTo>
                  <a:pt x="4226397" y="592367"/>
                  <a:pt x="4226397" y="592367"/>
                  <a:pt x="4226397" y="592367"/>
                </a:cubicBezTo>
                <a:cubicBezTo>
                  <a:pt x="4243375" y="569929"/>
                  <a:pt x="4243375" y="569929"/>
                  <a:pt x="4243375" y="569929"/>
                </a:cubicBezTo>
                <a:lnTo>
                  <a:pt x="4245312" y="568222"/>
                </a:lnTo>
                <a:lnTo>
                  <a:pt x="4252925" y="565091"/>
                </a:lnTo>
                <a:cubicBezTo>
                  <a:pt x="4256321" y="563758"/>
                  <a:pt x="4258655" y="563197"/>
                  <a:pt x="4256957" y="565441"/>
                </a:cubicBezTo>
                <a:cubicBezTo>
                  <a:pt x="4256957" y="565441"/>
                  <a:pt x="4256957" y="565441"/>
                  <a:pt x="4253561" y="560953"/>
                </a:cubicBezTo>
                <a:cubicBezTo>
                  <a:pt x="4253561" y="560953"/>
                  <a:pt x="4253561" y="560953"/>
                  <a:pt x="4252288" y="562075"/>
                </a:cubicBezTo>
                <a:lnTo>
                  <a:pt x="4245312" y="568222"/>
                </a:lnTo>
                <a:lnTo>
                  <a:pt x="4242526" y="569368"/>
                </a:lnTo>
                <a:cubicBezTo>
                  <a:pt x="4237433" y="571051"/>
                  <a:pt x="4239979" y="567685"/>
                  <a:pt x="4273935" y="543003"/>
                </a:cubicBezTo>
                <a:cubicBezTo>
                  <a:pt x="4263749" y="525052"/>
                  <a:pt x="4263749" y="525052"/>
                  <a:pt x="4263749" y="525052"/>
                </a:cubicBezTo>
                <a:cubicBezTo>
                  <a:pt x="4260353" y="520565"/>
                  <a:pt x="4260353" y="520565"/>
                  <a:pt x="4260353" y="520565"/>
                </a:cubicBezTo>
                <a:cubicBezTo>
                  <a:pt x="4246771" y="525052"/>
                  <a:pt x="4246771" y="525052"/>
                  <a:pt x="4246771" y="525052"/>
                </a:cubicBezTo>
                <a:cubicBezTo>
                  <a:pt x="4253561" y="538515"/>
                  <a:pt x="4253561" y="538515"/>
                  <a:pt x="4253561" y="538515"/>
                </a:cubicBezTo>
                <a:cubicBezTo>
                  <a:pt x="4246771" y="547491"/>
                  <a:pt x="4233188" y="551978"/>
                  <a:pt x="4233188" y="547491"/>
                </a:cubicBezTo>
                <a:lnTo>
                  <a:pt x="4227778" y="554640"/>
                </a:lnTo>
                <a:lnTo>
                  <a:pt x="4227671" y="551978"/>
                </a:lnTo>
                <a:cubicBezTo>
                  <a:pt x="4227458" y="550856"/>
                  <a:pt x="4227140" y="550295"/>
                  <a:pt x="4226875" y="551417"/>
                </a:cubicBezTo>
                <a:lnTo>
                  <a:pt x="4226638" y="556148"/>
                </a:lnTo>
                <a:lnTo>
                  <a:pt x="4226397" y="556466"/>
                </a:lnTo>
                <a:lnTo>
                  <a:pt x="4226626" y="556376"/>
                </a:lnTo>
                <a:lnTo>
                  <a:pt x="4226397" y="560953"/>
                </a:lnTo>
                <a:cubicBezTo>
                  <a:pt x="4223001" y="556466"/>
                  <a:pt x="4223001" y="556466"/>
                  <a:pt x="4223001" y="556466"/>
                </a:cubicBezTo>
                <a:cubicBezTo>
                  <a:pt x="4199233" y="592367"/>
                  <a:pt x="4199233" y="592367"/>
                  <a:pt x="4199233" y="592367"/>
                </a:cubicBezTo>
                <a:cubicBezTo>
                  <a:pt x="4195837" y="592367"/>
                  <a:pt x="4199233" y="601342"/>
                  <a:pt x="4195837" y="592367"/>
                </a:cubicBezTo>
                <a:cubicBezTo>
                  <a:pt x="4195837" y="601342"/>
                  <a:pt x="4195837" y="601342"/>
                  <a:pt x="4195837" y="601342"/>
                </a:cubicBezTo>
                <a:cubicBezTo>
                  <a:pt x="4185650" y="601342"/>
                  <a:pt x="4185650" y="601342"/>
                  <a:pt x="4185650" y="601342"/>
                </a:cubicBezTo>
                <a:cubicBezTo>
                  <a:pt x="4172067" y="619293"/>
                  <a:pt x="4172067" y="619293"/>
                  <a:pt x="4172067" y="619293"/>
                </a:cubicBezTo>
                <a:cubicBezTo>
                  <a:pt x="4155090" y="637243"/>
                  <a:pt x="4155090" y="637243"/>
                  <a:pt x="4155090" y="637243"/>
                </a:cubicBezTo>
                <a:cubicBezTo>
                  <a:pt x="4134716" y="641731"/>
                  <a:pt x="4134716" y="641731"/>
                  <a:pt x="4134716" y="641731"/>
                </a:cubicBezTo>
                <a:cubicBezTo>
                  <a:pt x="4131321" y="646218"/>
                  <a:pt x="4131321" y="646218"/>
                  <a:pt x="4131321" y="646218"/>
                </a:cubicBezTo>
                <a:cubicBezTo>
                  <a:pt x="4117738" y="619293"/>
                  <a:pt x="4117738" y="619293"/>
                  <a:pt x="4117738" y="619293"/>
                </a:cubicBezTo>
                <a:cubicBezTo>
                  <a:pt x="4104156" y="632755"/>
                  <a:pt x="4104156" y="632755"/>
                  <a:pt x="4104156" y="632755"/>
                </a:cubicBezTo>
                <a:lnTo>
                  <a:pt x="4103432" y="632118"/>
                </a:lnTo>
                <a:lnTo>
                  <a:pt x="4107711" y="622062"/>
                </a:lnTo>
                <a:cubicBezTo>
                  <a:pt x="4110841" y="614945"/>
                  <a:pt x="4115192" y="605269"/>
                  <a:pt x="4121134" y="592367"/>
                </a:cubicBezTo>
                <a:cubicBezTo>
                  <a:pt x="4144903" y="569929"/>
                  <a:pt x="4144903" y="569929"/>
                  <a:pt x="4144903" y="569929"/>
                </a:cubicBezTo>
                <a:cubicBezTo>
                  <a:pt x="4168672" y="574416"/>
                  <a:pt x="4168672" y="574416"/>
                  <a:pt x="4168672" y="574416"/>
                </a:cubicBezTo>
                <a:cubicBezTo>
                  <a:pt x="4185650" y="565441"/>
                  <a:pt x="4185650" y="565441"/>
                  <a:pt x="4185650" y="565441"/>
                </a:cubicBezTo>
                <a:cubicBezTo>
                  <a:pt x="4185650" y="547491"/>
                  <a:pt x="4185650" y="547491"/>
                  <a:pt x="4185650" y="547491"/>
                </a:cubicBezTo>
                <a:cubicBezTo>
                  <a:pt x="4195837" y="543003"/>
                  <a:pt x="4195837" y="543003"/>
                  <a:pt x="4195837" y="543003"/>
                </a:cubicBezTo>
                <a:cubicBezTo>
                  <a:pt x="4192441" y="529540"/>
                  <a:pt x="4192441" y="529540"/>
                  <a:pt x="4192441" y="529540"/>
                </a:cubicBezTo>
                <a:cubicBezTo>
                  <a:pt x="4192441" y="525052"/>
                  <a:pt x="4192441" y="525052"/>
                  <a:pt x="4192441" y="525052"/>
                </a:cubicBezTo>
                <a:cubicBezTo>
                  <a:pt x="4192441" y="520565"/>
                  <a:pt x="4192441" y="520565"/>
                  <a:pt x="4192441" y="520565"/>
                </a:cubicBezTo>
                <a:cubicBezTo>
                  <a:pt x="4199233" y="525052"/>
                  <a:pt x="4199233" y="525052"/>
                  <a:pt x="4199233" y="525052"/>
                </a:cubicBezTo>
                <a:cubicBezTo>
                  <a:pt x="4206023" y="525052"/>
                  <a:pt x="4206023" y="525052"/>
                  <a:pt x="4206023" y="525052"/>
                </a:cubicBezTo>
                <a:cubicBezTo>
                  <a:pt x="4206023" y="516077"/>
                  <a:pt x="4206023" y="516077"/>
                  <a:pt x="4206023" y="516077"/>
                </a:cubicBezTo>
                <a:cubicBezTo>
                  <a:pt x="4199233" y="502614"/>
                  <a:pt x="4199233" y="502614"/>
                  <a:pt x="4199233" y="502614"/>
                </a:cubicBezTo>
                <a:cubicBezTo>
                  <a:pt x="4192441" y="498127"/>
                  <a:pt x="4192441" y="498127"/>
                  <a:pt x="4192441" y="498127"/>
                </a:cubicBezTo>
                <a:cubicBezTo>
                  <a:pt x="4216211" y="466713"/>
                  <a:pt x="4216211" y="466713"/>
                  <a:pt x="4216211" y="466713"/>
                </a:cubicBezTo>
                <a:cubicBezTo>
                  <a:pt x="4206023" y="466713"/>
                  <a:pt x="4206023" y="466713"/>
                  <a:pt x="4206023" y="466713"/>
                </a:cubicBezTo>
                <a:cubicBezTo>
                  <a:pt x="4192441" y="480176"/>
                  <a:pt x="4192441" y="480176"/>
                  <a:pt x="4192441" y="480176"/>
                </a:cubicBezTo>
                <a:cubicBezTo>
                  <a:pt x="4192441" y="475689"/>
                  <a:pt x="4192441" y="475689"/>
                  <a:pt x="4192441" y="475689"/>
                </a:cubicBezTo>
                <a:cubicBezTo>
                  <a:pt x="4178859" y="480176"/>
                  <a:pt x="4178859" y="480176"/>
                  <a:pt x="4178859" y="480176"/>
                </a:cubicBezTo>
                <a:cubicBezTo>
                  <a:pt x="4141507" y="525052"/>
                  <a:pt x="4141507" y="525052"/>
                  <a:pt x="4141507" y="525052"/>
                </a:cubicBezTo>
                <a:cubicBezTo>
                  <a:pt x="4127925" y="534028"/>
                  <a:pt x="4127925" y="534028"/>
                  <a:pt x="4127925" y="534028"/>
                </a:cubicBezTo>
                <a:cubicBezTo>
                  <a:pt x="4121134" y="547491"/>
                  <a:pt x="4121134" y="547491"/>
                  <a:pt x="4121134" y="547491"/>
                </a:cubicBezTo>
                <a:cubicBezTo>
                  <a:pt x="4110947" y="569929"/>
                  <a:pt x="4110947" y="569929"/>
                  <a:pt x="4110947" y="569929"/>
                </a:cubicBezTo>
                <a:cubicBezTo>
                  <a:pt x="4100760" y="574416"/>
                  <a:pt x="4100760" y="574416"/>
                  <a:pt x="4100760" y="574416"/>
                </a:cubicBezTo>
                <a:cubicBezTo>
                  <a:pt x="4090573" y="596854"/>
                  <a:pt x="4090573" y="596854"/>
                  <a:pt x="4090573" y="596854"/>
                </a:cubicBezTo>
                <a:cubicBezTo>
                  <a:pt x="4080387" y="592367"/>
                  <a:pt x="4080387" y="592367"/>
                  <a:pt x="4080387" y="592367"/>
                </a:cubicBezTo>
                <a:cubicBezTo>
                  <a:pt x="4076991" y="592367"/>
                  <a:pt x="4076991" y="592367"/>
                  <a:pt x="4076991" y="592367"/>
                </a:cubicBezTo>
                <a:cubicBezTo>
                  <a:pt x="4080387" y="605830"/>
                  <a:pt x="4080387" y="605830"/>
                  <a:pt x="4080387" y="605830"/>
                </a:cubicBezTo>
                <a:cubicBezTo>
                  <a:pt x="4070200" y="610317"/>
                  <a:pt x="4070200" y="610317"/>
                  <a:pt x="4070200" y="610317"/>
                </a:cubicBezTo>
                <a:cubicBezTo>
                  <a:pt x="4070200" y="614805"/>
                  <a:pt x="4070200" y="614805"/>
                  <a:pt x="4070200" y="614805"/>
                </a:cubicBezTo>
                <a:cubicBezTo>
                  <a:pt x="4063409" y="610317"/>
                  <a:pt x="4080387" y="637243"/>
                  <a:pt x="4060013" y="614805"/>
                </a:cubicBezTo>
                <a:cubicBezTo>
                  <a:pt x="4049827" y="628268"/>
                  <a:pt x="4049827" y="628268"/>
                  <a:pt x="4049827" y="628268"/>
                </a:cubicBezTo>
                <a:cubicBezTo>
                  <a:pt x="4053222" y="628268"/>
                  <a:pt x="4049827" y="632755"/>
                  <a:pt x="4046431" y="623780"/>
                </a:cubicBezTo>
                <a:cubicBezTo>
                  <a:pt x="4046431" y="655194"/>
                  <a:pt x="4046431" y="655194"/>
                  <a:pt x="4046431" y="655194"/>
                </a:cubicBezTo>
                <a:cubicBezTo>
                  <a:pt x="4019266" y="673144"/>
                  <a:pt x="4019266" y="673144"/>
                  <a:pt x="4019266" y="673144"/>
                </a:cubicBezTo>
                <a:cubicBezTo>
                  <a:pt x="4019266" y="677632"/>
                  <a:pt x="4019266" y="677632"/>
                  <a:pt x="4019266" y="677632"/>
                </a:cubicBezTo>
                <a:cubicBezTo>
                  <a:pt x="4009079" y="682119"/>
                  <a:pt x="3992101" y="686607"/>
                  <a:pt x="3985310" y="695582"/>
                </a:cubicBezTo>
                <a:cubicBezTo>
                  <a:pt x="3981915" y="713533"/>
                  <a:pt x="3981915" y="713533"/>
                  <a:pt x="3981915" y="713533"/>
                </a:cubicBezTo>
                <a:cubicBezTo>
                  <a:pt x="3975123" y="718020"/>
                  <a:pt x="3975123" y="718020"/>
                  <a:pt x="3975123" y="718020"/>
                </a:cubicBezTo>
                <a:cubicBezTo>
                  <a:pt x="3968332" y="731483"/>
                  <a:pt x="3968332" y="731483"/>
                  <a:pt x="3968332" y="731483"/>
                </a:cubicBezTo>
                <a:cubicBezTo>
                  <a:pt x="3954750" y="740458"/>
                  <a:pt x="3954750" y="740458"/>
                  <a:pt x="3954750" y="740458"/>
                </a:cubicBezTo>
                <a:cubicBezTo>
                  <a:pt x="3951354" y="740458"/>
                  <a:pt x="3951354" y="740458"/>
                  <a:pt x="3951354" y="740458"/>
                </a:cubicBezTo>
                <a:cubicBezTo>
                  <a:pt x="3944563" y="758409"/>
                  <a:pt x="3944563" y="758409"/>
                  <a:pt x="3944563" y="758409"/>
                </a:cubicBezTo>
                <a:cubicBezTo>
                  <a:pt x="3937772" y="758409"/>
                  <a:pt x="3937772" y="758409"/>
                  <a:pt x="3937772" y="758409"/>
                </a:cubicBezTo>
                <a:cubicBezTo>
                  <a:pt x="3937772" y="771872"/>
                  <a:pt x="3937772" y="771872"/>
                  <a:pt x="3937772" y="771872"/>
                </a:cubicBezTo>
                <a:cubicBezTo>
                  <a:pt x="3869860" y="848162"/>
                  <a:pt x="3869860" y="848162"/>
                  <a:pt x="3869860" y="848162"/>
                </a:cubicBezTo>
                <a:cubicBezTo>
                  <a:pt x="3880047" y="843674"/>
                  <a:pt x="3873256" y="848162"/>
                  <a:pt x="3866465" y="866112"/>
                </a:cubicBezTo>
                <a:cubicBezTo>
                  <a:pt x="3880047" y="866112"/>
                  <a:pt x="3880047" y="866112"/>
                  <a:pt x="3880047" y="866112"/>
                </a:cubicBezTo>
                <a:cubicBezTo>
                  <a:pt x="3873256" y="879575"/>
                  <a:pt x="3873256" y="879575"/>
                  <a:pt x="3873256" y="879575"/>
                </a:cubicBezTo>
                <a:cubicBezTo>
                  <a:pt x="3842695" y="924451"/>
                  <a:pt x="3842695" y="924451"/>
                  <a:pt x="3842695" y="924451"/>
                </a:cubicBezTo>
                <a:cubicBezTo>
                  <a:pt x="3832509" y="924451"/>
                  <a:pt x="3832509" y="924451"/>
                  <a:pt x="3832509" y="924451"/>
                </a:cubicBezTo>
                <a:cubicBezTo>
                  <a:pt x="3832509" y="906501"/>
                  <a:pt x="3832509" y="906501"/>
                  <a:pt x="3832509" y="906501"/>
                </a:cubicBezTo>
                <a:cubicBezTo>
                  <a:pt x="3808740" y="919964"/>
                  <a:pt x="3808740" y="919964"/>
                  <a:pt x="3808740" y="919964"/>
                </a:cubicBezTo>
                <a:cubicBezTo>
                  <a:pt x="3808740" y="928939"/>
                  <a:pt x="3808740" y="928939"/>
                  <a:pt x="3808740" y="928939"/>
                </a:cubicBezTo>
                <a:cubicBezTo>
                  <a:pt x="3798553" y="928939"/>
                  <a:pt x="3798553" y="928939"/>
                  <a:pt x="3798553" y="928939"/>
                </a:cubicBezTo>
                <a:cubicBezTo>
                  <a:pt x="3795157" y="933426"/>
                  <a:pt x="3815531" y="919964"/>
                  <a:pt x="3788366" y="933426"/>
                </a:cubicBezTo>
                <a:cubicBezTo>
                  <a:pt x="3795157" y="942402"/>
                  <a:pt x="3795157" y="942402"/>
                  <a:pt x="3795157" y="942402"/>
                </a:cubicBezTo>
                <a:cubicBezTo>
                  <a:pt x="3781575" y="960352"/>
                  <a:pt x="3781575" y="960352"/>
                  <a:pt x="3781575" y="960352"/>
                </a:cubicBezTo>
                <a:cubicBezTo>
                  <a:pt x="3781575" y="969328"/>
                  <a:pt x="3781575" y="969328"/>
                  <a:pt x="3781575" y="969328"/>
                </a:cubicBezTo>
                <a:cubicBezTo>
                  <a:pt x="3771388" y="964840"/>
                  <a:pt x="3771388" y="964840"/>
                  <a:pt x="3771388" y="964840"/>
                </a:cubicBezTo>
                <a:cubicBezTo>
                  <a:pt x="3761201" y="991766"/>
                  <a:pt x="3761201" y="991766"/>
                  <a:pt x="3761201" y="991766"/>
                </a:cubicBezTo>
                <a:cubicBezTo>
                  <a:pt x="3771388" y="1000741"/>
                  <a:pt x="3771388" y="1000741"/>
                  <a:pt x="3771388" y="1000741"/>
                </a:cubicBezTo>
                <a:cubicBezTo>
                  <a:pt x="3774784" y="996253"/>
                  <a:pt x="3774784" y="996253"/>
                  <a:pt x="3774784" y="996253"/>
                </a:cubicBezTo>
                <a:cubicBezTo>
                  <a:pt x="3771388" y="1014204"/>
                  <a:pt x="3771388" y="1014204"/>
                  <a:pt x="3771388" y="1014204"/>
                </a:cubicBezTo>
                <a:cubicBezTo>
                  <a:pt x="3767993" y="1018691"/>
                  <a:pt x="3767993" y="1018691"/>
                  <a:pt x="3767993" y="1018691"/>
                </a:cubicBezTo>
                <a:cubicBezTo>
                  <a:pt x="3740828" y="1014204"/>
                  <a:pt x="3740828" y="1014204"/>
                  <a:pt x="3740828" y="1014204"/>
                </a:cubicBezTo>
                <a:cubicBezTo>
                  <a:pt x="3723850" y="1027667"/>
                  <a:pt x="3723850" y="1027667"/>
                  <a:pt x="3723850" y="1027667"/>
                </a:cubicBezTo>
                <a:cubicBezTo>
                  <a:pt x="3720454" y="1032154"/>
                  <a:pt x="3720454" y="1032154"/>
                  <a:pt x="3720454" y="1032154"/>
                </a:cubicBezTo>
                <a:cubicBezTo>
                  <a:pt x="3740828" y="1036642"/>
                  <a:pt x="3740828" y="1036642"/>
                  <a:pt x="3740828" y="1036642"/>
                </a:cubicBezTo>
                <a:cubicBezTo>
                  <a:pt x="3751015" y="1041130"/>
                  <a:pt x="3764597" y="1014204"/>
                  <a:pt x="3774784" y="1045617"/>
                </a:cubicBezTo>
                <a:cubicBezTo>
                  <a:pt x="3784971" y="1036642"/>
                  <a:pt x="3784971" y="1036642"/>
                  <a:pt x="3784971" y="1036642"/>
                </a:cubicBezTo>
                <a:cubicBezTo>
                  <a:pt x="3788366" y="1036642"/>
                  <a:pt x="3795157" y="1045617"/>
                  <a:pt x="3798553" y="1032154"/>
                </a:cubicBezTo>
                <a:cubicBezTo>
                  <a:pt x="3795157" y="1018691"/>
                  <a:pt x="3795157" y="1018691"/>
                  <a:pt x="3795157" y="1018691"/>
                </a:cubicBezTo>
                <a:cubicBezTo>
                  <a:pt x="3832509" y="991766"/>
                  <a:pt x="3832509" y="991766"/>
                  <a:pt x="3832509" y="991766"/>
                </a:cubicBezTo>
                <a:cubicBezTo>
                  <a:pt x="3832509" y="982791"/>
                  <a:pt x="3832509" y="982791"/>
                  <a:pt x="3832509" y="982791"/>
                </a:cubicBezTo>
                <a:cubicBezTo>
                  <a:pt x="3863069" y="964840"/>
                  <a:pt x="3863069" y="964840"/>
                  <a:pt x="3863069" y="964840"/>
                </a:cubicBezTo>
                <a:cubicBezTo>
                  <a:pt x="3869860" y="955865"/>
                  <a:pt x="3869860" y="955865"/>
                  <a:pt x="3869860" y="955865"/>
                </a:cubicBezTo>
                <a:cubicBezTo>
                  <a:pt x="3869860" y="951377"/>
                  <a:pt x="3869860" y="951377"/>
                  <a:pt x="3869860" y="951377"/>
                </a:cubicBezTo>
                <a:cubicBezTo>
                  <a:pt x="3863069" y="946889"/>
                  <a:pt x="3863069" y="946889"/>
                  <a:pt x="3863069" y="946889"/>
                </a:cubicBezTo>
                <a:cubicBezTo>
                  <a:pt x="3856278" y="951377"/>
                  <a:pt x="3856278" y="951377"/>
                  <a:pt x="3856278" y="951377"/>
                </a:cubicBezTo>
                <a:cubicBezTo>
                  <a:pt x="3859673" y="937914"/>
                  <a:pt x="3859673" y="937914"/>
                  <a:pt x="3859673" y="937914"/>
                </a:cubicBezTo>
                <a:cubicBezTo>
                  <a:pt x="3876651" y="946889"/>
                  <a:pt x="3876651" y="946889"/>
                  <a:pt x="3876651" y="946889"/>
                </a:cubicBezTo>
                <a:cubicBezTo>
                  <a:pt x="3900421" y="915476"/>
                  <a:pt x="3900421" y="915476"/>
                  <a:pt x="3900421" y="915476"/>
                </a:cubicBezTo>
                <a:cubicBezTo>
                  <a:pt x="3907212" y="908745"/>
                  <a:pt x="3910608" y="905379"/>
                  <a:pt x="3912305" y="903696"/>
                </a:cubicBezTo>
                <a:lnTo>
                  <a:pt x="3913983" y="902033"/>
                </a:lnTo>
                <a:lnTo>
                  <a:pt x="3913950" y="909656"/>
                </a:lnTo>
                <a:cubicBezTo>
                  <a:pt x="3918248" y="916598"/>
                  <a:pt x="3933528" y="906501"/>
                  <a:pt x="3941167" y="866112"/>
                </a:cubicBezTo>
                <a:cubicBezTo>
                  <a:pt x="3954750" y="848162"/>
                  <a:pt x="3961541" y="839186"/>
                  <a:pt x="3964936" y="834699"/>
                </a:cubicBezTo>
                <a:lnTo>
                  <a:pt x="3965336" y="834171"/>
                </a:lnTo>
                <a:lnTo>
                  <a:pt x="3971728" y="834699"/>
                </a:lnTo>
                <a:cubicBezTo>
                  <a:pt x="3971728" y="821236"/>
                  <a:pt x="3971728" y="821236"/>
                  <a:pt x="3971728" y="821236"/>
                </a:cubicBezTo>
                <a:cubicBezTo>
                  <a:pt x="3985310" y="821236"/>
                  <a:pt x="3985310" y="821236"/>
                  <a:pt x="3985310" y="821236"/>
                </a:cubicBezTo>
                <a:cubicBezTo>
                  <a:pt x="4015871" y="776360"/>
                  <a:pt x="4015871" y="776360"/>
                  <a:pt x="4015871" y="776360"/>
                </a:cubicBezTo>
                <a:cubicBezTo>
                  <a:pt x="4036244" y="771872"/>
                  <a:pt x="4036244" y="771872"/>
                  <a:pt x="4036244" y="771872"/>
                </a:cubicBezTo>
                <a:cubicBezTo>
                  <a:pt x="4043035" y="744946"/>
                  <a:pt x="4043035" y="744946"/>
                  <a:pt x="4043035" y="744946"/>
                </a:cubicBezTo>
                <a:cubicBezTo>
                  <a:pt x="4056617" y="735971"/>
                  <a:pt x="4056617" y="735971"/>
                  <a:pt x="4056617" y="735971"/>
                </a:cubicBezTo>
                <a:cubicBezTo>
                  <a:pt x="4063409" y="718020"/>
                  <a:pt x="4063409" y="718020"/>
                  <a:pt x="4063409" y="718020"/>
                </a:cubicBezTo>
                <a:cubicBezTo>
                  <a:pt x="4076991" y="713533"/>
                  <a:pt x="4076991" y="713533"/>
                  <a:pt x="4076991" y="713533"/>
                </a:cubicBezTo>
                <a:cubicBezTo>
                  <a:pt x="4087178" y="686607"/>
                  <a:pt x="4087178" y="686607"/>
                  <a:pt x="4087178" y="686607"/>
                </a:cubicBezTo>
                <a:cubicBezTo>
                  <a:pt x="4093969" y="682119"/>
                  <a:pt x="4093969" y="682119"/>
                  <a:pt x="4093969" y="682119"/>
                </a:cubicBezTo>
                <a:cubicBezTo>
                  <a:pt x="4083782" y="700070"/>
                  <a:pt x="4083782" y="700070"/>
                  <a:pt x="4083782" y="700070"/>
                </a:cubicBezTo>
                <a:cubicBezTo>
                  <a:pt x="4104156" y="695582"/>
                  <a:pt x="4104156" y="695582"/>
                  <a:pt x="4104156" y="695582"/>
                </a:cubicBezTo>
                <a:cubicBezTo>
                  <a:pt x="4110947" y="682119"/>
                  <a:pt x="4110947" y="682119"/>
                  <a:pt x="4110947" y="682119"/>
                </a:cubicBezTo>
                <a:cubicBezTo>
                  <a:pt x="4104156" y="673144"/>
                  <a:pt x="4104156" y="673144"/>
                  <a:pt x="4104156" y="673144"/>
                </a:cubicBezTo>
                <a:cubicBezTo>
                  <a:pt x="4097365" y="673144"/>
                  <a:pt x="4093969" y="673144"/>
                  <a:pt x="4093969" y="677632"/>
                </a:cubicBezTo>
                <a:cubicBezTo>
                  <a:pt x="4090573" y="668657"/>
                  <a:pt x="4090573" y="668657"/>
                  <a:pt x="4090573" y="668657"/>
                </a:cubicBezTo>
                <a:lnTo>
                  <a:pt x="4079094" y="668657"/>
                </a:lnTo>
                <a:lnTo>
                  <a:pt x="4083782" y="655194"/>
                </a:lnTo>
                <a:cubicBezTo>
                  <a:pt x="4083782" y="650706"/>
                  <a:pt x="4083782" y="650706"/>
                  <a:pt x="4083782" y="650706"/>
                </a:cubicBezTo>
                <a:lnTo>
                  <a:pt x="4088776" y="646306"/>
                </a:lnTo>
                <a:lnTo>
                  <a:pt x="4093969" y="659681"/>
                </a:lnTo>
                <a:cubicBezTo>
                  <a:pt x="4127925" y="659681"/>
                  <a:pt x="4127925" y="659681"/>
                  <a:pt x="4127925" y="659681"/>
                </a:cubicBezTo>
                <a:cubicBezTo>
                  <a:pt x="4124529" y="664169"/>
                  <a:pt x="4124529" y="664169"/>
                  <a:pt x="4124529" y="664169"/>
                </a:cubicBezTo>
                <a:cubicBezTo>
                  <a:pt x="4131321" y="677632"/>
                  <a:pt x="4131321" y="677632"/>
                  <a:pt x="4131321" y="677632"/>
                </a:cubicBezTo>
                <a:cubicBezTo>
                  <a:pt x="4124529" y="686607"/>
                  <a:pt x="4114343" y="673144"/>
                  <a:pt x="4110947" y="695582"/>
                </a:cubicBezTo>
                <a:cubicBezTo>
                  <a:pt x="4104156" y="704558"/>
                  <a:pt x="4104156" y="704558"/>
                  <a:pt x="4104156" y="704558"/>
                </a:cubicBezTo>
                <a:cubicBezTo>
                  <a:pt x="4104156" y="713533"/>
                  <a:pt x="4104156" y="713533"/>
                  <a:pt x="4104156" y="713533"/>
                </a:cubicBezTo>
                <a:cubicBezTo>
                  <a:pt x="4093969" y="713533"/>
                  <a:pt x="4093969" y="713533"/>
                  <a:pt x="4093969" y="713533"/>
                </a:cubicBezTo>
                <a:cubicBezTo>
                  <a:pt x="4066804" y="744946"/>
                  <a:pt x="4066804" y="744946"/>
                  <a:pt x="4066804" y="744946"/>
                </a:cubicBezTo>
                <a:cubicBezTo>
                  <a:pt x="4063409" y="762897"/>
                  <a:pt x="4063409" y="762897"/>
                  <a:pt x="4063409" y="762897"/>
                </a:cubicBezTo>
                <a:cubicBezTo>
                  <a:pt x="4053222" y="776360"/>
                  <a:pt x="4053222" y="776360"/>
                  <a:pt x="4053222" y="776360"/>
                </a:cubicBezTo>
                <a:cubicBezTo>
                  <a:pt x="4046431" y="776360"/>
                  <a:pt x="4046431" y="776360"/>
                  <a:pt x="4046431" y="776360"/>
                </a:cubicBezTo>
                <a:cubicBezTo>
                  <a:pt x="4043035" y="789822"/>
                  <a:pt x="4043035" y="789822"/>
                  <a:pt x="4043035" y="789822"/>
                </a:cubicBezTo>
                <a:cubicBezTo>
                  <a:pt x="4002288" y="830211"/>
                  <a:pt x="4002288" y="830211"/>
                  <a:pt x="4002288" y="830211"/>
                </a:cubicBezTo>
                <a:cubicBezTo>
                  <a:pt x="3985310" y="852649"/>
                  <a:pt x="3985310" y="852649"/>
                  <a:pt x="3985310" y="852649"/>
                </a:cubicBezTo>
                <a:cubicBezTo>
                  <a:pt x="3961541" y="884063"/>
                  <a:pt x="3961541" y="884063"/>
                  <a:pt x="3961541" y="884063"/>
                </a:cubicBezTo>
                <a:cubicBezTo>
                  <a:pt x="3958145" y="879575"/>
                  <a:pt x="3958145" y="884063"/>
                  <a:pt x="3954750" y="875087"/>
                </a:cubicBezTo>
                <a:cubicBezTo>
                  <a:pt x="3951354" y="884063"/>
                  <a:pt x="3951354" y="884063"/>
                  <a:pt x="3951354" y="884063"/>
                </a:cubicBezTo>
                <a:cubicBezTo>
                  <a:pt x="3944563" y="897525"/>
                  <a:pt x="3944563" y="897525"/>
                  <a:pt x="3944563" y="897525"/>
                </a:cubicBezTo>
                <a:cubicBezTo>
                  <a:pt x="3924190" y="910988"/>
                  <a:pt x="3924190" y="910988"/>
                  <a:pt x="3924190" y="910988"/>
                </a:cubicBezTo>
                <a:cubicBezTo>
                  <a:pt x="3917399" y="910988"/>
                  <a:pt x="3907212" y="915476"/>
                  <a:pt x="3924190" y="928939"/>
                </a:cubicBezTo>
                <a:cubicBezTo>
                  <a:pt x="3914003" y="937914"/>
                  <a:pt x="3914003" y="937914"/>
                  <a:pt x="3914003" y="937914"/>
                </a:cubicBezTo>
                <a:cubicBezTo>
                  <a:pt x="3910607" y="942402"/>
                  <a:pt x="3910607" y="942402"/>
                  <a:pt x="3910607" y="942402"/>
                </a:cubicBezTo>
                <a:cubicBezTo>
                  <a:pt x="3910607" y="946889"/>
                  <a:pt x="3910607" y="946889"/>
                  <a:pt x="3910607" y="946889"/>
                </a:cubicBezTo>
                <a:cubicBezTo>
                  <a:pt x="3920794" y="946889"/>
                  <a:pt x="3920794" y="946889"/>
                  <a:pt x="3920794" y="946889"/>
                </a:cubicBezTo>
                <a:lnTo>
                  <a:pt x="3930782" y="933691"/>
                </a:lnTo>
                <a:lnTo>
                  <a:pt x="3931511" y="933988"/>
                </a:lnTo>
                <a:cubicBezTo>
                  <a:pt x="3933103" y="932866"/>
                  <a:pt x="3936074" y="930061"/>
                  <a:pt x="3941167" y="924451"/>
                </a:cubicBezTo>
                <a:cubicBezTo>
                  <a:pt x="3910607" y="969328"/>
                  <a:pt x="3910607" y="969328"/>
                  <a:pt x="3910607" y="969328"/>
                </a:cubicBezTo>
                <a:cubicBezTo>
                  <a:pt x="3893629" y="964840"/>
                  <a:pt x="3893629" y="964840"/>
                  <a:pt x="3893629" y="964840"/>
                </a:cubicBezTo>
                <a:cubicBezTo>
                  <a:pt x="3880047" y="973815"/>
                  <a:pt x="3880047" y="973815"/>
                  <a:pt x="3880047" y="973815"/>
                </a:cubicBezTo>
                <a:lnTo>
                  <a:pt x="3883443" y="973815"/>
                </a:lnTo>
                <a:cubicBezTo>
                  <a:pt x="3866465" y="996253"/>
                  <a:pt x="3866465" y="996253"/>
                  <a:pt x="3866465" y="996253"/>
                </a:cubicBezTo>
                <a:cubicBezTo>
                  <a:pt x="3873256" y="1005228"/>
                  <a:pt x="3873256" y="1005228"/>
                  <a:pt x="3873256" y="1005228"/>
                </a:cubicBezTo>
                <a:cubicBezTo>
                  <a:pt x="3890234" y="991766"/>
                  <a:pt x="3890234" y="991766"/>
                  <a:pt x="3890234" y="991766"/>
                </a:cubicBezTo>
                <a:cubicBezTo>
                  <a:pt x="3883443" y="1005228"/>
                  <a:pt x="3883443" y="1005228"/>
                  <a:pt x="3883443" y="1005228"/>
                </a:cubicBezTo>
                <a:cubicBezTo>
                  <a:pt x="3866465" y="1018691"/>
                  <a:pt x="3866465" y="1018691"/>
                  <a:pt x="3866465" y="1018691"/>
                </a:cubicBezTo>
                <a:cubicBezTo>
                  <a:pt x="3859673" y="1036642"/>
                  <a:pt x="3859673" y="1036642"/>
                  <a:pt x="3859673" y="1036642"/>
                </a:cubicBezTo>
                <a:cubicBezTo>
                  <a:pt x="3876651" y="1032154"/>
                  <a:pt x="3876651" y="1032154"/>
                  <a:pt x="3876651" y="1032154"/>
                </a:cubicBezTo>
                <a:cubicBezTo>
                  <a:pt x="3880047" y="1027667"/>
                  <a:pt x="3880047" y="1027667"/>
                  <a:pt x="3880047" y="1027667"/>
                </a:cubicBezTo>
                <a:cubicBezTo>
                  <a:pt x="3890234" y="1018691"/>
                  <a:pt x="3890234" y="1018691"/>
                  <a:pt x="3890234" y="1018691"/>
                </a:cubicBezTo>
                <a:cubicBezTo>
                  <a:pt x="3893629" y="1018691"/>
                  <a:pt x="3893629" y="1018691"/>
                  <a:pt x="3893629" y="1018691"/>
                </a:cubicBezTo>
                <a:cubicBezTo>
                  <a:pt x="3893629" y="1023179"/>
                  <a:pt x="3886838" y="1014204"/>
                  <a:pt x="3890234" y="1027667"/>
                </a:cubicBezTo>
                <a:cubicBezTo>
                  <a:pt x="3924190" y="1014204"/>
                  <a:pt x="3924190" y="1014204"/>
                  <a:pt x="3924190" y="1014204"/>
                </a:cubicBezTo>
                <a:cubicBezTo>
                  <a:pt x="3944563" y="1005228"/>
                  <a:pt x="3944563" y="1005228"/>
                  <a:pt x="3944563" y="1005228"/>
                </a:cubicBezTo>
                <a:cubicBezTo>
                  <a:pt x="3944563" y="982791"/>
                  <a:pt x="3944563" y="982791"/>
                  <a:pt x="3944563" y="982791"/>
                </a:cubicBezTo>
                <a:cubicBezTo>
                  <a:pt x="3954750" y="978303"/>
                  <a:pt x="3954750" y="978303"/>
                  <a:pt x="3954750" y="978303"/>
                </a:cubicBezTo>
                <a:cubicBezTo>
                  <a:pt x="3964937" y="982791"/>
                  <a:pt x="3964937" y="982791"/>
                  <a:pt x="3964937" y="982791"/>
                </a:cubicBezTo>
                <a:cubicBezTo>
                  <a:pt x="3975123" y="982791"/>
                  <a:pt x="3975123" y="982791"/>
                  <a:pt x="3975123" y="982791"/>
                </a:cubicBezTo>
                <a:cubicBezTo>
                  <a:pt x="3975123" y="969328"/>
                  <a:pt x="3975123" y="969328"/>
                  <a:pt x="3975123" y="969328"/>
                </a:cubicBezTo>
                <a:cubicBezTo>
                  <a:pt x="3998893" y="955865"/>
                  <a:pt x="3998893" y="955865"/>
                  <a:pt x="3998893" y="955865"/>
                </a:cubicBezTo>
                <a:cubicBezTo>
                  <a:pt x="3998893" y="951377"/>
                  <a:pt x="3998893" y="951377"/>
                  <a:pt x="3998893" y="951377"/>
                </a:cubicBezTo>
                <a:cubicBezTo>
                  <a:pt x="4015871" y="937914"/>
                  <a:pt x="4015871" y="937914"/>
                  <a:pt x="4015871" y="937914"/>
                </a:cubicBezTo>
                <a:cubicBezTo>
                  <a:pt x="4015871" y="924451"/>
                  <a:pt x="4015871" y="924451"/>
                  <a:pt x="4015871" y="924451"/>
                </a:cubicBezTo>
                <a:cubicBezTo>
                  <a:pt x="4032849" y="919964"/>
                  <a:pt x="4032849" y="919964"/>
                  <a:pt x="4032849" y="919964"/>
                </a:cubicBezTo>
                <a:cubicBezTo>
                  <a:pt x="4053222" y="888550"/>
                  <a:pt x="4053222" y="888550"/>
                  <a:pt x="4053222" y="888550"/>
                </a:cubicBezTo>
                <a:cubicBezTo>
                  <a:pt x="4053222" y="884063"/>
                  <a:pt x="4056617" y="888550"/>
                  <a:pt x="4060013" y="879575"/>
                </a:cubicBezTo>
                <a:cubicBezTo>
                  <a:pt x="4063409" y="897525"/>
                  <a:pt x="4063409" y="897525"/>
                  <a:pt x="4063409" y="897525"/>
                </a:cubicBezTo>
                <a:cubicBezTo>
                  <a:pt x="4073595" y="902013"/>
                  <a:pt x="4073595" y="902013"/>
                  <a:pt x="4073595" y="902013"/>
                </a:cubicBezTo>
                <a:cubicBezTo>
                  <a:pt x="4070200" y="910988"/>
                  <a:pt x="4070200" y="910988"/>
                  <a:pt x="4070200" y="910988"/>
                </a:cubicBezTo>
                <a:cubicBezTo>
                  <a:pt x="4080387" y="915476"/>
                  <a:pt x="4080387" y="915476"/>
                  <a:pt x="4080387" y="915476"/>
                </a:cubicBezTo>
                <a:cubicBezTo>
                  <a:pt x="4087178" y="902013"/>
                  <a:pt x="4097365" y="924451"/>
                  <a:pt x="4093969" y="897525"/>
                </a:cubicBezTo>
                <a:cubicBezTo>
                  <a:pt x="4090573" y="875087"/>
                  <a:pt x="4090573" y="875087"/>
                  <a:pt x="4090573" y="875087"/>
                </a:cubicBezTo>
                <a:cubicBezTo>
                  <a:pt x="4100760" y="866112"/>
                  <a:pt x="4100760" y="866112"/>
                  <a:pt x="4100760" y="866112"/>
                </a:cubicBezTo>
                <a:cubicBezTo>
                  <a:pt x="4100760" y="870600"/>
                  <a:pt x="4100760" y="870600"/>
                  <a:pt x="4100760" y="870600"/>
                </a:cubicBezTo>
                <a:cubicBezTo>
                  <a:pt x="4104156" y="875087"/>
                  <a:pt x="4104156" y="875087"/>
                  <a:pt x="4104156" y="875087"/>
                </a:cubicBezTo>
                <a:cubicBezTo>
                  <a:pt x="4124529" y="866112"/>
                  <a:pt x="4124529" y="866112"/>
                  <a:pt x="4124529" y="866112"/>
                </a:cubicBezTo>
                <a:cubicBezTo>
                  <a:pt x="4124529" y="875087"/>
                  <a:pt x="4124529" y="875087"/>
                  <a:pt x="4124529" y="875087"/>
                </a:cubicBezTo>
                <a:cubicBezTo>
                  <a:pt x="4127925" y="884063"/>
                  <a:pt x="4127925" y="884063"/>
                  <a:pt x="4127925" y="884063"/>
                </a:cubicBezTo>
                <a:cubicBezTo>
                  <a:pt x="4134716" y="870600"/>
                  <a:pt x="4134716" y="870600"/>
                  <a:pt x="4134716" y="870600"/>
                </a:cubicBezTo>
                <a:cubicBezTo>
                  <a:pt x="4127925" y="857137"/>
                  <a:pt x="4127925" y="857137"/>
                  <a:pt x="4127925" y="857137"/>
                </a:cubicBezTo>
                <a:cubicBezTo>
                  <a:pt x="4127925" y="843674"/>
                  <a:pt x="4127925" y="843674"/>
                  <a:pt x="4127925" y="843674"/>
                </a:cubicBezTo>
                <a:cubicBezTo>
                  <a:pt x="4141507" y="839186"/>
                  <a:pt x="4141507" y="839186"/>
                  <a:pt x="4141507" y="839186"/>
                </a:cubicBezTo>
                <a:cubicBezTo>
                  <a:pt x="4144903" y="821236"/>
                  <a:pt x="4144903" y="821236"/>
                  <a:pt x="4144903" y="821236"/>
                </a:cubicBezTo>
                <a:cubicBezTo>
                  <a:pt x="4141507" y="825723"/>
                  <a:pt x="4148299" y="834699"/>
                  <a:pt x="4158485" y="821236"/>
                </a:cubicBezTo>
                <a:cubicBezTo>
                  <a:pt x="4151694" y="812261"/>
                  <a:pt x="4151694" y="812261"/>
                  <a:pt x="4151694" y="812261"/>
                </a:cubicBezTo>
                <a:cubicBezTo>
                  <a:pt x="4161881" y="798798"/>
                  <a:pt x="4161881" y="798798"/>
                  <a:pt x="4161881" y="798798"/>
                </a:cubicBezTo>
                <a:cubicBezTo>
                  <a:pt x="4165277" y="803285"/>
                  <a:pt x="4158485" y="798798"/>
                  <a:pt x="4165277" y="803285"/>
                </a:cubicBezTo>
                <a:cubicBezTo>
                  <a:pt x="4172067" y="785335"/>
                  <a:pt x="4172067" y="785335"/>
                  <a:pt x="4172067" y="785335"/>
                </a:cubicBezTo>
                <a:cubicBezTo>
                  <a:pt x="4172067" y="789822"/>
                  <a:pt x="4172067" y="789822"/>
                  <a:pt x="4172067" y="789822"/>
                </a:cubicBezTo>
                <a:cubicBezTo>
                  <a:pt x="4192441" y="798798"/>
                  <a:pt x="4192441" y="798798"/>
                  <a:pt x="4192441" y="798798"/>
                </a:cubicBezTo>
                <a:cubicBezTo>
                  <a:pt x="4199233" y="798798"/>
                  <a:pt x="4199233" y="798798"/>
                  <a:pt x="4199233" y="798798"/>
                </a:cubicBezTo>
                <a:cubicBezTo>
                  <a:pt x="4192441" y="789822"/>
                  <a:pt x="4192441" y="789822"/>
                  <a:pt x="4192441" y="789822"/>
                </a:cubicBezTo>
                <a:cubicBezTo>
                  <a:pt x="4178859" y="789822"/>
                  <a:pt x="4178859" y="789822"/>
                  <a:pt x="4178859" y="789822"/>
                </a:cubicBezTo>
                <a:cubicBezTo>
                  <a:pt x="4189045" y="762897"/>
                  <a:pt x="4189045" y="762897"/>
                  <a:pt x="4189045" y="762897"/>
                </a:cubicBezTo>
                <a:cubicBezTo>
                  <a:pt x="4192441" y="771872"/>
                  <a:pt x="4189045" y="767384"/>
                  <a:pt x="4209419" y="753921"/>
                </a:cubicBezTo>
                <a:cubicBezTo>
                  <a:pt x="4206023" y="744946"/>
                  <a:pt x="4206023" y="744946"/>
                  <a:pt x="4206023" y="744946"/>
                </a:cubicBezTo>
                <a:cubicBezTo>
                  <a:pt x="4212815" y="731483"/>
                  <a:pt x="4212815" y="731483"/>
                  <a:pt x="4212815" y="731483"/>
                </a:cubicBezTo>
                <a:cubicBezTo>
                  <a:pt x="4223001" y="740458"/>
                  <a:pt x="4223001" y="740458"/>
                  <a:pt x="4223001" y="740458"/>
                </a:cubicBezTo>
                <a:cubicBezTo>
                  <a:pt x="4229793" y="718020"/>
                  <a:pt x="4229793" y="718020"/>
                  <a:pt x="4229793" y="718020"/>
                </a:cubicBezTo>
                <a:cubicBezTo>
                  <a:pt x="4233188" y="722508"/>
                  <a:pt x="4236584" y="718020"/>
                  <a:pt x="4239979" y="713533"/>
                </a:cubicBezTo>
                <a:cubicBezTo>
                  <a:pt x="4239979" y="691095"/>
                  <a:pt x="4239979" y="691095"/>
                  <a:pt x="4239979" y="691095"/>
                </a:cubicBezTo>
                <a:cubicBezTo>
                  <a:pt x="4253561" y="682119"/>
                  <a:pt x="4253561" y="682119"/>
                  <a:pt x="4253561" y="682119"/>
                </a:cubicBezTo>
                <a:cubicBezTo>
                  <a:pt x="4260353" y="700070"/>
                  <a:pt x="4260353" y="700070"/>
                  <a:pt x="4260353" y="700070"/>
                </a:cubicBezTo>
                <a:lnTo>
                  <a:pt x="4263439" y="698030"/>
                </a:lnTo>
                <a:lnTo>
                  <a:pt x="4263748" y="699509"/>
                </a:lnTo>
                <a:cubicBezTo>
                  <a:pt x="4265446" y="698948"/>
                  <a:pt x="4268841" y="695582"/>
                  <a:pt x="4267144" y="695582"/>
                </a:cubicBezTo>
                <a:lnTo>
                  <a:pt x="4263439" y="698030"/>
                </a:lnTo>
                <a:lnTo>
                  <a:pt x="4263323" y="697475"/>
                </a:lnTo>
                <a:cubicBezTo>
                  <a:pt x="4264172" y="695582"/>
                  <a:pt x="4266295" y="692217"/>
                  <a:pt x="4270539" y="686607"/>
                </a:cubicBezTo>
                <a:cubicBezTo>
                  <a:pt x="4263749" y="677632"/>
                  <a:pt x="4263749" y="677632"/>
                  <a:pt x="4263749" y="677632"/>
                </a:cubicBezTo>
                <a:cubicBezTo>
                  <a:pt x="4270539" y="668657"/>
                  <a:pt x="4270539" y="668657"/>
                  <a:pt x="4270539" y="668657"/>
                </a:cubicBezTo>
                <a:cubicBezTo>
                  <a:pt x="4267144" y="664169"/>
                  <a:pt x="4267144" y="664169"/>
                  <a:pt x="4267144" y="664169"/>
                </a:cubicBezTo>
                <a:cubicBezTo>
                  <a:pt x="4277331" y="664169"/>
                  <a:pt x="4277331" y="664169"/>
                  <a:pt x="4277331" y="664169"/>
                </a:cubicBezTo>
                <a:cubicBezTo>
                  <a:pt x="4284122" y="655194"/>
                  <a:pt x="4284122" y="655194"/>
                  <a:pt x="4284122" y="655194"/>
                </a:cubicBezTo>
                <a:cubicBezTo>
                  <a:pt x="4277331" y="646218"/>
                  <a:pt x="4277331" y="646218"/>
                  <a:pt x="4277331" y="646218"/>
                </a:cubicBezTo>
                <a:cubicBezTo>
                  <a:pt x="4294309" y="619293"/>
                  <a:pt x="4294309" y="619293"/>
                  <a:pt x="4294309" y="619293"/>
                </a:cubicBezTo>
                <a:cubicBezTo>
                  <a:pt x="4307891" y="619293"/>
                  <a:pt x="4307891" y="619293"/>
                  <a:pt x="4307891" y="619293"/>
                </a:cubicBezTo>
                <a:cubicBezTo>
                  <a:pt x="4314683" y="610317"/>
                  <a:pt x="4314683" y="610317"/>
                  <a:pt x="4314683" y="610317"/>
                </a:cubicBezTo>
                <a:cubicBezTo>
                  <a:pt x="4304495" y="601342"/>
                  <a:pt x="4304495" y="601342"/>
                  <a:pt x="4304495" y="601342"/>
                </a:cubicBezTo>
                <a:cubicBezTo>
                  <a:pt x="4301100" y="610317"/>
                  <a:pt x="4301100" y="610317"/>
                  <a:pt x="4301100" y="610317"/>
                </a:cubicBezTo>
                <a:cubicBezTo>
                  <a:pt x="4304495" y="596854"/>
                  <a:pt x="4304495" y="596854"/>
                  <a:pt x="4304495" y="596854"/>
                </a:cubicBezTo>
                <a:cubicBezTo>
                  <a:pt x="4294309" y="592367"/>
                  <a:pt x="4294309" y="592367"/>
                  <a:pt x="4294309" y="592367"/>
                </a:cubicBezTo>
                <a:cubicBezTo>
                  <a:pt x="4304495" y="592367"/>
                  <a:pt x="4304495" y="592367"/>
                  <a:pt x="4304495" y="592367"/>
                </a:cubicBezTo>
                <a:cubicBezTo>
                  <a:pt x="4307891" y="592367"/>
                  <a:pt x="4307891" y="592367"/>
                  <a:pt x="4307891" y="592367"/>
                </a:cubicBezTo>
                <a:cubicBezTo>
                  <a:pt x="4307891" y="596854"/>
                  <a:pt x="4324869" y="587879"/>
                  <a:pt x="4314683" y="601342"/>
                </a:cubicBezTo>
                <a:cubicBezTo>
                  <a:pt x="4328265" y="578904"/>
                  <a:pt x="4328265" y="578904"/>
                  <a:pt x="4328265" y="578904"/>
                </a:cubicBezTo>
                <a:cubicBezTo>
                  <a:pt x="4341847" y="592367"/>
                  <a:pt x="4341847" y="592367"/>
                  <a:pt x="4341847" y="592367"/>
                </a:cubicBezTo>
                <a:cubicBezTo>
                  <a:pt x="4348638" y="578904"/>
                  <a:pt x="4348638" y="578904"/>
                  <a:pt x="4348638" y="578904"/>
                </a:cubicBezTo>
                <a:cubicBezTo>
                  <a:pt x="4335056" y="574416"/>
                  <a:pt x="4335056" y="574416"/>
                  <a:pt x="4335056" y="574416"/>
                </a:cubicBezTo>
                <a:cubicBezTo>
                  <a:pt x="4335056" y="569929"/>
                  <a:pt x="4335056" y="569929"/>
                  <a:pt x="4335056" y="569929"/>
                </a:cubicBezTo>
                <a:cubicBezTo>
                  <a:pt x="4328265" y="569929"/>
                  <a:pt x="4328265" y="569929"/>
                  <a:pt x="4328265" y="569929"/>
                </a:cubicBezTo>
                <a:cubicBezTo>
                  <a:pt x="4335056" y="556466"/>
                  <a:pt x="4335056" y="556466"/>
                  <a:pt x="4335056" y="556466"/>
                </a:cubicBezTo>
                <a:cubicBezTo>
                  <a:pt x="4341847" y="560953"/>
                  <a:pt x="4341847" y="560953"/>
                  <a:pt x="4341847" y="560953"/>
                </a:cubicBezTo>
                <a:cubicBezTo>
                  <a:pt x="4352034" y="547491"/>
                  <a:pt x="4352034" y="547491"/>
                  <a:pt x="4352034" y="547491"/>
                </a:cubicBezTo>
                <a:cubicBezTo>
                  <a:pt x="4352034" y="543003"/>
                  <a:pt x="4352034" y="543003"/>
                  <a:pt x="4352034" y="543003"/>
                </a:cubicBezTo>
                <a:cubicBezTo>
                  <a:pt x="4345243" y="543003"/>
                  <a:pt x="4345243" y="543003"/>
                  <a:pt x="4345243" y="543003"/>
                </a:cubicBezTo>
                <a:cubicBezTo>
                  <a:pt x="4348638" y="529540"/>
                  <a:pt x="4348638" y="529540"/>
                  <a:pt x="4348638" y="529540"/>
                </a:cubicBezTo>
                <a:cubicBezTo>
                  <a:pt x="4389385" y="471201"/>
                  <a:pt x="4389385" y="471201"/>
                  <a:pt x="4389385" y="471201"/>
                </a:cubicBezTo>
                <a:cubicBezTo>
                  <a:pt x="4406363" y="466713"/>
                  <a:pt x="4406363" y="466713"/>
                  <a:pt x="4406363" y="466713"/>
                </a:cubicBezTo>
                <a:cubicBezTo>
                  <a:pt x="4419945" y="435300"/>
                  <a:pt x="4419945" y="435300"/>
                  <a:pt x="4419945" y="435300"/>
                </a:cubicBezTo>
                <a:cubicBezTo>
                  <a:pt x="4426737" y="448763"/>
                  <a:pt x="4423341" y="426325"/>
                  <a:pt x="4433528" y="435300"/>
                </a:cubicBezTo>
                <a:cubicBezTo>
                  <a:pt x="4433528" y="435300"/>
                  <a:pt x="4457297" y="448763"/>
                  <a:pt x="4440319" y="417349"/>
                </a:cubicBezTo>
                <a:cubicBezTo>
                  <a:pt x="4447111" y="403887"/>
                  <a:pt x="4447111" y="403887"/>
                  <a:pt x="4447111" y="403887"/>
                </a:cubicBezTo>
                <a:cubicBezTo>
                  <a:pt x="4460693" y="403887"/>
                  <a:pt x="4460693" y="403887"/>
                  <a:pt x="4460693" y="403887"/>
                </a:cubicBezTo>
                <a:cubicBezTo>
                  <a:pt x="4467484" y="394911"/>
                  <a:pt x="4467484" y="394911"/>
                  <a:pt x="4467484" y="394911"/>
                </a:cubicBezTo>
                <a:cubicBezTo>
                  <a:pt x="4460693" y="412862"/>
                  <a:pt x="4460693" y="412862"/>
                  <a:pt x="4460693" y="412862"/>
                </a:cubicBezTo>
                <a:cubicBezTo>
                  <a:pt x="4460693" y="408374"/>
                  <a:pt x="4460693" y="417349"/>
                  <a:pt x="4457297" y="408374"/>
                </a:cubicBezTo>
                <a:cubicBezTo>
                  <a:pt x="4453901" y="417349"/>
                  <a:pt x="4453901" y="417349"/>
                  <a:pt x="4453901" y="417349"/>
                </a:cubicBezTo>
                <a:cubicBezTo>
                  <a:pt x="4457297" y="421837"/>
                  <a:pt x="4457297" y="421837"/>
                  <a:pt x="4457297" y="421837"/>
                </a:cubicBezTo>
                <a:cubicBezTo>
                  <a:pt x="4419945" y="471201"/>
                  <a:pt x="4419945" y="471201"/>
                  <a:pt x="4419945" y="471201"/>
                </a:cubicBezTo>
                <a:cubicBezTo>
                  <a:pt x="4423341" y="475689"/>
                  <a:pt x="4423341" y="475689"/>
                  <a:pt x="4423341" y="475689"/>
                </a:cubicBezTo>
                <a:cubicBezTo>
                  <a:pt x="4396177" y="516077"/>
                  <a:pt x="4396177" y="516077"/>
                  <a:pt x="4396177" y="516077"/>
                </a:cubicBezTo>
                <a:cubicBezTo>
                  <a:pt x="4385990" y="518321"/>
                  <a:pt x="4380897" y="519443"/>
                  <a:pt x="4378350" y="520004"/>
                </a:cubicBezTo>
                <a:lnTo>
                  <a:pt x="4375996" y="520522"/>
                </a:lnTo>
                <a:lnTo>
                  <a:pt x="4376028" y="520442"/>
                </a:lnTo>
                <a:lnTo>
                  <a:pt x="4376705" y="520074"/>
                </a:lnTo>
                <a:cubicBezTo>
                  <a:pt x="4377660" y="517970"/>
                  <a:pt x="4378827" y="513904"/>
                  <a:pt x="4377235" y="517409"/>
                </a:cubicBezTo>
                <a:lnTo>
                  <a:pt x="4376028" y="520442"/>
                </a:lnTo>
                <a:lnTo>
                  <a:pt x="4375803" y="520565"/>
                </a:lnTo>
                <a:lnTo>
                  <a:pt x="4375996" y="520522"/>
                </a:lnTo>
                <a:lnTo>
                  <a:pt x="4372407" y="529540"/>
                </a:lnTo>
                <a:cubicBezTo>
                  <a:pt x="4396177" y="520565"/>
                  <a:pt x="4396177" y="520565"/>
                  <a:pt x="4396177" y="520565"/>
                </a:cubicBezTo>
                <a:cubicBezTo>
                  <a:pt x="4375803" y="556466"/>
                  <a:pt x="4375803" y="556466"/>
                  <a:pt x="4375803" y="556466"/>
                </a:cubicBezTo>
                <a:cubicBezTo>
                  <a:pt x="4365616" y="560953"/>
                  <a:pt x="4365616" y="560953"/>
                  <a:pt x="4365616" y="560953"/>
                </a:cubicBezTo>
                <a:cubicBezTo>
                  <a:pt x="4369011" y="565441"/>
                  <a:pt x="4369011" y="565441"/>
                  <a:pt x="4369011" y="565441"/>
                </a:cubicBezTo>
                <a:cubicBezTo>
                  <a:pt x="4358825" y="583392"/>
                  <a:pt x="4358825" y="583392"/>
                  <a:pt x="4358825" y="583392"/>
                </a:cubicBezTo>
                <a:cubicBezTo>
                  <a:pt x="4352034" y="583392"/>
                  <a:pt x="4352034" y="583392"/>
                  <a:pt x="4352034" y="583392"/>
                </a:cubicBezTo>
                <a:cubicBezTo>
                  <a:pt x="4345243" y="592367"/>
                  <a:pt x="4345243" y="592367"/>
                  <a:pt x="4345243" y="592367"/>
                </a:cubicBezTo>
                <a:cubicBezTo>
                  <a:pt x="4345243" y="596854"/>
                  <a:pt x="4335056" y="601342"/>
                  <a:pt x="4352034" y="601342"/>
                </a:cubicBezTo>
                <a:cubicBezTo>
                  <a:pt x="4341847" y="610317"/>
                  <a:pt x="4341847" y="610317"/>
                  <a:pt x="4341847" y="610317"/>
                </a:cubicBezTo>
                <a:cubicBezTo>
                  <a:pt x="4318078" y="659681"/>
                  <a:pt x="4318078" y="659681"/>
                  <a:pt x="4318078" y="659681"/>
                </a:cubicBezTo>
                <a:cubicBezTo>
                  <a:pt x="4321473" y="659681"/>
                  <a:pt x="4321473" y="659681"/>
                  <a:pt x="4321473" y="659681"/>
                </a:cubicBezTo>
                <a:cubicBezTo>
                  <a:pt x="4321473" y="677632"/>
                  <a:pt x="4321473" y="677632"/>
                  <a:pt x="4321473" y="677632"/>
                </a:cubicBezTo>
                <a:cubicBezTo>
                  <a:pt x="4318078" y="668657"/>
                  <a:pt x="4318078" y="668657"/>
                  <a:pt x="4318078" y="668657"/>
                </a:cubicBezTo>
                <a:cubicBezTo>
                  <a:pt x="4301100" y="686607"/>
                  <a:pt x="4301100" y="686607"/>
                  <a:pt x="4301100" y="686607"/>
                </a:cubicBezTo>
                <a:cubicBezTo>
                  <a:pt x="4304495" y="695582"/>
                  <a:pt x="4304495" y="695582"/>
                  <a:pt x="4304495" y="695582"/>
                </a:cubicBezTo>
                <a:cubicBezTo>
                  <a:pt x="4290913" y="691095"/>
                  <a:pt x="4297705" y="718020"/>
                  <a:pt x="4287517" y="704558"/>
                </a:cubicBezTo>
                <a:cubicBezTo>
                  <a:pt x="4287517" y="709045"/>
                  <a:pt x="4277331" y="700070"/>
                  <a:pt x="4284122" y="713533"/>
                </a:cubicBezTo>
                <a:cubicBezTo>
                  <a:pt x="4273935" y="718020"/>
                  <a:pt x="4263749" y="722508"/>
                  <a:pt x="4263749" y="735971"/>
                </a:cubicBezTo>
                <a:cubicBezTo>
                  <a:pt x="4270539" y="753921"/>
                  <a:pt x="4270539" y="753921"/>
                  <a:pt x="4270539" y="753921"/>
                </a:cubicBezTo>
                <a:cubicBezTo>
                  <a:pt x="4256957" y="762897"/>
                  <a:pt x="4256957" y="762897"/>
                  <a:pt x="4256957" y="762897"/>
                </a:cubicBezTo>
                <a:cubicBezTo>
                  <a:pt x="4253561" y="776360"/>
                  <a:pt x="4253561" y="776360"/>
                  <a:pt x="4253561" y="776360"/>
                </a:cubicBezTo>
                <a:cubicBezTo>
                  <a:pt x="4239979" y="785335"/>
                  <a:pt x="4239979" y="785335"/>
                  <a:pt x="4239979" y="785335"/>
                </a:cubicBezTo>
                <a:cubicBezTo>
                  <a:pt x="4236584" y="794310"/>
                  <a:pt x="4236584" y="794310"/>
                  <a:pt x="4236584" y="794310"/>
                </a:cubicBezTo>
                <a:cubicBezTo>
                  <a:pt x="4236584" y="812261"/>
                  <a:pt x="4206023" y="807773"/>
                  <a:pt x="4212815" y="825723"/>
                </a:cubicBezTo>
                <a:cubicBezTo>
                  <a:pt x="4178859" y="866112"/>
                  <a:pt x="4178859" y="866112"/>
                  <a:pt x="4178859" y="866112"/>
                </a:cubicBezTo>
                <a:cubicBezTo>
                  <a:pt x="4155090" y="897525"/>
                  <a:pt x="4155090" y="897525"/>
                  <a:pt x="4155090" y="897525"/>
                </a:cubicBezTo>
                <a:cubicBezTo>
                  <a:pt x="4148299" y="910988"/>
                  <a:pt x="4127925" y="897525"/>
                  <a:pt x="4134716" y="933426"/>
                </a:cubicBezTo>
                <a:cubicBezTo>
                  <a:pt x="4134716" y="924451"/>
                  <a:pt x="4127925" y="933426"/>
                  <a:pt x="4127925" y="928939"/>
                </a:cubicBezTo>
                <a:cubicBezTo>
                  <a:pt x="4121134" y="937914"/>
                  <a:pt x="4121134" y="937914"/>
                  <a:pt x="4121134" y="937914"/>
                </a:cubicBezTo>
                <a:cubicBezTo>
                  <a:pt x="4134716" y="942402"/>
                  <a:pt x="4134716" y="942402"/>
                  <a:pt x="4134716" y="942402"/>
                </a:cubicBezTo>
                <a:cubicBezTo>
                  <a:pt x="4107551" y="951377"/>
                  <a:pt x="4107551" y="951377"/>
                  <a:pt x="4107551" y="951377"/>
                </a:cubicBezTo>
                <a:cubicBezTo>
                  <a:pt x="4104156" y="960352"/>
                  <a:pt x="4104156" y="960352"/>
                  <a:pt x="4104156" y="960352"/>
                </a:cubicBezTo>
                <a:cubicBezTo>
                  <a:pt x="4117738" y="964840"/>
                  <a:pt x="4117738" y="964840"/>
                  <a:pt x="4117738" y="964840"/>
                </a:cubicBezTo>
                <a:cubicBezTo>
                  <a:pt x="4144903" y="951377"/>
                  <a:pt x="4144903" y="951377"/>
                  <a:pt x="4144903" y="951377"/>
                </a:cubicBezTo>
                <a:cubicBezTo>
                  <a:pt x="4168672" y="946889"/>
                  <a:pt x="4168672" y="946889"/>
                  <a:pt x="4168672" y="946889"/>
                </a:cubicBezTo>
                <a:cubicBezTo>
                  <a:pt x="4172067" y="937914"/>
                  <a:pt x="4172067" y="937914"/>
                  <a:pt x="4172067" y="937914"/>
                </a:cubicBezTo>
                <a:cubicBezTo>
                  <a:pt x="4168672" y="928939"/>
                  <a:pt x="4168672" y="928939"/>
                  <a:pt x="4168672" y="928939"/>
                </a:cubicBezTo>
                <a:cubicBezTo>
                  <a:pt x="4192441" y="928939"/>
                  <a:pt x="4192441" y="928939"/>
                  <a:pt x="4192441" y="928939"/>
                </a:cubicBezTo>
                <a:cubicBezTo>
                  <a:pt x="4192441" y="933426"/>
                  <a:pt x="4192441" y="933426"/>
                  <a:pt x="4192441" y="933426"/>
                </a:cubicBezTo>
                <a:cubicBezTo>
                  <a:pt x="4178859" y="937914"/>
                  <a:pt x="4178859" y="937914"/>
                  <a:pt x="4178859" y="937914"/>
                </a:cubicBezTo>
                <a:cubicBezTo>
                  <a:pt x="4185650" y="942402"/>
                  <a:pt x="4185650" y="942402"/>
                  <a:pt x="4185650" y="942402"/>
                </a:cubicBezTo>
                <a:cubicBezTo>
                  <a:pt x="4236584" y="924451"/>
                  <a:pt x="4236584" y="924451"/>
                  <a:pt x="4236584" y="924451"/>
                </a:cubicBezTo>
                <a:cubicBezTo>
                  <a:pt x="4236584" y="915476"/>
                  <a:pt x="4236584" y="915476"/>
                  <a:pt x="4236584" y="915476"/>
                </a:cubicBezTo>
                <a:cubicBezTo>
                  <a:pt x="4250166" y="924451"/>
                  <a:pt x="4250166" y="924451"/>
                  <a:pt x="4250166" y="924451"/>
                </a:cubicBezTo>
                <a:cubicBezTo>
                  <a:pt x="4280727" y="910988"/>
                  <a:pt x="4280727" y="910988"/>
                  <a:pt x="4280727" y="910988"/>
                </a:cubicBezTo>
                <a:cubicBezTo>
                  <a:pt x="4280727" y="906501"/>
                  <a:pt x="4280727" y="906501"/>
                  <a:pt x="4280727" y="906501"/>
                </a:cubicBezTo>
                <a:cubicBezTo>
                  <a:pt x="4287517" y="915476"/>
                  <a:pt x="4287517" y="915476"/>
                  <a:pt x="4287517" y="915476"/>
                </a:cubicBezTo>
                <a:cubicBezTo>
                  <a:pt x="4290913" y="910988"/>
                  <a:pt x="4290913" y="910988"/>
                  <a:pt x="4290913" y="910988"/>
                </a:cubicBezTo>
                <a:cubicBezTo>
                  <a:pt x="4297705" y="915476"/>
                  <a:pt x="4297705" y="915476"/>
                  <a:pt x="4297705" y="915476"/>
                </a:cubicBezTo>
                <a:cubicBezTo>
                  <a:pt x="4307891" y="902013"/>
                  <a:pt x="4307891" y="902013"/>
                  <a:pt x="4307891" y="902013"/>
                </a:cubicBezTo>
                <a:cubicBezTo>
                  <a:pt x="4318078" y="906501"/>
                  <a:pt x="4318078" y="906501"/>
                  <a:pt x="4318078" y="906501"/>
                </a:cubicBezTo>
                <a:cubicBezTo>
                  <a:pt x="4318078" y="893038"/>
                  <a:pt x="4318078" y="893038"/>
                  <a:pt x="4318078" y="893038"/>
                </a:cubicBezTo>
                <a:lnTo>
                  <a:pt x="4328065" y="899637"/>
                </a:lnTo>
                <a:lnTo>
                  <a:pt x="4323543" y="903275"/>
                </a:lnTo>
                <a:cubicBezTo>
                  <a:pt x="4315744" y="910427"/>
                  <a:pt x="4334207" y="898647"/>
                  <a:pt x="4331661" y="902013"/>
                </a:cubicBezTo>
                <a:cubicBezTo>
                  <a:pt x="4331661" y="902013"/>
                  <a:pt x="4331661" y="902013"/>
                  <a:pt x="4329963" y="900891"/>
                </a:cubicBezTo>
                <a:lnTo>
                  <a:pt x="4328065" y="899637"/>
                </a:lnTo>
                <a:lnTo>
                  <a:pt x="4341847" y="888550"/>
                </a:lnTo>
                <a:cubicBezTo>
                  <a:pt x="4345243" y="897525"/>
                  <a:pt x="4345243" y="897525"/>
                  <a:pt x="4345243" y="897525"/>
                </a:cubicBezTo>
                <a:cubicBezTo>
                  <a:pt x="4358825" y="870600"/>
                  <a:pt x="4358825" y="870600"/>
                  <a:pt x="4358825" y="870600"/>
                </a:cubicBezTo>
                <a:lnTo>
                  <a:pt x="4365344" y="870600"/>
                </a:lnTo>
                <a:lnTo>
                  <a:pt x="4363281" y="875648"/>
                </a:lnTo>
                <a:cubicBezTo>
                  <a:pt x="4361371" y="881538"/>
                  <a:pt x="4369011" y="867234"/>
                  <a:pt x="4369011" y="870600"/>
                </a:cubicBezTo>
                <a:cubicBezTo>
                  <a:pt x="4369011" y="870600"/>
                  <a:pt x="4369011" y="870600"/>
                  <a:pt x="4367738" y="870600"/>
                </a:cubicBezTo>
                <a:lnTo>
                  <a:pt x="4365344" y="870600"/>
                </a:lnTo>
                <a:lnTo>
                  <a:pt x="4367697" y="864839"/>
                </a:lnTo>
                <a:lnTo>
                  <a:pt x="4367738" y="864850"/>
                </a:lnTo>
                <a:lnTo>
                  <a:pt x="4368236" y="863588"/>
                </a:lnTo>
                <a:lnTo>
                  <a:pt x="4379199" y="866112"/>
                </a:lnTo>
                <a:cubicBezTo>
                  <a:pt x="4379199" y="848162"/>
                  <a:pt x="4379199" y="848162"/>
                  <a:pt x="4379199" y="848162"/>
                </a:cubicBezTo>
                <a:cubicBezTo>
                  <a:pt x="4399572" y="839186"/>
                  <a:pt x="4399572" y="839186"/>
                  <a:pt x="4399572" y="839186"/>
                </a:cubicBezTo>
                <a:cubicBezTo>
                  <a:pt x="4409759" y="825723"/>
                  <a:pt x="4409759" y="825723"/>
                  <a:pt x="4409759" y="825723"/>
                </a:cubicBezTo>
                <a:cubicBezTo>
                  <a:pt x="4406363" y="816748"/>
                  <a:pt x="4406363" y="816748"/>
                  <a:pt x="4406363" y="816748"/>
                </a:cubicBezTo>
                <a:cubicBezTo>
                  <a:pt x="4409759" y="816748"/>
                  <a:pt x="4409759" y="816748"/>
                  <a:pt x="4409759" y="816748"/>
                </a:cubicBezTo>
                <a:cubicBezTo>
                  <a:pt x="4406363" y="803285"/>
                  <a:pt x="4406363" y="803285"/>
                  <a:pt x="4406363" y="803285"/>
                </a:cubicBezTo>
                <a:cubicBezTo>
                  <a:pt x="4423341" y="789822"/>
                  <a:pt x="4423341" y="789822"/>
                  <a:pt x="4423341" y="789822"/>
                </a:cubicBezTo>
                <a:cubicBezTo>
                  <a:pt x="4426737" y="780847"/>
                  <a:pt x="4385989" y="816748"/>
                  <a:pt x="4436923" y="771872"/>
                </a:cubicBezTo>
                <a:cubicBezTo>
                  <a:pt x="4436923" y="771872"/>
                  <a:pt x="4416550" y="785335"/>
                  <a:pt x="4440319" y="762897"/>
                </a:cubicBezTo>
                <a:cubicBezTo>
                  <a:pt x="4443715" y="762897"/>
                  <a:pt x="4443715" y="762897"/>
                  <a:pt x="4443715" y="762897"/>
                </a:cubicBezTo>
                <a:cubicBezTo>
                  <a:pt x="4440319" y="771872"/>
                  <a:pt x="4440319" y="771872"/>
                  <a:pt x="4440319" y="771872"/>
                </a:cubicBezTo>
                <a:cubicBezTo>
                  <a:pt x="4453901" y="785335"/>
                  <a:pt x="4453901" y="785335"/>
                  <a:pt x="4453901" y="785335"/>
                </a:cubicBezTo>
                <a:cubicBezTo>
                  <a:pt x="4457297" y="780847"/>
                  <a:pt x="4457297" y="780847"/>
                  <a:pt x="4457297" y="780847"/>
                </a:cubicBezTo>
                <a:cubicBezTo>
                  <a:pt x="4453901" y="762897"/>
                  <a:pt x="4453901" y="762897"/>
                  <a:pt x="4453901" y="762897"/>
                </a:cubicBezTo>
                <a:lnTo>
                  <a:pt x="4458890" y="760699"/>
                </a:lnTo>
                <a:lnTo>
                  <a:pt x="4459420" y="764580"/>
                </a:lnTo>
                <a:cubicBezTo>
                  <a:pt x="4461542" y="764019"/>
                  <a:pt x="4465786" y="758409"/>
                  <a:pt x="4464088" y="758409"/>
                </a:cubicBezTo>
                <a:cubicBezTo>
                  <a:pt x="4464088" y="758409"/>
                  <a:pt x="4464088" y="758409"/>
                  <a:pt x="4462815" y="758970"/>
                </a:cubicBezTo>
                <a:lnTo>
                  <a:pt x="4458890" y="760699"/>
                </a:lnTo>
                <a:lnTo>
                  <a:pt x="4458836" y="760302"/>
                </a:lnTo>
                <a:lnTo>
                  <a:pt x="4464854" y="746494"/>
                </a:lnTo>
                <a:lnTo>
                  <a:pt x="4470826" y="743263"/>
                </a:lnTo>
                <a:cubicBezTo>
                  <a:pt x="4474487" y="741019"/>
                  <a:pt x="4476822" y="739337"/>
                  <a:pt x="4474275" y="740458"/>
                </a:cubicBezTo>
                <a:lnTo>
                  <a:pt x="4467802" y="740458"/>
                </a:lnTo>
                <a:lnTo>
                  <a:pt x="4474043" y="735550"/>
                </a:lnTo>
                <a:cubicBezTo>
                  <a:pt x="4480005" y="731063"/>
                  <a:pt x="4487857" y="725313"/>
                  <a:pt x="4498044" y="718020"/>
                </a:cubicBezTo>
                <a:cubicBezTo>
                  <a:pt x="4528605" y="677632"/>
                  <a:pt x="4528605" y="677632"/>
                  <a:pt x="4528605" y="677632"/>
                </a:cubicBezTo>
                <a:lnTo>
                  <a:pt x="4538612" y="667712"/>
                </a:lnTo>
                <a:lnTo>
                  <a:pt x="4531576" y="680997"/>
                </a:lnTo>
                <a:cubicBezTo>
                  <a:pt x="4528605" y="686607"/>
                  <a:pt x="4528605" y="686607"/>
                  <a:pt x="4528605" y="686607"/>
                </a:cubicBezTo>
                <a:cubicBezTo>
                  <a:pt x="4521813" y="695582"/>
                  <a:pt x="4521813" y="695582"/>
                  <a:pt x="4521813" y="695582"/>
                </a:cubicBezTo>
                <a:cubicBezTo>
                  <a:pt x="4521813" y="709045"/>
                  <a:pt x="4521813" y="709045"/>
                  <a:pt x="4521813" y="709045"/>
                </a:cubicBezTo>
                <a:cubicBezTo>
                  <a:pt x="4484461" y="753921"/>
                  <a:pt x="4484461" y="753921"/>
                  <a:pt x="4484461" y="753921"/>
                </a:cubicBezTo>
                <a:cubicBezTo>
                  <a:pt x="4481066" y="776360"/>
                  <a:pt x="4460693" y="771872"/>
                  <a:pt x="4460693" y="798798"/>
                </a:cubicBezTo>
                <a:cubicBezTo>
                  <a:pt x="4477671" y="803285"/>
                  <a:pt x="4477671" y="803285"/>
                  <a:pt x="4477671" y="803285"/>
                </a:cubicBezTo>
                <a:cubicBezTo>
                  <a:pt x="4467484" y="812261"/>
                  <a:pt x="4450506" y="812261"/>
                  <a:pt x="4457297" y="830211"/>
                </a:cubicBezTo>
                <a:cubicBezTo>
                  <a:pt x="4464088" y="834699"/>
                  <a:pt x="4464088" y="834699"/>
                  <a:pt x="4464088" y="834699"/>
                </a:cubicBezTo>
                <a:cubicBezTo>
                  <a:pt x="4474275" y="821236"/>
                  <a:pt x="4474275" y="821236"/>
                  <a:pt x="4474275" y="821236"/>
                </a:cubicBezTo>
                <a:cubicBezTo>
                  <a:pt x="4474275" y="834699"/>
                  <a:pt x="4474275" y="834699"/>
                  <a:pt x="4474275" y="834699"/>
                </a:cubicBezTo>
                <a:cubicBezTo>
                  <a:pt x="4460693" y="852649"/>
                  <a:pt x="4460693" y="852649"/>
                  <a:pt x="4460693" y="852649"/>
                </a:cubicBezTo>
                <a:cubicBezTo>
                  <a:pt x="4460693" y="857137"/>
                  <a:pt x="4460693" y="857137"/>
                  <a:pt x="4460693" y="857137"/>
                </a:cubicBezTo>
                <a:cubicBezTo>
                  <a:pt x="4477671" y="848162"/>
                  <a:pt x="4477671" y="848162"/>
                  <a:pt x="4477671" y="848162"/>
                </a:cubicBezTo>
                <a:cubicBezTo>
                  <a:pt x="4494649" y="816748"/>
                  <a:pt x="4494649" y="816748"/>
                  <a:pt x="4494649" y="816748"/>
                </a:cubicBezTo>
                <a:cubicBezTo>
                  <a:pt x="4494649" y="830211"/>
                  <a:pt x="4494649" y="830211"/>
                  <a:pt x="4494649" y="830211"/>
                </a:cubicBezTo>
                <a:cubicBezTo>
                  <a:pt x="4501439" y="830211"/>
                  <a:pt x="4501439" y="830211"/>
                  <a:pt x="4501439" y="830211"/>
                </a:cubicBezTo>
                <a:cubicBezTo>
                  <a:pt x="4501439" y="834699"/>
                  <a:pt x="4501439" y="834699"/>
                  <a:pt x="4501439" y="834699"/>
                </a:cubicBezTo>
                <a:cubicBezTo>
                  <a:pt x="4494649" y="834699"/>
                  <a:pt x="4498044" y="852649"/>
                  <a:pt x="4487857" y="834699"/>
                </a:cubicBezTo>
                <a:cubicBezTo>
                  <a:pt x="4477671" y="857137"/>
                  <a:pt x="4477671" y="857137"/>
                  <a:pt x="4477671" y="857137"/>
                </a:cubicBezTo>
                <a:cubicBezTo>
                  <a:pt x="4494649" y="857137"/>
                  <a:pt x="4494649" y="857137"/>
                  <a:pt x="4494649" y="857137"/>
                </a:cubicBezTo>
                <a:cubicBezTo>
                  <a:pt x="4504835" y="843674"/>
                  <a:pt x="4504835" y="843674"/>
                  <a:pt x="4504835" y="843674"/>
                </a:cubicBezTo>
                <a:cubicBezTo>
                  <a:pt x="4521813" y="839186"/>
                  <a:pt x="4521813" y="839186"/>
                  <a:pt x="4521813" y="839186"/>
                </a:cubicBezTo>
                <a:cubicBezTo>
                  <a:pt x="4501439" y="866112"/>
                  <a:pt x="4515022" y="866112"/>
                  <a:pt x="4474275" y="875087"/>
                </a:cubicBezTo>
                <a:cubicBezTo>
                  <a:pt x="4528605" y="866112"/>
                  <a:pt x="4528605" y="866112"/>
                  <a:pt x="4528605" y="866112"/>
                </a:cubicBezTo>
                <a:lnTo>
                  <a:pt x="4538189" y="861045"/>
                </a:lnTo>
                <a:lnTo>
                  <a:pt x="4542559" y="862606"/>
                </a:lnTo>
                <a:cubicBezTo>
                  <a:pt x="4544734" y="862185"/>
                  <a:pt x="4546432" y="860503"/>
                  <a:pt x="4545583" y="857137"/>
                </a:cubicBezTo>
                <a:cubicBezTo>
                  <a:pt x="4545583" y="857137"/>
                  <a:pt x="4545583" y="857137"/>
                  <a:pt x="4543461" y="858259"/>
                </a:cubicBezTo>
                <a:lnTo>
                  <a:pt x="4538189" y="861045"/>
                </a:lnTo>
                <a:lnTo>
                  <a:pt x="4536669" y="860503"/>
                </a:lnTo>
                <a:cubicBezTo>
                  <a:pt x="4534547" y="857137"/>
                  <a:pt x="4538791" y="850405"/>
                  <a:pt x="4565956" y="843674"/>
                </a:cubicBezTo>
                <a:cubicBezTo>
                  <a:pt x="4565956" y="843674"/>
                  <a:pt x="4569351" y="848162"/>
                  <a:pt x="4565956" y="848162"/>
                </a:cubicBezTo>
                <a:cubicBezTo>
                  <a:pt x="4582934" y="852649"/>
                  <a:pt x="4582934" y="852649"/>
                  <a:pt x="4582934" y="852649"/>
                </a:cubicBezTo>
                <a:cubicBezTo>
                  <a:pt x="4589725" y="843674"/>
                  <a:pt x="4589725" y="843674"/>
                  <a:pt x="4589725" y="843674"/>
                </a:cubicBezTo>
                <a:cubicBezTo>
                  <a:pt x="4593121" y="848162"/>
                  <a:pt x="4593121" y="848162"/>
                  <a:pt x="4593121" y="848162"/>
                </a:cubicBezTo>
                <a:cubicBezTo>
                  <a:pt x="4606703" y="839186"/>
                  <a:pt x="4606703" y="839186"/>
                  <a:pt x="4606703" y="839186"/>
                </a:cubicBezTo>
                <a:cubicBezTo>
                  <a:pt x="4613494" y="843674"/>
                  <a:pt x="4613494" y="843674"/>
                  <a:pt x="4613494" y="843674"/>
                </a:cubicBezTo>
                <a:cubicBezTo>
                  <a:pt x="4627077" y="834699"/>
                  <a:pt x="4627077" y="834699"/>
                  <a:pt x="4627077" y="834699"/>
                </a:cubicBezTo>
                <a:lnTo>
                  <a:pt x="4640659" y="831109"/>
                </a:lnTo>
                <a:lnTo>
                  <a:pt x="4640659" y="841991"/>
                </a:lnTo>
                <a:cubicBezTo>
                  <a:pt x="4640659" y="843674"/>
                  <a:pt x="4640659" y="843674"/>
                  <a:pt x="4640659" y="843674"/>
                </a:cubicBezTo>
                <a:cubicBezTo>
                  <a:pt x="4654241" y="852649"/>
                  <a:pt x="4654241" y="852649"/>
                  <a:pt x="4654241" y="852649"/>
                </a:cubicBezTo>
                <a:cubicBezTo>
                  <a:pt x="4650845" y="857137"/>
                  <a:pt x="4650845" y="857137"/>
                  <a:pt x="4650845" y="857137"/>
                </a:cubicBezTo>
                <a:cubicBezTo>
                  <a:pt x="4620285" y="852649"/>
                  <a:pt x="4620285" y="852649"/>
                  <a:pt x="4620285" y="852649"/>
                </a:cubicBezTo>
                <a:cubicBezTo>
                  <a:pt x="4606703" y="852649"/>
                  <a:pt x="4613494" y="861624"/>
                  <a:pt x="4613494" y="870600"/>
                </a:cubicBezTo>
                <a:cubicBezTo>
                  <a:pt x="4603307" y="866112"/>
                  <a:pt x="4603307" y="866112"/>
                  <a:pt x="4603307" y="866112"/>
                </a:cubicBezTo>
                <a:cubicBezTo>
                  <a:pt x="4599911" y="866112"/>
                  <a:pt x="4599911" y="866112"/>
                  <a:pt x="4599911" y="866112"/>
                </a:cubicBezTo>
                <a:cubicBezTo>
                  <a:pt x="4572747" y="875087"/>
                  <a:pt x="4572747" y="875087"/>
                  <a:pt x="4572747" y="875087"/>
                </a:cubicBezTo>
                <a:cubicBezTo>
                  <a:pt x="4572747" y="875087"/>
                  <a:pt x="4565956" y="879575"/>
                  <a:pt x="4576143" y="879575"/>
                </a:cubicBezTo>
                <a:cubicBezTo>
                  <a:pt x="4569351" y="879575"/>
                  <a:pt x="4569351" y="897525"/>
                  <a:pt x="4565956" y="875087"/>
                </a:cubicBezTo>
                <a:cubicBezTo>
                  <a:pt x="4559165" y="875087"/>
                  <a:pt x="4555769" y="875087"/>
                  <a:pt x="4555769" y="888550"/>
                </a:cubicBezTo>
                <a:cubicBezTo>
                  <a:pt x="4545583" y="884063"/>
                  <a:pt x="4545583" y="884063"/>
                  <a:pt x="4545583" y="884063"/>
                </a:cubicBezTo>
                <a:cubicBezTo>
                  <a:pt x="4542187" y="893038"/>
                  <a:pt x="4542187" y="893038"/>
                  <a:pt x="4542187" y="893038"/>
                </a:cubicBezTo>
                <a:cubicBezTo>
                  <a:pt x="4535395" y="888550"/>
                  <a:pt x="4535395" y="888550"/>
                  <a:pt x="4535395" y="888550"/>
                </a:cubicBezTo>
                <a:cubicBezTo>
                  <a:pt x="4532000" y="897525"/>
                  <a:pt x="4518417" y="893038"/>
                  <a:pt x="4525209" y="910988"/>
                </a:cubicBezTo>
                <a:cubicBezTo>
                  <a:pt x="4518417" y="906501"/>
                  <a:pt x="4518417" y="906501"/>
                  <a:pt x="4518417" y="906501"/>
                </a:cubicBezTo>
                <a:cubicBezTo>
                  <a:pt x="4518417" y="897525"/>
                  <a:pt x="4518417" y="897525"/>
                  <a:pt x="4518417" y="897525"/>
                </a:cubicBezTo>
                <a:cubicBezTo>
                  <a:pt x="4511627" y="893038"/>
                  <a:pt x="4515022" y="884063"/>
                  <a:pt x="4494649" y="902013"/>
                </a:cubicBezTo>
                <a:cubicBezTo>
                  <a:pt x="4491253" y="910988"/>
                  <a:pt x="4491253" y="910988"/>
                  <a:pt x="4491253" y="910988"/>
                </a:cubicBezTo>
                <a:cubicBezTo>
                  <a:pt x="4484461" y="902013"/>
                  <a:pt x="4484461" y="902013"/>
                  <a:pt x="4484461" y="902013"/>
                </a:cubicBezTo>
                <a:cubicBezTo>
                  <a:pt x="4487857" y="902013"/>
                  <a:pt x="4470879" y="906501"/>
                  <a:pt x="4487857" y="888550"/>
                </a:cubicBezTo>
                <a:cubicBezTo>
                  <a:pt x="4470879" y="888550"/>
                  <a:pt x="4470879" y="888550"/>
                  <a:pt x="4470879" y="888550"/>
                </a:cubicBezTo>
                <a:cubicBezTo>
                  <a:pt x="4477671" y="910988"/>
                  <a:pt x="4477671" y="910988"/>
                  <a:pt x="4477671" y="910988"/>
                </a:cubicBezTo>
                <a:cubicBezTo>
                  <a:pt x="4467484" y="915476"/>
                  <a:pt x="4467484" y="915476"/>
                  <a:pt x="4467484" y="915476"/>
                </a:cubicBezTo>
                <a:cubicBezTo>
                  <a:pt x="4443715" y="915476"/>
                  <a:pt x="4443715" y="915476"/>
                  <a:pt x="4443715" y="915476"/>
                </a:cubicBezTo>
                <a:cubicBezTo>
                  <a:pt x="4443715" y="928939"/>
                  <a:pt x="4430133" y="933426"/>
                  <a:pt x="4419945" y="928939"/>
                </a:cubicBezTo>
                <a:cubicBezTo>
                  <a:pt x="4396177" y="937914"/>
                  <a:pt x="4396177" y="937914"/>
                  <a:pt x="4396177" y="937914"/>
                </a:cubicBezTo>
                <a:cubicBezTo>
                  <a:pt x="4385989" y="942402"/>
                  <a:pt x="4389385" y="964840"/>
                  <a:pt x="4365616" y="969328"/>
                </a:cubicBezTo>
                <a:cubicBezTo>
                  <a:pt x="4375803" y="978303"/>
                  <a:pt x="4375803" y="978303"/>
                  <a:pt x="4375803" y="978303"/>
                </a:cubicBezTo>
                <a:cubicBezTo>
                  <a:pt x="4335056" y="1018691"/>
                  <a:pt x="4335056" y="1018691"/>
                  <a:pt x="4335056" y="1018691"/>
                </a:cubicBezTo>
                <a:cubicBezTo>
                  <a:pt x="4331661" y="1023179"/>
                  <a:pt x="4311287" y="1050105"/>
                  <a:pt x="4324869" y="1045617"/>
                </a:cubicBezTo>
                <a:cubicBezTo>
                  <a:pt x="4324869" y="1045617"/>
                  <a:pt x="4318078" y="1054592"/>
                  <a:pt x="4331661" y="1045617"/>
                </a:cubicBezTo>
                <a:cubicBezTo>
                  <a:pt x="4335056" y="1036642"/>
                  <a:pt x="4335056" y="1036642"/>
                  <a:pt x="4335056" y="1036642"/>
                </a:cubicBezTo>
                <a:cubicBezTo>
                  <a:pt x="4345243" y="1063568"/>
                  <a:pt x="4345243" y="1063568"/>
                  <a:pt x="4345243" y="1063568"/>
                </a:cubicBezTo>
                <a:cubicBezTo>
                  <a:pt x="4358825" y="1063568"/>
                  <a:pt x="4358825" y="1063568"/>
                  <a:pt x="4358825" y="1063568"/>
                </a:cubicBezTo>
                <a:cubicBezTo>
                  <a:pt x="4362221" y="1059080"/>
                  <a:pt x="4362221" y="1059080"/>
                  <a:pt x="4362221" y="1059080"/>
                </a:cubicBezTo>
                <a:cubicBezTo>
                  <a:pt x="4352034" y="1054592"/>
                  <a:pt x="4352034" y="1054592"/>
                  <a:pt x="4352034" y="1054592"/>
                </a:cubicBezTo>
                <a:cubicBezTo>
                  <a:pt x="4375803" y="1041130"/>
                  <a:pt x="4375803" y="1041130"/>
                  <a:pt x="4375803" y="1041130"/>
                </a:cubicBezTo>
                <a:cubicBezTo>
                  <a:pt x="4379199" y="1045617"/>
                  <a:pt x="4379199" y="1045617"/>
                  <a:pt x="4379199" y="1045617"/>
                </a:cubicBezTo>
                <a:lnTo>
                  <a:pt x="4383515" y="1041814"/>
                </a:lnTo>
                <a:lnTo>
                  <a:pt x="4384716" y="1042252"/>
                </a:lnTo>
                <a:lnTo>
                  <a:pt x="4385981" y="1039641"/>
                </a:lnTo>
                <a:lnTo>
                  <a:pt x="4388112" y="1037764"/>
                </a:lnTo>
                <a:cubicBezTo>
                  <a:pt x="4389385" y="1036642"/>
                  <a:pt x="4389385" y="1036642"/>
                  <a:pt x="4389385" y="1036642"/>
                </a:cubicBezTo>
                <a:cubicBezTo>
                  <a:pt x="4388536" y="1035520"/>
                  <a:pt x="4387687" y="1036361"/>
                  <a:pt x="4386891" y="1037764"/>
                </a:cubicBezTo>
                <a:lnTo>
                  <a:pt x="4385981" y="1039641"/>
                </a:lnTo>
                <a:lnTo>
                  <a:pt x="4383515" y="1041814"/>
                </a:lnTo>
                <a:lnTo>
                  <a:pt x="4383177" y="1041691"/>
                </a:lnTo>
                <a:cubicBezTo>
                  <a:pt x="4382806" y="1039727"/>
                  <a:pt x="4382594" y="1035520"/>
                  <a:pt x="4382594" y="1027667"/>
                </a:cubicBezTo>
                <a:cubicBezTo>
                  <a:pt x="4396177" y="1036642"/>
                  <a:pt x="4396177" y="1036642"/>
                  <a:pt x="4396177" y="1036642"/>
                </a:cubicBezTo>
                <a:cubicBezTo>
                  <a:pt x="4416550" y="1036642"/>
                  <a:pt x="4416550" y="1036642"/>
                  <a:pt x="4416550" y="1036642"/>
                </a:cubicBezTo>
                <a:cubicBezTo>
                  <a:pt x="4423341" y="1032154"/>
                  <a:pt x="4423341" y="1032154"/>
                  <a:pt x="4423341" y="1032154"/>
                </a:cubicBezTo>
                <a:cubicBezTo>
                  <a:pt x="4443715" y="1023179"/>
                  <a:pt x="4443715" y="1023179"/>
                  <a:pt x="4443715" y="1023179"/>
                </a:cubicBezTo>
                <a:cubicBezTo>
                  <a:pt x="4440319" y="1036642"/>
                  <a:pt x="4440319" y="1036642"/>
                  <a:pt x="4440319" y="1036642"/>
                </a:cubicBezTo>
                <a:cubicBezTo>
                  <a:pt x="4447111" y="1041130"/>
                  <a:pt x="4447111" y="1041130"/>
                  <a:pt x="4447111" y="1041130"/>
                </a:cubicBezTo>
                <a:cubicBezTo>
                  <a:pt x="4491253" y="1032154"/>
                  <a:pt x="4491253" y="1032154"/>
                  <a:pt x="4491253" y="1032154"/>
                </a:cubicBezTo>
                <a:cubicBezTo>
                  <a:pt x="4552373" y="1014204"/>
                  <a:pt x="4552373" y="1014204"/>
                  <a:pt x="4552373" y="1014204"/>
                </a:cubicBezTo>
                <a:cubicBezTo>
                  <a:pt x="4576143" y="1005228"/>
                  <a:pt x="4576143" y="1005228"/>
                  <a:pt x="4576143" y="1005228"/>
                </a:cubicBezTo>
                <a:cubicBezTo>
                  <a:pt x="4579538" y="1005228"/>
                  <a:pt x="4579538" y="1005228"/>
                  <a:pt x="4579538" y="1005228"/>
                </a:cubicBezTo>
                <a:cubicBezTo>
                  <a:pt x="4589725" y="996253"/>
                  <a:pt x="4589725" y="996253"/>
                  <a:pt x="4589725" y="996253"/>
                </a:cubicBezTo>
                <a:cubicBezTo>
                  <a:pt x="4565956" y="991766"/>
                  <a:pt x="4565956" y="991766"/>
                  <a:pt x="4565956" y="991766"/>
                </a:cubicBezTo>
                <a:cubicBezTo>
                  <a:pt x="4579538" y="987278"/>
                  <a:pt x="4579538" y="987278"/>
                  <a:pt x="4579538" y="987278"/>
                </a:cubicBezTo>
                <a:cubicBezTo>
                  <a:pt x="4586329" y="982791"/>
                  <a:pt x="4586329" y="982791"/>
                  <a:pt x="4586329" y="982791"/>
                </a:cubicBezTo>
                <a:cubicBezTo>
                  <a:pt x="4616889" y="973815"/>
                  <a:pt x="4616889" y="973815"/>
                  <a:pt x="4616889" y="973815"/>
                </a:cubicBezTo>
                <a:cubicBezTo>
                  <a:pt x="4620285" y="964840"/>
                  <a:pt x="4620285" y="964840"/>
                  <a:pt x="4620285" y="964840"/>
                </a:cubicBezTo>
                <a:cubicBezTo>
                  <a:pt x="4637263" y="969328"/>
                  <a:pt x="4637263" y="969328"/>
                  <a:pt x="4637263" y="969328"/>
                </a:cubicBezTo>
                <a:cubicBezTo>
                  <a:pt x="4644055" y="969328"/>
                  <a:pt x="4644055" y="969328"/>
                  <a:pt x="4644055" y="969328"/>
                </a:cubicBezTo>
                <a:cubicBezTo>
                  <a:pt x="4650845" y="960352"/>
                  <a:pt x="4650845" y="960352"/>
                  <a:pt x="4650845" y="960352"/>
                </a:cubicBezTo>
                <a:cubicBezTo>
                  <a:pt x="4671219" y="955865"/>
                  <a:pt x="4671219" y="955865"/>
                  <a:pt x="4671219" y="955865"/>
                </a:cubicBezTo>
                <a:cubicBezTo>
                  <a:pt x="4667823" y="946889"/>
                  <a:pt x="4667823" y="946889"/>
                  <a:pt x="4667823" y="946889"/>
                </a:cubicBezTo>
                <a:cubicBezTo>
                  <a:pt x="4674615" y="946889"/>
                  <a:pt x="4674615" y="946889"/>
                  <a:pt x="4674615" y="946889"/>
                </a:cubicBezTo>
                <a:cubicBezTo>
                  <a:pt x="4684801" y="955865"/>
                  <a:pt x="4684801" y="955865"/>
                  <a:pt x="4684801" y="955865"/>
                </a:cubicBezTo>
                <a:cubicBezTo>
                  <a:pt x="4708571" y="942402"/>
                  <a:pt x="4708571" y="942402"/>
                  <a:pt x="4708571" y="942402"/>
                </a:cubicBezTo>
                <a:cubicBezTo>
                  <a:pt x="4715361" y="942402"/>
                  <a:pt x="4715361" y="942402"/>
                  <a:pt x="4715361" y="942402"/>
                </a:cubicBezTo>
                <a:cubicBezTo>
                  <a:pt x="4711966" y="946889"/>
                  <a:pt x="4711966" y="946889"/>
                  <a:pt x="4711966" y="946889"/>
                </a:cubicBezTo>
                <a:cubicBezTo>
                  <a:pt x="4722153" y="951377"/>
                  <a:pt x="4722153" y="951377"/>
                  <a:pt x="4722153" y="951377"/>
                </a:cubicBezTo>
                <a:cubicBezTo>
                  <a:pt x="4756109" y="928939"/>
                  <a:pt x="4756109" y="928939"/>
                  <a:pt x="4756109" y="928939"/>
                </a:cubicBezTo>
                <a:cubicBezTo>
                  <a:pt x="4766295" y="937914"/>
                  <a:pt x="4766295" y="937914"/>
                  <a:pt x="4766295" y="937914"/>
                </a:cubicBezTo>
                <a:lnTo>
                  <a:pt x="4774447" y="935221"/>
                </a:lnTo>
                <a:lnTo>
                  <a:pt x="4774447" y="957888"/>
                </a:lnTo>
                <a:lnTo>
                  <a:pt x="4769691" y="955304"/>
                </a:lnTo>
                <a:cubicBezTo>
                  <a:pt x="4767145" y="953621"/>
                  <a:pt x="4766296" y="953621"/>
                  <a:pt x="4769691" y="964840"/>
                </a:cubicBezTo>
                <a:cubicBezTo>
                  <a:pt x="4762900" y="955865"/>
                  <a:pt x="4762900" y="955865"/>
                  <a:pt x="4762900" y="955865"/>
                </a:cubicBezTo>
                <a:cubicBezTo>
                  <a:pt x="4759505" y="964840"/>
                  <a:pt x="4759505" y="964840"/>
                  <a:pt x="4759505" y="964840"/>
                </a:cubicBezTo>
                <a:cubicBezTo>
                  <a:pt x="4742527" y="960352"/>
                  <a:pt x="4742527" y="960352"/>
                  <a:pt x="4742527" y="960352"/>
                </a:cubicBezTo>
                <a:cubicBezTo>
                  <a:pt x="4708571" y="973815"/>
                  <a:pt x="4708571" y="973815"/>
                  <a:pt x="4708571" y="973815"/>
                </a:cubicBezTo>
                <a:cubicBezTo>
                  <a:pt x="4694988" y="982791"/>
                  <a:pt x="4694988" y="982791"/>
                  <a:pt x="4694988" y="982791"/>
                </a:cubicBezTo>
                <a:cubicBezTo>
                  <a:pt x="4684801" y="982791"/>
                  <a:pt x="4684801" y="982791"/>
                  <a:pt x="4684801" y="982791"/>
                </a:cubicBezTo>
                <a:cubicBezTo>
                  <a:pt x="4637263" y="1000741"/>
                  <a:pt x="4637263" y="1000741"/>
                  <a:pt x="4637263" y="1000741"/>
                </a:cubicBezTo>
                <a:cubicBezTo>
                  <a:pt x="4630472" y="1000741"/>
                  <a:pt x="4630472" y="1000741"/>
                  <a:pt x="4630472" y="1000741"/>
                </a:cubicBezTo>
                <a:cubicBezTo>
                  <a:pt x="4623681" y="1000741"/>
                  <a:pt x="4623681" y="1000741"/>
                  <a:pt x="4623681" y="1000741"/>
                </a:cubicBezTo>
                <a:cubicBezTo>
                  <a:pt x="4613494" y="1005228"/>
                  <a:pt x="4613494" y="1005228"/>
                  <a:pt x="4613494" y="1005228"/>
                </a:cubicBezTo>
                <a:cubicBezTo>
                  <a:pt x="4610099" y="1014204"/>
                  <a:pt x="4610099" y="1014204"/>
                  <a:pt x="4610099" y="1014204"/>
                </a:cubicBezTo>
                <a:cubicBezTo>
                  <a:pt x="4616889" y="1014204"/>
                  <a:pt x="4616889" y="1014204"/>
                  <a:pt x="4616889" y="1014204"/>
                </a:cubicBezTo>
                <a:cubicBezTo>
                  <a:pt x="4565956" y="1027667"/>
                  <a:pt x="4565956" y="1027667"/>
                  <a:pt x="4565956" y="1027667"/>
                </a:cubicBezTo>
                <a:cubicBezTo>
                  <a:pt x="4569351" y="1032154"/>
                  <a:pt x="4569351" y="1032154"/>
                  <a:pt x="4569351" y="1032154"/>
                </a:cubicBezTo>
                <a:cubicBezTo>
                  <a:pt x="4562561" y="1018691"/>
                  <a:pt x="4552373" y="1036642"/>
                  <a:pt x="4532000" y="1036642"/>
                </a:cubicBezTo>
                <a:cubicBezTo>
                  <a:pt x="4504835" y="1036642"/>
                  <a:pt x="4504835" y="1036642"/>
                  <a:pt x="4504835" y="1036642"/>
                </a:cubicBezTo>
                <a:cubicBezTo>
                  <a:pt x="4440319" y="1054592"/>
                  <a:pt x="4440319" y="1054592"/>
                  <a:pt x="4440319" y="1054592"/>
                </a:cubicBezTo>
                <a:cubicBezTo>
                  <a:pt x="4406363" y="1068055"/>
                  <a:pt x="4406363" y="1068055"/>
                  <a:pt x="4406363" y="1068055"/>
                </a:cubicBezTo>
                <a:cubicBezTo>
                  <a:pt x="4419945" y="1050105"/>
                  <a:pt x="4382594" y="1068055"/>
                  <a:pt x="4416550" y="1050105"/>
                </a:cubicBezTo>
                <a:cubicBezTo>
                  <a:pt x="4413155" y="1045617"/>
                  <a:pt x="4413155" y="1045617"/>
                  <a:pt x="4413155" y="1045617"/>
                </a:cubicBezTo>
                <a:cubicBezTo>
                  <a:pt x="4402967" y="1050105"/>
                  <a:pt x="4402967" y="1050105"/>
                  <a:pt x="4402967" y="1050105"/>
                </a:cubicBezTo>
                <a:cubicBezTo>
                  <a:pt x="4396177" y="1054592"/>
                  <a:pt x="4396177" y="1054592"/>
                  <a:pt x="4396177" y="1054592"/>
                </a:cubicBezTo>
                <a:cubicBezTo>
                  <a:pt x="4399572" y="1059080"/>
                  <a:pt x="4399572" y="1059080"/>
                  <a:pt x="4399572" y="1059080"/>
                </a:cubicBezTo>
                <a:cubicBezTo>
                  <a:pt x="4399572" y="1068055"/>
                  <a:pt x="4399572" y="1068055"/>
                  <a:pt x="4399572" y="1068055"/>
                </a:cubicBezTo>
                <a:cubicBezTo>
                  <a:pt x="4379199" y="1077031"/>
                  <a:pt x="4379199" y="1077031"/>
                  <a:pt x="4379199" y="1077031"/>
                </a:cubicBezTo>
                <a:cubicBezTo>
                  <a:pt x="4362221" y="1077031"/>
                  <a:pt x="4362221" y="1077031"/>
                  <a:pt x="4362221" y="1077031"/>
                </a:cubicBezTo>
                <a:cubicBezTo>
                  <a:pt x="4352034" y="1086006"/>
                  <a:pt x="4338451" y="1103956"/>
                  <a:pt x="4335056" y="1103956"/>
                </a:cubicBezTo>
                <a:cubicBezTo>
                  <a:pt x="4338451" y="1090493"/>
                  <a:pt x="4338451" y="1090493"/>
                  <a:pt x="4338451" y="1090493"/>
                </a:cubicBezTo>
                <a:cubicBezTo>
                  <a:pt x="4328265" y="1086006"/>
                  <a:pt x="4328265" y="1086006"/>
                  <a:pt x="4328265" y="1086006"/>
                </a:cubicBezTo>
                <a:cubicBezTo>
                  <a:pt x="4297705" y="1099469"/>
                  <a:pt x="4297705" y="1099469"/>
                  <a:pt x="4297705" y="1099469"/>
                </a:cubicBezTo>
                <a:cubicBezTo>
                  <a:pt x="4290913" y="1103956"/>
                  <a:pt x="4290913" y="1103956"/>
                  <a:pt x="4290913" y="1103956"/>
                </a:cubicBezTo>
                <a:cubicBezTo>
                  <a:pt x="4294309" y="1108444"/>
                  <a:pt x="4294309" y="1108444"/>
                  <a:pt x="4294309" y="1108444"/>
                </a:cubicBezTo>
                <a:cubicBezTo>
                  <a:pt x="4263749" y="1112932"/>
                  <a:pt x="4263749" y="1112932"/>
                  <a:pt x="4263749" y="1112932"/>
                </a:cubicBezTo>
                <a:cubicBezTo>
                  <a:pt x="4253561" y="1130882"/>
                  <a:pt x="4253561" y="1130882"/>
                  <a:pt x="4253561" y="1130882"/>
                </a:cubicBezTo>
                <a:cubicBezTo>
                  <a:pt x="4267144" y="1130882"/>
                  <a:pt x="4267144" y="1130882"/>
                  <a:pt x="4267144" y="1130882"/>
                </a:cubicBezTo>
                <a:cubicBezTo>
                  <a:pt x="4270539" y="1130882"/>
                  <a:pt x="4270539" y="1130882"/>
                  <a:pt x="4270539" y="1130882"/>
                </a:cubicBezTo>
                <a:lnTo>
                  <a:pt x="4268039" y="1134186"/>
                </a:lnTo>
                <a:lnTo>
                  <a:pt x="4257654" y="1140243"/>
                </a:lnTo>
                <a:cubicBezTo>
                  <a:pt x="4252395" y="1143433"/>
                  <a:pt x="4245497" y="1147711"/>
                  <a:pt x="4236584" y="1153320"/>
                </a:cubicBezTo>
                <a:cubicBezTo>
                  <a:pt x="4236584" y="1162295"/>
                  <a:pt x="4236584" y="1162295"/>
                  <a:pt x="4236584" y="1162295"/>
                </a:cubicBezTo>
                <a:cubicBezTo>
                  <a:pt x="4260353" y="1180246"/>
                  <a:pt x="4260353" y="1180246"/>
                  <a:pt x="4260353" y="1180246"/>
                </a:cubicBezTo>
                <a:cubicBezTo>
                  <a:pt x="4270539" y="1180246"/>
                  <a:pt x="4270539" y="1180246"/>
                  <a:pt x="4270539" y="1180246"/>
                </a:cubicBezTo>
                <a:cubicBezTo>
                  <a:pt x="4270539" y="1166783"/>
                  <a:pt x="4270539" y="1166783"/>
                  <a:pt x="4270539" y="1166783"/>
                </a:cubicBezTo>
                <a:cubicBezTo>
                  <a:pt x="4284122" y="1157808"/>
                  <a:pt x="4284122" y="1157808"/>
                  <a:pt x="4284122" y="1157808"/>
                </a:cubicBezTo>
                <a:cubicBezTo>
                  <a:pt x="4297705" y="1162295"/>
                  <a:pt x="4297705" y="1162295"/>
                  <a:pt x="4297705" y="1162295"/>
                </a:cubicBezTo>
                <a:cubicBezTo>
                  <a:pt x="4301100" y="1171271"/>
                  <a:pt x="4301100" y="1171271"/>
                  <a:pt x="4301100" y="1171271"/>
                </a:cubicBezTo>
                <a:cubicBezTo>
                  <a:pt x="4314683" y="1166783"/>
                  <a:pt x="4314683" y="1166783"/>
                  <a:pt x="4314683" y="1166783"/>
                </a:cubicBezTo>
                <a:cubicBezTo>
                  <a:pt x="4328265" y="1148833"/>
                  <a:pt x="4328265" y="1148833"/>
                  <a:pt x="4328265" y="1148833"/>
                </a:cubicBezTo>
                <a:cubicBezTo>
                  <a:pt x="4304495" y="1121907"/>
                  <a:pt x="4304495" y="1121907"/>
                  <a:pt x="4304495" y="1121907"/>
                </a:cubicBezTo>
                <a:cubicBezTo>
                  <a:pt x="4345243" y="1139857"/>
                  <a:pt x="4345243" y="1139857"/>
                  <a:pt x="4345243" y="1139857"/>
                </a:cubicBezTo>
                <a:cubicBezTo>
                  <a:pt x="4358825" y="1130882"/>
                  <a:pt x="4358825" y="1130882"/>
                  <a:pt x="4358825" y="1130882"/>
                </a:cubicBezTo>
                <a:cubicBezTo>
                  <a:pt x="4372407" y="1126395"/>
                  <a:pt x="4372407" y="1126395"/>
                  <a:pt x="4372407" y="1126395"/>
                </a:cubicBezTo>
                <a:cubicBezTo>
                  <a:pt x="4369011" y="1139857"/>
                  <a:pt x="4369011" y="1139857"/>
                  <a:pt x="4369011" y="1139857"/>
                </a:cubicBezTo>
                <a:cubicBezTo>
                  <a:pt x="4355429" y="1135370"/>
                  <a:pt x="4375803" y="1157808"/>
                  <a:pt x="4355429" y="1139857"/>
                </a:cubicBezTo>
                <a:cubicBezTo>
                  <a:pt x="4355429" y="1153320"/>
                  <a:pt x="4331661" y="1139857"/>
                  <a:pt x="4358825" y="1157808"/>
                </a:cubicBezTo>
                <a:cubicBezTo>
                  <a:pt x="4375803" y="1148833"/>
                  <a:pt x="4375803" y="1148833"/>
                  <a:pt x="4375803" y="1148833"/>
                </a:cubicBezTo>
                <a:cubicBezTo>
                  <a:pt x="4382594" y="1153320"/>
                  <a:pt x="4382594" y="1153320"/>
                  <a:pt x="4382594" y="1153320"/>
                </a:cubicBezTo>
                <a:cubicBezTo>
                  <a:pt x="4430133" y="1130882"/>
                  <a:pt x="4430133" y="1130882"/>
                  <a:pt x="4430133" y="1130882"/>
                </a:cubicBezTo>
                <a:cubicBezTo>
                  <a:pt x="4481066" y="1117419"/>
                  <a:pt x="4481066" y="1117419"/>
                  <a:pt x="4481066" y="1117419"/>
                </a:cubicBezTo>
                <a:cubicBezTo>
                  <a:pt x="4501439" y="1112932"/>
                  <a:pt x="4501439" y="1112932"/>
                  <a:pt x="4501439" y="1112932"/>
                </a:cubicBezTo>
                <a:cubicBezTo>
                  <a:pt x="4498044" y="1117419"/>
                  <a:pt x="4491253" y="1121907"/>
                  <a:pt x="4501439" y="1126395"/>
                </a:cubicBezTo>
                <a:cubicBezTo>
                  <a:pt x="4508231" y="1121907"/>
                  <a:pt x="4508231" y="1121907"/>
                  <a:pt x="4508231" y="1121907"/>
                </a:cubicBezTo>
                <a:cubicBezTo>
                  <a:pt x="4504835" y="1112932"/>
                  <a:pt x="4504835" y="1112932"/>
                  <a:pt x="4504835" y="1112932"/>
                </a:cubicBezTo>
                <a:cubicBezTo>
                  <a:pt x="4528605" y="1117419"/>
                  <a:pt x="4528605" y="1117419"/>
                  <a:pt x="4528605" y="1117419"/>
                </a:cubicBezTo>
                <a:cubicBezTo>
                  <a:pt x="4532000" y="1108444"/>
                  <a:pt x="4532000" y="1108444"/>
                  <a:pt x="4532000" y="1108444"/>
                </a:cubicBezTo>
                <a:cubicBezTo>
                  <a:pt x="4565956" y="1099469"/>
                  <a:pt x="4565956" y="1099469"/>
                  <a:pt x="4565956" y="1099469"/>
                </a:cubicBezTo>
                <a:cubicBezTo>
                  <a:pt x="4593121" y="1099469"/>
                  <a:pt x="4593121" y="1099469"/>
                  <a:pt x="4593121" y="1099469"/>
                </a:cubicBezTo>
                <a:cubicBezTo>
                  <a:pt x="4671219" y="1072543"/>
                  <a:pt x="4671219" y="1072543"/>
                  <a:pt x="4671219" y="1072543"/>
                </a:cubicBezTo>
                <a:cubicBezTo>
                  <a:pt x="4678011" y="1068055"/>
                  <a:pt x="4678011" y="1068055"/>
                  <a:pt x="4678011" y="1068055"/>
                </a:cubicBezTo>
                <a:cubicBezTo>
                  <a:pt x="4711966" y="1059080"/>
                  <a:pt x="4711966" y="1059080"/>
                  <a:pt x="4711966" y="1059080"/>
                </a:cubicBezTo>
                <a:cubicBezTo>
                  <a:pt x="4711966" y="1050105"/>
                  <a:pt x="4711966" y="1050105"/>
                  <a:pt x="4711966" y="1050105"/>
                </a:cubicBezTo>
                <a:cubicBezTo>
                  <a:pt x="4722153" y="1041130"/>
                  <a:pt x="4722153" y="1041130"/>
                  <a:pt x="4722153" y="1041130"/>
                </a:cubicBezTo>
                <a:cubicBezTo>
                  <a:pt x="4725549" y="1050105"/>
                  <a:pt x="4725549" y="1050105"/>
                  <a:pt x="4725549" y="1050105"/>
                </a:cubicBezTo>
                <a:cubicBezTo>
                  <a:pt x="4722153" y="1059080"/>
                  <a:pt x="4722153" y="1059080"/>
                  <a:pt x="4722153" y="1059080"/>
                </a:cubicBezTo>
                <a:cubicBezTo>
                  <a:pt x="4694988" y="1068055"/>
                  <a:pt x="4694988" y="1068055"/>
                  <a:pt x="4694988" y="1068055"/>
                </a:cubicBezTo>
                <a:cubicBezTo>
                  <a:pt x="4718757" y="1077031"/>
                  <a:pt x="4718757" y="1077031"/>
                  <a:pt x="4718757" y="1077031"/>
                </a:cubicBezTo>
                <a:cubicBezTo>
                  <a:pt x="4735735" y="1054592"/>
                  <a:pt x="4735735" y="1054592"/>
                  <a:pt x="4735735" y="1054592"/>
                </a:cubicBezTo>
                <a:cubicBezTo>
                  <a:pt x="4739131" y="1068055"/>
                  <a:pt x="4739131" y="1068055"/>
                  <a:pt x="4739131" y="1068055"/>
                </a:cubicBezTo>
                <a:cubicBezTo>
                  <a:pt x="4759505" y="1072543"/>
                  <a:pt x="4759505" y="1072543"/>
                  <a:pt x="4759505" y="1072543"/>
                </a:cubicBezTo>
                <a:cubicBezTo>
                  <a:pt x="4756109" y="1081518"/>
                  <a:pt x="4756109" y="1081518"/>
                  <a:pt x="4756109" y="1081518"/>
                </a:cubicBezTo>
                <a:lnTo>
                  <a:pt x="4774447" y="1084980"/>
                </a:lnTo>
                <a:lnTo>
                  <a:pt x="4774447" y="2583974"/>
                </a:lnTo>
                <a:lnTo>
                  <a:pt x="4774042" y="2584242"/>
                </a:lnTo>
                <a:cubicBezTo>
                  <a:pt x="4773087" y="2584873"/>
                  <a:pt x="4773087" y="2584873"/>
                  <a:pt x="4773087" y="2584873"/>
                </a:cubicBezTo>
                <a:cubicBezTo>
                  <a:pt x="4742527" y="2602823"/>
                  <a:pt x="4742527" y="2602823"/>
                  <a:pt x="4742527" y="2602823"/>
                </a:cubicBezTo>
                <a:cubicBezTo>
                  <a:pt x="4742527" y="2607311"/>
                  <a:pt x="4742527" y="2607311"/>
                  <a:pt x="4742527" y="2607311"/>
                </a:cubicBezTo>
                <a:cubicBezTo>
                  <a:pt x="4725549" y="2616286"/>
                  <a:pt x="4725549" y="2616286"/>
                  <a:pt x="4725549" y="2616286"/>
                </a:cubicBezTo>
                <a:cubicBezTo>
                  <a:pt x="4722153" y="2629749"/>
                  <a:pt x="4722153" y="2629749"/>
                  <a:pt x="4722153" y="2629749"/>
                </a:cubicBezTo>
                <a:cubicBezTo>
                  <a:pt x="4732339" y="2634237"/>
                  <a:pt x="4732339" y="2634237"/>
                  <a:pt x="4732339" y="2634237"/>
                </a:cubicBezTo>
                <a:cubicBezTo>
                  <a:pt x="4745922" y="2629749"/>
                  <a:pt x="4739131" y="2629749"/>
                  <a:pt x="4752713" y="2625262"/>
                </a:cubicBezTo>
                <a:cubicBezTo>
                  <a:pt x="4756109" y="2625262"/>
                  <a:pt x="4756109" y="2625262"/>
                  <a:pt x="4756109" y="2625262"/>
                </a:cubicBezTo>
                <a:cubicBezTo>
                  <a:pt x="4759505" y="2620774"/>
                  <a:pt x="4759505" y="2620774"/>
                  <a:pt x="4759505" y="2620774"/>
                </a:cubicBezTo>
                <a:cubicBezTo>
                  <a:pt x="4756109" y="2620774"/>
                  <a:pt x="4756109" y="2625262"/>
                  <a:pt x="4752713" y="2620774"/>
                </a:cubicBezTo>
                <a:cubicBezTo>
                  <a:pt x="4759505" y="2616286"/>
                  <a:pt x="4759505" y="2616286"/>
                  <a:pt x="4759505" y="2616286"/>
                </a:cubicBezTo>
                <a:cubicBezTo>
                  <a:pt x="4756109" y="2611799"/>
                  <a:pt x="4756109" y="2611799"/>
                  <a:pt x="4756109" y="2611799"/>
                </a:cubicBezTo>
                <a:cubicBezTo>
                  <a:pt x="4758656" y="2605067"/>
                  <a:pt x="4730642" y="2616006"/>
                  <a:pt x="4743694" y="2610537"/>
                </a:cubicBezTo>
                <a:lnTo>
                  <a:pt x="4769322" y="2599899"/>
                </a:lnTo>
                <a:lnTo>
                  <a:pt x="4769632" y="2604524"/>
                </a:lnTo>
                <a:cubicBezTo>
                  <a:pt x="4770275" y="2608714"/>
                  <a:pt x="4771389" y="2614043"/>
                  <a:pt x="4773087" y="2620774"/>
                </a:cubicBezTo>
                <a:lnTo>
                  <a:pt x="4774447" y="2620415"/>
                </a:lnTo>
                <a:lnTo>
                  <a:pt x="4774447" y="3850384"/>
                </a:lnTo>
                <a:lnTo>
                  <a:pt x="4773087" y="3850384"/>
                </a:lnTo>
                <a:cubicBezTo>
                  <a:pt x="4769691" y="3868334"/>
                  <a:pt x="4769691" y="3868334"/>
                  <a:pt x="4769691" y="3868334"/>
                </a:cubicBezTo>
                <a:cubicBezTo>
                  <a:pt x="4742527" y="3899748"/>
                  <a:pt x="4742527" y="3899748"/>
                  <a:pt x="4742527" y="3899748"/>
                </a:cubicBezTo>
                <a:cubicBezTo>
                  <a:pt x="4739131" y="3899748"/>
                  <a:pt x="4739131" y="3899748"/>
                  <a:pt x="4739131" y="3899748"/>
                </a:cubicBezTo>
                <a:cubicBezTo>
                  <a:pt x="4735735" y="3899748"/>
                  <a:pt x="4735735" y="3899748"/>
                  <a:pt x="4735735" y="3899748"/>
                </a:cubicBezTo>
                <a:cubicBezTo>
                  <a:pt x="4735735" y="3913210"/>
                  <a:pt x="4735735" y="3913210"/>
                  <a:pt x="4735735" y="3913210"/>
                </a:cubicBezTo>
                <a:cubicBezTo>
                  <a:pt x="4711966" y="3940136"/>
                  <a:pt x="4711966" y="3940136"/>
                  <a:pt x="4711966" y="3940136"/>
                </a:cubicBezTo>
                <a:cubicBezTo>
                  <a:pt x="4701779" y="3949111"/>
                  <a:pt x="4701779" y="3949111"/>
                  <a:pt x="4701779" y="3949111"/>
                </a:cubicBezTo>
                <a:cubicBezTo>
                  <a:pt x="4701779" y="3949111"/>
                  <a:pt x="4711966" y="3922186"/>
                  <a:pt x="4698384" y="3953599"/>
                </a:cubicBezTo>
                <a:cubicBezTo>
                  <a:pt x="4694988" y="3953599"/>
                  <a:pt x="4694988" y="3953599"/>
                  <a:pt x="4694988" y="3953599"/>
                </a:cubicBezTo>
                <a:cubicBezTo>
                  <a:pt x="4698384" y="3967062"/>
                  <a:pt x="4698384" y="3967062"/>
                  <a:pt x="4698384" y="3967062"/>
                </a:cubicBezTo>
                <a:cubicBezTo>
                  <a:pt x="4684801" y="3976037"/>
                  <a:pt x="4684801" y="3976037"/>
                  <a:pt x="4684801" y="3976037"/>
                </a:cubicBezTo>
                <a:cubicBezTo>
                  <a:pt x="4681406" y="3980525"/>
                  <a:pt x="4681406" y="3980525"/>
                  <a:pt x="4681406" y="3980525"/>
                </a:cubicBezTo>
                <a:cubicBezTo>
                  <a:pt x="4674615" y="3976037"/>
                  <a:pt x="4708571" y="3967062"/>
                  <a:pt x="4671219" y="3976037"/>
                </a:cubicBezTo>
                <a:cubicBezTo>
                  <a:pt x="4664428" y="3989500"/>
                  <a:pt x="4664428" y="3989500"/>
                  <a:pt x="4664428" y="3989500"/>
                </a:cubicBezTo>
                <a:cubicBezTo>
                  <a:pt x="4671219" y="3993988"/>
                  <a:pt x="4671219" y="3993988"/>
                  <a:pt x="4671219" y="3993988"/>
                </a:cubicBezTo>
                <a:cubicBezTo>
                  <a:pt x="4650845" y="4011938"/>
                  <a:pt x="4650845" y="4011938"/>
                  <a:pt x="4650845" y="4011938"/>
                </a:cubicBezTo>
                <a:cubicBezTo>
                  <a:pt x="4644055" y="4011938"/>
                  <a:pt x="4644055" y="4011938"/>
                  <a:pt x="4644055" y="4011938"/>
                </a:cubicBezTo>
                <a:cubicBezTo>
                  <a:pt x="4644055" y="4025401"/>
                  <a:pt x="4644055" y="4025401"/>
                  <a:pt x="4644055" y="4025401"/>
                </a:cubicBezTo>
                <a:cubicBezTo>
                  <a:pt x="4630472" y="4038864"/>
                  <a:pt x="4630472" y="4038864"/>
                  <a:pt x="4630472" y="4038864"/>
                </a:cubicBezTo>
                <a:cubicBezTo>
                  <a:pt x="4627077" y="4047839"/>
                  <a:pt x="4627077" y="4047839"/>
                  <a:pt x="4627077" y="4047839"/>
                </a:cubicBezTo>
                <a:cubicBezTo>
                  <a:pt x="4613494" y="4047839"/>
                  <a:pt x="4613494" y="4047839"/>
                  <a:pt x="4613494" y="4047839"/>
                </a:cubicBezTo>
                <a:cubicBezTo>
                  <a:pt x="4613494" y="4056814"/>
                  <a:pt x="4613494" y="4056814"/>
                  <a:pt x="4613494" y="4056814"/>
                </a:cubicBezTo>
                <a:cubicBezTo>
                  <a:pt x="4607552" y="4062424"/>
                  <a:pt x="4603095" y="4066631"/>
                  <a:pt x="4599753" y="4069786"/>
                </a:cubicBezTo>
                <a:lnTo>
                  <a:pt x="4595046" y="4074229"/>
                </a:lnTo>
                <a:lnTo>
                  <a:pt x="4594977" y="4073573"/>
                </a:lnTo>
                <a:cubicBezTo>
                  <a:pt x="4592271" y="4066631"/>
                  <a:pt x="4587178" y="4079253"/>
                  <a:pt x="4589725" y="4079253"/>
                </a:cubicBezTo>
                <a:cubicBezTo>
                  <a:pt x="4589725" y="4079253"/>
                  <a:pt x="4589725" y="4079253"/>
                  <a:pt x="4592696" y="4076448"/>
                </a:cubicBezTo>
                <a:lnTo>
                  <a:pt x="4595046" y="4074229"/>
                </a:lnTo>
                <a:lnTo>
                  <a:pt x="4596516" y="4088228"/>
                </a:lnTo>
                <a:cubicBezTo>
                  <a:pt x="4586329" y="4092715"/>
                  <a:pt x="4586329" y="4092715"/>
                  <a:pt x="4586329" y="4092715"/>
                </a:cubicBezTo>
                <a:cubicBezTo>
                  <a:pt x="4579538" y="4106178"/>
                  <a:pt x="4579538" y="4106178"/>
                  <a:pt x="4579538" y="4106178"/>
                </a:cubicBezTo>
                <a:cubicBezTo>
                  <a:pt x="4562561" y="4110666"/>
                  <a:pt x="4562561" y="4110666"/>
                  <a:pt x="4562561" y="4110666"/>
                </a:cubicBezTo>
                <a:cubicBezTo>
                  <a:pt x="4562561" y="4124129"/>
                  <a:pt x="4562561" y="4124129"/>
                  <a:pt x="4562561" y="4124129"/>
                </a:cubicBezTo>
                <a:cubicBezTo>
                  <a:pt x="4548978" y="4137592"/>
                  <a:pt x="4548978" y="4137592"/>
                  <a:pt x="4548978" y="4137592"/>
                </a:cubicBezTo>
                <a:cubicBezTo>
                  <a:pt x="4538791" y="4137592"/>
                  <a:pt x="4538791" y="4137592"/>
                  <a:pt x="4538791" y="4137592"/>
                </a:cubicBezTo>
                <a:cubicBezTo>
                  <a:pt x="4542187" y="4151055"/>
                  <a:pt x="4542187" y="4151055"/>
                  <a:pt x="4542187" y="4151055"/>
                </a:cubicBezTo>
                <a:cubicBezTo>
                  <a:pt x="4528605" y="4169005"/>
                  <a:pt x="4528605" y="4169005"/>
                  <a:pt x="4528605" y="4169005"/>
                </a:cubicBezTo>
                <a:cubicBezTo>
                  <a:pt x="4521813" y="4169005"/>
                  <a:pt x="4521813" y="4169005"/>
                  <a:pt x="4521813" y="4169005"/>
                </a:cubicBezTo>
                <a:cubicBezTo>
                  <a:pt x="4477671" y="4213882"/>
                  <a:pt x="4477671" y="4213882"/>
                  <a:pt x="4477671" y="4213882"/>
                </a:cubicBezTo>
                <a:cubicBezTo>
                  <a:pt x="4481066" y="4218369"/>
                  <a:pt x="4481066" y="4218369"/>
                  <a:pt x="4481066" y="4218369"/>
                </a:cubicBezTo>
                <a:cubicBezTo>
                  <a:pt x="4470879" y="4227344"/>
                  <a:pt x="4470879" y="4227344"/>
                  <a:pt x="4470879" y="4227344"/>
                </a:cubicBezTo>
                <a:lnTo>
                  <a:pt x="4469022" y="4229378"/>
                </a:lnTo>
                <a:lnTo>
                  <a:pt x="4468333" y="4228466"/>
                </a:lnTo>
                <a:cubicBezTo>
                  <a:pt x="4467484" y="4227344"/>
                  <a:pt x="4467484" y="4227344"/>
                  <a:pt x="4467484" y="4227344"/>
                </a:cubicBezTo>
                <a:lnTo>
                  <a:pt x="4467313" y="4227627"/>
                </a:lnTo>
                <a:lnTo>
                  <a:pt x="4466582" y="4226713"/>
                </a:lnTo>
                <a:cubicBezTo>
                  <a:pt x="4465468" y="4225521"/>
                  <a:pt x="4465574" y="4225942"/>
                  <a:pt x="4466210" y="4226784"/>
                </a:cubicBezTo>
                <a:lnTo>
                  <a:pt x="4467245" y="4227739"/>
                </a:lnTo>
                <a:lnTo>
                  <a:pt x="4459631" y="4240316"/>
                </a:lnTo>
                <a:cubicBezTo>
                  <a:pt x="4453901" y="4249783"/>
                  <a:pt x="4453901" y="4249783"/>
                  <a:pt x="4453901" y="4249783"/>
                </a:cubicBezTo>
                <a:cubicBezTo>
                  <a:pt x="4440319" y="4254270"/>
                  <a:pt x="4440319" y="4254270"/>
                  <a:pt x="4440319" y="4254270"/>
                </a:cubicBezTo>
                <a:cubicBezTo>
                  <a:pt x="4447111" y="4258758"/>
                  <a:pt x="4443715" y="4263245"/>
                  <a:pt x="4440319" y="4267733"/>
                </a:cubicBezTo>
                <a:cubicBezTo>
                  <a:pt x="4423341" y="4281196"/>
                  <a:pt x="4423341" y="4281196"/>
                  <a:pt x="4423341" y="4281196"/>
                </a:cubicBezTo>
                <a:cubicBezTo>
                  <a:pt x="4419945" y="4294659"/>
                  <a:pt x="4419945" y="4294659"/>
                  <a:pt x="4419945" y="4294659"/>
                </a:cubicBezTo>
                <a:cubicBezTo>
                  <a:pt x="4406363" y="4299146"/>
                  <a:pt x="4406363" y="4299146"/>
                  <a:pt x="4406363" y="4299146"/>
                </a:cubicBezTo>
                <a:cubicBezTo>
                  <a:pt x="4396177" y="4321585"/>
                  <a:pt x="4396177" y="4321585"/>
                  <a:pt x="4396177" y="4321585"/>
                </a:cubicBezTo>
                <a:cubicBezTo>
                  <a:pt x="4328265" y="4402362"/>
                  <a:pt x="4256957" y="4492114"/>
                  <a:pt x="4185650" y="4577379"/>
                </a:cubicBezTo>
                <a:cubicBezTo>
                  <a:pt x="4189045" y="4581867"/>
                  <a:pt x="4189045" y="4581867"/>
                  <a:pt x="4189045" y="4581867"/>
                </a:cubicBezTo>
                <a:cubicBezTo>
                  <a:pt x="4165277" y="4595330"/>
                  <a:pt x="4151694" y="4640206"/>
                  <a:pt x="4127925" y="4640206"/>
                </a:cubicBezTo>
                <a:cubicBezTo>
                  <a:pt x="4131321" y="4644694"/>
                  <a:pt x="4131321" y="4644694"/>
                  <a:pt x="4131321" y="4644694"/>
                </a:cubicBezTo>
                <a:cubicBezTo>
                  <a:pt x="4117738" y="4667132"/>
                  <a:pt x="4087178" y="4698545"/>
                  <a:pt x="4080387" y="4716496"/>
                </a:cubicBezTo>
                <a:cubicBezTo>
                  <a:pt x="4080387" y="4729959"/>
                  <a:pt x="4070200" y="4734446"/>
                  <a:pt x="4063409" y="4738934"/>
                </a:cubicBezTo>
                <a:cubicBezTo>
                  <a:pt x="4066804" y="4743421"/>
                  <a:pt x="4066804" y="4743421"/>
                  <a:pt x="4066804" y="4743421"/>
                </a:cubicBezTo>
                <a:cubicBezTo>
                  <a:pt x="4066804" y="4743421"/>
                  <a:pt x="4080387" y="4738934"/>
                  <a:pt x="4063409" y="4752397"/>
                </a:cubicBezTo>
                <a:lnTo>
                  <a:pt x="4066605" y="4754509"/>
                </a:lnTo>
                <a:lnTo>
                  <a:pt x="4065902" y="4754360"/>
                </a:lnTo>
                <a:cubicBezTo>
                  <a:pt x="4065743" y="4755762"/>
                  <a:pt x="4065955" y="4759128"/>
                  <a:pt x="4066804" y="4765860"/>
                </a:cubicBezTo>
                <a:cubicBezTo>
                  <a:pt x="4053222" y="4756884"/>
                  <a:pt x="4053222" y="4756884"/>
                  <a:pt x="4053222" y="4756884"/>
                </a:cubicBezTo>
                <a:cubicBezTo>
                  <a:pt x="4032849" y="4770347"/>
                  <a:pt x="4012475" y="4792785"/>
                  <a:pt x="3998893" y="4815223"/>
                </a:cubicBezTo>
                <a:cubicBezTo>
                  <a:pt x="3995497" y="4828686"/>
                  <a:pt x="3995497" y="4828686"/>
                  <a:pt x="3995497" y="4828686"/>
                </a:cubicBezTo>
                <a:cubicBezTo>
                  <a:pt x="3975123" y="4837662"/>
                  <a:pt x="3975123" y="4837662"/>
                  <a:pt x="3975123" y="4837662"/>
                </a:cubicBezTo>
                <a:cubicBezTo>
                  <a:pt x="3927585" y="4837662"/>
                  <a:pt x="3927585" y="4837662"/>
                  <a:pt x="3927585" y="4837662"/>
                </a:cubicBezTo>
                <a:cubicBezTo>
                  <a:pt x="3914003" y="4824199"/>
                  <a:pt x="3914003" y="4824199"/>
                  <a:pt x="3914003" y="4824199"/>
                </a:cubicBezTo>
                <a:cubicBezTo>
                  <a:pt x="3924190" y="4819711"/>
                  <a:pt x="3924190" y="4819711"/>
                  <a:pt x="3924190" y="4819711"/>
                </a:cubicBezTo>
                <a:cubicBezTo>
                  <a:pt x="3924190" y="4810736"/>
                  <a:pt x="3924190" y="4810736"/>
                  <a:pt x="3924190" y="4810736"/>
                </a:cubicBezTo>
                <a:cubicBezTo>
                  <a:pt x="3941167" y="4783810"/>
                  <a:pt x="3941167" y="4783810"/>
                  <a:pt x="3941167" y="4783810"/>
                </a:cubicBezTo>
                <a:cubicBezTo>
                  <a:pt x="3937772" y="4779322"/>
                  <a:pt x="3937772" y="4779322"/>
                  <a:pt x="3937772" y="4779322"/>
                </a:cubicBezTo>
                <a:cubicBezTo>
                  <a:pt x="3944563" y="4770347"/>
                  <a:pt x="3944563" y="4770347"/>
                  <a:pt x="3944563" y="4770347"/>
                </a:cubicBezTo>
                <a:cubicBezTo>
                  <a:pt x="3941167" y="4765860"/>
                  <a:pt x="3941167" y="4765860"/>
                  <a:pt x="3941167" y="4765860"/>
                </a:cubicBezTo>
                <a:cubicBezTo>
                  <a:pt x="3934377" y="4774835"/>
                  <a:pt x="3920794" y="4774835"/>
                  <a:pt x="3914003" y="4783810"/>
                </a:cubicBezTo>
                <a:cubicBezTo>
                  <a:pt x="3903816" y="4810736"/>
                  <a:pt x="3903816" y="4810736"/>
                  <a:pt x="3903816" y="4810736"/>
                </a:cubicBezTo>
                <a:cubicBezTo>
                  <a:pt x="3890234" y="4819711"/>
                  <a:pt x="3890234" y="4819711"/>
                  <a:pt x="3890234" y="4819711"/>
                </a:cubicBezTo>
                <a:cubicBezTo>
                  <a:pt x="3893629" y="4824199"/>
                  <a:pt x="3893629" y="4824199"/>
                  <a:pt x="3893629" y="4824199"/>
                </a:cubicBezTo>
                <a:cubicBezTo>
                  <a:pt x="3883443" y="4837662"/>
                  <a:pt x="3883443" y="4837662"/>
                  <a:pt x="3883443" y="4837662"/>
                </a:cubicBezTo>
                <a:cubicBezTo>
                  <a:pt x="3822322" y="4837662"/>
                  <a:pt x="3822322" y="4837662"/>
                  <a:pt x="3822322" y="4837662"/>
                </a:cubicBezTo>
                <a:cubicBezTo>
                  <a:pt x="3822322" y="4828686"/>
                  <a:pt x="3822322" y="4828686"/>
                  <a:pt x="3822322" y="4828686"/>
                </a:cubicBezTo>
                <a:cubicBezTo>
                  <a:pt x="3842695" y="4819711"/>
                  <a:pt x="3842695" y="4819711"/>
                  <a:pt x="3842695" y="4819711"/>
                </a:cubicBezTo>
                <a:cubicBezTo>
                  <a:pt x="3852882" y="4806248"/>
                  <a:pt x="3852882" y="4806248"/>
                  <a:pt x="3852882" y="4806248"/>
                </a:cubicBezTo>
                <a:cubicBezTo>
                  <a:pt x="3849487" y="4797273"/>
                  <a:pt x="3849487" y="4797273"/>
                  <a:pt x="3849487" y="4797273"/>
                </a:cubicBezTo>
                <a:cubicBezTo>
                  <a:pt x="3859673" y="4788298"/>
                  <a:pt x="3864767" y="4783810"/>
                  <a:pt x="3867313" y="4781566"/>
                </a:cubicBezTo>
                <a:lnTo>
                  <a:pt x="3869370" y="4779754"/>
                </a:lnTo>
                <a:lnTo>
                  <a:pt x="3869861" y="4780585"/>
                </a:lnTo>
                <a:cubicBezTo>
                  <a:pt x="3871770" y="4782688"/>
                  <a:pt x="3869860" y="4775957"/>
                  <a:pt x="3869860" y="4779322"/>
                </a:cubicBezTo>
                <a:lnTo>
                  <a:pt x="3869370" y="4779754"/>
                </a:lnTo>
                <a:lnTo>
                  <a:pt x="3866465" y="4774835"/>
                </a:lnTo>
                <a:cubicBezTo>
                  <a:pt x="3886838" y="4788298"/>
                  <a:pt x="3886838" y="4788298"/>
                  <a:pt x="3886838" y="4788298"/>
                </a:cubicBezTo>
                <a:cubicBezTo>
                  <a:pt x="3890234" y="4783810"/>
                  <a:pt x="3890234" y="4783810"/>
                  <a:pt x="3890234" y="4783810"/>
                </a:cubicBezTo>
                <a:cubicBezTo>
                  <a:pt x="3886838" y="4779322"/>
                  <a:pt x="3886838" y="4779322"/>
                  <a:pt x="3886838" y="4779322"/>
                </a:cubicBezTo>
                <a:cubicBezTo>
                  <a:pt x="3876651" y="4774835"/>
                  <a:pt x="3876651" y="4774835"/>
                  <a:pt x="3876651" y="4774835"/>
                </a:cubicBezTo>
                <a:cubicBezTo>
                  <a:pt x="3883443" y="4765860"/>
                  <a:pt x="3883443" y="4765860"/>
                  <a:pt x="3883443" y="4765860"/>
                </a:cubicBezTo>
                <a:cubicBezTo>
                  <a:pt x="3883443" y="4756884"/>
                  <a:pt x="3883443" y="4756884"/>
                  <a:pt x="3883443" y="4756884"/>
                </a:cubicBezTo>
                <a:cubicBezTo>
                  <a:pt x="3873256" y="4783810"/>
                  <a:pt x="3849487" y="4756884"/>
                  <a:pt x="3842695" y="4765860"/>
                </a:cubicBezTo>
                <a:cubicBezTo>
                  <a:pt x="3818927" y="4792785"/>
                  <a:pt x="3818927" y="4792785"/>
                  <a:pt x="3818927" y="4792785"/>
                </a:cubicBezTo>
                <a:cubicBezTo>
                  <a:pt x="3822322" y="4792785"/>
                  <a:pt x="3822322" y="4792785"/>
                  <a:pt x="3822322" y="4792785"/>
                </a:cubicBezTo>
                <a:cubicBezTo>
                  <a:pt x="3788366" y="4837662"/>
                  <a:pt x="3788366" y="4837662"/>
                  <a:pt x="3788366" y="4837662"/>
                </a:cubicBezTo>
                <a:cubicBezTo>
                  <a:pt x="3730641" y="4837662"/>
                  <a:pt x="3730641" y="4837662"/>
                  <a:pt x="3730641" y="4837662"/>
                </a:cubicBezTo>
                <a:cubicBezTo>
                  <a:pt x="3737432" y="4828686"/>
                  <a:pt x="3717059" y="4842149"/>
                  <a:pt x="3734037" y="4824199"/>
                </a:cubicBezTo>
                <a:cubicBezTo>
                  <a:pt x="3723850" y="4828686"/>
                  <a:pt x="3723850" y="4828686"/>
                  <a:pt x="3723850" y="4828686"/>
                </a:cubicBezTo>
                <a:cubicBezTo>
                  <a:pt x="3730641" y="4806248"/>
                  <a:pt x="3730641" y="4806248"/>
                  <a:pt x="3730641" y="4806248"/>
                </a:cubicBezTo>
                <a:cubicBezTo>
                  <a:pt x="3744223" y="4806248"/>
                  <a:pt x="3720454" y="4797273"/>
                  <a:pt x="3744223" y="4797273"/>
                </a:cubicBezTo>
                <a:cubicBezTo>
                  <a:pt x="3740828" y="4792785"/>
                  <a:pt x="3740828" y="4792785"/>
                  <a:pt x="3740828" y="4792785"/>
                </a:cubicBezTo>
                <a:cubicBezTo>
                  <a:pt x="3730641" y="4801761"/>
                  <a:pt x="3717059" y="4797273"/>
                  <a:pt x="3713663" y="4801761"/>
                </a:cubicBezTo>
                <a:cubicBezTo>
                  <a:pt x="3744223" y="4765860"/>
                  <a:pt x="3744223" y="4765860"/>
                  <a:pt x="3744223" y="4765860"/>
                </a:cubicBezTo>
                <a:cubicBezTo>
                  <a:pt x="3778179" y="4734446"/>
                  <a:pt x="3778179" y="4734446"/>
                  <a:pt x="3778179" y="4734446"/>
                </a:cubicBezTo>
                <a:cubicBezTo>
                  <a:pt x="3778179" y="4720983"/>
                  <a:pt x="3778179" y="4720983"/>
                  <a:pt x="3778179" y="4720983"/>
                </a:cubicBezTo>
                <a:cubicBezTo>
                  <a:pt x="3788366" y="4720983"/>
                  <a:pt x="3788366" y="4720983"/>
                  <a:pt x="3788366" y="4720983"/>
                </a:cubicBezTo>
                <a:cubicBezTo>
                  <a:pt x="3798553" y="4712008"/>
                  <a:pt x="3805344" y="4694058"/>
                  <a:pt x="3805344" y="4680595"/>
                </a:cubicBezTo>
                <a:cubicBezTo>
                  <a:pt x="3795157" y="4694058"/>
                  <a:pt x="3795157" y="4694058"/>
                  <a:pt x="3795157" y="4694058"/>
                </a:cubicBezTo>
                <a:cubicBezTo>
                  <a:pt x="3757806" y="4716496"/>
                  <a:pt x="3723850" y="4774835"/>
                  <a:pt x="3689894" y="4806248"/>
                </a:cubicBezTo>
                <a:cubicBezTo>
                  <a:pt x="3689894" y="4819711"/>
                  <a:pt x="3689894" y="4819711"/>
                  <a:pt x="3689894" y="4819711"/>
                </a:cubicBezTo>
                <a:cubicBezTo>
                  <a:pt x="3676312" y="4837662"/>
                  <a:pt x="3676312" y="4837662"/>
                  <a:pt x="3676312" y="4837662"/>
                </a:cubicBezTo>
                <a:cubicBezTo>
                  <a:pt x="3628773" y="4837662"/>
                  <a:pt x="3628773" y="4837662"/>
                  <a:pt x="3628773" y="4837662"/>
                </a:cubicBezTo>
                <a:cubicBezTo>
                  <a:pt x="3652543" y="4801761"/>
                  <a:pt x="3652543" y="4801761"/>
                  <a:pt x="3652543" y="4801761"/>
                </a:cubicBezTo>
                <a:cubicBezTo>
                  <a:pt x="3652543" y="4797273"/>
                  <a:pt x="3652543" y="4797273"/>
                  <a:pt x="3652543" y="4797273"/>
                </a:cubicBezTo>
                <a:cubicBezTo>
                  <a:pt x="3689894" y="4743421"/>
                  <a:pt x="3689894" y="4743421"/>
                  <a:pt x="3689894" y="4743421"/>
                </a:cubicBezTo>
                <a:cubicBezTo>
                  <a:pt x="3676312" y="4734446"/>
                  <a:pt x="3689894" y="4734446"/>
                  <a:pt x="3686499" y="4720983"/>
                </a:cubicBezTo>
                <a:cubicBezTo>
                  <a:pt x="3686499" y="4716496"/>
                  <a:pt x="3686499" y="4716496"/>
                  <a:pt x="3686499" y="4716496"/>
                </a:cubicBezTo>
                <a:cubicBezTo>
                  <a:pt x="3666125" y="4734446"/>
                  <a:pt x="3666125" y="4734446"/>
                  <a:pt x="3666125" y="4734446"/>
                </a:cubicBezTo>
                <a:cubicBezTo>
                  <a:pt x="3645751" y="4752397"/>
                  <a:pt x="3645751" y="4752397"/>
                  <a:pt x="3645751" y="4752397"/>
                </a:cubicBezTo>
                <a:cubicBezTo>
                  <a:pt x="3666125" y="4716496"/>
                  <a:pt x="3666125" y="4716496"/>
                  <a:pt x="3666125" y="4716496"/>
                </a:cubicBezTo>
                <a:cubicBezTo>
                  <a:pt x="3672916" y="4707520"/>
                  <a:pt x="3672916" y="4707520"/>
                  <a:pt x="3672916" y="4707520"/>
                </a:cubicBezTo>
                <a:cubicBezTo>
                  <a:pt x="3669521" y="4703033"/>
                  <a:pt x="3669521" y="4703033"/>
                  <a:pt x="3669521" y="4703033"/>
                </a:cubicBezTo>
                <a:cubicBezTo>
                  <a:pt x="3676312" y="4689570"/>
                  <a:pt x="3676312" y="4689570"/>
                  <a:pt x="3676312" y="4689570"/>
                </a:cubicBezTo>
                <a:cubicBezTo>
                  <a:pt x="3672916" y="4685082"/>
                  <a:pt x="3672916" y="4685082"/>
                  <a:pt x="3672916" y="4685082"/>
                </a:cubicBezTo>
                <a:cubicBezTo>
                  <a:pt x="3662729" y="4689570"/>
                  <a:pt x="3662729" y="4689570"/>
                  <a:pt x="3662729" y="4689570"/>
                </a:cubicBezTo>
                <a:cubicBezTo>
                  <a:pt x="3652543" y="4698545"/>
                  <a:pt x="3672916" y="4698545"/>
                  <a:pt x="3659334" y="4703033"/>
                </a:cubicBezTo>
                <a:cubicBezTo>
                  <a:pt x="3662729" y="4707520"/>
                  <a:pt x="3662729" y="4707520"/>
                  <a:pt x="3662729" y="4707520"/>
                </a:cubicBezTo>
                <a:cubicBezTo>
                  <a:pt x="3655938" y="4716496"/>
                  <a:pt x="3655938" y="4716496"/>
                  <a:pt x="3655938" y="4716496"/>
                </a:cubicBezTo>
                <a:cubicBezTo>
                  <a:pt x="3652543" y="4703033"/>
                  <a:pt x="3652543" y="4703033"/>
                  <a:pt x="3652543" y="4703033"/>
                </a:cubicBezTo>
                <a:cubicBezTo>
                  <a:pt x="3618587" y="4743421"/>
                  <a:pt x="3618587" y="4743421"/>
                  <a:pt x="3618587" y="4743421"/>
                </a:cubicBezTo>
                <a:cubicBezTo>
                  <a:pt x="3611795" y="4738934"/>
                  <a:pt x="3611795" y="4738934"/>
                  <a:pt x="3611795" y="4738934"/>
                </a:cubicBezTo>
                <a:cubicBezTo>
                  <a:pt x="3625378" y="4729959"/>
                  <a:pt x="3608400" y="4725471"/>
                  <a:pt x="3615191" y="4716496"/>
                </a:cubicBezTo>
                <a:lnTo>
                  <a:pt x="3618587" y="4716496"/>
                </a:lnTo>
                <a:lnTo>
                  <a:pt x="3624105" y="4716496"/>
                </a:lnTo>
                <a:cubicBezTo>
                  <a:pt x="3625378" y="4716496"/>
                  <a:pt x="3625378" y="4716496"/>
                  <a:pt x="3625378" y="4716496"/>
                </a:cubicBezTo>
                <a:lnTo>
                  <a:pt x="3627500" y="4716496"/>
                </a:lnTo>
                <a:cubicBezTo>
                  <a:pt x="3628773" y="4716496"/>
                  <a:pt x="3628773" y="4716496"/>
                  <a:pt x="3628773" y="4716496"/>
                </a:cubicBezTo>
                <a:cubicBezTo>
                  <a:pt x="3632169" y="4707520"/>
                  <a:pt x="3632169" y="4707520"/>
                  <a:pt x="3632169" y="4707520"/>
                </a:cubicBezTo>
                <a:cubicBezTo>
                  <a:pt x="3628773" y="4712008"/>
                  <a:pt x="3638960" y="4703033"/>
                  <a:pt x="3625378" y="4698545"/>
                </a:cubicBezTo>
                <a:cubicBezTo>
                  <a:pt x="3625378" y="4694058"/>
                  <a:pt x="3625378" y="4694058"/>
                  <a:pt x="3625378" y="4694058"/>
                </a:cubicBezTo>
                <a:cubicBezTo>
                  <a:pt x="3605004" y="4712008"/>
                  <a:pt x="3605004" y="4712008"/>
                  <a:pt x="3605004" y="4712008"/>
                </a:cubicBezTo>
                <a:cubicBezTo>
                  <a:pt x="3598213" y="4725471"/>
                  <a:pt x="3598213" y="4725471"/>
                  <a:pt x="3598213" y="4725471"/>
                </a:cubicBezTo>
                <a:cubicBezTo>
                  <a:pt x="3591422" y="4734446"/>
                  <a:pt x="3591422" y="4734446"/>
                  <a:pt x="3591422" y="4734446"/>
                </a:cubicBezTo>
                <a:cubicBezTo>
                  <a:pt x="3588027" y="4720983"/>
                  <a:pt x="3588027" y="4720983"/>
                  <a:pt x="3588027" y="4720983"/>
                </a:cubicBezTo>
                <a:cubicBezTo>
                  <a:pt x="3571049" y="4738934"/>
                  <a:pt x="3571049" y="4738934"/>
                  <a:pt x="3571049" y="4738934"/>
                </a:cubicBezTo>
                <a:cubicBezTo>
                  <a:pt x="3571049" y="4752397"/>
                  <a:pt x="3571049" y="4752397"/>
                  <a:pt x="3571049" y="4752397"/>
                </a:cubicBezTo>
                <a:cubicBezTo>
                  <a:pt x="3557466" y="4756884"/>
                  <a:pt x="3557466" y="4756884"/>
                  <a:pt x="3557466" y="4756884"/>
                </a:cubicBezTo>
                <a:cubicBezTo>
                  <a:pt x="3543884" y="4774835"/>
                  <a:pt x="3543884" y="4774835"/>
                  <a:pt x="3543884" y="4774835"/>
                </a:cubicBezTo>
                <a:cubicBezTo>
                  <a:pt x="3543884" y="4783810"/>
                  <a:pt x="3543884" y="4783810"/>
                  <a:pt x="3543884" y="4783810"/>
                </a:cubicBezTo>
                <a:cubicBezTo>
                  <a:pt x="3537093" y="4788298"/>
                  <a:pt x="3537093" y="4788298"/>
                  <a:pt x="3537093" y="4788298"/>
                </a:cubicBezTo>
                <a:cubicBezTo>
                  <a:pt x="3523510" y="4774835"/>
                  <a:pt x="3523510" y="4774835"/>
                  <a:pt x="3523510" y="4774835"/>
                </a:cubicBezTo>
                <a:cubicBezTo>
                  <a:pt x="3516719" y="4783810"/>
                  <a:pt x="3516719" y="4783810"/>
                  <a:pt x="3516719" y="4783810"/>
                </a:cubicBezTo>
                <a:lnTo>
                  <a:pt x="3505715" y="4783810"/>
                </a:lnTo>
                <a:lnTo>
                  <a:pt x="3507169" y="4781216"/>
                </a:lnTo>
                <a:cubicBezTo>
                  <a:pt x="3508230" y="4776518"/>
                  <a:pt x="3507381" y="4771469"/>
                  <a:pt x="3503137" y="4765860"/>
                </a:cubicBezTo>
                <a:cubicBezTo>
                  <a:pt x="3533697" y="4738934"/>
                  <a:pt x="3533697" y="4738934"/>
                  <a:pt x="3533697" y="4738934"/>
                </a:cubicBezTo>
                <a:cubicBezTo>
                  <a:pt x="3533697" y="4725471"/>
                  <a:pt x="3533697" y="4725471"/>
                  <a:pt x="3533697" y="4725471"/>
                </a:cubicBezTo>
                <a:cubicBezTo>
                  <a:pt x="3520115" y="4716496"/>
                  <a:pt x="3520115" y="4716496"/>
                  <a:pt x="3520115" y="4716496"/>
                </a:cubicBezTo>
                <a:cubicBezTo>
                  <a:pt x="3513323" y="4716496"/>
                  <a:pt x="3513323" y="4716496"/>
                  <a:pt x="3513323" y="4716496"/>
                </a:cubicBezTo>
                <a:cubicBezTo>
                  <a:pt x="3503137" y="4734446"/>
                  <a:pt x="3503137" y="4734446"/>
                  <a:pt x="3503137" y="4734446"/>
                </a:cubicBezTo>
                <a:cubicBezTo>
                  <a:pt x="3499741" y="4725471"/>
                  <a:pt x="3499741" y="4725471"/>
                  <a:pt x="3499741" y="4725471"/>
                </a:cubicBezTo>
                <a:cubicBezTo>
                  <a:pt x="3486159" y="4738934"/>
                  <a:pt x="3486159" y="4738934"/>
                  <a:pt x="3486159" y="4738934"/>
                </a:cubicBezTo>
                <a:cubicBezTo>
                  <a:pt x="3482763" y="4734446"/>
                  <a:pt x="3482763" y="4734446"/>
                  <a:pt x="3482763" y="4734446"/>
                </a:cubicBezTo>
                <a:cubicBezTo>
                  <a:pt x="3472577" y="4738934"/>
                  <a:pt x="3472577" y="4738934"/>
                  <a:pt x="3472577" y="4738934"/>
                </a:cubicBezTo>
                <a:cubicBezTo>
                  <a:pt x="3469181" y="4738934"/>
                  <a:pt x="3469181" y="4738934"/>
                  <a:pt x="3469181" y="4738934"/>
                </a:cubicBezTo>
                <a:cubicBezTo>
                  <a:pt x="3482763" y="4703033"/>
                  <a:pt x="3506532" y="4703033"/>
                  <a:pt x="3513323" y="4662644"/>
                </a:cubicBezTo>
                <a:cubicBezTo>
                  <a:pt x="3509928" y="4662644"/>
                  <a:pt x="3509928" y="4662644"/>
                  <a:pt x="3509928" y="4662644"/>
                </a:cubicBezTo>
                <a:cubicBezTo>
                  <a:pt x="3496345" y="4671619"/>
                  <a:pt x="3486159" y="4689570"/>
                  <a:pt x="3465785" y="4689570"/>
                </a:cubicBezTo>
                <a:cubicBezTo>
                  <a:pt x="3472577" y="4685082"/>
                  <a:pt x="3472577" y="4685082"/>
                  <a:pt x="3472577" y="4685082"/>
                </a:cubicBezTo>
                <a:cubicBezTo>
                  <a:pt x="3475972" y="4667132"/>
                  <a:pt x="3475972" y="4667132"/>
                  <a:pt x="3475972" y="4667132"/>
                </a:cubicBezTo>
                <a:cubicBezTo>
                  <a:pt x="3469181" y="4667132"/>
                  <a:pt x="3469181" y="4667132"/>
                  <a:pt x="3469181" y="4667132"/>
                </a:cubicBezTo>
                <a:cubicBezTo>
                  <a:pt x="3458994" y="4680595"/>
                  <a:pt x="3445412" y="4694058"/>
                  <a:pt x="3438621" y="4707520"/>
                </a:cubicBezTo>
                <a:cubicBezTo>
                  <a:pt x="3431829" y="4707520"/>
                  <a:pt x="3438621" y="4725471"/>
                  <a:pt x="3431829" y="4703033"/>
                </a:cubicBezTo>
                <a:cubicBezTo>
                  <a:pt x="3428434" y="4707520"/>
                  <a:pt x="3428434" y="4707520"/>
                  <a:pt x="3428434" y="4707520"/>
                </a:cubicBezTo>
                <a:cubicBezTo>
                  <a:pt x="3431829" y="4716496"/>
                  <a:pt x="3431829" y="4716496"/>
                  <a:pt x="3431829" y="4716496"/>
                </a:cubicBezTo>
                <a:cubicBezTo>
                  <a:pt x="3425038" y="4712008"/>
                  <a:pt x="3425038" y="4712008"/>
                  <a:pt x="3425038" y="4712008"/>
                </a:cubicBezTo>
                <a:cubicBezTo>
                  <a:pt x="3414851" y="4716496"/>
                  <a:pt x="3431829" y="4703033"/>
                  <a:pt x="3411456" y="4716496"/>
                </a:cubicBezTo>
                <a:cubicBezTo>
                  <a:pt x="3421643" y="4703033"/>
                  <a:pt x="3421643" y="4703033"/>
                  <a:pt x="3421643" y="4703033"/>
                </a:cubicBezTo>
                <a:cubicBezTo>
                  <a:pt x="3421643" y="4694058"/>
                  <a:pt x="3421643" y="4694058"/>
                  <a:pt x="3421643" y="4694058"/>
                </a:cubicBezTo>
                <a:cubicBezTo>
                  <a:pt x="3445412" y="4671619"/>
                  <a:pt x="3445412" y="4671619"/>
                  <a:pt x="3445412" y="4671619"/>
                </a:cubicBezTo>
                <a:cubicBezTo>
                  <a:pt x="3448807" y="4662644"/>
                  <a:pt x="3448807" y="4662644"/>
                  <a:pt x="3448807" y="4662644"/>
                </a:cubicBezTo>
                <a:cubicBezTo>
                  <a:pt x="3445412" y="4658157"/>
                  <a:pt x="3445412" y="4658157"/>
                  <a:pt x="3445412" y="4658157"/>
                </a:cubicBezTo>
                <a:cubicBezTo>
                  <a:pt x="3442016" y="4649181"/>
                  <a:pt x="3442016" y="4649181"/>
                  <a:pt x="3442016" y="4649181"/>
                </a:cubicBezTo>
                <a:cubicBezTo>
                  <a:pt x="3448807" y="4640206"/>
                  <a:pt x="3448807" y="4640206"/>
                  <a:pt x="3448807" y="4640206"/>
                </a:cubicBezTo>
                <a:cubicBezTo>
                  <a:pt x="3445412" y="4635718"/>
                  <a:pt x="3445412" y="4635718"/>
                  <a:pt x="3445412" y="4635718"/>
                </a:cubicBezTo>
                <a:cubicBezTo>
                  <a:pt x="3431829" y="4631231"/>
                  <a:pt x="3428434" y="4644694"/>
                  <a:pt x="3421643" y="4644694"/>
                </a:cubicBezTo>
                <a:cubicBezTo>
                  <a:pt x="3418247" y="4649181"/>
                  <a:pt x="3418247" y="4649181"/>
                  <a:pt x="3418247" y="4649181"/>
                </a:cubicBezTo>
                <a:cubicBezTo>
                  <a:pt x="3435225" y="4649181"/>
                  <a:pt x="3435225" y="4649181"/>
                  <a:pt x="3435225" y="4649181"/>
                </a:cubicBezTo>
                <a:cubicBezTo>
                  <a:pt x="3421643" y="4653669"/>
                  <a:pt x="3414851" y="4653669"/>
                  <a:pt x="3401269" y="4653669"/>
                </a:cubicBezTo>
                <a:cubicBezTo>
                  <a:pt x="3411456" y="4635718"/>
                  <a:pt x="3411456" y="4635718"/>
                  <a:pt x="3411456" y="4635718"/>
                </a:cubicBezTo>
                <a:cubicBezTo>
                  <a:pt x="3408060" y="4626743"/>
                  <a:pt x="3408060" y="4626743"/>
                  <a:pt x="3408060" y="4626743"/>
                </a:cubicBezTo>
                <a:cubicBezTo>
                  <a:pt x="3408060" y="4631231"/>
                  <a:pt x="3401269" y="4613280"/>
                  <a:pt x="3404665" y="4635718"/>
                </a:cubicBezTo>
                <a:cubicBezTo>
                  <a:pt x="3397873" y="4631231"/>
                  <a:pt x="3397873" y="4631231"/>
                  <a:pt x="3397873" y="4631231"/>
                </a:cubicBezTo>
                <a:cubicBezTo>
                  <a:pt x="3408060" y="4622256"/>
                  <a:pt x="3408060" y="4604305"/>
                  <a:pt x="3411456" y="4599817"/>
                </a:cubicBezTo>
                <a:cubicBezTo>
                  <a:pt x="3431829" y="4590842"/>
                  <a:pt x="3431829" y="4590842"/>
                  <a:pt x="3431829" y="4590842"/>
                </a:cubicBezTo>
                <a:cubicBezTo>
                  <a:pt x="3442016" y="4568404"/>
                  <a:pt x="3442016" y="4568404"/>
                  <a:pt x="3442016" y="4568404"/>
                </a:cubicBezTo>
                <a:cubicBezTo>
                  <a:pt x="3452203" y="4563916"/>
                  <a:pt x="3452203" y="4563916"/>
                  <a:pt x="3452203" y="4563916"/>
                </a:cubicBezTo>
                <a:cubicBezTo>
                  <a:pt x="3455599" y="4554941"/>
                  <a:pt x="3455599" y="4554941"/>
                  <a:pt x="3455599" y="4554941"/>
                </a:cubicBezTo>
                <a:cubicBezTo>
                  <a:pt x="3442016" y="4554941"/>
                  <a:pt x="3442016" y="4554941"/>
                  <a:pt x="3442016" y="4554941"/>
                </a:cubicBezTo>
                <a:cubicBezTo>
                  <a:pt x="3435225" y="4572892"/>
                  <a:pt x="3435225" y="4572892"/>
                  <a:pt x="3435225" y="4572892"/>
                </a:cubicBezTo>
                <a:cubicBezTo>
                  <a:pt x="3428434" y="4563916"/>
                  <a:pt x="3428434" y="4563916"/>
                  <a:pt x="3428434" y="4563916"/>
                </a:cubicBezTo>
                <a:cubicBezTo>
                  <a:pt x="3431829" y="4559429"/>
                  <a:pt x="3431829" y="4559429"/>
                  <a:pt x="3431829" y="4559429"/>
                </a:cubicBezTo>
                <a:cubicBezTo>
                  <a:pt x="3428434" y="4554941"/>
                  <a:pt x="3428434" y="4554941"/>
                  <a:pt x="3428434" y="4554941"/>
                </a:cubicBezTo>
                <a:cubicBezTo>
                  <a:pt x="3442016" y="4519040"/>
                  <a:pt x="3442016" y="4519040"/>
                  <a:pt x="3442016" y="4519040"/>
                </a:cubicBezTo>
                <a:cubicBezTo>
                  <a:pt x="3472577" y="4492114"/>
                  <a:pt x="3472577" y="4492114"/>
                  <a:pt x="3472577" y="4492114"/>
                </a:cubicBezTo>
                <a:cubicBezTo>
                  <a:pt x="3472577" y="4487627"/>
                  <a:pt x="3472577" y="4487627"/>
                  <a:pt x="3472577" y="4487627"/>
                </a:cubicBezTo>
                <a:cubicBezTo>
                  <a:pt x="3469181" y="4483139"/>
                  <a:pt x="3469181" y="4483139"/>
                  <a:pt x="3469181" y="4483139"/>
                </a:cubicBezTo>
                <a:cubicBezTo>
                  <a:pt x="3462390" y="4492114"/>
                  <a:pt x="3462390" y="4492114"/>
                  <a:pt x="3462390" y="4492114"/>
                </a:cubicBezTo>
                <a:cubicBezTo>
                  <a:pt x="3452203" y="4496602"/>
                  <a:pt x="3452203" y="4496602"/>
                  <a:pt x="3452203" y="4496602"/>
                </a:cubicBezTo>
                <a:cubicBezTo>
                  <a:pt x="3445412" y="4532503"/>
                  <a:pt x="3408060" y="4528015"/>
                  <a:pt x="3397873" y="4568404"/>
                </a:cubicBezTo>
                <a:cubicBezTo>
                  <a:pt x="3384291" y="4568404"/>
                  <a:pt x="3384291" y="4568404"/>
                  <a:pt x="3384291" y="4568404"/>
                </a:cubicBezTo>
                <a:cubicBezTo>
                  <a:pt x="3380895" y="4577379"/>
                  <a:pt x="3380895" y="4577379"/>
                  <a:pt x="3380895" y="4577379"/>
                </a:cubicBezTo>
                <a:cubicBezTo>
                  <a:pt x="3363917" y="4590842"/>
                  <a:pt x="3363917" y="4590842"/>
                  <a:pt x="3363917" y="4590842"/>
                </a:cubicBezTo>
                <a:cubicBezTo>
                  <a:pt x="3367313" y="4595330"/>
                  <a:pt x="3367313" y="4595330"/>
                  <a:pt x="3367313" y="4595330"/>
                </a:cubicBezTo>
                <a:cubicBezTo>
                  <a:pt x="3350335" y="4613280"/>
                  <a:pt x="3350335" y="4613280"/>
                  <a:pt x="3350335" y="4613280"/>
                </a:cubicBezTo>
                <a:cubicBezTo>
                  <a:pt x="3343544" y="4608793"/>
                  <a:pt x="3343544" y="4608793"/>
                  <a:pt x="3343544" y="4608793"/>
                </a:cubicBezTo>
                <a:cubicBezTo>
                  <a:pt x="3343544" y="4617768"/>
                  <a:pt x="3343544" y="4617768"/>
                  <a:pt x="3343544" y="4617768"/>
                </a:cubicBezTo>
                <a:cubicBezTo>
                  <a:pt x="3329962" y="4640206"/>
                  <a:pt x="3329962" y="4640206"/>
                  <a:pt x="3329962" y="4640206"/>
                </a:cubicBezTo>
                <a:cubicBezTo>
                  <a:pt x="3329962" y="4653669"/>
                  <a:pt x="3329962" y="4653669"/>
                  <a:pt x="3329962" y="4653669"/>
                </a:cubicBezTo>
                <a:cubicBezTo>
                  <a:pt x="3319775" y="4653669"/>
                  <a:pt x="3319775" y="4653669"/>
                  <a:pt x="3319775" y="4653669"/>
                </a:cubicBezTo>
                <a:cubicBezTo>
                  <a:pt x="3319775" y="4653669"/>
                  <a:pt x="3309588" y="4653669"/>
                  <a:pt x="3323171" y="4644694"/>
                </a:cubicBezTo>
                <a:cubicBezTo>
                  <a:pt x="3316379" y="4640206"/>
                  <a:pt x="3316379" y="4640206"/>
                  <a:pt x="3316379" y="4640206"/>
                </a:cubicBezTo>
                <a:cubicBezTo>
                  <a:pt x="3309588" y="4653669"/>
                  <a:pt x="3309588" y="4653669"/>
                  <a:pt x="3309588" y="4653669"/>
                </a:cubicBezTo>
                <a:cubicBezTo>
                  <a:pt x="3296006" y="4644694"/>
                  <a:pt x="3296006" y="4644694"/>
                  <a:pt x="3296006" y="4644694"/>
                </a:cubicBezTo>
                <a:cubicBezTo>
                  <a:pt x="3289215" y="4649181"/>
                  <a:pt x="3289215" y="4649181"/>
                  <a:pt x="3289215" y="4649181"/>
                </a:cubicBezTo>
                <a:cubicBezTo>
                  <a:pt x="3285819" y="4662644"/>
                  <a:pt x="3285819" y="4662644"/>
                  <a:pt x="3285819" y="4662644"/>
                </a:cubicBezTo>
                <a:cubicBezTo>
                  <a:pt x="3282423" y="4653669"/>
                  <a:pt x="3282423" y="4653669"/>
                  <a:pt x="3282423" y="4653669"/>
                </a:cubicBezTo>
                <a:cubicBezTo>
                  <a:pt x="3265445" y="4667132"/>
                  <a:pt x="3265445" y="4667132"/>
                  <a:pt x="3265445" y="4667132"/>
                </a:cubicBezTo>
                <a:cubicBezTo>
                  <a:pt x="3258654" y="4676107"/>
                  <a:pt x="3255259" y="4685082"/>
                  <a:pt x="3251863" y="4694058"/>
                </a:cubicBezTo>
                <a:cubicBezTo>
                  <a:pt x="3248467" y="4694058"/>
                  <a:pt x="3248467" y="4694058"/>
                  <a:pt x="3248467" y="4694058"/>
                </a:cubicBezTo>
                <a:cubicBezTo>
                  <a:pt x="3248467" y="4680595"/>
                  <a:pt x="3248467" y="4680595"/>
                  <a:pt x="3248467" y="4680595"/>
                </a:cubicBezTo>
                <a:cubicBezTo>
                  <a:pt x="3234885" y="4680595"/>
                  <a:pt x="3234885" y="4680595"/>
                  <a:pt x="3234885" y="4680595"/>
                </a:cubicBezTo>
                <a:cubicBezTo>
                  <a:pt x="3248467" y="4671619"/>
                  <a:pt x="3248467" y="4671619"/>
                  <a:pt x="3248467" y="4671619"/>
                </a:cubicBezTo>
                <a:cubicBezTo>
                  <a:pt x="3248467" y="4662644"/>
                  <a:pt x="3248467" y="4662644"/>
                  <a:pt x="3248467" y="4662644"/>
                </a:cubicBezTo>
                <a:cubicBezTo>
                  <a:pt x="3251863" y="4662644"/>
                  <a:pt x="3251863" y="4662644"/>
                  <a:pt x="3251863" y="4662644"/>
                </a:cubicBezTo>
                <a:cubicBezTo>
                  <a:pt x="3255259" y="4644694"/>
                  <a:pt x="3255259" y="4644694"/>
                  <a:pt x="3255259" y="4644694"/>
                </a:cubicBezTo>
                <a:cubicBezTo>
                  <a:pt x="3265445" y="4649181"/>
                  <a:pt x="3265445" y="4649181"/>
                  <a:pt x="3265445" y="4649181"/>
                </a:cubicBezTo>
                <a:cubicBezTo>
                  <a:pt x="3282423" y="4635718"/>
                  <a:pt x="3282423" y="4635718"/>
                  <a:pt x="3282423" y="4635718"/>
                </a:cubicBezTo>
                <a:cubicBezTo>
                  <a:pt x="3285819" y="4622256"/>
                  <a:pt x="3285819" y="4622256"/>
                  <a:pt x="3285819" y="4622256"/>
                </a:cubicBezTo>
                <a:cubicBezTo>
                  <a:pt x="3275632" y="4622256"/>
                  <a:pt x="3275632" y="4622256"/>
                  <a:pt x="3275632" y="4622256"/>
                </a:cubicBezTo>
                <a:cubicBezTo>
                  <a:pt x="3268841" y="4631231"/>
                  <a:pt x="3268841" y="4631231"/>
                  <a:pt x="3268841" y="4631231"/>
                </a:cubicBezTo>
                <a:cubicBezTo>
                  <a:pt x="3265445" y="4626743"/>
                  <a:pt x="3279028" y="4626743"/>
                  <a:pt x="3262050" y="4631231"/>
                </a:cubicBezTo>
                <a:cubicBezTo>
                  <a:pt x="3262050" y="4626743"/>
                  <a:pt x="3275632" y="4622256"/>
                  <a:pt x="3275632" y="4613280"/>
                </a:cubicBezTo>
                <a:cubicBezTo>
                  <a:pt x="3258654" y="4613280"/>
                  <a:pt x="3258654" y="4613280"/>
                  <a:pt x="3258654" y="4613280"/>
                </a:cubicBezTo>
                <a:cubicBezTo>
                  <a:pt x="3268841" y="4604305"/>
                  <a:pt x="3268841" y="4604305"/>
                  <a:pt x="3268841" y="4604305"/>
                </a:cubicBezTo>
                <a:cubicBezTo>
                  <a:pt x="3268841" y="4590842"/>
                  <a:pt x="3268841" y="4590842"/>
                  <a:pt x="3268841" y="4590842"/>
                </a:cubicBezTo>
                <a:cubicBezTo>
                  <a:pt x="3262050" y="4595330"/>
                  <a:pt x="3251863" y="4613280"/>
                  <a:pt x="3238281" y="4613280"/>
                </a:cubicBezTo>
                <a:cubicBezTo>
                  <a:pt x="3238281" y="4599817"/>
                  <a:pt x="3238281" y="4599817"/>
                  <a:pt x="3238281" y="4599817"/>
                </a:cubicBezTo>
                <a:cubicBezTo>
                  <a:pt x="3228094" y="4608793"/>
                  <a:pt x="3228094" y="4608793"/>
                  <a:pt x="3228094" y="4608793"/>
                </a:cubicBezTo>
                <a:cubicBezTo>
                  <a:pt x="3234885" y="4595330"/>
                  <a:pt x="3234885" y="4595330"/>
                  <a:pt x="3234885" y="4595330"/>
                </a:cubicBezTo>
                <a:cubicBezTo>
                  <a:pt x="3241677" y="4595330"/>
                  <a:pt x="3241677" y="4595330"/>
                  <a:pt x="3241677" y="4595330"/>
                </a:cubicBezTo>
                <a:cubicBezTo>
                  <a:pt x="3248467" y="4586355"/>
                  <a:pt x="3248467" y="4586355"/>
                  <a:pt x="3248467" y="4586355"/>
                </a:cubicBezTo>
                <a:cubicBezTo>
                  <a:pt x="3255259" y="4590842"/>
                  <a:pt x="3255259" y="4590842"/>
                  <a:pt x="3255259" y="4590842"/>
                </a:cubicBezTo>
                <a:cubicBezTo>
                  <a:pt x="3258654" y="4586355"/>
                  <a:pt x="3245072" y="4581867"/>
                  <a:pt x="3262050" y="4586355"/>
                </a:cubicBezTo>
                <a:cubicBezTo>
                  <a:pt x="3258654" y="4577379"/>
                  <a:pt x="3258654" y="4577379"/>
                  <a:pt x="3258654" y="4577379"/>
                </a:cubicBezTo>
                <a:cubicBezTo>
                  <a:pt x="3245072" y="4572892"/>
                  <a:pt x="3245072" y="4572892"/>
                  <a:pt x="3245072" y="4572892"/>
                </a:cubicBezTo>
                <a:cubicBezTo>
                  <a:pt x="3251863" y="4563916"/>
                  <a:pt x="3251863" y="4563916"/>
                  <a:pt x="3251863" y="4563916"/>
                </a:cubicBezTo>
                <a:cubicBezTo>
                  <a:pt x="3248467" y="4563916"/>
                  <a:pt x="3248467" y="4563916"/>
                  <a:pt x="3248467" y="4563916"/>
                </a:cubicBezTo>
                <a:cubicBezTo>
                  <a:pt x="3258654" y="4563916"/>
                  <a:pt x="3241677" y="4541478"/>
                  <a:pt x="3251863" y="4550454"/>
                </a:cubicBezTo>
                <a:cubicBezTo>
                  <a:pt x="3248467" y="4545966"/>
                  <a:pt x="3248467" y="4545966"/>
                  <a:pt x="3248467" y="4545966"/>
                </a:cubicBezTo>
                <a:cubicBezTo>
                  <a:pt x="3241677" y="4554941"/>
                  <a:pt x="3241677" y="4554941"/>
                  <a:pt x="3241677" y="4554941"/>
                </a:cubicBezTo>
                <a:cubicBezTo>
                  <a:pt x="3251863" y="4532503"/>
                  <a:pt x="3251863" y="4532503"/>
                  <a:pt x="3251863" y="4532503"/>
                </a:cubicBezTo>
                <a:cubicBezTo>
                  <a:pt x="3245072" y="4510065"/>
                  <a:pt x="3245072" y="4510065"/>
                  <a:pt x="3245072" y="4510065"/>
                </a:cubicBezTo>
                <a:cubicBezTo>
                  <a:pt x="3251863" y="4496602"/>
                  <a:pt x="3251863" y="4496602"/>
                  <a:pt x="3251863" y="4496602"/>
                </a:cubicBezTo>
                <a:cubicBezTo>
                  <a:pt x="3265445" y="4501090"/>
                  <a:pt x="3265445" y="4501090"/>
                  <a:pt x="3265445" y="4501090"/>
                </a:cubicBezTo>
                <a:cubicBezTo>
                  <a:pt x="3268841" y="4501090"/>
                  <a:pt x="3268841" y="4501090"/>
                  <a:pt x="3268841" y="4501090"/>
                </a:cubicBezTo>
                <a:cubicBezTo>
                  <a:pt x="3275632" y="4496602"/>
                  <a:pt x="3275632" y="4496602"/>
                  <a:pt x="3275632" y="4496602"/>
                </a:cubicBezTo>
                <a:cubicBezTo>
                  <a:pt x="3265445" y="4483139"/>
                  <a:pt x="3265445" y="4483139"/>
                  <a:pt x="3265445" y="4483139"/>
                </a:cubicBezTo>
                <a:cubicBezTo>
                  <a:pt x="3275632" y="4474164"/>
                  <a:pt x="3268841" y="4460701"/>
                  <a:pt x="3275632" y="4451726"/>
                </a:cubicBezTo>
                <a:cubicBezTo>
                  <a:pt x="3285819" y="4451726"/>
                  <a:pt x="3285819" y="4451726"/>
                  <a:pt x="3285819" y="4451726"/>
                </a:cubicBezTo>
                <a:cubicBezTo>
                  <a:pt x="3302797" y="4420312"/>
                  <a:pt x="3302797" y="4420312"/>
                  <a:pt x="3302797" y="4420312"/>
                </a:cubicBezTo>
                <a:cubicBezTo>
                  <a:pt x="3306193" y="4406849"/>
                  <a:pt x="3306193" y="4406849"/>
                  <a:pt x="3306193" y="4406849"/>
                </a:cubicBezTo>
                <a:cubicBezTo>
                  <a:pt x="3309588" y="4402362"/>
                  <a:pt x="3309588" y="4402362"/>
                  <a:pt x="3309588" y="4402362"/>
                </a:cubicBezTo>
                <a:cubicBezTo>
                  <a:pt x="3312984" y="4415825"/>
                  <a:pt x="3312984" y="4415825"/>
                  <a:pt x="3312984" y="4415825"/>
                </a:cubicBezTo>
                <a:cubicBezTo>
                  <a:pt x="3323171" y="4415825"/>
                  <a:pt x="3323171" y="4415825"/>
                  <a:pt x="3323171" y="4415825"/>
                </a:cubicBezTo>
                <a:cubicBezTo>
                  <a:pt x="3323171" y="4406849"/>
                  <a:pt x="3323171" y="4406849"/>
                  <a:pt x="3323171" y="4406849"/>
                </a:cubicBezTo>
                <a:cubicBezTo>
                  <a:pt x="3333357" y="4397874"/>
                  <a:pt x="3333357" y="4397874"/>
                  <a:pt x="3333357" y="4397874"/>
                </a:cubicBezTo>
                <a:cubicBezTo>
                  <a:pt x="3343544" y="4379924"/>
                  <a:pt x="3343544" y="4379924"/>
                  <a:pt x="3343544" y="4379924"/>
                </a:cubicBezTo>
                <a:cubicBezTo>
                  <a:pt x="3363917" y="4366461"/>
                  <a:pt x="3363917" y="4366461"/>
                  <a:pt x="3363917" y="4366461"/>
                </a:cubicBezTo>
                <a:cubicBezTo>
                  <a:pt x="3363917" y="4352998"/>
                  <a:pt x="3363917" y="4352998"/>
                  <a:pt x="3363917" y="4352998"/>
                </a:cubicBezTo>
                <a:cubicBezTo>
                  <a:pt x="3394478" y="4330560"/>
                  <a:pt x="3404665" y="4303634"/>
                  <a:pt x="3438621" y="4276708"/>
                </a:cubicBezTo>
                <a:cubicBezTo>
                  <a:pt x="3438621" y="4263245"/>
                  <a:pt x="3438621" y="4263245"/>
                  <a:pt x="3438621" y="4263245"/>
                </a:cubicBezTo>
                <a:cubicBezTo>
                  <a:pt x="3442016" y="4267733"/>
                  <a:pt x="3442016" y="4267733"/>
                  <a:pt x="3442016" y="4267733"/>
                </a:cubicBezTo>
                <a:cubicBezTo>
                  <a:pt x="3452203" y="4263245"/>
                  <a:pt x="3452203" y="4263245"/>
                  <a:pt x="3452203" y="4263245"/>
                </a:cubicBezTo>
                <a:cubicBezTo>
                  <a:pt x="3455599" y="4245295"/>
                  <a:pt x="3455599" y="4245295"/>
                  <a:pt x="3455599" y="4245295"/>
                </a:cubicBezTo>
                <a:cubicBezTo>
                  <a:pt x="3462390" y="4249783"/>
                  <a:pt x="3462390" y="4249783"/>
                  <a:pt x="3462390" y="4249783"/>
                </a:cubicBezTo>
                <a:cubicBezTo>
                  <a:pt x="3475972" y="4222857"/>
                  <a:pt x="3475972" y="4222857"/>
                  <a:pt x="3475972" y="4222857"/>
                </a:cubicBezTo>
                <a:cubicBezTo>
                  <a:pt x="3462390" y="4213882"/>
                  <a:pt x="3462390" y="4213882"/>
                  <a:pt x="3462390" y="4213882"/>
                </a:cubicBezTo>
                <a:cubicBezTo>
                  <a:pt x="3475972" y="4213882"/>
                  <a:pt x="3479367" y="4186956"/>
                  <a:pt x="3479367" y="4191443"/>
                </a:cubicBezTo>
                <a:cubicBezTo>
                  <a:pt x="3489554" y="4191443"/>
                  <a:pt x="3489554" y="4191443"/>
                  <a:pt x="3489554" y="4191443"/>
                </a:cubicBezTo>
                <a:cubicBezTo>
                  <a:pt x="3489554" y="4186956"/>
                  <a:pt x="3489554" y="4186956"/>
                  <a:pt x="3489554" y="4186956"/>
                </a:cubicBezTo>
                <a:cubicBezTo>
                  <a:pt x="3499741" y="4195931"/>
                  <a:pt x="3492950" y="4173493"/>
                  <a:pt x="3506532" y="4177980"/>
                </a:cubicBezTo>
                <a:cubicBezTo>
                  <a:pt x="3496345" y="4173493"/>
                  <a:pt x="3496345" y="4173493"/>
                  <a:pt x="3496345" y="4173493"/>
                </a:cubicBezTo>
                <a:cubicBezTo>
                  <a:pt x="3506532" y="4169005"/>
                  <a:pt x="3506532" y="4169005"/>
                  <a:pt x="3506532" y="4169005"/>
                </a:cubicBezTo>
                <a:cubicBezTo>
                  <a:pt x="3513323" y="4164518"/>
                  <a:pt x="3513323" y="4164518"/>
                  <a:pt x="3513323" y="4164518"/>
                </a:cubicBezTo>
                <a:cubicBezTo>
                  <a:pt x="3506532" y="4160030"/>
                  <a:pt x="3506532" y="4160030"/>
                  <a:pt x="3506532" y="4160030"/>
                </a:cubicBezTo>
                <a:cubicBezTo>
                  <a:pt x="3526906" y="4146567"/>
                  <a:pt x="3526906" y="4146567"/>
                  <a:pt x="3526906" y="4146567"/>
                </a:cubicBezTo>
                <a:cubicBezTo>
                  <a:pt x="3533697" y="4146567"/>
                  <a:pt x="3533697" y="4146567"/>
                  <a:pt x="3533697" y="4146567"/>
                </a:cubicBezTo>
                <a:cubicBezTo>
                  <a:pt x="3537093" y="4146567"/>
                  <a:pt x="3537093" y="4146567"/>
                  <a:pt x="3537093" y="4146567"/>
                </a:cubicBezTo>
                <a:cubicBezTo>
                  <a:pt x="3543884" y="4142079"/>
                  <a:pt x="3543884" y="4142079"/>
                  <a:pt x="3543884" y="4142079"/>
                </a:cubicBezTo>
                <a:cubicBezTo>
                  <a:pt x="3523510" y="4137592"/>
                  <a:pt x="3523510" y="4137592"/>
                  <a:pt x="3523510" y="4137592"/>
                </a:cubicBezTo>
                <a:cubicBezTo>
                  <a:pt x="3533697" y="4133104"/>
                  <a:pt x="3533697" y="4133104"/>
                  <a:pt x="3533697" y="4133104"/>
                </a:cubicBezTo>
                <a:cubicBezTo>
                  <a:pt x="3547279" y="4137592"/>
                  <a:pt x="3547279" y="4137592"/>
                  <a:pt x="3547279" y="4137592"/>
                </a:cubicBezTo>
                <a:cubicBezTo>
                  <a:pt x="3550675" y="4133104"/>
                  <a:pt x="3550675" y="4133104"/>
                  <a:pt x="3550675" y="4133104"/>
                </a:cubicBezTo>
                <a:cubicBezTo>
                  <a:pt x="3543884" y="4115154"/>
                  <a:pt x="3543884" y="4115154"/>
                  <a:pt x="3543884" y="4115154"/>
                </a:cubicBezTo>
                <a:cubicBezTo>
                  <a:pt x="3564257" y="4079253"/>
                  <a:pt x="3564257" y="4079253"/>
                  <a:pt x="3564257" y="4079253"/>
                </a:cubicBezTo>
                <a:cubicBezTo>
                  <a:pt x="3567653" y="4088228"/>
                  <a:pt x="3567653" y="4088228"/>
                  <a:pt x="3567653" y="4088228"/>
                </a:cubicBezTo>
                <a:cubicBezTo>
                  <a:pt x="3581235" y="4074765"/>
                  <a:pt x="3581235" y="4074765"/>
                  <a:pt x="3581235" y="4074765"/>
                </a:cubicBezTo>
                <a:cubicBezTo>
                  <a:pt x="3581235" y="4083740"/>
                  <a:pt x="3581235" y="4083740"/>
                  <a:pt x="3581235" y="4083740"/>
                </a:cubicBezTo>
                <a:cubicBezTo>
                  <a:pt x="3591422" y="4079253"/>
                  <a:pt x="3591422" y="4079253"/>
                  <a:pt x="3591422" y="4079253"/>
                </a:cubicBezTo>
                <a:cubicBezTo>
                  <a:pt x="3594817" y="4070277"/>
                  <a:pt x="3594817" y="4070277"/>
                  <a:pt x="3594817" y="4070277"/>
                </a:cubicBezTo>
                <a:cubicBezTo>
                  <a:pt x="3591422" y="4056814"/>
                  <a:pt x="3591422" y="4056814"/>
                  <a:pt x="3591422" y="4056814"/>
                </a:cubicBezTo>
                <a:cubicBezTo>
                  <a:pt x="3581235" y="4056814"/>
                  <a:pt x="3581235" y="4056814"/>
                  <a:pt x="3581235" y="4056814"/>
                </a:cubicBezTo>
                <a:cubicBezTo>
                  <a:pt x="3571049" y="4070277"/>
                  <a:pt x="3571049" y="4070277"/>
                  <a:pt x="3571049" y="4070277"/>
                </a:cubicBezTo>
                <a:cubicBezTo>
                  <a:pt x="3547279" y="4065790"/>
                  <a:pt x="3547279" y="4065790"/>
                  <a:pt x="3547279" y="4065790"/>
                </a:cubicBezTo>
                <a:cubicBezTo>
                  <a:pt x="3543884" y="4056814"/>
                  <a:pt x="3543884" y="4056814"/>
                  <a:pt x="3543884" y="4056814"/>
                </a:cubicBezTo>
                <a:cubicBezTo>
                  <a:pt x="3554071" y="4052327"/>
                  <a:pt x="3554071" y="4052327"/>
                  <a:pt x="3554071" y="4052327"/>
                </a:cubicBezTo>
                <a:cubicBezTo>
                  <a:pt x="3554071" y="4038864"/>
                  <a:pt x="3560862" y="4047839"/>
                  <a:pt x="3564257" y="4034376"/>
                </a:cubicBezTo>
                <a:cubicBezTo>
                  <a:pt x="3564257" y="4043352"/>
                  <a:pt x="3564257" y="4043352"/>
                  <a:pt x="3564257" y="4043352"/>
                </a:cubicBezTo>
                <a:cubicBezTo>
                  <a:pt x="3584631" y="4034376"/>
                  <a:pt x="3584631" y="4034376"/>
                  <a:pt x="3584631" y="4034376"/>
                </a:cubicBezTo>
                <a:cubicBezTo>
                  <a:pt x="3591422" y="4043352"/>
                  <a:pt x="3591422" y="4043352"/>
                  <a:pt x="3591422" y="4043352"/>
                </a:cubicBezTo>
                <a:cubicBezTo>
                  <a:pt x="3594817" y="4025401"/>
                  <a:pt x="3594817" y="4025401"/>
                  <a:pt x="3594817" y="4025401"/>
                </a:cubicBezTo>
                <a:cubicBezTo>
                  <a:pt x="3608400" y="4016426"/>
                  <a:pt x="3608400" y="4016426"/>
                  <a:pt x="3608400" y="4016426"/>
                </a:cubicBezTo>
                <a:cubicBezTo>
                  <a:pt x="3615191" y="4025401"/>
                  <a:pt x="3615191" y="4025401"/>
                  <a:pt x="3615191" y="4025401"/>
                </a:cubicBezTo>
                <a:cubicBezTo>
                  <a:pt x="3625378" y="4007451"/>
                  <a:pt x="3625378" y="4007451"/>
                  <a:pt x="3625378" y="4007451"/>
                </a:cubicBezTo>
                <a:lnTo>
                  <a:pt x="3636373" y="4004545"/>
                </a:lnTo>
                <a:lnTo>
                  <a:pt x="3636838" y="4005207"/>
                </a:lnTo>
                <a:lnTo>
                  <a:pt x="3638041" y="4004104"/>
                </a:lnTo>
                <a:lnTo>
                  <a:pt x="3640234" y="4003524"/>
                </a:lnTo>
                <a:cubicBezTo>
                  <a:pt x="3642356" y="4002963"/>
                  <a:pt x="3642356" y="4002963"/>
                  <a:pt x="3642356" y="4002963"/>
                </a:cubicBezTo>
                <a:cubicBezTo>
                  <a:pt x="3641507" y="4001841"/>
                  <a:pt x="3640446" y="4002122"/>
                  <a:pt x="3639438" y="4002823"/>
                </a:cubicBezTo>
                <a:lnTo>
                  <a:pt x="3638041" y="4004104"/>
                </a:lnTo>
                <a:lnTo>
                  <a:pt x="3636373" y="4004545"/>
                </a:lnTo>
                <a:lnTo>
                  <a:pt x="3636148" y="4004225"/>
                </a:lnTo>
                <a:cubicBezTo>
                  <a:pt x="3636413" y="4002683"/>
                  <a:pt x="3637262" y="3999597"/>
                  <a:pt x="3638960" y="3993988"/>
                </a:cubicBezTo>
                <a:cubicBezTo>
                  <a:pt x="3618587" y="4002963"/>
                  <a:pt x="3618587" y="4002963"/>
                  <a:pt x="3618587" y="4002963"/>
                </a:cubicBezTo>
                <a:cubicBezTo>
                  <a:pt x="3628773" y="3985012"/>
                  <a:pt x="3628773" y="3985012"/>
                  <a:pt x="3628773" y="3985012"/>
                </a:cubicBezTo>
                <a:cubicBezTo>
                  <a:pt x="3615191" y="3985012"/>
                  <a:pt x="3615191" y="3993988"/>
                  <a:pt x="3605004" y="3989500"/>
                </a:cubicBezTo>
                <a:cubicBezTo>
                  <a:pt x="3615191" y="3993988"/>
                  <a:pt x="3615191" y="3993988"/>
                  <a:pt x="3615191" y="3993988"/>
                </a:cubicBezTo>
                <a:cubicBezTo>
                  <a:pt x="3608400" y="4007451"/>
                  <a:pt x="3608400" y="4007451"/>
                  <a:pt x="3608400" y="4007451"/>
                </a:cubicBezTo>
                <a:cubicBezTo>
                  <a:pt x="3598213" y="4002963"/>
                  <a:pt x="3598213" y="4002963"/>
                  <a:pt x="3598213" y="4002963"/>
                </a:cubicBezTo>
                <a:cubicBezTo>
                  <a:pt x="3605004" y="3993988"/>
                  <a:pt x="3605004" y="3993988"/>
                  <a:pt x="3605004" y="3993988"/>
                </a:cubicBezTo>
                <a:cubicBezTo>
                  <a:pt x="3584631" y="3993988"/>
                  <a:pt x="3584631" y="3993988"/>
                  <a:pt x="3584631" y="3993988"/>
                </a:cubicBezTo>
                <a:cubicBezTo>
                  <a:pt x="3591422" y="4011938"/>
                  <a:pt x="3591422" y="4011938"/>
                  <a:pt x="3591422" y="4011938"/>
                </a:cubicBezTo>
                <a:cubicBezTo>
                  <a:pt x="3584631" y="4007451"/>
                  <a:pt x="3584631" y="4007451"/>
                  <a:pt x="3584631" y="4007451"/>
                </a:cubicBezTo>
                <a:cubicBezTo>
                  <a:pt x="3581235" y="4007451"/>
                  <a:pt x="3581235" y="4007451"/>
                  <a:pt x="3581235" y="4007451"/>
                </a:cubicBezTo>
                <a:cubicBezTo>
                  <a:pt x="3581235" y="4016426"/>
                  <a:pt x="3581235" y="4016426"/>
                  <a:pt x="3581235" y="4016426"/>
                </a:cubicBezTo>
                <a:cubicBezTo>
                  <a:pt x="3550675" y="4020913"/>
                  <a:pt x="3550675" y="4020913"/>
                  <a:pt x="3550675" y="4020913"/>
                </a:cubicBezTo>
                <a:cubicBezTo>
                  <a:pt x="3533697" y="4029889"/>
                  <a:pt x="3533697" y="4029889"/>
                  <a:pt x="3533697" y="4029889"/>
                </a:cubicBezTo>
                <a:cubicBezTo>
                  <a:pt x="3526906" y="4025401"/>
                  <a:pt x="3526906" y="4025401"/>
                  <a:pt x="3526906" y="4025401"/>
                </a:cubicBezTo>
                <a:cubicBezTo>
                  <a:pt x="3520115" y="4034376"/>
                  <a:pt x="3520115" y="4034376"/>
                  <a:pt x="3520115" y="4034376"/>
                </a:cubicBezTo>
                <a:cubicBezTo>
                  <a:pt x="3513323" y="4043352"/>
                  <a:pt x="3503137" y="4029889"/>
                  <a:pt x="3499741" y="4034376"/>
                </a:cubicBezTo>
                <a:cubicBezTo>
                  <a:pt x="3499741" y="4029889"/>
                  <a:pt x="3499741" y="4029889"/>
                  <a:pt x="3499741" y="4029889"/>
                </a:cubicBezTo>
                <a:cubicBezTo>
                  <a:pt x="3516719" y="4025401"/>
                  <a:pt x="3516719" y="4025401"/>
                  <a:pt x="3516719" y="4025401"/>
                </a:cubicBezTo>
                <a:cubicBezTo>
                  <a:pt x="3523510" y="4011938"/>
                  <a:pt x="3523510" y="4011938"/>
                  <a:pt x="3523510" y="4011938"/>
                </a:cubicBezTo>
                <a:cubicBezTo>
                  <a:pt x="3523510" y="4007451"/>
                  <a:pt x="3523510" y="4007451"/>
                  <a:pt x="3523510" y="4007451"/>
                </a:cubicBezTo>
                <a:cubicBezTo>
                  <a:pt x="3520115" y="4011938"/>
                  <a:pt x="3516719" y="4020913"/>
                  <a:pt x="3506532" y="4016426"/>
                </a:cubicBezTo>
                <a:cubicBezTo>
                  <a:pt x="3506532" y="4020913"/>
                  <a:pt x="3506532" y="4020913"/>
                  <a:pt x="3506532" y="4020913"/>
                </a:cubicBezTo>
                <a:cubicBezTo>
                  <a:pt x="3499741" y="4002963"/>
                  <a:pt x="3499741" y="4002963"/>
                  <a:pt x="3499741" y="4002963"/>
                </a:cubicBezTo>
                <a:cubicBezTo>
                  <a:pt x="3499741" y="3993988"/>
                  <a:pt x="3499741" y="3993988"/>
                  <a:pt x="3499741" y="3993988"/>
                </a:cubicBezTo>
                <a:cubicBezTo>
                  <a:pt x="3513323" y="3993988"/>
                  <a:pt x="3513323" y="3993988"/>
                  <a:pt x="3513323" y="3993988"/>
                </a:cubicBezTo>
                <a:cubicBezTo>
                  <a:pt x="3520115" y="3989500"/>
                  <a:pt x="3520115" y="3989500"/>
                  <a:pt x="3520115" y="3989500"/>
                </a:cubicBezTo>
                <a:cubicBezTo>
                  <a:pt x="3523510" y="3993988"/>
                  <a:pt x="3523510" y="3993988"/>
                  <a:pt x="3523510" y="3993988"/>
                </a:cubicBezTo>
                <a:cubicBezTo>
                  <a:pt x="3523510" y="3998475"/>
                  <a:pt x="3533697" y="3998475"/>
                  <a:pt x="3520115" y="3998475"/>
                </a:cubicBezTo>
                <a:cubicBezTo>
                  <a:pt x="3520115" y="4002963"/>
                  <a:pt x="3520115" y="4002963"/>
                  <a:pt x="3520115" y="4002963"/>
                </a:cubicBezTo>
                <a:cubicBezTo>
                  <a:pt x="3537093" y="3998475"/>
                  <a:pt x="3537093" y="3998475"/>
                  <a:pt x="3537093" y="3998475"/>
                </a:cubicBezTo>
                <a:cubicBezTo>
                  <a:pt x="3540488" y="3989500"/>
                  <a:pt x="3540488" y="3989500"/>
                  <a:pt x="3540488" y="3989500"/>
                </a:cubicBezTo>
                <a:cubicBezTo>
                  <a:pt x="3540488" y="3985012"/>
                  <a:pt x="3530301" y="3980525"/>
                  <a:pt x="3537093" y="3976037"/>
                </a:cubicBezTo>
                <a:cubicBezTo>
                  <a:pt x="3533697" y="3971550"/>
                  <a:pt x="3533697" y="3971550"/>
                  <a:pt x="3533697" y="3971550"/>
                </a:cubicBezTo>
                <a:cubicBezTo>
                  <a:pt x="3523510" y="3976037"/>
                  <a:pt x="3523510" y="3976037"/>
                  <a:pt x="3523510" y="3976037"/>
                </a:cubicBezTo>
                <a:cubicBezTo>
                  <a:pt x="3520115" y="3967062"/>
                  <a:pt x="3520115" y="3967062"/>
                  <a:pt x="3520115" y="3967062"/>
                </a:cubicBezTo>
                <a:cubicBezTo>
                  <a:pt x="3533697" y="3953599"/>
                  <a:pt x="3533697" y="3953599"/>
                  <a:pt x="3533697" y="3953599"/>
                </a:cubicBezTo>
                <a:cubicBezTo>
                  <a:pt x="3523510" y="3949111"/>
                  <a:pt x="3523510" y="3949111"/>
                  <a:pt x="3523510" y="3949111"/>
                </a:cubicBezTo>
                <a:cubicBezTo>
                  <a:pt x="3523510" y="3940136"/>
                  <a:pt x="3523510" y="3940136"/>
                  <a:pt x="3523510" y="3940136"/>
                </a:cubicBezTo>
                <a:cubicBezTo>
                  <a:pt x="3537093" y="3935649"/>
                  <a:pt x="3516719" y="3958087"/>
                  <a:pt x="3537093" y="3935649"/>
                </a:cubicBezTo>
                <a:cubicBezTo>
                  <a:pt x="3540488" y="3940136"/>
                  <a:pt x="3533697" y="3944624"/>
                  <a:pt x="3537093" y="3953599"/>
                </a:cubicBezTo>
                <a:cubicBezTo>
                  <a:pt x="3533697" y="3958087"/>
                  <a:pt x="3533697" y="3958087"/>
                  <a:pt x="3533697" y="3958087"/>
                </a:cubicBezTo>
                <a:lnTo>
                  <a:pt x="3540488" y="3958087"/>
                </a:lnTo>
                <a:cubicBezTo>
                  <a:pt x="3547279" y="3971550"/>
                  <a:pt x="3547279" y="3971550"/>
                  <a:pt x="3547279" y="3971550"/>
                </a:cubicBezTo>
                <a:cubicBezTo>
                  <a:pt x="3550675" y="3971550"/>
                  <a:pt x="3550675" y="3971550"/>
                  <a:pt x="3550675" y="3971550"/>
                </a:cubicBezTo>
                <a:cubicBezTo>
                  <a:pt x="3564257" y="3962574"/>
                  <a:pt x="3564257" y="3962574"/>
                  <a:pt x="3564257" y="3962574"/>
                </a:cubicBezTo>
                <a:cubicBezTo>
                  <a:pt x="3564257" y="3953599"/>
                  <a:pt x="3564257" y="3953599"/>
                  <a:pt x="3564257" y="3953599"/>
                </a:cubicBezTo>
                <a:cubicBezTo>
                  <a:pt x="3577840" y="3949111"/>
                  <a:pt x="3577840" y="3949111"/>
                  <a:pt x="3577840" y="3949111"/>
                </a:cubicBezTo>
                <a:cubicBezTo>
                  <a:pt x="3581235" y="3935649"/>
                  <a:pt x="3581235" y="3935649"/>
                  <a:pt x="3581235" y="3935649"/>
                </a:cubicBezTo>
                <a:cubicBezTo>
                  <a:pt x="3594817" y="3944624"/>
                  <a:pt x="3594817" y="3944624"/>
                  <a:pt x="3594817" y="3944624"/>
                </a:cubicBezTo>
                <a:cubicBezTo>
                  <a:pt x="3605004" y="3935649"/>
                  <a:pt x="3605004" y="3935649"/>
                  <a:pt x="3605004" y="3935649"/>
                </a:cubicBezTo>
                <a:cubicBezTo>
                  <a:pt x="3594817" y="3953599"/>
                  <a:pt x="3594817" y="3953599"/>
                  <a:pt x="3594817" y="3953599"/>
                </a:cubicBezTo>
                <a:cubicBezTo>
                  <a:pt x="3584631" y="3944624"/>
                  <a:pt x="3584631" y="3944624"/>
                  <a:pt x="3584631" y="3944624"/>
                </a:cubicBezTo>
                <a:cubicBezTo>
                  <a:pt x="3581235" y="3949111"/>
                  <a:pt x="3581235" y="3949111"/>
                  <a:pt x="3581235" y="3949111"/>
                </a:cubicBezTo>
                <a:cubicBezTo>
                  <a:pt x="3577840" y="3949111"/>
                  <a:pt x="3591422" y="3949111"/>
                  <a:pt x="3577840" y="3958087"/>
                </a:cubicBezTo>
                <a:cubicBezTo>
                  <a:pt x="3591422" y="3962574"/>
                  <a:pt x="3591422" y="3962574"/>
                  <a:pt x="3591422" y="3962574"/>
                </a:cubicBezTo>
                <a:cubicBezTo>
                  <a:pt x="3581235" y="3967062"/>
                  <a:pt x="3581235" y="3967062"/>
                  <a:pt x="3581235" y="3967062"/>
                </a:cubicBezTo>
                <a:cubicBezTo>
                  <a:pt x="3577840" y="3971550"/>
                  <a:pt x="3577840" y="3971550"/>
                  <a:pt x="3577840" y="3971550"/>
                </a:cubicBezTo>
                <a:cubicBezTo>
                  <a:pt x="3581235" y="3976037"/>
                  <a:pt x="3581235" y="3976037"/>
                  <a:pt x="3581235" y="3976037"/>
                </a:cubicBezTo>
                <a:cubicBezTo>
                  <a:pt x="3605004" y="3958087"/>
                  <a:pt x="3605004" y="3958087"/>
                  <a:pt x="3605004" y="3958087"/>
                </a:cubicBezTo>
                <a:cubicBezTo>
                  <a:pt x="3608400" y="3949111"/>
                  <a:pt x="3608400" y="3949111"/>
                  <a:pt x="3608400" y="3949111"/>
                </a:cubicBezTo>
                <a:cubicBezTo>
                  <a:pt x="3605004" y="3944624"/>
                  <a:pt x="3605004" y="3944624"/>
                  <a:pt x="3605004" y="3944624"/>
                </a:cubicBezTo>
                <a:cubicBezTo>
                  <a:pt x="3615191" y="3940136"/>
                  <a:pt x="3615191" y="3940136"/>
                  <a:pt x="3615191" y="3940136"/>
                </a:cubicBezTo>
                <a:cubicBezTo>
                  <a:pt x="3642356" y="3917698"/>
                  <a:pt x="3642356" y="3917698"/>
                  <a:pt x="3642356" y="3917698"/>
                </a:cubicBezTo>
                <a:cubicBezTo>
                  <a:pt x="3645751" y="3917698"/>
                  <a:pt x="3645751" y="3917698"/>
                  <a:pt x="3645751" y="3917698"/>
                </a:cubicBezTo>
                <a:lnTo>
                  <a:pt x="3648752" y="3916376"/>
                </a:lnTo>
                <a:lnTo>
                  <a:pt x="3648776" y="3917628"/>
                </a:lnTo>
                <a:cubicBezTo>
                  <a:pt x="3650208" y="3919381"/>
                  <a:pt x="3653392" y="3922186"/>
                  <a:pt x="3659334" y="3926673"/>
                </a:cubicBezTo>
                <a:cubicBezTo>
                  <a:pt x="3664428" y="3926673"/>
                  <a:pt x="3666974" y="3926673"/>
                  <a:pt x="3668248" y="3926673"/>
                </a:cubicBezTo>
                <a:lnTo>
                  <a:pt x="3668790" y="3926673"/>
                </a:lnTo>
                <a:lnTo>
                  <a:pt x="3666125" y="3935649"/>
                </a:lnTo>
                <a:cubicBezTo>
                  <a:pt x="3676312" y="3917698"/>
                  <a:pt x="3676312" y="3917698"/>
                  <a:pt x="3676312" y="3917698"/>
                </a:cubicBezTo>
                <a:cubicBezTo>
                  <a:pt x="3676312" y="3922186"/>
                  <a:pt x="3686499" y="3931161"/>
                  <a:pt x="3686499" y="3913210"/>
                </a:cubicBezTo>
                <a:cubicBezTo>
                  <a:pt x="3700081" y="3908723"/>
                  <a:pt x="3706872" y="3913210"/>
                  <a:pt x="3717059" y="3899748"/>
                </a:cubicBezTo>
                <a:cubicBezTo>
                  <a:pt x="3730641" y="3868334"/>
                  <a:pt x="3730641" y="3868334"/>
                  <a:pt x="3730641" y="3868334"/>
                </a:cubicBezTo>
                <a:cubicBezTo>
                  <a:pt x="3737432" y="3863847"/>
                  <a:pt x="3737432" y="3863847"/>
                  <a:pt x="3737432" y="3863847"/>
                </a:cubicBezTo>
                <a:cubicBezTo>
                  <a:pt x="3744223" y="3850384"/>
                  <a:pt x="3744223" y="3850384"/>
                  <a:pt x="3744223" y="3850384"/>
                </a:cubicBezTo>
                <a:lnTo>
                  <a:pt x="3745285" y="3850384"/>
                </a:lnTo>
                <a:cubicBezTo>
                  <a:pt x="3746558" y="3852067"/>
                  <a:pt x="3749317" y="3854871"/>
                  <a:pt x="3754410" y="3859359"/>
                </a:cubicBezTo>
                <a:cubicBezTo>
                  <a:pt x="3761201" y="3845896"/>
                  <a:pt x="3761201" y="3845896"/>
                  <a:pt x="3761201" y="3845896"/>
                </a:cubicBezTo>
                <a:cubicBezTo>
                  <a:pt x="3778179" y="3854871"/>
                  <a:pt x="3778179" y="3854871"/>
                  <a:pt x="3778179" y="3854871"/>
                </a:cubicBezTo>
                <a:cubicBezTo>
                  <a:pt x="3784971" y="3841408"/>
                  <a:pt x="3784971" y="3841408"/>
                  <a:pt x="3784971" y="3841408"/>
                </a:cubicBezTo>
                <a:cubicBezTo>
                  <a:pt x="3781575" y="3836921"/>
                  <a:pt x="3781575" y="3836921"/>
                  <a:pt x="3781575" y="3836921"/>
                </a:cubicBezTo>
                <a:cubicBezTo>
                  <a:pt x="3778179" y="3832433"/>
                  <a:pt x="3778179" y="3832433"/>
                  <a:pt x="3778179" y="3832433"/>
                </a:cubicBezTo>
                <a:cubicBezTo>
                  <a:pt x="3778179" y="3836921"/>
                  <a:pt x="3771388" y="3832433"/>
                  <a:pt x="3767993" y="3836921"/>
                </a:cubicBezTo>
                <a:cubicBezTo>
                  <a:pt x="3784971" y="3818970"/>
                  <a:pt x="3784971" y="3818970"/>
                  <a:pt x="3784971" y="3818970"/>
                </a:cubicBezTo>
                <a:lnTo>
                  <a:pt x="3797471" y="3809058"/>
                </a:lnTo>
                <a:lnTo>
                  <a:pt x="3801949" y="3814483"/>
                </a:lnTo>
                <a:cubicBezTo>
                  <a:pt x="3812135" y="3805507"/>
                  <a:pt x="3812135" y="3805507"/>
                  <a:pt x="3812135" y="3805507"/>
                </a:cubicBezTo>
                <a:cubicBezTo>
                  <a:pt x="3798553" y="3796532"/>
                  <a:pt x="3798553" y="3796532"/>
                  <a:pt x="3798553" y="3796532"/>
                </a:cubicBezTo>
                <a:cubicBezTo>
                  <a:pt x="3815531" y="3778582"/>
                  <a:pt x="3815531" y="3778582"/>
                  <a:pt x="3815531" y="3778582"/>
                </a:cubicBezTo>
                <a:cubicBezTo>
                  <a:pt x="3812135" y="3783069"/>
                  <a:pt x="3812135" y="3783069"/>
                  <a:pt x="3812135" y="3783069"/>
                </a:cubicBezTo>
                <a:cubicBezTo>
                  <a:pt x="3829113" y="3778582"/>
                  <a:pt x="3829113" y="3778582"/>
                  <a:pt x="3829113" y="3778582"/>
                </a:cubicBezTo>
                <a:cubicBezTo>
                  <a:pt x="3835904" y="3760631"/>
                  <a:pt x="3835904" y="3760631"/>
                  <a:pt x="3835904" y="3760631"/>
                </a:cubicBezTo>
                <a:cubicBezTo>
                  <a:pt x="3863069" y="3729218"/>
                  <a:pt x="3863069" y="3729218"/>
                  <a:pt x="3863069" y="3729218"/>
                </a:cubicBezTo>
                <a:lnTo>
                  <a:pt x="3863338" y="3729204"/>
                </a:lnTo>
                <a:lnTo>
                  <a:pt x="3865934" y="3732373"/>
                </a:lnTo>
                <a:cubicBezTo>
                  <a:pt x="3867844" y="3734196"/>
                  <a:pt x="3865934" y="3730690"/>
                  <a:pt x="3864449" y="3729148"/>
                </a:cubicBezTo>
                <a:lnTo>
                  <a:pt x="3863338" y="3729204"/>
                </a:lnTo>
                <a:lnTo>
                  <a:pt x="3859673" y="3724730"/>
                </a:lnTo>
                <a:cubicBezTo>
                  <a:pt x="3846091" y="3733705"/>
                  <a:pt x="3846091" y="3733705"/>
                  <a:pt x="3846091" y="3733705"/>
                </a:cubicBezTo>
                <a:cubicBezTo>
                  <a:pt x="3835904" y="3729218"/>
                  <a:pt x="3835904" y="3729218"/>
                  <a:pt x="3835904" y="3729218"/>
                </a:cubicBezTo>
                <a:cubicBezTo>
                  <a:pt x="3829113" y="3729218"/>
                  <a:pt x="3829113" y="3729218"/>
                  <a:pt x="3829113" y="3729218"/>
                </a:cubicBezTo>
                <a:cubicBezTo>
                  <a:pt x="3822322" y="3742681"/>
                  <a:pt x="3822322" y="3742681"/>
                  <a:pt x="3822322" y="3742681"/>
                </a:cubicBezTo>
                <a:cubicBezTo>
                  <a:pt x="3788366" y="3751656"/>
                  <a:pt x="3788366" y="3751656"/>
                  <a:pt x="3788366" y="3751656"/>
                </a:cubicBezTo>
                <a:cubicBezTo>
                  <a:pt x="3781575" y="3756144"/>
                  <a:pt x="3781575" y="3756144"/>
                  <a:pt x="3781575" y="3756144"/>
                </a:cubicBezTo>
                <a:cubicBezTo>
                  <a:pt x="3761201" y="3765119"/>
                  <a:pt x="3761201" y="3765119"/>
                  <a:pt x="3761201" y="3765119"/>
                </a:cubicBezTo>
                <a:cubicBezTo>
                  <a:pt x="3747619" y="3751656"/>
                  <a:pt x="3747619" y="3751656"/>
                  <a:pt x="3747619" y="3751656"/>
                </a:cubicBezTo>
                <a:cubicBezTo>
                  <a:pt x="3727245" y="3756144"/>
                  <a:pt x="3727245" y="3756144"/>
                  <a:pt x="3727245" y="3756144"/>
                </a:cubicBezTo>
                <a:cubicBezTo>
                  <a:pt x="3734037" y="3760631"/>
                  <a:pt x="3710267" y="3765119"/>
                  <a:pt x="3730641" y="3769606"/>
                </a:cubicBezTo>
                <a:cubicBezTo>
                  <a:pt x="3723850" y="3778582"/>
                  <a:pt x="3723850" y="3778582"/>
                  <a:pt x="3723850" y="3778582"/>
                </a:cubicBezTo>
                <a:cubicBezTo>
                  <a:pt x="3720454" y="3774094"/>
                  <a:pt x="3720454" y="3774094"/>
                  <a:pt x="3720454" y="3774094"/>
                </a:cubicBezTo>
                <a:cubicBezTo>
                  <a:pt x="3700081" y="3783069"/>
                  <a:pt x="3700081" y="3783069"/>
                  <a:pt x="3700081" y="3783069"/>
                </a:cubicBezTo>
                <a:cubicBezTo>
                  <a:pt x="3689894" y="3769606"/>
                  <a:pt x="3689894" y="3769606"/>
                  <a:pt x="3689894" y="3769606"/>
                </a:cubicBezTo>
                <a:cubicBezTo>
                  <a:pt x="3632169" y="3787557"/>
                  <a:pt x="3632169" y="3787557"/>
                  <a:pt x="3632169" y="3787557"/>
                </a:cubicBezTo>
                <a:cubicBezTo>
                  <a:pt x="3611795" y="3792045"/>
                  <a:pt x="3611795" y="3792045"/>
                  <a:pt x="3611795" y="3792045"/>
                </a:cubicBezTo>
                <a:cubicBezTo>
                  <a:pt x="3608400" y="3809995"/>
                  <a:pt x="3632169" y="3783069"/>
                  <a:pt x="3608400" y="3805507"/>
                </a:cubicBezTo>
                <a:cubicBezTo>
                  <a:pt x="3618587" y="3801020"/>
                  <a:pt x="3632169" y="3805507"/>
                  <a:pt x="3642356" y="3796532"/>
                </a:cubicBezTo>
                <a:cubicBezTo>
                  <a:pt x="3645751" y="3805507"/>
                  <a:pt x="3645751" y="3805507"/>
                  <a:pt x="3645751" y="3805507"/>
                </a:cubicBezTo>
                <a:cubicBezTo>
                  <a:pt x="3605004" y="3818970"/>
                  <a:pt x="3605004" y="3818970"/>
                  <a:pt x="3605004" y="3818970"/>
                </a:cubicBezTo>
                <a:cubicBezTo>
                  <a:pt x="3574444" y="3823458"/>
                  <a:pt x="3574444" y="3823458"/>
                  <a:pt x="3574444" y="3823458"/>
                </a:cubicBezTo>
                <a:cubicBezTo>
                  <a:pt x="3584631" y="3809995"/>
                  <a:pt x="3584631" y="3809995"/>
                  <a:pt x="3584631" y="3809995"/>
                </a:cubicBezTo>
                <a:cubicBezTo>
                  <a:pt x="3591422" y="3814483"/>
                  <a:pt x="3591422" y="3814483"/>
                  <a:pt x="3591422" y="3814483"/>
                </a:cubicBezTo>
                <a:cubicBezTo>
                  <a:pt x="3605004" y="3805507"/>
                  <a:pt x="3605004" y="3805507"/>
                  <a:pt x="3605004" y="3805507"/>
                </a:cubicBezTo>
                <a:cubicBezTo>
                  <a:pt x="3591422" y="3801020"/>
                  <a:pt x="3591422" y="3801020"/>
                  <a:pt x="3591422" y="3801020"/>
                </a:cubicBezTo>
                <a:cubicBezTo>
                  <a:pt x="3550675" y="3818970"/>
                  <a:pt x="3550675" y="3818970"/>
                  <a:pt x="3550675" y="3818970"/>
                </a:cubicBezTo>
                <a:cubicBezTo>
                  <a:pt x="3554071" y="3827946"/>
                  <a:pt x="3554071" y="3827946"/>
                  <a:pt x="3554071" y="3827946"/>
                </a:cubicBezTo>
                <a:cubicBezTo>
                  <a:pt x="3560862" y="3827946"/>
                  <a:pt x="3560862" y="3827946"/>
                  <a:pt x="3560862" y="3827946"/>
                </a:cubicBezTo>
                <a:cubicBezTo>
                  <a:pt x="3554071" y="3832433"/>
                  <a:pt x="3554071" y="3832433"/>
                  <a:pt x="3554071" y="3832433"/>
                </a:cubicBezTo>
                <a:cubicBezTo>
                  <a:pt x="3550675" y="3832433"/>
                  <a:pt x="3550675" y="3832433"/>
                  <a:pt x="3550675" y="3832433"/>
                </a:cubicBezTo>
                <a:cubicBezTo>
                  <a:pt x="3530301" y="3841408"/>
                  <a:pt x="3530301" y="3841408"/>
                  <a:pt x="3530301" y="3841408"/>
                </a:cubicBezTo>
                <a:cubicBezTo>
                  <a:pt x="3530301" y="3832433"/>
                  <a:pt x="3530301" y="3832433"/>
                  <a:pt x="3530301" y="3832433"/>
                </a:cubicBezTo>
                <a:cubicBezTo>
                  <a:pt x="3543884" y="3832433"/>
                  <a:pt x="3543884" y="3832433"/>
                  <a:pt x="3543884" y="3832433"/>
                </a:cubicBezTo>
                <a:cubicBezTo>
                  <a:pt x="3543884" y="3827946"/>
                  <a:pt x="3543884" y="3825702"/>
                  <a:pt x="3543884" y="3824580"/>
                </a:cubicBezTo>
                <a:lnTo>
                  <a:pt x="3543884" y="3823459"/>
                </a:lnTo>
                <a:lnTo>
                  <a:pt x="3547279" y="3827946"/>
                </a:lnTo>
                <a:cubicBezTo>
                  <a:pt x="3540488" y="3809995"/>
                  <a:pt x="3547279" y="3823458"/>
                  <a:pt x="3543884" y="3823458"/>
                </a:cubicBezTo>
                <a:lnTo>
                  <a:pt x="3543884" y="3823459"/>
                </a:lnTo>
                <a:lnTo>
                  <a:pt x="3538366" y="3816166"/>
                </a:lnTo>
                <a:cubicBezTo>
                  <a:pt x="3537093" y="3814483"/>
                  <a:pt x="3537093" y="3814483"/>
                  <a:pt x="3537093" y="3814483"/>
                </a:cubicBezTo>
                <a:cubicBezTo>
                  <a:pt x="3526906" y="3823458"/>
                  <a:pt x="3526906" y="3823458"/>
                  <a:pt x="3526906" y="3823458"/>
                </a:cubicBezTo>
                <a:lnTo>
                  <a:pt x="3524511" y="3821139"/>
                </a:lnTo>
                <a:lnTo>
                  <a:pt x="3529771" y="3820303"/>
                </a:lnTo>
                <a:cubicBezTo>
                  <a:pt x="3534227" y="3818480"/>
                  <a:pt x="3524677" y="3817498"/>
                  <a:pt x="3522343" y="3819041"/>
                </a:cubicBezTo>
                <a:lnTo>
                  <a:pt x="3524511" y="3821139"/>
                </a:lnTo>
                <a:lnTo>
                  <a:pt x="3509928" y="3823458"/>
                </a:lnTo>
                <a:cubicBezTo>
                  <a:pt x="3482763" y="3836921"/>
                  <a:pt x="3482763" y="3836921"/>
                  <a:pt x="3482763" y="3836921"/>
                </a:cubicBezTo>
                <a:cubicBezTo>
                  <a:pt x="3465785" y="3836921"/>
                  <a:pt x="3465785" y="3836921"/>
                  <a:pt x="3465785" y="3836921"/>
                </a:cubicBezTo>
                <a:cubicBezTo>
                  <a:pt x="3425038" y="3845896"/>
                  <a:pt x="3425038" y="3845896"/>
                  <a:pt x="3425038" y="3845896"/>
                </a:cubicBezTo>
                <a:cubicBezTo>
                  <a:pt x="3421643" y="3850384"/>
                  <a:pt x="3421643" y="3850384"/>
                  <a:pt x="3421643" y="3850384"/>
                </a:cubicBezTo>
                <a:cubicBezTo>
                  <a:pt x="3408060" y="3850384"/>
                  <a:pt x="3408060" y="3850384"/>
                  <a:pt x="3408060" y="3850384"/>
                </a:cubicBezTo>
                <a:cubicBezTo>
                  <a:pt x="3394478" y="3859359"/>
                  <a:pt x="3394478" y="3859359"/>
                  <a:pt x="3394478" y="3859359"/>
                </a:cubicBezTo>
                <a:cubicBezTo>
                  <a:pt x="3377500" y="3863847"/>
                  <a:pt x="3377500" y="3863847"/>
                  <a:pt x="3377500" y="3863847"/>
                </a:cubicBezTo>
                <a:cubicBezTo>
                  <a:pt x="3374104" y="3859359"/>
                  <a:pt x="3374104" y="3859359"/>
                  <a:pt x="3374104" y="3859359"/>
                </a:cubicBezTo>
                <a:cubicBezTo>
                  <a:pt x="3363917" y="3868334"/>
                  <a:pt x="3363917" y="3868334"/>
                  <a:pt x="3363917" y="3868334"/>
                </a:cubicBezTo>
                <a:cubicBezTo>
                  <a:pt x="3356278" y="3868334"/>
                  <a:pt x="3375378" y="3850664"/>
                  <a:pt x="3366783" y="3858868"/>
                </a:cubicBezTo>
                <a:lnTo>
                  <a:pt x="3359666" y="3865483"/>
                </a:lnTo>
                <a:lnTo>
                  <a:pt x="3351131" y="3864127"/>
                </a:lnTo>
                <a:cubicBezTo>
                  <a:pt x="3346515" y="3863847"/>
                  <a:pt x="3342695" y="3863847"/>
                  <a:pt x="3343544" y="3863847"/>
                </a:cubicBezTo>
                <a:cubicBezTo>
                  <a:pt x="3343544" y="3863847"/>
                  <a:pt x="3343544" y="3863847"/>
                  <a:pt x="3343969" y="3865530"/>
                </a:cubicBezTo>
                <a:lnTo>
                  <a:pt x="3346185" y="3874315"/>
                </a:lnTo>
                <a:lnTo>
                  <a:pt x="3340155" y="3875872"/>
                </a:lnTo>
                <a:cubicBezTo>
                  <a:pt x="3332349" y="3877590"/>
                  <a:pt x="3322321" y="3879553"/>
                  <a:pt x="3309588" y="3881797"/>
                </a:cubicBezTo>
                <a:cubicBezTo>
                  <a:pt x="3272237" y="3890772"/>
                  <a:pt x="3272237" y="3890772"/>
                  <a:pt x="3272237" y="3890772"/>
                </a:cubicBezTo>
                <a:cubicBezTo>
                  <a:pt x="3200929" y="3904235"/>
                  <a:pt x="3200929" y="3904235"/>
                  <a:pt x="3200929" y="3904235"/>
                </a:cubicBezTo>
                <a:cubicBezTo>
                  <a:pt x="3194138" y="3895260"/>
                  <a:pt x="3194138" y="3895260"/>
                  <a:pt x="3194138" y="3895260"/>
                </a:cubicBezTo>
                <a:cubicBezTo>
                  <a:pt x="3190743" y="3895260"/>
                  <a:pt x="3190743" y="3895260"/>
                  <a:pt x="3190743" y="3895260"/>
                </a:cubicBezTo>
                <a:cubicBezTo>
                  <a:pt x="3190743" y="3904235"/>
                  <a:pt x="3190743" y="3904235"/>
                  <a:pt x="3190743" y="3904235"/>
                </a:cubicBezTo>
                <a:cubicBezTo>
                  <a:pt x="3170369" y="3917698"/>
                  <a:pt x="3170369" y="3917698"/>
                  <a:pt x="3170369" y="3917698"/>
                </a:cubicBezTo>
                <a:cubicBezTo>
                  <a:pt x="3112644" y="3922186"/>
                  <a:pt x="3112644" y="3922186"/>
                  <a:pt x="3112644" y="3922186"/>
                </a:cubicBezTo>
                <a:cubicBezTo>
                  <a:pt x="3112644" y="3917698"/>
                  <a:pt x="3112644" y="3917698"/>
                  <a:pt x="3112644" y="3917698"/>
                </a:cubicBezTo>
                <a:cubicBezTo>
                  <a:pt x="3099062" y="3917698"/>
                  <a:pt x="3099062" y="3917698"/>
                  <a:pt x="3099062" y="3917698"/>
                </a:cubicBezTo>
                <a:cubicBezTo>
                  <a:pt x="3092271" y="3926673"/>
                  <a:pt x="3092271" y="3926673"/>
                  <a:pt x="3092271" y="3926673"/>
                </a:cubicBezTo>
                <a:cubicBezTo>
                  <a:pt x="3061710" y="3935649"/>
                  <a:pt x="3061710" y="3935649"/>
                  <a:pt x="3061710" y="3935649"/>
                </a:cubicBezTo>
                <a:cubicBezTo>
                  <a:pt x="3048128" y="3926673"/>
                  <a:pt x="3048128" y="3926673"/>
                  <a:pt x="3048128" y="3926673"/>
                </a:cubicBezTo>
                <a:cubicBezTo>
                  <a:pt x="3044732" y="3917698"/>
                  <a:pt x="3034545" y="3917698"/>
                  <a:pt x="3037941" y="3940136"/>
                </a:cubicBezTo>
                <a:cubicBezTo>
                  <a:pt x="3034545" y="3944624"/>
                  <a:pt x="3034545" y="3944624"/>
                  <a:pt x="3034545" y="3944624"/>
                </a:cubicBezTo>
                <a:cubicBezTo>
                  <a:pt x="3020963" y="3926673"/>
                  <a:pt x="3020963" y="3926673"/>
                  <a:pt x="3020963" y="3926673"/>
                </a:cubicBezTo>
                <a:cubicBezTo>
                  <a:pt x="3014172" y="3931161"/>
                  <a:pt x="3014172" y="3931161"/>
                  <a:pt x="3014172" y="3931161"/>
                </a:cubicBezTo>
                <a:cubicBezTo>
                  <a:pt x="3003985" y="3944624"/>
                  <a:pt x="3003985" y="3944624"/>
                  <a:pt x="3003985" y="3944624"/>
                </a:cubicBezTo>
                <a:cubicBezTo>
                  <a:pt x="2987007" y="3953599"/>
                  <a:pt x="2987007" y="3953599"/>
                  <a:pt x="2987007" y="3953599"/>
                </a:cubicBezTo>
                <a:cubicBezTo>
                  <a:pt x="2925887" y="3958087"/>
                  <a:pt x="2925887" y="3958087"/>
                  <a:pt x="2925887" y="3958087"/>
                </a:cubicBezTo>
                <a:cubicBezTo>
                  <a:pt x="2922491" y="3962574"/>
                  <a:pt x="2922491" y="3962574"/>
                  <a:pt x="2922491" y="3962574"/>
                </a:cubicBezTo>
                <a:cubicBezTo>
                  <a:pt x="2915700" y="3962574"/>
                  <a:pt x="2915700" y="3962574"/>
                  <a:pt x="2915700" y="3962574"/>
                </a:cubicBezTo>
                <a:cubicBezTo>
                  <a:pt x="2912304" y="3958087"/>
                  <a:pt x="2912304" y="3958087"/>
                  <a:pt x="2912304" y="3958087"/>
                </a:cubicBezTo>
                <a:cubicBezTo>
                  <a:pt x="2908909" y="3962574"/>
                  <a:pt x="2908909" y="3962574"/>
                  <a:pt x="2908909" y="3962574"/>
                </a:cubicBezTo>
                <a:cubicBezTo>
                  <a:pt x="2891931" y="3967062"/>
                  <a:pt x="2891931" y="3967062"/>
                  <a:pt x="2891931" y="3967062"/>
                </a:cubicBezTo>
                <a:cubicBezTo>
                  <a:pt x="2830810" y="3976037"/>
                  <a:pt x="2830810" y="3976037"/>
                  <a:pt x="2830810" y="3976037"/>
                </a:cubicBezTo>
                <a:cubicBezTo>
                  <a:pt x="2820623" y="3980525"/>
                  <a:pt x="2820623" y="3980525"/>
                  <a:pt x="2820623" y="3980525"/>
                </a:cubicBezTo>
                <a:cubicBezTo>
                  <a:pt x="2783272" y="3989500"/>
                  <a:pt x="2783272" y="3989500"/>
                  <a:pt x="2783272" y="3989500"/>
                </a:cubicBezTo>
                <a:cubicBezTo>
                  <a:pt x="2762899" y="3993988"/>
                  <a:pt x="2762899" y="3993988"/>
                  <a:pt x="2762899" y="3993988"/>
                </a:cubicBezTo>
                <a:cubicBezTo>
                  <a:pt x="2756107" y="3989500"/>
                  <a:pt x="2756107" y="3989500"/>
                  <a:pt x="2756107" y="3989500"/>
                </a:cubicBezTo>
                <a:cubicBezTo>
                  <a:pt x="2739129" y="3993988"/>
                  <a:pt x="2739129" y="3993988"/>
                  <a:pt x="2739129" y="3993988"/>
                </a:cubicBezTo>
                <a:cubicBezTo>
                  <a:pt x="2735734" y="3993988"/>
                  <a:pt x="2735734" y="3993988"/>
                  <a:pt x="2735734" y="3993988"/>
                </a:cubicBezTo>
                <a:cubicBezTo>
                  <a:pt x="2732338" y="3989500"/>
                  <a:pt x="2732338" y="3989500"/>
                  <a:pt x="2732338" y="3989500"/>
                </a:cubicBezTo>
                <a:cubicBezTo>
                  <a:pt x="2701778" y="4002963"/>
                  <a:pt x="2701778" y="4002963"/>
                  <a:pt x="2701778" y="4002963"/>
                </a:cubicBezTo>
                <a:cubicBezTo>
                  <a:pt x="2664427" y="4007451"/>
                  <a:pt x="2664427" y="4007451"/>
                  <a:pt x="2664427" y="4007451"/>
                </a:cubicBezTo>
                <a:cubicBezTo>
                  <a:pt x="2627075" y="4011938"/>
                  <a:pt x="2627075" y="4011938"/>
                  <a:pt x="2627075" y="4011938"/>
                </a:cubicBezTo>
                <a:cubicBezTo>
                  <a:pt x="2623679" y="4011938"/>
                  <a:pt x="2623679" y="4011938"/>
                  <a:pt x="2623679" y="4011938"/>
                </a:cubicBezTo>
                <a:cubicBezTo>
                  <a:pt x="2613493" y="4016426"/>
                  <a:pt x="2613493" y="4016426"/>
                  <a:pt x="2613493" y="4016426"/>
                </a:cubicBezTo>
                <a:cubicBezTo>
                  <a:pt x="2610097" y="4011938"/>
                  <a:pt x="2610097" y="4011938"/>
                  <a:pt x="2610097" y="4011938"/>
                </a:cubicBezTo>
                <a:cubicBezTo>
                  <a:pt x="2582932" y="4025401"/>
                  <a:pt x="2582932" y="4025401"/>
                  <a:pt x="2582932" y="4025401"/>
                </a:cubicBezTo>
                <a:cubicBezTo>
                  <a:pt x="2552372" y="4025401"/>
                  <a:pt x="2552372" y="4025401"/>
                  <a:pt x="2552372" y="4025401"/>
                </a:cubicBezTo>
                <a:cubicBezTo>
                  <a:pt x="2545581" y="4029889"/>
                  <a:pt x="2545581" y="4029889"/>
                  <a:pt x="2545581" y="4029889"/>
                </a:cubicBezTo>
                <a:cubicBezTo>
                  <a:pt x="2531999" y="4025401"/>
                  <a:pt x="2531999" y="4025401"/>
                  <a:pt x="2531999" y="4025401"/>
                </a:cubicBezTo>
                <a:cubicBezTo>
                  <a:pt x="2491251" y="4034376"/>
                  <a:pt x="2491251" y="4034376"/>
                  <a:pt x="2491251" y="4034376"/>
                </a:cubicBezTo>
                <a:cubicBezTo>
                  <a:pt x="2481065" y="4034376"/>
                  <a:pt x="2481065" y="4034376"/>
                  <a:pt x="2481065" y="4034376"/>
                </a:cubicBezTo>
                <a:cubicBezTo>
                  <a:pt x="2477669" y="4043352"/>
                  <a:pt x="2477669" y="4043352"/>
                  <a:pt x="2477669" y="4043352"/>
                </a:cubicBezTo>
                <a:cubicBezTo>
                  <a:pt x="2372406" y="4061302"/>
                  <a:pt x="2372406" y="4061302"/>
                  <a:pt x="2372406" y="4061302"/>
                </a:cubicBezTo>
                <a:cubicBezTo>
                  <a:pt x="2345241" y="4065790"/>
                  <a:pt x="2345241" y="4065790"/>
                  <a:pt x="2345241" y="4065790"/>
                </a:cubicBezTo>
                <a:cubicBezTo>
                  <a:pt x="2341845" y="4074765"/>
                  <a:pt x="2341845" y="4074765"/>
                  <a:pt x="2341845" y="4074765"/>
                </a:cubicBezTo>
                <a:cubicBezTo>
                  <a:pt x="2341845" y="4079253"/>
                  <a:pt x="2338450" y="4083740"/>
                  <a:pt x="2331659" y="4079253"/>
                </a:cubicBezTo>
                <a:cubicBezTo>
                  <a:pt x="2341845" y="4065790"/>
                  <a:pt x="2341845" y="4065790"/>
                  <a:pt x="2341845" y="4065790"/>
                </a:cubicBezTo>
                <a:cubicBezTo>
                  <a:pt x="2324867" y="4065790"/>
                  <a:pt x="2324867" y="4065790"/>
                  <a:pt x="2324867" y="4065790"/>
                </a:cubicBezTo>
                <a:cubicBezTo>
                  <a:pt x="2294307" y="4070277"/>
                  <a:pt x="2294307" y="4070277"/>
                  <a:pt x="2294307" y="4070277"/>
                </a:cubicBezTo>
                <a:cubicBezTo>
                  <a:pt x="2284121" y="4079253"/>
                  <a:pt x="2284121" y="4079253"/>
                  <a:pt x="2284121" y="4079253"/>
                </a:cubicBezTo>
                <a:cubicBezTo>
                  <a:pt x="2267143" y="4074765"/>
                  <a:pt x="2267143" y="4074765"/>
                  <a:pt x="2267143" y="4074765"/>
                </a:cubicBezTo>
                <a:cubicBezTo>
                  <a:pt x="2246769" y="4083740"/>
                  <a:pt x="2246769" y="4083740"/>
                  <a:pt x="2246769" y="4083740"/>
                </a:cubicBezTo>
                <a:cubicBezTo>
                  <a:pt x="2236582" y="4079253"/>
                  <a:pt x="2236582" y="4079253"/>
                  <a:pt x="2236582" y="4079253"/>
                </a:cubicBezTo>
                <a:cubicBezTo>
                  <a:pt x="2199231" y="4088228"/>
                  <a:pt x="2199231" y="4088228"/>
                  <a:pt x="2199231" y="4088228"/>
                </a:cubicBezTo>
                <a:cubicBezTo>
                  <a:pt x="2168671" y="4092715"/>
                  <a:pt x="2168671" y="4092715"/>
                  <a:pt x="2168671" y="4092715"/>
                </a:cubicBezTo>
                <a:cubicBezTo>
                  <a:pt x="2151693" y="4097203"/>
                  <a:pt x="2151693" y="4097203"/>
                  <a:pt x="2151693" y="4097203"/>
                </a:cubicBezTo>
                <a:cubicBezTo>
                  <a:pt x="2117737" y="4101691"/>
                  <a:pt x="2117737" y="4101691"/>
                  <a:pt x="2117737" y="4101691"/>
                </a:cubicBezTo>
                <a:cubicBezTo>
                  <a:pt x="2110945" y="4106178"/>
                  <a:pt x="2110945" y="4106178"/>
                  <a:pt x="2110945" y="4106178"/>
                </a:cubicBezTo>
                <a:cubicBezTo>
                  <a:pt x="2100759" y="4106178"/>
                  <a:pt x="2100759" y="4106178"/>
                  <a:pt x="2100759" y="4106178"/>
                </a:cubicBezTo>
                <a:cubicBezTo>
                  <a:pt x="2083781" y="4115154"/>
                  <a:pt x="2083781" y="4115154"/>
                  <a:pt x="2083781" y="4115154"/>
                </a:cubicBezTo>
                <a:cubicBezTo>
                  <a:pt x="2019265" y="4119641"/>
                  <a:pt x="2019265" y="4119641"/>
                  <a:pt x="2019265" y="4119641"/>
                </a:cubicBezTo>
                <a:cubicBezTo>
                  <a:pt x="1981913" y="4124129"/>
                  <a:pt x="1981913" y="4124129"/>
                  <a:pt x="1981913" y="4124129"/>
                </a:cubicBezTo>
                <a:cubicBezTo>
                  <a:pt x="1975122" y="4137592"/>
                  <a:pt x="1975122" y="4137592"/>
                  <a:pt x="1975122" y="4137592"/>
                </a:cubicBezTo>
                <a:cubicBezTo>
                  <a:pt x="1975122" y="4128617"/>
                  <a:pt x="1975122" y="4128617"/>
                  <a:pt x="1975122" y="4128617"/>
                </a:cubicBezTo>
                <a:cubicBezTo>
                  <a:pt x="1971726" y="4133105"/>
                  <a:pt x="1970029" y="4135348"/>
                  <a:pt x="1969180" y="4136470"/>
                </a:cubicBezTo>
                <a:lnTo>
                  <a:pt x="1969100" y="4136576"/>
                </a:lnTo>
                <a:lnTo>
                  <a:pt x="1961540" y="4133104"/>
                </a:lnTo>
                <a:cubicBezTo>
                  <a:pt x="1961540" y="4142079"/>
                  <a:pt x="1961540" y="4142079"/>
                  <a:pt x="1961540" y="4142079"/>
                </a:cubicBezTo>
                <a:lnTo>
                  <a:pt x="1954269" y="4138877"/>
                </a:lnTo>
                <a:lnTo>
                  <a:pt x="1954749" y="4133104"/>
                </a:lnTo>
                <a:cubicBezTo>
                  <a:pt x="1937771" y="4137592"/>
                  <a:pt x="1937771" y="4137592"/>
                  <a:pt x="1937771" y="4137592"/>
                </a:cubicBezTo>
                <a:cubicBezTo>
                  <a:pt x="1930979" y="4133104"/>
                  <a:pt x="1930979" y="4133104"/>
                  <a:pt x="1930979" y="4133104"/>
                </a:cubicBezTo>
                <a:cubicBezTo>
                  <a:pt x="1883441" y="4151055"/>
                  <a:pt x="1883441" y="4151055"/>
                  <a:pt x="1883441" y="4151055"/>
                </a:cubicBezTo>
                <a:cubicBezTo>
                  <a:pt x="1900419" y="4160030"/>
                  <a:pt x="1914001" y="4128617"/>
                  <a:pt x="1924188" y="4151055"/>
                </a:cubicBezTo>
                <a:lnTo>
                  <a:pt x="1931465" y="4149131"/>
                </a:lnTo>
                <a:lnTo>
                  <a:pt x="1916548" y="4162274"/>
                </a:lnTo>
                <a:cubicBezTo>
                  <a:pt x="1914001" y="4164518"/>
                  <a:pt x="1914001" y="4164518"/>
                  <a:pt x="1914001" y="4164518"/>
                </a:cubicBezTo>
                <a:cubicBezTo>
                  <a:pt x="1880045" y="4164518"/>
                  <a:pt x="1880045" y="4164518"/>
                  <a:pt x="1880045" y="4164518"/>
                </a:cubicBezTo>
                <a:cubicBezTo>
                  <a:pt x="1866463" y="4186956"/>
                  <a:pt x="1866463" y="4186956"/>
                  <a:pt x="1866463" y="4186956"/>
                </a:cubicBezTo>
                <a:cubicBezTo>
                  <a:pt x="1849485" y="4186956"/>
                  <a:pt x="1849485" y="4186956"/>
                  <a:pt x="1849485" y="4186956"/>
                </a:cubicBezTo>
                <a:cubicBezTo>
                  <a:pt x="1852881" y="4184712"/>
                  <a:pt x="1848636" y="4180224"/>
                  <a:pt x="1847363" y="4176298"/>
                </a:cubicBezTo>
                <a:lnTo>
                  <a:pt x="1848466" y="4172865"/>
                </a:lnTo>
                <a:lnTo>
                  <a:pt x="1863068" y="4169005"/>
                </a:lnTo>
                <a:cubicBezTo>
                  <a:pt x="1855428" y="4169005"/>
                  <a:pt x="1851183" y="4169847"/>
                  <a:pt x="1849008" y="4171179"/>
                </a:cubicBezTo>
                <a:lnTo>
                  <a:pt x="1848466" y="4172865"/>
                </a:lnTo>
                <a:lnTo>
                  <a:pt x="1848212" y="4172932"/>
                </a:lnTo>
                <a:cubicBezTo>
                  <a:pt x="1846090" y="4173493"/>
                  <a:pt x="1846090" y="4173493"/>
                  <a:pt x="1846090" y="4173493"/>
                </a:cubicBezTo>
                <a:cubicBezTo>
                  <a:pt x="1839299" y="4169005"/>
                  <a:pt x="1839299" y="4169005"/>
                  <a:pt x="1839299" y="4169005"/>
                </a:cubicBezTo>
                <a:cubicBezTo>
                  <a:pt x="1829112" y="4177980"/>
                  <a:pt x="1829112" y="4177980"/>
                  <a:pt x="1829112" y="4177980"/>
                </a:cubicBezTo>
                <a:cubicBezTo>
                  <a:pt x="1839299" y="4186956"/>
                  <a:pt x="1839299" y="4186956"/>
                  <a:pt x="1839299" y="4186956"/>
                </a:cubicBezTo>
                <a:cubicBezTo>
                  <a:pt x="1830810" y="4186956"/>
                  <a:pt x="1826565" y="4186956"/>
                  <a:pt x="1824443" y="4186956"/>
                </a:cubicBezTo>
                <a:lnTo>
                  <a:pt x="1823246" y="4186956"/>
                </a:lnTo>
                <a:lnTo>
                  <a:pt x="1825027" y="4179383"/>
                </a:lnTo>
                <a:cubicBezTo>
                  <a:pt x="1825822" y="4174335"/>
                  <a:pt x="1824655" y="4174615"/>
                  <a:pt x="1822745" y="4176859"/>
                </a:cubicBezTo>
                <a:lnTo>
                  <a:pt x="1821635" y="4178384"/>
                </a:lnTo>
                <a:lnTo>
                  <a:pt x="1815529" y="4177980"/>
                </a:lnTo>
                <a:cubicBezTo>
                  <a:pt x="1812134" y="4186956"/>
                  <a:pt x="1812134" y="4186956"/>
                  <a:pt x="1812134" y="4186956"/>
                </a:cubicBezTo>
                <a:cubicBezTo>
                  <a:pt x="1812134" y="4190321"/>
                  <a:pt x="1813832" y="4188919"/>
                  <a:pt x="1816007" y="4186114"/>
                </a:cubicBezTo>
                <a:lnTo>
                  <a:pt x="1821635" y="4178384"/>
                </a:lnTo>
                <a:lnTo>
                  <a:pt x="1824019" y="4178542"/>
                </a:lnTo>
                <a:cubicBezTo>
                  <a:pt x="1824019" y="4180224"/>
                  <a:pt x="1822321" y="4182468"/>
                  <a:pt x="1822321" y="4182468"/>
                </a:cubicBezTo>
                <a:cubicBezTo>
                  <a:pt x="1822321" y="4182468"/>
                  <a:pt x="1822321" y="4182468"/>
                  <a:pt x="1822321" y="4186956"/>
                </a:cubicBezTo>
                <a:lnTo>
                  <a:pt x="1823246" y="4186956"/>
                </a:lnTo>
                <a:lnTo>
                  <a:pt x="1822208" y="4191373"/>
                </a:lnTo>
                <a:cubicBezTo>
                  <a:pt x="1820676" y="4196983"/>
                  <a:pt x="1818500" y="4204346"/>
                  <a:pt x="1815529" y="4213882"/>
                </a:cubicBezTo>
                <a:cubicBezTo>
                  <a:pt x="1812134" y="4213882"/>
                  <a:pt x="1812134" y="4213882"/>
                  <a:pt x="1812134" y="4213882"/>
                </a:cubicBezTo>
                <a:cubicBezTo>
                  <a:pt x="1815529" y="4204906"/>
                  <a:pt x="1815529" y="4204906"/>
                  <a:pt x="1815529" y="4204906"/>
                </a:cubicBezTo>
                <a:cubicBezTo>
                  <a:pt x="1815529" y="4195931"/>
                  <a:pt x="1815529" y="4195931"/>
                  <a:pt x="1815529" y="4195931"/>
                </a:cubicBezTo>
                <a:cubicBezTo>
                  <a:pt x="1798551" y="4191443"/>
                  <a:pt x="1798551" y="4191443"/>
                  <a:pt x="1798551" y="4191443"/>
                </a:cubicBezTo>
                <a:cubicBezTo>
                  <a:pt x="1801947" y="4191443"/>
                  <a:pt x="1801947" y="4191443"/>
                  <a:pt x="1801947" y="4191443"/>
                </a:cubicBezTo>
                <a:cubicBezTo>
                  <a:pt x="1798551" y="4186956"/>
                  <a:pt x="1798551" y="4186956"/>
                  <a:pt x="1798551" y="4186956"/>
                </a:cubicBezTo>
                <a:cubicBezTo>
                  <a:pt x="1784969" y="4191443"/>
                  <a:pt x="1784969" y="4191443"/>
                  <a:pt x="1784969" y="4191443"/>
                </a:cubicBezTo>
                <a:cubicBezTo>
                  <a:pt x="1781573" y="4195931"/>
                  <a:pt x="1781573" y="4195931"/>
                  <a:pt x="1781573" y="4195931"/>
                </a:cubicBezTo>
                <a:cubicBezTo>
                  <a:pt x="1767991" y="4191443"/>
                  <a:pt x="1761200" y="4189200"/>
                  <a:pt x="1757804" y="4188078"/>
                </a:cubicBezTo>
                <a:lnTo>
                  <a:pt x="1754833" y="4187096"/>
                </a:lnTo>
                <a:lnTo>
                  <a:pt x="1751013" y="4182468"/>
                </a:lnTo>
                <a:cubicBezTo>
                  <a:pt x="1774782" y="4173493"/>
                  <a:pt x="1774782" y="4173493"/>
                  <a:pt x="1774782" y="4173493"/>
                </a:cubicBezTo>
                <a:lnTo>
                  <a:pt x="1780560" y="4167849"/>
                </a:lnTo>
                <a:lnTo>
                  <a:pt x="1784538" y="4171241"/>
                </a:lnTo>
                <a:cubicBezTo>
                  <a:pt x="1794546" y="4178787"/>
                  <a:pt x="1795898" y="4176158"/>
                  <a:pt x="1795580" y="4170688"/>
                </a:cubicBezTo>
                <a:lnTo>
                  <a:pt x="1795473" y="4169005"/>
                </a:lnTo>
                <a:lnTo>
                  <a:pt x="1801947" y="4169005"/>
                </a:lnTo>
                <a:cubicBezTo>
                  <a:pt x="1795156" y="4160030"/>
                  <a:pt x="1805343" y="4169005"/>
                  <a:pt x="1805343" y="4155542"/>
                </a:cubicBezTo>
                <a:cubicBezTo>
                  <a:pt x="1812134" y="4146567"/>
                  <a:pt x="1812134" y="4146567"/>
                  <a:pt x="1812134" y="4146567"/>
                </a:cubicBezTo>
                <a:cubicBezTo>
                  <a:pt x="1791760" y="4146567"/>
                  <a:pt x="1791760" y="4146567"/>
                  <a:pt x="1791760" y="4146567"/>
                </a:cubicBezTo>
                <a:cubicBezTo>
                  <a:pt x="1784969" y="4151055"/>
                  <a:pt x="1784969" y="4151055"/>
                  <a:pt x="1784969" y="4151055"/>
                </a:cubicBezTo>
                <a:cubicBezTo>
                  <a:pt x="1795156" y="4151055"/>
                  <a:pt x="1757804" y="4177980"/>
                  <a:pt x="1801947" y="4151055"/>
                </a:cubicBezTo>
                <a:cubicBezTo>
                  <a:pt x="1796854" y="4151055"/>
                  <a:pt x="1795156" y="4154140"/>
                  <a:pt x="1794784" y="4158137"/>
                </a:cubicBezTo>
                <a:lnTo>
                  <a:pt x="1795024" y="4161914"/>
                </a:lnTo>
                <a:lnTo>
                  <a:pt x="1794731" y="4161713"/>
                </a:lnTo>
                <a:cubicBezTo>
                  <a:pt x="1793458" y="4162274"/>
                  <a:pt x="1791760" y="4164518"/>
                  <a:pt x="1791760" y="4164518"/>
                </a:cubicBezTo>
                <a:cubicBezTo>
                  <a:pt x="1790063" y="4160030"/>
                  <a:pt x="1787516" y="4161152"/>
                  <a:pt x="1784545" y="4163957"/>
                </a:cubicBezTo>
                <a:lnTo>
                  <a:pt x="1780560" y="4167849"/>
                </a:lnTo>
                <a:lnTo>
                  <a:pt x="1771387" y="4160030"/>
                </a:lnTo>
                <a:cubicBezTo>
                  <a:pt x="1767991" y="4155542"/>
                  <a:pt x="1767991" y="4155542"/>
                  <a:pt x="1767991" y="4155542"/>
                </a:cubicBezTo>
                <a:cubicBezTo>
                  <a:pt x="1764595" y="4160030"/>
                  <a:pt x="1764595" y="4160030"/>
                  <a:pt x="1764595" y="4160030"/>
                </a:cubicBezTo>
                <a:cubicBezTo>
                  <a:pt x="1761200" y="4160030"/>
                  <a:pt x="1751013" y="4195931"/>
                  <a:pt x="1744222" y="4160030"/>
                </a:cubicBezTo>
                <a:cubicBezTo>
                  <a:pt x="1740826" y="4160030"/>
                  <a:pt x="1740826" y="4160030"/>
                  <a:pt x="1740826" y="4160030"/>
                </a:cubicBezTo>
                <a:cubicBezTo>
                  <a:pt x="1740826" y="4169005"/>
                  <a:pt x="1740826" y="4169005"/>
                  <a:pt x="1740826" y="4169005"/>
                </a:cubicBezTo>
                <a:cubicBezTo>
                  <a:pt x="1747618" y="4173493"/>
                  <a:pt x="1747618" y="4173493"/>
                  <a:pt x="1747618" y="4173493"/>
                </a:cubicBezTo>
                <a:cubicBezTo>
                  <a:pt x="1737431" y="4177980"/>
                  <a:pt x="1737431" y="4177980"/>
                  <a:pt x="1737431" y="4177980"/>
                </a:cubicBezTo>
                <a:cubicBezTo>
                  <a:pt x="1734035" y="4164518"/>
                  <a:pt x="1734035" y="4164518"/>
                  <a:pt x="1734035" y="4164518"/>
                </a:cubicBezTo>
                <a:cubicBezTo>
                  <a:pt x="1720453" y="4164518"/>
                  <a:pt x="1720453" y="4164518"/>
                  <a:pt x="1720453" y="4164518"/>
                </a:cubicBezTo>
                <a:cubicBezTo>
                  <a:pt x="1730640" y="4160030"/>
                  <a:pt x="1730640" y="4160030"/>
                  <a:pt x="1730640" y="4160030"/>
                </a:cubicBezTo>
                <a:cubicBezTo>
                  <a:pt x="1727244" y="4151055"/>
                  <a:pt x="1727244" y="4151055"/>
                  <a:pt x="1727244" y="4151055"/>
                </a:cubicBezTo>
                <a:cubicBezTo>
                  <a:pt x="1730640" y="4133104"/>
                  <a:pt x="1730640" y="4133104"/>
                  <a:pt x="1730640" y="4133104"/>
                </a:cubicBezTo>
                <a:cubicBezTo>
                  <a:pt x="1747618" y="4133104"/>
                  <a:pt x="1747618" y="4133104"/>
                  <a:pt x="1747618" y="4133104"/>
                </a:cubicBezTo>
                <a:cubicBezTo>
                  <a:pt x="1754409" y="4128617"/>
                  <a:pt x="1754409" y="4128617"/>
                  <a:pt x="1754409" y="4128617"/>
                </a:cubicBezTo>
                <a:cubicBezTo>
                  <a:pt x="1764595" y="4128617"/>
                  <a:pt x="1764595" y="4128617"/>
                  <a:pt x="1764595" y="4128617"/>
                </a:cubicBezTo>
                <a:cubicBezTo>
                  <a:pt x="1781573" y="4124129"/>
                  <a:pt x="1781573" y="4124129"/>
                  <a:pt x="1781573" y="4124129"/>
                </a:cubicBezTo>
                <a:cubicBezTo>
                  <a:pt x="1781573" y="4119641"/>
                  <a:pt x="1781573" y="4119641"/>
                  <a:pt x="1781573" y="4119641"/>
                </a:cubicBezTo>
                <a:cubicBezTo>
                  <a:pt x="1781573" y="4116276"/>
                  <a:pt x="1785394" y="4107862"/>
                  <a:pt x="1790169" y="4113331"/>
                </a:cubicBezTo>
                <a:lnTo>
                  <a:pt x="1793002" y="4119466"/>
                </a:lnTo>
                <a:lnTo>
                  <a:pt x="1792185" y="4121815"/>
                </a:lnTo>
                <a:lnTo>
                  <a:pt x="1793529" y="4122862"/>
                </a:lnTo>
                <a:lnTo>
                  <a:pt x="1793114" y="4124313"/>
                </a:lnTo>
                <a:lnTo>
                  <a:pt x="1792205" y="4126854"/>
                </a:lnTo>
                <a:lnTo>
                  <a:pt x="1792185" y="4126864"/>
                </a:lnTo>
                <a:cubicBezTo>
                  <a:pt x="1787516" y="4129458"/>
                  <a:pt x="1779027" y="4134226"/>
                  <a:pt x="1764595" y="4142079"/>
                </a:cubicBezTo>
                <a:cubicBezTo>
                  <a:pt x="1747618" y="4151055"/>
                  <a:pt x="1747618" y="4151055"/>
                  <a:pt x="1747618" y="4151055"/>
                </a:cubicBezTo>
                <a:cubicBezTo>
                  <a:pt x="1754409" y="4155542"/>
                  <a:pt x="1754409" y="4155542"/>
                  <a:pt x="1754409" y="4155542"/>
                </a:cubicBezTo>
                <a:cubicBezTo>
                  <a:pt x="1781573" y="4151055"/>
                  <a:pt x="1781573" y="4151055"/>
                  <a:pt x="1781573" y="4151055"/>
                </a:cubicBezTo>
                <a:cubicBezTo>
                  <a:pt x="1784969" y="4142079"/>
                  <a:pt x="1784969" y="4142079"/>
                  <a:pt x="1784969" y="4142079"/>
                </a:cubicBezTo>
                <a:cubicBezTo>
                  <a:pt x="1801947" y="4137592"/>
                  <a:pt x="1801947" y="4137592"/>
                  <a:pt x="1801947" y="4137592"/>
                </a:cubicBezTo>
                <a:cubicBezTo>
                  <a:pt x="1798551" y="4128617"/>
                  <a:pt x="1798551" y="4128617"/>
                  <a:pt x="1798551" y="4128617"/>
                </a:cubicBezTo>
                <a:cubicBezTo>
                  <a:pt x="1812134" y="4128617"/>
                  <a:pt x="1812134" y="4128617"/>
                  <a:pt x="1812134" y="4128617"/>
                </a:cubicBezTo>
                <a:cubicBezTo>
                  <a:pt x="1812134" y="4137592"/>
                  <a:pt x="1812134" y="4137592"/>
                  <a:pt x="1812134" y="4137592"/>
                </a:cubicBezTo>
                <a:cubicBezTo>
                  <a:pt x="1822321" y="4137592"/>
                  <a:pt x="1822321" y="4137592"/>
                  <a:pt x="1822321" y="4137592"/>
                </a:cubicBezTo>
                <a:cubicBezTo>
                  <a:pt x="1825716" y="4128617"/>
                  <a:pt x="1825716" y="4128617"/>
                  <a:pt x="1825716" y="4128617"/>
                </a:cubicBezTo>
                <a:cubicBezTo>
                  <a:pt x="1869859" y="4119641"/>
                  <a:pt x="1869859" y="4119641"/>
                  <a:pt x="1869859" y="4119641"/>
                </a:cubicBezTo>
                <a:cubicBezTo>
                  <a:pt x="1866463" y="4110666"/>
                  <a:pt x="1866463" y="4110666"/>
                  <a:pt x="1866463" y="4110666"/>
                </a:cubicBezTo>
                <a:lnTo>
                  <a:pt x="1856276" y="4110666"/>
                </a:lnTo>
                <a:lnTo>
                  <a:pt x="1854579" y="4110666"/>
                </a:lnTo>
                <a:cubicBezTo>
                  <a:pt x="1852881" y="4110666"/>
                  <a:pt x="1852881" y="4110666"/>
                  <a:pt x="1852881" y="4110666"/>
                </a:cubicBezTo>
                <a:lnTo>
                  <a:pt x="1844392" y="4110666"/>
                </a:lnTo>
                <a:cubicBezTo>
                  <a:pt x="1842694" y="4110666"/>
                  <a:pt x="1842694" y="4110666"/>
                  <a:pt x="1842694" y="4110666"/>
                </a:cubicBezTo>
                <a:cubicBezTo>
                  <a:pt x="1835903" y="4101691"/>
                  <a:pt x="1835903" y="4101691"/>
                  <a:pt x="1835903" y="4101691"/>
                </a:cubicBezTo>
                <a:cubicBezTo>
                  <a:pt x="1815529" y="4110666"/>
                  <a:pt x="1815529" y="4110666"/>
                  <a:pt x="1815529" y="4110666"/>
                </a:cubicBezTo>
                <a:cubicBezTo>
                  <a:pt x="1812134" y="4106178"/>
                  <a:pt x="1812134" y="4106178"/>
                  <a:pt x="1812134" y="4106178"/>
                </a:cubicBezTo>
                <a:cubicBezTo>
                  <a:pt x="1798551" y="4115154"/>
                  <a:pt x="1798551" y="4115154"/>
                  <a:pt x="1798551" y="4115154"/>
                </a:cubicBezTo>
                <a:cubicBezTo>
                  <a:pt x="1788365" y="4106178"/>
                  <a:pt x="1788365" y="4106178"/>
                  <a:pt x="1788365" y="4106178"/>
                </a:cubicBezTo>
                <a:cubicBezTo>
                  <a:pt x="1791760" y="4092715"/>
                  <a:pt x="1791760" y="4092715"/>
                  <a:pt x="1791760" y="4092715"/>
                </a:cubicBezTo>
                <a:cubicBezTo>
                  <a:pt x="1815529" y="4097203"/>
                  <a:pt x="1815529" y="4097203"/>
                  <a:pt x="1815529" y="4097203"/>
                </a:cubicBezTo>
                <a:cubicBezTo>
                  <a:pt x="1815529" y="4088228"/>
                  <a:pt x="1815529" y="4088228"/>
                  <a:pt x="1815529" y="4088228"/>
                </a:cubicBezTo>
                <a:cubicBezTo>
                  <a:pt x="1832507" y="4083740"/>
                  <a:pt x="1832507" y="4083740"/>
                  <a:pt x="1832507" y="4083740"/>
                </a:cubicBezTo>
                <a:cubicBezTo>
                  <a:pt x="1835903" y="4083740"/>
                  <a:pt x="1815529" y="4083740"/>
                  <a:pt x="1842694" y="4097203"/>
                </a:cubicBezTo>
                <a:cubicBezTo>
                  <a:pt x="1859672" y="4083740"/>
                  <a:pt x="1859672" y="4083740"/>
                  <a:pt x="1859672" y="4083740"/>
                </a:cubicBezTo>
                <a:cubicBezTo>
                  <a:pt x="1873254" y="4088228"/>
                  <a:pt x="1873254" y="4088228"/>
                  <a:pt x="1873254" y="4088228"/>
                </a:cubicBezTo>
                <a:cubicBezTo>
                  <a:pt x="1886837" y="4079253"/>
                  <a:pt x="1886837" y="4079253"/>
                  <a:pt x="1886837" y="4079253"/>
                </a:cubicBezTo>
                <a:lnTo>
                  <a:pt x="1901553" y="4076822"/>
                </a:lnTo>
                <a:lnTo>
                  <a:pt x="1898721" y="4078131"/>
                </a:lnTo>
                <a:cubicBezTo>
                  <a:pt x="1889808" y="4082058"/>
                  <a:pt x="1887685" y="4083460"/>
                  <a:pt x="1905194" y="4078832"/>
                </a:cubicBezTo>
                <a:lnTo>
                  <a:pt x="1928053" y="4072444"/>
                </a:lnTo>
                <a:lnTo>
                  <a:pt x="1933951" y="4071469"/>
                </a:lnTo>
                <a:cubicBezTo>
                  <a:pt x="1968331" y="4065790"/>
                  <a:pt x="1968331" y="4065790"/>
                  <a:pt x="1968331" y="4065790"/>
                </a:cubicBezTo>
                <a:cubicBezTo>
                  <a:pt x="1981913" y="4065790"/>
                  <a:pt x="1981913" y="4065790"/>
                  <a:pt x="1981913" y="4065790"/>
                </a:cubicBezTo>
                <a:cubicBezTo>
                  <a:pt x="1995495" y="4056814"/>
                  <a:pt x="1995495" y="4056814"/>
                  <a:pt x="1995495" y="4056814"/>
                </a:cubicBezTo>
                <a:lnTo>
                  <a:pt x="1988245" y="4055248"/>
                </a:lnTo>
                <a:lnTo>
                  <a:pt x="2029451" y="4043352"/>
                </a:lnTo>
                <a:cubicBezTo>
                  <a:pt x="2056616" y="4025401"/>
                  <a:pt x="2056616" y="4025401"/>
                  <a:pt x="2056616" y="4025401"/>
                </a:cubicBezTo>
                <a:cubicBezTo>
                  <a:pt x="2080385" y="4020913"/>
                  <a:pt x="2080385" y="4020913"/>
                  <a:pt x="2080385" y="4020913"/>
                </a:cubicBezTo>
                <a:cubicBezTo>
                  <a:pt x="2080385" y="4011938"/>
                  <a:pt x="2080385" y="4011938"/>
                  <a:pt x="2080385" y="4011938"/>
                </a:cubicBezTo>
                <a:cubicBezTo>
                  <a:pt x="2083781" y="4011938"/>
                  <a:pt x="2083781" y="4011938"/>
                  <a:pt x="2083781" y="4011938"/>
                </a:cubicBezTo>
                <a:cubicBezTo>
                  <a:pt x="2083781" y="4016426"/>
                  <a:pt x="2080385" y="4016426"/>
                  <a:pt x="2083781" y="4016426"/>
                </a:cubicBezTo>
                <a:lnTo>
                  <a:pt x="2087395" y="4021203"/>
                </a:lnTo>
                <a:lnTo>
                  <a:pt x="2086327" y="4023438"/>
                </a:lnTo>
                <a:cubicBezTo>
                  <a:pt x="2085266" y="4025682"/>
                  <a:pt x="2085479" y="4025401"/>
                  <a:pt x="2086328" y="4024279"/>
                </a:cubicBezTo>
                <a:lnTo>
                  <a:pt x="2088180" y="4022239"/>
                </a:lnTo>
                <a:lnTo>
                  <a:pt x="2089723" y="4024279"/>
                </a:lnTo>
                <a:cubicBezTo>
                  <a:pt x="2090572" y="4025401"/>
                  <a:pt x="2090572" y="4025401"/>
                  <a:pt x="2090572" y="4025401"/>
                </a:cubicBezTo>
                <a:cubicBezTo>
                  <a:pt x="2093967" y="4020913"/>
                  <a:pt x="2093967" y="4020913"/>
                  <a:pt x="2093967" y="4020913"/>
                </a:cubicBezTo>
                <a:cubicBezTo>
                  <a:pt x="2093118" y="4018670"/>
                  <a:pt x="2091633" y="4018950"/>
                  <a:pt x="2090147" y="4020072"/>
                </a:cubicBezTo>
                <a:lnTo>
                  <a:pt x="2088180" y="4022239"/>
                </a:lnTo>
                <a:lnTo>
                  <a:pt x="2087395" y="4021203"/>
                </a:lnTo>
                <a:lnTo>
                  <a:pt x="2093967" y="4007451"/>
                </a:lnTo>
                <a:cubicBezTo>
                  <a:pt x="2107550" y="3993988"/>
                  <a:pt x="2107550" y="3993988"/>
                  <a:pt x="2107550" y="3993988"/>
                </a:cubicBezTo>
                <a:cubicBezTo>
                  <a:pt x="2138110" y="3985012"/>
                  <a:pt x="2138110" y="3985012"/>
                  <a:pt x="2138110" y="3985012"/>
                </a:cubicBezTo>
                <a:cubicBezTo>
                  <a:pt x="2161879" y="3980525"/>
                  <a:pt x="2161879" y="3980525"/>
                  <a:pt x="2161879" y="3980525"/>
                </a:cubicBezTo>
                <a:cubicBezTo>
                  <a:pt x="2165275" y="3976037"/>
                  <a:pt x="2165275" y="3976037"/>
                  <a:pt x="2165275" y="3976037"/>
                </a:cubicBezTo>
                <a:cubicBezTo>
                  <a:pt x="2131319" y="3971550"/>
                  <a:pt x="2131319" y="3971550"/>
                  <a:pt x="2131319" y="3971550"/>
                </a:cubicBezTo>
                <a:cubicBezTo>
                  <a:pt x="2141506" y="3962574"/>
                  <a:pt x="2141506" y="3962574"/>
                  <a:pt x="2141506" y="3962574"/>
                </a:cubicBezTo>
                <a:cubicBezTo>
                  <a:pt x="2127923" y="3953599"/>
                  <a:pt x="2127923" y="3953599"/>
                  <a:pt x="2127923" y="3953599"/>
                </a:cubicBezTo>
                <a:cubicBezTo>
                  <a:pt x="2110945" y="3967062"/>
                  <a:pt x="2110945" y="3967062"/>
                  <a:pt x="2110945" y="3967062"/>
                </a:cubicBezTo>
                <a:cubicBezTo>
                  <a:pt x="2114341" y="3967062"/>
                  <a:pt x="2121132" y="3962574"/>
                  <a:pt x="2124528" y="3971550"/>
                </a:cubicBezTo>
                <a:lnTo>
                  <a:pt x="2113862" y="3982121"/>
                </a:lnTo>
                <a:lnTo>
                  <a:pt x="2093968" y="3985012"/>
                </a:lnTo>
                <a:lnTo>
                  <a:pt x="2096514" y="3981647"/>
                </a:lnTo>
                <a:cubicBezTo>
                  <a:pt x="2097363" y="3980525"/>
                  <a:pt x="2097363" y="3980525"/>
                  <a:pt x="2097363" y="3980525"/>
                </a:cubicBezTo>
                <a:cubicBezTo>
                  <a:pt x="2100759" y="3985012"/>
                  <a:pt x="2107550" y="3985012"/>
                  <a:pt x="2110945" y="3980525"/>
                </a:cubicBezTo>
                <a:cubicBezTo>
                  <a:pt x="2107550" y="3971550"/>
                  <a:pt x="2105852" y="3967062"/>
                  <a:pt x="2105003" y="3964818"/>
                </a:cubicBezTo>
                <a:lnTo>
                  <a:pt x="2104731" y="3964099"/>
                </a:lnTo>
                <a:lnTo>
                  <a:pt x="2107974" y="3963206"/>
                </a:lnTo>
                <a:cubicBezTo>
                  <a:pt x="2114341" y="3961733"/>
                  <a:pt x="2101608" y="3965940"/>
                  <a:pt x="2104154" y="3962574"/>
                </a:cubicBezTo>
                <a:lnTo>
                  <a:pt x="2104731" y="3964099"/>
                </a:lnTo>
                <a:lnTo>
                  <a:pt x="2093967" y="3967062"/>
                </a:lnTo>
                <a:cubicBezTo>
                  <a:pt x="2093967" y="3971550"/>
                  <a:pt x="2093967" y="3971550"/>
                  <a:pt x="2093967" y="3971550"/>
                </a:cubicBezTo>
                <a:cubicBezTo>
                  <a:pt x="2083781" y="3958087"/>
                  <a:pt x="2083781" y="3958087"/>
                  <a:pt x="2083781" y="3958087"/>
                </a:cubicBezTo>
                <a:cubicBezTo>
                  <a:pt x="2097363" y="3958087"/>
                  <a:pt x="2107550" y="3949111"/>
                  <a:pt x="2121132" y="3944624"/>
                </a:cubicBezTo>
                <a:cubicBezTo>
                  <a:pt x="2131319" y="3949111"/>
                  <a:pt x="2131319" y="3949111"/>
                  <a:pt x="2131319" y="3949111"/>
                </a:cubicBezTo>
                <a:cubicBezTo>
                  <a:pt x="2141506" y="3944624"/>
                  <a:pt x="2151693" y="3944624"/>
                  <a:pt x="2158484" y="3949111"/>
                </a:cubicBezTo>
                <a:cubicBezTo>
                  <a:pt x="2165275" y="3935649"/>
                  <a:pt x="2165275" y="3935649"/>
                  <a:pt x="2165275" y="3935649"/>
                </a:cubicBezTo>
                <a:cubicBezTo>
                  <a:pt x="2168671" y="3931161"/>
                  <a:pt x="2168671" y="3931161"/>
                  <a:pt x="2168671" y="3931161"/>
                </a:cubicBezTo>
                <a:cubicBezTo>
                  <a:pt x="2175462" y="3940136"/>
                  <a:pt x="2175462" y="3940136"/>
                  <a:pt x="2175462" y="3940136"/>
                </a:cubicBezTo>
                <a:cubicBezTo>
                  <a:pt x="2189044" y="3935649"/>
                  <a:pt x="2189044" y="3935649"/>
                  <a:pt x="2189044" y="3935649"/>
                </a:cubicBezTo>
                <a:cubicBezTo>
                  <a:pt x="2199231" y="3949111"/>
                  <a:pt x="2199231" y="3949111"/>
                  <a:pt x="2199231" y="3949111"/>
                </a:cubicBezTo>
                <a:cubicBezTo>
                  <a:pt x="2206022" y="3944624"/>
                  <a:pt x="2206022" y="3944624"/>
                  <a:pt x="2206022" y="3944624"/>
                </a:cubicBezTo>
                <a:cubicBezTo>
                  <a:pt x="2202627" y="3935649"/>
                  <a:pt x="2202627" y="3935649"/>
                  <a:pt x="2202627" y="3935649"/>
                </a:cubicBezTo>
                <a:cubicBezTo>
                  <a:pt x="2223000" y="3917698"/>
                  <a:pt x="2223000" y="3917698"/>
                  <a:pt x="2223000" y="3917698"/>
                </a:cubicBezTo>
                <a:cubicBezTo>
                  <a:pt x="2189044" y="3917698"/>
                  <a:pt x="2189044" y="3917698"/>
                  <a:pt x="2189044" y="3917698"/>
                </a:cubicBezTo>
                <a:cubicBezTo>
                  <a:pt x="2172066" y="3926673"/>
                  <a:pt x="2172066" y="3926673"/>
                  <a:pt x="2172066" y="3926673"/>
                </a:cubicBezTo>
                <a:cubicBezTo>
                  <a:pt x="2168671" y="3926673"/>
                  <a:pt x="2168671" y="3926673"/>
                  <a:pt x="2168671" y="3926673"/>
                </a:cubicBezTo>
                <a:cubicBezTo>
                  <a:pt x="2168671" y="3917698"/>
                  <a:pt x="2168671" y="3917698"/>
                  <a:pt x="2168671" y="3917698"/>
                </a:cubicBezTo>
                <a:cubicBezTo>
                  <a:pt x="2148297" y="3908723"/>
                  <a:pt x="2148297" y="3908723"/>
                  <a:pt x="2148297" y="3908723"/>
                </a:cubicBezTo>
                <a:cubicBezTo>
                  <a:pt x="2114341" y="3917698"/>
                  <a:pt x="2114341" y="3917698"/>
                  <a:pt x="2114341" y="3917698"/>
                </a:cubicBezTo>
                <a:cubicBezTo>
                  <a:pt x="2110945" y="3926673"/>
                  <a:pt x="2110945" y="3926673"/>
                  <a:pt x="2110945" y="3926673"/>
                </a:cubicBezTo>
                <a:cubicBezTo>
                  <a:pt x="2124528" y="3926673"/>
                  <a:pt x="2124528" y="3926673"/>
                  <a:pt x="2124528" y="3926673"/>
                </a:cubicBezTo>
                <a:lnTo>
                  <a:pt x="2120533" y="3928785"/>
                </a:lnTo>
                <a:lnTo>
                  <a:pt x="2107132" y="3932213"/>
                </a:lnTo>
                <a:cubicBezTo>
                  <a:pt x="2099592" y="3934176"/>
                  <a:pt x="2089723" y="3936771"/>
                  <a:pt x="2076990" y="3940136"/>
                </a:cubicBezTo>
                <a:cubicBezTo>
                  <a:pt x="2070199" y="3935649"/>
                  <a:pt x="2070199" y="3935649"/>
                  <a:pt x="2070199" y="3935649"/>
                </a:cubicBezTo>
                <a:cubicBezTo>
                  <a:pt x="2063407" y="3940136"/>
                  <a:pt x="2063407" y="3940136"/>
                  <a:pt x="2063407" y="3940136"/>
                </a:cubicBezTo>
                <a:cubicBezTo>
                  <a:pt x="2019265" y="3949111"/>
                  <a:pt x="2019265" y="3949111"/>
                  <a:pt x="2019265" y="3949111"/>
                </a:cubicBezTo>
                <a:cubicBezTo>
                  <a:pt x="2015869" y="3944624"/>
                  <a:pt x="2015869" y="3944624"/>
                  <a:pt x="2015869" y="3944624"/>
                </a:cubicBezTo>
                <a:cubicBezTo>
                  <a:pt x="1998891" y="3958087"/>
                  <a:pt x="1998891" y="3958087"/>
                  <a:pt x="1998891" y="3958087"/>
                </a:cubicBezTo>
                <a:cubicBezTo>
                  <a:pt x="1992100" y="3953599"/>
                  <a:pt x="1992100" y="3953599"/>
                  <a:pt x="1992100" y="3953599"/>
                </a:cubicBezTo>
                <a:cubicBezTo>
                  <a:pt x="1927584" y="3967062"/>
                  <a:pt x="1927584" y="3967062"/>
                  <a:pt x="1927584" y="3967062"/>
                </a:cubicBezTo>
                <a:cubicBezTo>
                  <a:pt x="1924188" y="3976037"/>
                  <a:pt x="1924188" y="3976037"/>
                  <a:pt x="1924188" y="3976037"/>
                </a:cubicBezTo>
                <a:cubicBezTo>
                  <a:pt x="1924188" y="3980525"/>
                  <a:pt x="1930979" y="3962574"/>
                  <a:pt x="1927584" y="3985012"/>
                </a:cubicBezTo>
                <a:cubicBezTo>
                  <a:pt x="1934375" y="3976037"/>
                  <a:pt x="1934375" y="3976037"/>
                  <a:pt x="1934375" y="3976037"/>
                </a:cubicBezTo>
                <a:cubicBezTo>
                  <a:pt x="1958144" y="3980525"/>
                  <a:pt x="1947957" y="3958087"/>
                  <a:pt x="1975122" y="3980525"/>
                </a:cubicBezTo>
                <a:cubicBezTo>
                  <a:pt x="1975122" y="3985012"/>
                  <a:pt x="1975122" y="3985012"/>
                  <a:pt x="1975122" y="3985012"/>
                </a:cubicBezTo>
                <a:cubicBezTo>
                  <a:pt x="1961540" y="3980525"/>
                  <a:pt x="1961540" y="3980525"/>
                  <a:pt x="1961540" y="3980525"/>
                </a:cubicBezTo>
                <a:cubicBezTo>
                  <a:pt x="1951353" y="3998475"/>
                  <a:pt x="1951353" y="3998475"/>
                  <a:pt x="1951353" y="3998475"/>
                </a:cubicBezTo>
                <a:cubicBezTo>
                  <a:pt x="1958144" y="4002963"/>
                  <a:pt x="1958144" y="4002963"/>
                  <a:pt x="1958144" y="4002963"/>
                </a:cubicBezTo>
                <a:cubicBezTo>
                  <a:pt x="1937771" y="3998475"/>
                  <a:pt x="1937771" y="3998475"/>
                  <a:pt x="1937771" y="3998475"/>
                </a:cubicBezTo>
                <a:cubicBezTo>
                  <a:pt x="1927584" y="3998475"/>
                  <a:pt x="1927584" y="3998475"/>
                  <a:pt x="1927584" y="3998475"/>
                </a:cubicBezTo>
                <a:cubicBezTo>
                  <a:pt x="1920793" y="3976037"/>
                  <a:pt x="1920793" y="3976037"/>
                  <a:pt x="1920793" y="3976037"/>
                </a:cubicBezTo>
                <a:cubicBezTo>
                  <a:pt x="1917397" y="3976037"/>
                  <a:pt x="1910606" y="3967062"/>
                  <a:pt x="1907210" y="3985012"/>
                </a:cubicBezTo>
                <a:cubicBezTo>
                  <a:pt x="1914001" y="3993988"/>
                  <a:pt x="1914001" y="3993988"/>
                  <a:pt x="1914001" y="3993988"/>
                </a:cubicBezTo>
                <a:cubicBezTo>
                  <a:pt x="1893628" y="3998475"/>
                  <a:pt x="1893628" y="3998475"/>
                  <a:pt x="1893628" y="3998475"/>
                </a:cubicBezTo>
                <a:cubicBezTo>
                  <a:pt x="1883441" y="4016426"/>
                  <a:pt x="1883441" y="4016426"/>
                  <a:pt x="1883441" y="4016426"/>
                </a:cubicBezTo>
                <a:cubicBezTo>
                  <a:pt x="1876650" y="4011938"/>
                  <a:pt x="1876650" y="4011938"/>
                  <a:pt x="1876650" y="4011938"/>
                </a:cubicBezTo>
                <a:cubicBezTo>
                  <a:pt x="1869859" y="4020913"/>
                  <a:pt x="1869859" y="4020913"/>
                  <a:pt x="1869859" y="4020913"/>
                </a:cubicBezTo>
                <a:cubicBezTo>
                  <a:pt x="1866463" y="4007451"/>
                  <a:pt x="1866463" y="4007451"/>
                  <a:pt x="1866463" y="4007451"/>
                </a:cubicBezTo>
                <a:cubicBezTo>
                  <a:pt x="1863068" y="4002963"/>
                  <a:pt x="1856276" y="4020913"/>
                  <a:pt x="1856276" y="4002963"/>
                </a:cubicBezTo>
                <a:cubicBezTo>
                  <a:pt x="1842694" y="4011938"/>
                  <a:pt x="1842694" y="4011938"/>
                  <a:pt x="1842694" y="4011938"/>
                </a:cubicBezTo>
                <a:cubicBezTo>
                  <a:pt x="1842694" y="4034376"/>
                  <a:pt x="1829112" y="3993988"/>
                  <a:pt x="1832507" y="4029889"/>
                </a:cubicBezTo>
                <a:cubicBezTo>
                  <a:pt x="1822321" y="4016426"/>
                  <a:pt x="1822321" y="4016426"/>
                  <a:pt x="1822321" y="4016426"/>
                </a:cubicBezTo>
                <a:cubicBezTo>
                  <a:pt x="1815529" y="4020913"/>
                  <a:pt x="1815529" y="4020913"/>
                  <a:pt x="1815529" y="4020913"/>
                </a:cubicBezTo>
                <a:lnTo>
                  <a:pt x="1814124" y="4024571"/>
                </a:lnTo>
                <a:lnTo>
                  <a:pt x="1810277" y="4022807"/>
                </a:lnTo>
                <a:cubicBezTo>
                  <a:pt x="1805714" y="4021545"/>
                  <a:pt x="1810701" y="4025611"/>
                  <a:pt x="1813778" y="4025471"/>
                </a:cubicBezTo>
                <a:lnTo>
                  <a:pt x="1814124" y="4024571"/>
                </a:lnTo>
                <a:lnTo>
                  <a:pt x="1825716" y="4029889"/>
                </a:lnTo>
                <a:cubicBezTo>
                  <a:pt x="1808738" y="4029889"/>
                  <a:pt x="1808738" y="4029889"/>
                  <a:pt x="1808738" y="4029889"/>
                </a:cubicBezTo>
                <a:cubicBezTo>
                  <a:pt x="1808738" y="4020913"/>
                  <a:pt x="1808738" y="4020913"/>
                  <a:pt x="1808738" y="4020913"/>
                </a:cubicBezTo>
                <a:cubicBezTo>
                  <a:pt x="1839299" y="4007451"/>
                  <a:pt x="1839299" y="4007451"/>
                  <a:pt x="1839299" y="4007451"/>
                </a:cubicBezTo>
                <a:cubicBezTo>
                  <a:pt x="1835903" y="3998475"/>
                  <a:pt x="1835903" y="3998475"/>
                  <a:pt x="1835903" y="3998475"/>
                </a:cubicBezTo>
                <a:cubicBezTo>
                  <a:pt x="1832507" y="3993988"/>
                  <a:pt x="1832507" y="3993988"/>
                  <a:pt x="1832507" y="3993988"/>
                </a:cubicBezTo>
                <a:cubicBezTo>
                  <a:pt x="1822321" y="4002963"/>
                  <a:pt x="1822321" y="4002963"/>
                  <a:pt x="1822321" y="4002963"/>
                </a:cubicBezTo>
                <a:cubicBezTo>
                  <a:pt x="1781573" y="4016426"/>
                  <a:pt x="1781573" y="4016426"/>
                  <a:pt x="1781573" y="4016426"/>
                </a:cubicBezTo>
                <a:cubicBezTo>
                  <a:pt x="1767991" y="4025401"/>
                  <a:pt x="1767991" y="4025401"/>
                  <a:pt x="1767991" y="4025401"/>
                </a:cubicBezTo>
                <a:cubicBezTo>
                  <a:pt x="1781573" y="4038864"/>
                  <a:pt x="1781573" y="4038864"/>
                  <a:pt x="1781573" y="4038864"/>
                </a:cubicBezTo>
                <a:cubicBezTo>
                  <a:pt x="1788365" y="4029889"/>
                  <a:pt x="1788365" y="4029889"/>
                  <a:pt x="1788365" y="4029889"/>
                </a:cubicBezTo>
                <a:cubicBezTo>
                  <a:pt x="1805343" y="4029889"/>
                  <a:pt x="1805343" y="4029889"/>
                  <a:pt x="1805343" y="4029889"/>
                </a:cubicBezTo>
                <a:cubicBezTo>
                  <a:pt x="1781573" y="4047839"/>
                  <a:pt x="1781573" y="4047839"/>
                  <a:pt x="1781573" y="4047839"/>
                </a:cubicBezTo>
                <a:cubicBezTo>
                  <a:pt x="1761200" y="4047839"/>
                  <a:pt x="1761200" y="4047839"/>
                  <a:pt x="1761200" y="4047839"/>
                </a:cubicBezTo>
                <a:cubicBezTo>
                  <a:pt x="1744222" y="4043352"/>
                  <a:pt x="1744222" y="4043352"/>
                  <a:pt x="1744222" y="4043352"/>
                </a:cubicBezTo>
                <a:cubicBezTo>
                  <a:pt x="1727244" y="4052327"/>
                  <a:pt x="1727244" y="4052327"/>
                  <a:pt x="1727244" y="4052327"/>
                </a:cubicBezTo>
                <a:cubicBezTo>
                  <a:pt x="1713662" y="4047839"/>
                  <a:pt x="1713662" y="4047839"/>
                  <a:pt x="1713662" y="4047839"/>
                </a:cubicBezTo>
                <a:cubicBezTo>
                  <a:pt x="1632167" y="4065790"/>
                  <a:pt x="1632167" y="4065790"/>
                  <a:pt x="1632167" y="4065790"/>
                </a:cubicBezTo>
                <a:cubicBezTo>
                  <a:pt x="1621981" y="4074765"/>
                  <a:pt x="1605003" y="4065790"/>
                  <a:pt x="1598212" y="4083740"/>
                </a:cubicBezTo>
                <a:cubicBezTo>
                  <a:pt x="1605003" y="4088228"/>
                  <a:pt x="1605003" y="4088228"/>
                  <a:pt x="1605003" y="4088228"/>
                </a:cubicBezTo>
                <a:cubicBezTo>
                  <a:pt x="1625376" y="4079253"/>
                  <a:pt x="1625376" y="4079253"/>
                  <a:pt x="1625376" y="4079253"/>
                </a:cubicBezTo>
                <a:cubicBezTo>
                  <a:pt x="1642354" y="4079253"/>
                  <a:pt x="1642354" y="4079253"/>
                  <a:pt x="1642354" y="4079253"/>
                </a:cubicBezTo>
                <a:cubicBezTo>
                  <a:pt x="1638959" y="4079253"/>
                  <a:pt x="1649145" y="4079253"/>
                  <a:pt x="1638959" y="4083740"/>
                </a:cubicBezTo>
                <a:cubicBezTo>
                  <a:pt x="1638959" y="4088228"/>
                  <a:pt x="1638959" y="4088228"/>
                  <a:pt x="1638959" y="4088228"/>
                </a:cubicBezTo>
                <a:cubicBezTo>
                  <a:pt x="1713662" y="4079253"/>
                  <a:pt x="1713662" y="4079253"/>
                  <a:pt x="1713662" y="4079253"/>
                </a:cubicBezTo>
                <a:cubicBezTo>
                  <a:pt x="1737431" y="4079253"/>
                  <a:pt x="1737431" y="4079253"/>
                  <a:pt x="1737431" y="4079253"/>
                </a:cubicBezTo>
                <a:cubicBezTo>
                  <a:pt x="1744222" y="4092715"/>
                  <a:pt x="1744222" y="4092715"/>
                  <a:pt x="1744222" y="4092715"/>
                </a:cubicBezTo>
                <a:cubicBezTo>
                  <a:pt x="1730640" y="4092715"/>
                  <a:pt x="1730640" y="4092715"/>
                  <a:pt x="1730640" y="4092715"/>
                </a:cubicBezTo>
                <a:cubicBezTo>
                  <a:pt x="1706871" y="4083740"/>
                  <a:pt x="1706871" y="4083740"/>
                  <a:pt x="1706871" y="4083740"/>
                </a:cubicBezTo>
                <a:cubicBezTo>
                  <a:pt x="1652541" y="4092715"/>
                  <a:pt x="1652541" y="4092715"/>
                  <a:pt x="1652541" y="4092715"/>
                </a:cubicBezTo>
                <a:cubicBezTo>
                  <a:pt x="1649145" y="4088228"/>
                  <a:pt x="1649145" y="4088228"/>
                  <a:pt x="1649145" y="4088228"/>
                </a:cubicBezTo>
                <a:cubicBezTo>
                  <a:pt x="1584629" y="4097203"/>
                  <a:pt x="1584629" y="4097203"/>
                  <a:pt x="1584629" y="4097203"/>
                </a:cubicBezTo>
                <a:cubicBezTo>
                  <a:pt x="1564256" y="4092715"/>
                  <a:pt x="1564256" y="4092715"/>
                  <a:pt x="1564256" y="4092715"/>
                </a:cubicBezTo>
                <a:cubicBezTo>
                  <a:pt x="1547278" y="4097203"/>
                  <a:pt x="1547278" y="4097203"/>
                  <a:pt x="1547278" y="4097203"/>
                </a:cubicBezTo>
                <a:cubicBezTo>
                  <a:pt x="1543882" y="4106178"/>
                  <a:pt x="1543882" y="4106178"/>
                  <a:pt x="1543882" y="4106178"/>
                </a:cubicBezTo>
                <a:cubicBezTo>
                  <a:pt x="1530300" y="4101691"/>
                  <a:pt x="1530300" y="4101691"/>
                  <a:pt x="1530300" y="4101691"/>
                </a:cubicBezTo>
                <a:cubicBezTo>
                  <a:pt x="1509926" y="4106178"/>
                  <a:pt x="1509926" y="4106178"/>
                  <a:pt x="1509926" y="4106178"/>
                </a:cubicBezTo>
                <a:lnTo>
                  <a:pt x="1490368" y="4119641"/>
                </a:lnTo>
                <a:lnTo>
                  <a:pt x="1486157" y="4119641"/>
                </a:lnTo>
                <a:lnTo>
                  <a:pt x="1485761" y="4120690"/>
                </a:lnTo>
                <a:lnTo>
                  <a:pt x="1458993" y="4124129"/>
                </a:lnTo>
                <a:cubicBezTo>
                  <a:pt x="1458993" y="4128617"/>
                  <a:pt x="1458993" y="4128617"/>
                  <a:pt x="1458993" y="4128617"/>
                </a:cubicBezTo>
                <a:cubicBezTo>
                  <a:pt x="1482762" y="4128617"/>
                  <a:pt x="1482762" y="4128617"/>
                  <a:pt x="1482762" y="4128617"/>
                </a:cubicBezTo>
                <a:cubicBezTo>
                  <a:pt x="1516717" y="4124129"/>
                  <a:pt x="1516717" y="4124129"/>
                  <a:pt x="1516717" y="4124129"/>
                </a:cubicBezTo>
                <a:cubicBezTo>
                  <a:pt x="1530300" y="4133104"/>
                  <a:pt x="1530300" y="4133104"/>
                  <a:pt x="1530300" y="4133104"/>
                </a:cubicBezTo>
                <a:cubicBezTo>
                  <a:pt x="1543882" y="4128617"/>
                  <a:pt x="1543882" y="4128617"/>
                  <a:pt x="1543882" y="4128617"/>
                </a:cubicBezTo>
                <a:cubicBezTo>
                  <a:pt x="1543882" y="4133104"/>
                  <a:pt x="1543882" y="4133104"/>
                  <a:pt x="1543882" y="4133104"/>
                </a:cubicBezTo>
                <a:cubicBezTo>
                  <a:pt x="1560860" y="4133104"/>
                  <a:pt x="1560860" y="4133104"/>
                  <a:pt x="1560860" y="4133104"/>
                </a:cubicBezTo>
                <a:lnTo>
                  <a:pt x="1565610" y="4139900"/>
                </a:lnTo>
                <a:lnTo>
                  <a:pt x="1567704" y="4143833"/>
                </a:lnTo>
                <a:cubicBezTo>
                  <a:pt x="1567890" y="4143797"/>
                  <a:pt x="1567664" y="4143079"/>
                  <a:pt x="1566650" y="4141387"/>
                </a:cubicBezTo>
                <a:lnTo>
                  <a:pt x="1565610" y="4139900"/>
                </a:lnTo>
                <a:lnTo>
                  <a:pt x="1564680" y="4138153"/>
                </a:lnTo>
                <a:cubicBezTo>
                  <a:pt x="1563407" y="4131982"/>
                  <a:pt x="1567651" y="4124129"/>
                  <a:pt x="1601607" y="4133104"/>
                </a:cubicBezTo>
                <a:cubicBezTo>
                  <a:pt x="1628772" y="4124129"/>
                  <a:pt x="1628772" y="4124129"/>
                  <a:pt x="1628772" y="4124129"/>
                </a:cubicBezTo>
                <a:cubicBezTo>
                  <a:pt x="1621981" y="4133104"/>
                  <a:pt x="1621981" y="4133104"/>
                  <a:pt x="1621981" y="4133104"/>
                </a:cubicBezTo>
                <a:cubicBezTo>
                  <a:pt x="1632167" y="4137592"/>
                  <a:pt x="1632167" y="4137592"/>
                  <a:pt x="1632167" y="4137592"/>
                </a:cubicBezTo>
                <a:cubicBezTo>
                  <a:pt x="1645750" y="4133104"/>
                  <a:pt x="1655937" y="4137592"/>
                  <a:pt x="1666123" y="4133104"/>
                </a:cubicBezTo>
                <a:cubicBezTo>
                  <a:pt x="1655937" y="4142079"/>
                  <a:pt x="1655937" y="4142079"/>
                  <a:pt x="1655937" y="4142079"/>
                </a:cubicBezTo>
                <a:cubicBezTo>
                  <a:pt x="1662728" y="4146567"/>
                  <a:pt x="1662728" y="4146567"/>
                  <a:pt x="1662728" y="4146567"/>
                </a:cubicBezTo>
                <a:cubicBezTo>
                  <a:pt x="1669519" y="4146567"/>
                  <a:pt x="1669519" y="4151055"/>
                  <a:pt x="1672915" y="4133104"/>
                </a:cubicBezTo>
                <a:cubicBezTo>
                  <a:pt x="1679706" y="4142079"/>
                  <a:pt x="1679706" y="4142079"/>
                  <a:pt x="1679706" y="4142079"/>
                </a:cubicBezTo>
                <a:cubicBezTo>
                  <a:pt x="1679706" y="4133104"/>
                  <a:pt x="1679706" y="4133104"/>
                  <a:pt x="1679706" y="4133104"/>
                </a:cubicBezTo>
                <a:cubicBezTo>
                  <a:pt x="1686497" y="4137592"/>
                  <a:pt x="1686497" y="4137592"/>
                  <a:pt x="1686497" y="4137592"/>
                </a:cubicBezTo>
                <a:cubicBezTo>
                  <a:pt x="1694137" y="4137592"/>
                  <a:pt x="1705597" y="4127495"/>
                  <a:pt x="1713715" y="4128126"/>
                </a:cubicBezTo>
                <a:lnTo>
                  <a:pt x="1719172" y="4132158"/>
                </a:lnTo>
                <a:lnTo>
                  <a:pt x="1715466" y="4135909"/>
                </a:lnTo>
                <a:cubicBezTo>
                  <a:pt x="1713874" y="4137592"/>
                  <a:pt x="1712813" y="4138714"/>
                  <a:pt x="1713662" y="4137592"/>
                </a:cubicBezTo>
                <a:lnTo>
                  <a:pt x="1719462" y="4133759"/>
                </a:lnTo>
                <a:lnTo>
                  <a:pt x="1706871" y="4151055"/>
                </a:lnTo>
                <a:cubicBezTo>
                  <a:pt x="1703475" y="4146567"/>
                  <a:pt x="1703475" y="4146567"/>
                  <a:pt x="1703475" y="4146567"/>
                </a:cubicBezTo>
                <a:cubicBezTo>
                  <a:pt x="1696684" y="4155542"/>
                  <a:pt x="1696684" y="4155542"/>
                  <a:pt x="1696684" y="4155542"/>
                </a:cubicBezTo>
                <a:cubicBezTo>
                  <a:pt x="1666123" y="4160030"/>
                  <a:pt x="1666123" y="4160030"/>
                  <a:pt x="1666123" y="4160030"/>
                </a:cubicBezTo>
                <a:cubicBezTo>
                  <a:pt x="1655937" y="4155542"/>
                  <a:pt x="1655937" y="4155542"/>
                  <a:pt x="1655937" y="4155542"/>
                </a:cubicBezTo>
                <a:cubicBezTo>
                  <a:pt x="1642354" y="4151055"/>
                  <a:pt x="1642354" y="4151055"/>
                  <a:pt x="1642354" y="4151055"/>
                </a:cubicBezTo>
                <a:cubicBezTo>
                  <a:pt x="1642354" y="4169005"/>
                  <a:pt x="1642354" y="4169005"/>
                  <a:pt x="1642354" y="4169005"/>
                </a:cubicBezTo>
                <a:cubicBezTo>
                  <a:pt x="1638959" y="4169005"/>
                  <a:pt x="1638959" y="4169005"/>
                  <a:pt x="1638959" y="4169005"/>
                </a:cubicBezTo>
                <a:cubicBezTo>
                  <a:pt x="1638959" y="4155542"/>
                  <a:pt x="1638959" y="4155542"/>
                  <a:pt x="1638959" y="4155542"/>
                </a:cubicBezTo>
                <a:cubicBezTo>
                  <a:pt x="1605003" y="4164518"/>
                  <a:pt x="1605003" y="4164518"/>
                  <a:pt x="1605003" y="4164518"/>
                </a:cubicBezTo>
                <a:cubicBezTo>
                  <a:pt x="1598212" y="4173493"/>
                  <a:pt x="1598212" y="4173493"/>
                  <a:pt x="1598212" y="4173493"/>
                </a:cubicBezTo>
                <a:cubicBezTo>
                  <a:pt x="1591421" y="4173493"/>
                  <a:pt x="1591421" y="4173493"/>
                  <a:pt x="1591421" y="4173493"/>
                </a:cubicBezTo>
                <a:cubicBezTo>
                  <a:pt x="1598212" y="4169005"/>
                  <a:pt x="1598212" y="4169005"/>
                  <a:pt x="1598212" y="4169005"/>
                </a:cubicBezTo>
                <a:lnTo>
                  <a:pt x="1594479" y="4166539"/>
                </a:lnTo>
                <a:lnTo>
                  <a:pt x="1594657" y="4163816"/>
                </a:lnTo>
                <a:cubicBezTo>
                  <a:pt x="1591633" y="4160030"/>
                  <a:pt x="1584629" y="4153298"/>
                  <a:pt x="1571047" y="4142079"/>
                </a:cubicBezTo>
                <a:cubicBezTo>
                  <a:pt x="1564256" y="4160030"/>
                  <a:pt x="1564256" y="4160030"/>
                  <a:pt x="1564256" y="4160030"/>
                </a:cubicBezTo>
                <a:cubicBezTo>
                  <a:pt x="1557465" y="4164518"/>
                  <a:pt x="1557465" y="4164518"/>
                  <a:pt x="1557465" y="4164518"/>
                </a:cubicBezTo>
                <a:cubicBezTo>
                  <a:pt x="1550673" y="4155542"/>
                  <a:pt x="1550673" y="4155542"/>
                  <a:pt x="1550673" y="4155542"/>
                </a:cubicBezTo>
                <a:cubicBezTo>
                  <a:pt x="1530300" y="4173493"/>
                  <a:pt x="1530300" y="4173493"/>
                  <a:pt x="1530300" y="4173493"/>
                </a:cubicBezTo>
                <a:cubicBezTo>
                  <a:pt x="1523509" y="4169005"/>
                  <a:pt x="1523509" y="4169005"/>
                  <a:pt x="1523509" y="4169005"/>
                </a:cubicBezTo>
                <a:cubicBezTo>
                  <a:pt x="1499740" y="4177980"/>
                  <a:pt x="1499740" y="4177980"/>
                  <a:pt x="1499740" y="4177980"/>
                </a:cubicBezTo>
                <a:cubicBezTo>
                  <a:pt x="1469179" y="4173493"/>
                  <a:pt x="1469179" y="4173493"/>
                  <a:pt x="1469179" y="4173493"/>
                </a:cubicBezTo>
                <a:lnTo>
                  <a:pt x="1460329" y="4182265"/>
                </a:lnTo>
                <a:lnTo>
                  <a:pt x="1457140" y="4181079"/>
                </a:lnTo>
                <a:lnTo>
                  <a:pt x="1457295" y="4180785"/>
                </a:lnTo>
                <a:lnTo>
                  <a:pt x="1455933" y="4180631"/>
                </a:lnTo>
                <a:lnTo>
                  <a:pt x="1448806" y="4177980"/>
                </a:lnTo>
                <a:cubicBezTo>
                  <a:pt x="1447108" y="4179102"/>
                  <a:pt x="1448382" y="4179663"/>
                  <a:pt x="1450504" y="4180014"/>
                </a:cubicBezTo>
                <a:lnTo>
                  <a:pt x="1455933" y="4180631"/>
                </a:lnTo>
                <a:lnTo>
                  <a:pt x="1457140" y="4181079"/>
                </a:lnTo>
                <a:lnTo>
                  <a:pt x="1456446" y="4182398"/>
                </a:lnTo>
                <a:cubicBezTo>
                  <a:pt x="1453475" y="4183309"/>
                  <a:pt x="1447108" y="4184712"/>
                  <a:pt x="1435223" y="4186956"/>
                </a:cubicBezTo>
                <a:lnTo>
                  <a:pt x="1427787" y="4177128"/>
                </a:lnTo>
                <a:lnTo>
                  <a:pt x="1429334" y="4174124"/>
                </a:lnTo>
                <a:cubicBezTo>
                  <a:pt x="1430767" y="4170127"/>
                  <a:pt x="1425037" y="4176859"/>
                  <a:pt x="1425037" y="4173493"/>
                </a:cubicBezTo>
                <a:cubicBezTo>
                  <a:pt x="1425037" y="4173493"/>
                  <a:pt x="1425037" y="4173493"/>
                  <a:pt x="1426310" y="4175176"/>
                </a:cubicBezTo>
                <a:lnTo>
                  <a:pt x="1427787" y="4177128"/>
                </a:lnTo>
                <a:lnTo>
                  <a:pt x="1425037" y="4182468"/>
                </a:lnTo>
                <a:cubicBezTo>
                  <a:pt x="1425037" y="4177980"/>
                  <a:pt x="1425037" y="4177980"/>
                  <a:pt x="1425037" y="4177980"/>
                </a:cubicBezTo>
                <a:cubicBezTo>
                  <a:pt x="1414850" y="4182468"/>
                  <a:pt x="1414850" y="4182468"/>
                  <a:pt x="1414850" y="4182468"/>
                </a:cubicBezTo>
                <a:cubicBezTo>
                  <a:pt x="1414850" y="4191443"/>
                  <a:pt x="1414850" y="4191443"/>
                  <a:pt x="1414850" y="4191443"/>
                </a:cubicBezTo>
                <a:cubicBezTo>
                  <a:pt x="1384290" y="4186956"/>
                  <a:pt x="1384290" y="4186956"/>
                  <a:pt x="1384290" y="4186956"/>
                </a:cubicBezTo>
                <a:cubicBezTo>
                  <a:pt x="1401267" y="4177980"/>
                  <a:pt x="1401267" y="4177980"/>
                  <a:pt x="1401267" y="4177980"/>
                </a:cubicBezTo>
                <a:cubicBezTo>
                  <a:pt x="1397872" y="4173493"/>
                  <a:pt x="1418245" y="4186956"/>
                  <a:pt x="1394476" y="4169005"/>
                </a:cubicBezTo>
                <a:cubicBezTo>
                  <a:pt x="1385988" y="4173493"/>
                  <a:pt x="1381743" y="4175737"/>
                  <a:pt x="1379621" y="4176858"/>
                </a:cubicBezTo>
                <a:lnTo>
                  <a:pt x="1379474" y="4176936"/>
                </a:lnTo>
                <a:lnTo>
                  <a:pt x="1360521" y="4169005"/>
                </a:lnTo>
                <a:cubicBezTo>
                  <a:pt x="1357125" y="4177980"/>
                  <a:pt x="1357125" y="4177980"/>
                  <a:pt x="1357125" y="4177980"/>
                </a:cubicBezTo>
                <a:cubicBezTo>
                  <a:pt x="1353729" y="4186956"/>
                  <a:pt x="1353729" y="4186956"/>
                  <a:pt x="1353729" y="4186956"/>
                </a:cubicBezTo>
                <a:cubicBezTo>
                  <a:pt x="1360521" y="4191443"/>
                  <a:pt x="1360521" y="4191443"/>
                  <a:pt x="1360521" y="4191443"/>
                </a:cubicBezTo>
                <a:cubicBezTo>
                  <a:pt x="1319773" y="4191443"/>
                  <a:pt x="1319773" y="4191443"/>
                  <a:pt x="1319773" y="4191443"/>
                </a:cubicBezTo>
                <a:lnTo>
                  <a:pt x="1324177" y="4185624"/>
                </a:lnTo>
                <a:lnTo>
                  <a:pt x="1325291" y="4188639"/>
                </a:lnTo>
                <a:cubicBezTo>
                  <a:pt x="1326777" y="4188919"/>
                  <a:pt x="1328793" y="4188498"/>
                  <a:pt x="1329589" y="4187447"/>
                </a:cubicBezTo>
                <a:lnTo>
                  <a:pt x="1327321" y="4183712"/>
                </a:lnTo>
                <a:lnTo>
                  <a:pt x="1336751" y="4177980"/>
                </a:lnTo>
                <a:cubicBezTo>
                  <a:pt x="1319773" y="4173493"/>
                  <a:pt x="1319773" y="4173493"/>
                  <a:pt x="1319773" y="4173493"/>
                </a:cubicBezTo>
                <a:cubicBezTo>
                  <a:pt x="1316378" y="4177980"/>
                  <a:pt x="1316378" y="4177980"/>
                  <a:pt x="1316378" y="4177980"/>
                </a:cubicBezTo>
                <a:cubicBezTo>
                  <a:pt x="1312982" y="4173493"/>
                  <a:pt x="1312982" y="4173493"/>
                  <a:pt x="1312982" y="4173493"/>
                </a:cubicBezTo>
                <a:cubicBezTo>
                  <a:pt x="1306191" y="4177980"/>
                  <a:pt x="1306191" y="4177980"/>
                  <a:pt x="1306191" y="4177980"/>
                </a:cubicBezTo>
                <a:cubicBezTo>
                  <a:pt x="1307040" y="4180224"/>
                  <a:pt x="1304706" y="4181627"/>
                  <a:pt x="1301522" y="4182608"/>
                </a:cubicBezTo>
                <a:lnTo>
                  <a:pt x="1298030" y="4183361"/>
                </a:lnTo>
                <a:lnTo>
                  <a:pt x="1288364" y="4179102"/>
                </a:lnTo>
                <a:cubicBezTo>
                  <a:pt x="1285817" y="4177980"/>
                  <a:pt x="1285817" y="4177980"/>
                  <a:pt x="1285817" y="4177980"/>
                </a:cubicBezTo>
                <a:cubicBezTo>
                  <a:pt x="1277329" y="4182468"/>
                  <a:pt x="1273084" y="4184712"/>
                  <a:pt x="1270962" y="4185834"/>
                </a:cubicBezTo>
                <a:lnTo>
                  <a:pt x="1270255" y="4186208"/>
                </a:lnTo>
                <a:lnTo>
                  <a:pt x="1269264" y="4183590"/>
                </a:lnTo>
                <a:cubicBezTo>
                  <a:pt x="1268840" y="4182468"/>
                  <a:pt x="1268840" y="4182468"/>
                  <a:pt x="1268840" y="4182468"/>
                </a:cubicBezTo>
                <a:lnTo>
                  <a:pt x="1267627" y="4187276"/>
                </a:lnTo>
                <a:lnTo>
                  <a:pt x="1266717" y="4187517"/>
                </a:lnTo>
                <a:lnTo>
                  <a:pt x="1267437" y="4188029"/>
                </a:lnTo>
                <a:lnTo>
                  <a:pt x="1265869" y="4194248"/>
                </a:lnTo>
                <a:cubicBezTo>
                  <a:pt x="1265444" y="4195931"/>
                  <a:pt x="1265444" y="4195931"/>
                  <a:pt x="1265444" y="4195931"/>
                </a:cubicBezTo>
                <a:cubicBezTo>
                  <a:pt x="1262048" y="4191443"/>
                  <a:pt x="1262048" y="4191443"/>
                  <a:pt x="1262048" y="4191443"/>
                </a:cubicBezTo>
                <a:cubicBezTo>
                  <a:pt x="1255257" y="4200419"/>
                  <a:pt x="1255257" y="4200419"/>
                  <a:pt x="1255257" y="4200419"/>
                </a:cubicBezTo>
                <a:cubicBezTo>
                  <a:pt x="1255257" y="4200419"/>
                  <a:pt x="1248466" y="4209394"/>
                  <a:pt x="1255257" y="4195931"/>
                </a:cubicBezTo>
                <a:cubicBezTo>
                  <a:pt x="1251862" y="4191443"/>
                  <a:pt x="1251862" y="4191443"/>
                  <a:pt x="1251862" y="4191443"/>
                </a:cubicBezTo>
                <a:cubicBezTo>
                  <a:pt x="1224697" y="4200419"/>
                  <a:pt x="1224697" y="4200419"/>
                  <a:pt x="1224697" y="4200419"/>
                </a:cubicBezTo>
                <a:cubicBezTo>
                  <a:pt x="1228093" y="4191443"/>
                  <a:pt x="1228093" y="4191443"/>
                  <a:pt x="1228093" y="4191443"/>
                </a:cubicBezTo>
                <a:cubicBezTo>
                  <a:pt x="1221301" y="4189199"/>
                  <a:pt x="1217906" y="4188078"/>
                  <a:pt x="1216208" y="4187517"/>
                </a:cubicBezTo>
                <a:lnTo>
                  <a:pt x="1215406" y="4187252"/>
                </a:lnTo>
                <a:lnTo>
                  <a:pt x="1221195" y="4185062"/>
                </a:lnTo>
                <a:cubicBezTo>
                  <a:pt x="1228517" y="4181907"/>
                  <a:pt x="1211964" y="4186956"/>
                  <a:pt x="1214510" y="4186956"/>
                </a:cubicBezTo>
                <a:lnTo>
                  <a:pt x="1215406" y="4187252"/>
                </a:lnTo>
                <a:lnTo>
                  <a:pt x="1204323" y="4191443"/>
                </a:lnTo>
                <a:cubicBezTo>
                  <a:pt x="1200928" y="4191443"/>
                  <a:pt x="1200928" y="4191443"/>
                  <a:pt x="1200928" y="4191443"/>
                </a:cubicBezTo>
                <a:cubicBezTo>
                  <a:pt x="1183950" y="4195931"/>
                  <a:pt x="1183950" y="4195931"/>
                  <a:pt x="1183950" y="4195931"/>
                </a:cubicBezTo>
                <a:cubicBezTo>
                  <a:pt x="1173763" y="4195931"/>
                  <a:pt x="1173763" y="4195931"/>
                  <a:pt x="1173763" y="4195931"/>
                </a:cubicBezTo>
                <a:cubicBezTo>
                  <a:pt x="1173763" y="4209394"/>
                  <a:pt x="1173763" y="4209394"/>
                  <a:pt x="1173763" y="4209394"/>
                </a:cubicBezTo>
                <a:lnTo>
                  <a:pt x="1171917" y="4211930"/>
                </a:lnTo>
                <a:lnTo>
                  <a:pt x="1156785" y="4200419"/>
                </a:lnTo>
                <a:cubicBezTo>
                  <a:pt x="1153390" y="4209394"/>
                  <a:pt x="1153390" y="4209394"/>
                  <a:pt x="1153390" y="4209394"/>
                </a:cubicBezTo>
                <a:cubicBezTo>
                  <a:pt x="1129621" y="4195931"/>
                  <a:pt x="1129621" y="4195931"/>
                  <a:pt x="1129621" y="4195931"/>
                </a:cubicBezTo>
                <a:cubicBezTo>
                  <a:pt x="1146598" y="4195931"/>
                  <a:pt x="1146598" y="4195931"/>
                  <a:pt x="1146598" y="4195931"/>
                </a:cubicBezTo>
                <a:cubicBezTo>
                  <a:pt x="1146598" y="4182468"/>
                  <a:pt x="1146598" y="4182468"/>
                  <a:pt x="1146598" y="4182468"/>
                </a:cubicBezTo>
                <a:cubicBezTo>
                  <a:pt x="1149994" y="4177980"/>
                  <a:pt x="1136412" y="4182468"/>
                  <a:pt x="1153390" y="4177980"/>
                </a:cubicBezTo>
                <a:cubicBezTo>
                  <a:pt x="1146598" y="4177980"/>
                  <a:pt x="1146598" y="4177980"/>
                  <a:pt x="1146598" y="4177980"/>
                </a:cubicBezTo>
                <a:cubicBezTo>
                  <a:pt x="1133016" y="4191443"/>
                  <a:pt x="1133016" y="4191443"/>
                  <a:pt x="1133016" y="4191443"/>
                </a:cubicBezTo>
                <a:cubicBezTo>
                  <a:pt x="1105851" y="4186956"/>
                  <a:pt x="1105851" y="4186956"/>
                  <a:pt x="1105851" y="4186956"/>
                </a:cubicBezTo>
                <a:cubicBezTo>
                  <a:pt x="1092269" y="4191443"/>
                  <a:pt x="1092269" y="4191443"/>
                  <a:pt x="1092269" y="4191443"/>
                </a:cubicBezTo>
                <a:cubicBezTo>
                  <a:pt x="1122829" y="4186956"/>
                  <a:pt x="1065104" y="4204906"/>
                  <a:pt x="1119434" y="4195931"/>
                </a:cubicBezTo>
                <a:cubicBezTo>
                  <a:pt x="1112643" y="4204906"/>
                  <a:pt x="1112643" y="4204906"/>
                  <a:pt x="1112643" y="4204906"/>
                </a:cubicBezTo>
                <a:lnTo>
                  <a:pt x="1113165" y="4206977"/>
                </a:lnTo>
                <a:lnTo>
                  <a:pt x="1107549" y="4208833"/>
                </a:lnTo>
                <a:cubicBezTo>
                  <a:pt x="1105851" y="4209394"/>
                  <a:pt x="1105851" y="4209394"/>
                  <a:pt x="1105851" y="4209394"/>
                </a:cubicBezTo>
                <a:cubicBezTo>
                  <a:pt x="1099060" y="4213882"/>
                  <a:pt x="1099060" y="4213882"/>
                  <a:pt x="1099060" y="4213882"/>
                </a:cubicBezTo>
                <a:cubicBezTo>
                  <a:pt x="1109247" y="4222857"/>
                  <a:pt x="1109247" y="4222857"/>
                  <a:pt x="1109247" y="4222857"/>
                </a:cubicBezTo>
                <a:cubicBezTo>
                  <a:pt x="1078687" y="4236320"/>
                  <a:pt x="1078687" y="4236320"/>
                  <a:pt x="1078687" y="4236320"/>
                </a:cubicBezTo>
                <a:cubicBezTo>
                  <a:pt x="1065104" y="4231832"/>
                  <a:pt x="1065104" y="4231832"/>
                  <a:pt x="1065104" y="4231832"/>
                </a:cubicBezTo>
                <a:cubicBezTo>
                  <a:pt x="1075291" y="4227344"/>
                  <a:pt x="1075291" y="4227344"/>
                  <a:pt x="1075291" y="4227344"/>
                </a:cubicBezTo>
                <a:cubicBezTo>
                  <a:pt x="1061709" y="4218369"/>
                  <a:pt x="1061709" y="4218369"/>
                  <a:pt x="1061709" y="4218369"/>
                </a:cubicBezTo>
                <a:cubicBezTo>
                  <a:pt x="1048126" y="4227344"/>
                  <a:pt x="1048126" y="4227344"/>
                  <a:pt x="1048126" y="4227344"/>
                </a:cubicBezTo>
                <a:cubicBezTo>
                  <a:pt x="1044731" y="4236320"/>
                  <a:pt x="1044731" y="4236320"/>
                  <a:pt x="1044731" y="4236320"/>
                </a:cubicBezTo>
                <a:cubicBezTo>
                  <a:pt x="1034544" y="4249783"/>
                  <a:pt x="1034544" y="4249783"/>
                  <a:pt x="1034544" y="4249783"/>
                </a:cubicBezTo>
                <a:cubicBezTo>
                  <a:pt x="1037940" y="4258758"/>
                  <a:pt x="1037940" y="4258758"/>
                  <a:pt x="1037940" y="4258758"/>
                </a:cubicBezTo>
                <a:cubicBezTo>
                  <a:pt x="1041335" y="4263245"/>
                  <a:pt x="1041335" y="4263245"/>
                  <a:pt x="1041335" y="4263245"/>
                </a:cubicBezTo>
                <a:cubicBezTo>
                  <a:pt x="1048126" y="4254270"/>
                  <a:pt x="1048126" y="4254270"/>
                  <a:pt x="1048126" y="4254270"/>
                </a:cubicBezTo>
                <a:cubicBezTo>
                  <a:pt x="1061709" y="4254270"/>
                  <a:pt x="1061709" y="4254270"/>
                  <a:pt x="1061709" y="4254270"/>
                </a:cubicBezTo>
                <a:cubicBezTo>
                  <a:pt x="1058313" y="4258758"/>
                  <a:pt x="1058313" y="4258758"/>
                  <a:pt x="1058313" y="4258758"/>
                </a:cubicBezTo>
                <a:cubicBezTo>
                  <a:pt x="1061709" y="4267733"/>
                  <a:pt x="1061709" y="4267733"/>
                  <a:pt x="1061709" y="4267733"/>
                </a:cubicBezTo>
                <a:cubicBezTo>
                  <a:pt x="1054917" y="4272221"/>
                  <a:pt x="1054917" y="4272221"/>
                  <a:pt x="1054917" y="4272221"/>
                </a:cubicBezTo>
                <a:cubicBezTo>
                  <a:pt x="1065104" y="4281196"/>
                  <a:pt x="1065104" y="4281196"/>
                  <a:pt x="1065104" y="4281196"/>
                </a:cubicBezTo>
                <a:cubicBezTo>
                  <a:pt x="1068500" y="4290171"/>
                  <a:pt x="1068500" y="4290171"/>
                  <a:pt x="1068500" y="4290171"/>
                </a:cubicBezTo>
                <a:cubicBezTo>
                  <a:pt x="1075291" y="4285684"/>
                  <a:pt x="1075291" y="4285684"/>
                  <a:pt x="1075291" y="4285684"/>
                </a:cubicBezTo>
                <a:cubicBezTo>
                  <a:pt x="1071895" y="4281196"/>
                  <a:pt x="1071895" y="4281196"/>
                  <a:pt x="1071895" y="4281196"/>
                </a:cubicBezTo>
                <a:cubicBezTo>
                  <a:pt x="1088873" y="4263245"/>
                  <a:pt x="1088873" y="4263245"/>
                  <a:pt x="1088873" y="4263245"/>
                </a:cubicBezTo>
                <a:cubicBezTo>
                  <a:pt x="1099060" y="4267733"/>
                  <a:pt x="1099060" y="4267733"/>
                  <a:pt x="1099060" y="4267733"/>
                </a:cubicBezTo>
                <a:lnTo>
                  <a:pt x="1103766" y="4252186"/>
                </a:lnTo>
                <a:lnTo>
                  <a:pt x="1122829" y="4258758"/>
                </a:lnTo>
                <a:cubicBezTo>
                  <a:pt x="1136412" y="4263245"/>
                  <a:pt x="1116038" y="4254270"/>
                  <a:pt x="1133016" y="4249783"/>
                </a:cubicBezTo>
                <a:cubicBezTo>
                  <a:pt x="1139807" y="4254270"/>
                  <a:pt x="1139807" y="4254270"/>
                  <a:pt x="1139807" y="4254270"/>
                </a:cubicBezTo>
                <a:cubicBezTo>
                  <a:pt x="1133016" y="4263245"/>
                  <a:pt x="1133016" y="4263245"/>
                  <a:pt x="1133016" y="4263245"/>
                </a:cubicBezTo>
                <a:cubicBezTo>
                  <a:pt x="1143203" y="4276708"/>
                  <a:pt x="1143203" y="4276708"/>
                  <a:pt x="1143203" y="4276708"/>
                </a:cubicBezTo>
                <a:cubicBezTo>
                  <a:pt x="1160181" y="4272221"/>
                  <a:pt x="1160181" y="4272221"/>
                  <a:pt x="1160181" y="4272221"/>
                </a:cubicBezTo>
                <a:cubicBezTo>
                  <a:pt x="1180554" y="4272221"/>
                  <a:pt x="1180554" y="4272221"/>
                  <a:pt x="1180554" y="4272221"/>
                </a:cubicBezTo>
                <a:cubicBezTo>
                  <a:pt x="1180554" y="4276708"/>
                  <a:pt x="1180554" y="4276708"/>
                  <a:pt x="1180554" y="4276708"/>
                </a:cubicBezTo>
                <a:cubicBezTo>
                  <a:pt x="1156785" y="4290171"/>
                  <a:pt x="1156785" y="4290171"/>
                  <a:pt x="1156785" y="4290171"/>
                </a:cubicBezTo>
                <a:cubicBezTo>
                  <a:pt x="1146598" y="4317097"/>
                  <a:pt x="1146598" y="4317097"/>
                  <a:pt x="1146598" y="4317097"/>
                </a:cubicBezTo>
                <a:cubicBezTo>
                  <a:pt x="1112643" y="4317097"/>
                  <a:pt x="1112643" y="4317097"/>
                  <a:pt x="1112643" y="4317097"/>
                </a:cubicBezTo>
                <a:cubicBezTo>
                  <a:pt x="1112643" y="4312609"/>
                  <a:pt x="1112643" y="4312609"/>
                  <a:pt x="1112643" y="4312609"/>
                </a:cubicBezTo>
                <a:cubicBezTo>
                  <a:pt x="1122829" y="4312609"/>
                  <a:pt x="1122829" y="4312609"/>
                  <a:pt x="1122829" y="4312609"/>
                </a:cubicBezTo>
                <a:cubicBezTo>
                  <a:pt x="1116038" y="4303634"/>
                  <a:pt x="1116038" y="4303634"/>
                  <a:pt x="1116038" y="4303634"/>
                </a:cubicBezTo>
                <a:cubicBezTo>
                  <a:pt x="1092269" y="4303634"/>
                  <a:pt x="1092269" y="4303634"/>
                  <a:pt x="1092269" y="4303634"/>
                </a:cubicBezTo>
                <a:cubicBezTo>
                  <a:pt x="1088873" y="4299146"/>
                  <a:pt x="1088873" y="4299146"/>
                  <a:pt x="1088873" y="4299146"/>
                </a:cubicBezTo>
                <a:cubicBezTo>
                  <a:pt x="1078687" y="4303634"/>
                  <a:pt x="1078687" y="4303634"/>
                  <a:pt x="1078687" y="4303634"/>
                </a:cubicBezTo>
                <a:cubicBezTo>
                  <a:pt x="1085478" y="4317097"/>
                  <a:pt x="1085478" y="4317097"/>
                  <a:pt x="1085478" y="4317097"/>
                </a:cubicBezTo>
                <a:cubicBezTo>
                  <a:pt x="1075291" y="4321585"/>
                  <a:pt x="1075291" y="4321585"/>
                  <a:pt x="1075291" y="4321585"/>
                </a:cubicBezTo>
                <a:cubicBezTo>
                  <a:pt x="1082082" y="4326072"/>
                  <a:pt x="1082082" y="4326072"/>
                  <a:pt x="1082082" y="4326072"/>
                </a:cubicBezTo>
                <a:cubicBezTo>
                  <a:pt x="1082082" y="4335047"/>
                  <a:pt x="1082082" y="4335047"/>
                  <a:pt x="1082082" y="4335047"/>
                </a:cubicBezTo>
                <a:cubicBezTo>
                  <a:pt x="1071895" y="4339535"/>
                  <a:pt x="1071895" y="4339535"/>
                  <a:pt x="1071895" y="4339535"/>
                </a:cubicBezTo>
                <a:lnTo>
                  <a:pt x="1068972" y="4335672"/>
                </a:lnTo>
                <a:lnTo>
                  <a:pt x="1072094" y="4336091"/>
                </a:lnTo>
                <a:cubicBezTo>
                  <a:pt x="1074601" y="4333645"/>
                  <a:pt x="1073169" y="4321024"/>
                  <a:pt x="1061709" y="4285684"/>
                </a:cubicBezTo>
                <a:cubicBezTo>
                  <a:pt x="1058313" y="4285684"/>
                  <a:pt x="1058313" y="4285684"/>
                  <a:pt x="1058313" y="4285684"/>
                </a:cubicBezTo>
                <a:cubicBezTo>
                  <a:pt x="1048126" y="4294659"/>
                  <a:pt x="1048126" y="4294659"/>
                  <a:pt x="1048126" y="4294659"/>
                </a:cubicBezTo>
                <a:cubicBezTo>
                  <a:pt x="1037940" y="4281196"/>
                  <a:pt x="1037940" y="4281196"/>
                  <a:pt x="1037940" y="4281196"/>
                </a:cubicBezTo>
                <a:cubicBezTo>
                  <a:pt x="1027753" y="4285684"/>
                  <a:pt x="1027753" y="4285684"/>
                  <a:pt x="1027753" y="4285684"/>
                </a:cubicBezTo>
                <a:cubicBezTo>
                  <a:pt x="1017566" y="4299146"/>
                  <a:pt x="1017566" y="4299146"/>
                  <a:pt x="1017566" y="4299146"/>
                </a:cubicBezTo>
                <a:cubicBezTo>
                  <a:pt x="1017566" y="4303634"/>
                  <a:pt x="1003984" y="4299146"/>
                  <a:pt x="1020962" y="4308122"/>
                </a:cubicBezTo>
                <a:cubicBezTo>
                  <a:pt x="1014171" y="4308122"/>
                  <a:pt x="1014171" y="4308122"/>
                  <a:pt x="1014171" y="4308122"/>
                </a:cubicBezTo>
                <a:cubicBezTo>
                  <a:pt x="1017566" y="4317097"/>
                  <a:pt x="1017566" y="4317097"/>
                  <a:pt x="1017566" y="4317097"/>
                </a:cubicBezTo>
                <a:cubicBezTo>
                  <a:pt x="1014171" y="4330560"/>
                  <a:pt x="1014171" y="4330560"/>
                  <a:pt x="1014171" y="4330560"/>
                </a:cubicBezTo>
                <a:cubicBezTo>
                  <a:pt x="1003984" y="4326072"/>
                  <a:pt x="1003984" y="4326072"/>
                  <a:pt x="1003984" y="4326072"/>
                </a:cubicBezTo>
                <a:cubicBezTo>
                  <a:pt x="1000588" y="4312609"/>
                  <a:pt x="1000588" y="4312609"/>
                  <a:pt x="1000588" y="4312609"/>
                </a:cubicBezTo>
                <a:cubicBezTo>
                  <a:pt x="1003984" y="4299146"/>
                  <a:pt x="1003984" y="4299146"/>
                  <a:pt x="1003984" y="4299146"/>
                </a:cubicBezTo>
                <a:cubicBezTo>
                  <a:pt x="1000588" y="4285684"/>
                  <a:pt x="1000588" y="4285684"/>
                  <a:pt x="1000588" y="4285684"/>
                </a:cubicBezTo>
                <a:cubicBezTo>
                  <a:pt x="993797" y="4276708"/>
                  <a:pt x="993797" y="4276708"/>
                  <a:pt x="993797" y="4276708"/>
                </a:cubicBezTo>
                <a:cubicBezTo>
                  <a:pt x="973423" y="4281196"/>
                  <a:pt x="973423" y="4281196"/>
                  <a:pt x="973423" y="4281196"/>
                </a:cubicBezTo>
                <a:cubicBezTo>
                  <a:pt x="963237" y="4290171"/>
                  <a:pt x="963237" y="4290171"/>
                  <a:pt x="963237" y="4290171"/>
                </a:cubicBezTo>
                <a:cubicBezTo>
                  <a:pt x="960690" y="4284562"/>
                  <a:pt x="958780" y="4280355"/>
                  <a:pt x="957348" y="4277199"/>
                </a:cubicBezTo>
                <a:lnTo>
                  <a:pt x="954373" y="4270647"/>
                </a:lnTo>
                <a:lnTo>
                  <a:pt x="963237" y="4263245"/>
                </a:lnTo>
                <a:cubicBezTo>
                  <a:pt x="963237" y="4272221"/>
                  <a:pt x="963237" y="4272221"/>
                  <a:pt x="963237" y="4272221"/>
                </a:cubicBezTo>
                <a:cubicBezTo>
                  <a:pt x="970028" y="4281196"/>
                  <a:pt x="970028" y="4281196"/>
                  <a:pt x="970028" y="4281196"/>
                </a:cubicBezTo>
                <a:lnTo>
                  <a:pt x="970802" y="4280173"/>
                </a:lnTo>
                <a:lnTo>
                  <a:pt x="971089" y="4280425"/>
                </a:lnTo>
                <a:cubicBezTo>
                  <a:pt x="974909" y="4280074"/>
                  <a:pt x="981912" y="4277830"/>
                  <a:pt x="993797" y="4272221"/>
                </a:cubicBezTo>
                <a:lnTo>
                  <a:pt x="989771" y="4266900"/>
                </a:lnTo>
                <a:lnTo>
                  <a:pt x="1007379" y="4263245"/>
                </a:lnTo>
                <a:cubicBezTo>
                  <a:pt x="1017566" y="4245295"/>
                  <a:pt x="1017566" y="4245295"/>
                  <a:pt x="1017566" y="4245295"/>
                </a:cubicBezTo>
                <a:cubicBezTo>
                  <a:pt x="1031148" y="4245295"/>
                  <a:pt x="1031148" y="4245295"/>
                  <a:pt x="1031148" y="4245295"/>
                </a:cubicBezTo>
                <a:cubicBezTo>
                  <a:pt x="1034544" y="4240807"/>
                  <a:pt x="1034544" y="4240807"/>
                  <a:pt x="1034544" y="4240807"/>
                </a:cubicBezTo>
                <a:cubicBezTo>
                  <a:pt x="1017566" y="4236320"/>
                  <a:pt x="1017566" y="4236320"/>
                  <a:pt x="1017566" y="4236320"/>
                </a:cubicBezTo>
                <a:cubicBezTo>
                  <a:pt x="1031148" y="4227344"/>
                  <a:pt x="1031148" y="4227344"/>
                  <a:pt x="1031148" y="4227344"/>
                </a:cubicBezTo>
                <a:cubicBezTo>
                  <a:pt x="1065104" y="4209394"/>
                  <a:pt x="1065104" y="4209394"/>
                  <a:pt x="1065104" y="4209394"/>
                </a:cubicBezTo>
                <a:cubicBezTo>
                  <a:pt x="1048126" y="4204906"/>
                  <a:pt x="1048126" y="4204906"/>
                  <a:pt x="1048126" y="4204906"/>
                </a:cubicBezTo>
                <a:cubicBezTo>
                  <a:pt x="1051522" y="4191443"/>
                  <a:pt x="1051522" y="4191443"/>
                  <a:pt x="1051522" y="4191443"/>
                </a:cubicBezTo>
                <a:cubicBezTo>
                  <a:pt x="1061709" y="4186956"/>
                  <a:pt x="1061709" y="4186956"/>
                  <a:pt x="1061709" y="4186956"/>
                </a:cubicBezTo>
                <a:cubicBezTo>
                  <a:pt x="1078687" y="4177980"/>
                  <a:pt x="1078687" y="4177980"/>
                  <a:pt x="1078687" y="4177980"/>
                </a:cubicBezTo>
                <a:cubicBezTo>
                  <a:pt x="1075291" y="4160030"/>
                  <a:pt x="1075291" y="4160030"/>
                  <a:pt x="1075291" y="4160030"/>
                </a:cubicBezTo>
                <a:cubicBezTo>
                  <a:pt x="1085478" y="4155542"/>
                  <a:pt x="1085478" y="4155542"/>
                  <a:pt x="1085478" y="4155542"/>
                </a:cubicBezTo>
                <a:cubicBezTo>
                  <a:pt x="1092269" y="4164518"/>
                  <a:pt x="1092269" y="4164518"/>
                  <a:pt x="1092269" y="4164518"/>
                </a:cubicBezTo>
                <a:cubicBezTo>
                  <a:pt x="1119434" y="4151055"/>
                  <a:pt x="1119434" y="4151055"/>
                  <a:pt x="1119434" y="4151055"/>
                </a:cubicBezTo>
                <a:cubicBezTo>
                  <a:pt x="1119434" y="4155542"/>
                  <a:pt x="1078687" y="4164518"/>
                  <a:pt x="1139807" y="4155542"/>
                </a:cubicBezTo>
                <a:lnTo>
                  <a:pt x="1137610" y="4149734"/>
                </a:lnTo>
                <a:lnTo>
                  <a:pt x="1139807" y="4142079"/>
                </a:lnTo>
                <a:cubicBezTo>
                  <a:pt x="1122829" y="4146567"/>
                  <a:pt x="1122829" y="4146567"/>
                  <a:pt x="1122829" y="4146567"/>
                </a:cubicBezTo>
                <a:cubicBezTo>
                  <a:pt x="1122829" y="4133104"/>
                  <a:pt x="1122829" y="4133104"/>
                  <a:pt x="1122829" y="4133104"/>
                </a:cubicBezTo>
                <a:cubicBezTo>
                  <a:pt x="1133016" y="4133104"/>
                  <a:pt x="1133016" y="4133104"/>
                  <a:pt x="1133016" y="4133104"/>
                </a:cubicBezTo>
                <a:cubicBezTo>
                  <a:pt x="1133016" y="4124129"/>
                  <a:pt x="1133016" y="4124129"/>
                  <a:pt x="1133016" y="4124129"/>
                </a:cubicBezTo>
                <a:cubicBezTo>
                  <a:pt x="1136412" y="4119641"/>
                  <a:pt x="1136412" y="4119641"/>
                  <a:pt x="1136412" y="4119641"/>
                </a:cubicBezTo>
                <a:cubicBezTo>
                  <a:pt x="1133016" y="4110666"/>
                  <a:pt x="1133016" y="4110666"/>
                  <a:pt x="1133016" y="4110666"/>
                </a:cubicBezTo>
                <a:cubicBezTo>
                  <a:pt x="1119434" y="4110666"/>
                  <a:pt x="1119434" y="4110666"/>
                  <a:pt x="1119434" y="4110666"/>
                </a:cubicBezTo>
                <a:cubicBezTo>
                  <a:pt x="1122829" y="4101691"/>
                  <a:pt x="1122829" y="4101691"/>
                  <a:pt x="1122829" y="4101691"/>
                </a:cubicBezTo>
                <a:cubicBezTo>
                  <a:pt x="1117736" y="4094960"/>
                  <a:pt x="1113916" y="4089911"/>
                  <a:pt x="1111051" y="4086125"/>
                </a:cubicBezTo>
                <a:lnTo>
                  <a:pt x="1105579" y="4078893"/>
                </a:lnTo>
                <a:lnTo>
                  <a:pt x="1106276" y="4078552"/>
                </a:lnTo>
                <a:cubicBezTo>
                  <a:pt x="1110733" y="4074765"/>
                  <a:pt x="1099909" y="4074765"/>
                  <a:pt x="1102456" y="4074765"/>
                </a:cubicBezTo>
                <a:cubicBezTo>
                  <a:pt x="1102456" y="4074765"/>
                  <a:pt x="1102456" y="4074765"/>
                  <a:pt x="1105003" y="4078131"/>
                </a:cubicBezTo>
                <a:lnTo>
                  <a:pt x="1105579" y="4078893"/>
                </a:lnTo>
                <a:lnTo>
                  <a:pt x="1095665" y="4083740"/>
                </a:lnTo>
                <a:cubicBezTo>
                  <a:pt x="1099060" y="4074765"/>
                  <a:pt x="1099060" y="4074765"/>
                  <a:pt x="1099060" y="4074765"/>
                </a:cubicBezTo>
                <a:cubicBezTo>
                  <a:pt x="1075291" y="4065790"/>
                  <a:pt x="1075291" y="4065790"/>
                  <a:pt x="1075291" y="4065790"/>
                </a:cubicBezTo>
                <a:cubicBezTo>
                  <a:pt x="1068500" y="4079253"/>
                  <a:pt x="1068500" y="4079253"/>
                  <a:pt x="1068500" y="4079253"/>
                </a:cubicBezTo>
                <a:lnTo>
                  <a:pt x="1065104" y="4074765"/>
                </a:lnTo>
                <a:lnTo>
                  <a:pt x="1066484" y="4074064"/>
                </a:lnTo>
                <a:cubicBezTo>
                  <a:pt x="1067014" y="4072802"/>
                  <a:pt x="1067651" y="4070277"/>
                  <a:pt x="1068500" y="4065790"/>
                </a:cubicBezTo>
                <a:cubicBezTo>
                  <a:pt x="1058313" y="4065790"/>
                  <a:pt x="1058313" y="4065790"/>
                  <a:pt x="1058313" y="4065790"/>
                </a:cubicBezTo>
                <a:cubicBezTo>
                  <a:pt x="1058313" y="4070277"/>
                  <a:pt x="1048126" y="4070277"/>
                  <a:pt x="1051522" y="4074765"/>
                </a:cubicBezTo>
                <a:cubicBezTo>
                  <a:pt x="1048126" y="4083740"/>
                  <a:pt x="1048126" y="4083740"/>
                  <a:pt x="1048126" y="4083740"/>
                </a:cubicBezTo>
                <a:cubicBezTo>
                  <a:pt x="1048126" y="4070277"/>
                  <a:pt x="1048126" y="4070277"/>
                  <a:pt x="1048126" y="4070277"/>
                </a:cubicBezTo>
                <a:cubicBezTo>
                  <a:pt x="1027753" y="4061302"/>
                  <a:pt x="1027753" y="4061302"/>
                  <a:pt x="1027753" y="4061302"/>
                </a:cubicBezTo>
                <a:cubicBezTo>
                  <a:pt x="1024357" y="4079253"/>
                  <a:pt x="1014171" y="4052327"/>
                  <a:pt x="1003984" y="4079253"/>
                </a:cubicBezTo>
                <a:cubicBezTo>
                  <a:pt x="997193" y="4074765"/>
                  <a:pt x="997193" y="4074765"/>
                  <a:pt x="997193" y="4074765"/>
                </a:cubicBezTo>
                <a:cubicBezTo>
                  <a:pt x="983610" y="4092715"/>
                  <a:pt x="983610" y="4092715"/>
                  <a:pt x="983610" y="4092715"/>
                </a:cubicBezTo>
                <a:cubicBezTo>
                  <a:pt x="973423" y="4090472"/>
                  <a:pt x="968330" y="4089350"/>
                  <a:pt x="965783" y="4088789"/>
                </a:cubicBezTo>
                <a:lnTo>
                  <a:pt x="963842" y="4088361"/>
                </a:lnTo>
                <a:lnTo>
                  <a:pt x="964102" y="4088228"/>
                </a:lnTo>
                <a:lnTo>
                  <a:pt x="970028" y="4088228"/>
                </a:lnTo>
                <a:lnTo>
                  <a:pt x="970028" y="4085194"/>
                </a:lnTo>
                <a:lnTo>
                  <a:pt x="990401" y="4074765"/>
                </a:lnTo>
                <a:cubicBezTo>
                  <a:pt x="983610" y="4065790"/>
                  <a:pt x="983610" y="4065790"/>
                  <a:pt x="983610" y="4065790"/>
                </a:cubicBezTo>
                <a:cubicBezTo>
                  <a:pt x="970028" y="4083740"/>
                  <a:pt x="980215" y="4043352"/>
                  <a:pt x="953050" y="4079253"/>
                </a:cubicBezTo>
                <a:cubicBezTo>
                  <a:pt x="953050" y="4074765"/>
                  <a:pt x="953050" y="4074765"/>
                  <a:pt x="953050" y="4074765"/>
                </a:cubicBezTo>
                <a:cubicBezTo>
                  <a:pt x="966632" y="4061302"/>
                  <a:pt x="966632" y="4061302"/>
                  <a:pt x="966632" y="4061302"/>
                </a:cubicBezTo>
                <a:cubicBezTo>
                  <a:pt x="980215" y="4065790"/>
                  <a:pt x="980215" y="4065790"/>
                  <a:pt x="980215" y="4065790"/>
                </a:cubicBezTo>
                <a:cubicBezTo>
                  <a:pt x="997193" y="4052327"/>
                  <a:pt x="997193" y="4052327"/>
                  <a:pt x="997193" y="4052327"/>
                </a:cubicBezTo>
                <a:cubicBezTo>
                  <a:pt x="987006" y="4034376"/>
                  <a:pt x="987006" y="4034376"/>
                  <a:pt x="987006" y="4034376"/>
                </a:cubicBezTo>
                <a:cubicBezTo>
                  <a:pt x="993797" y="4025401"/>
                  <a:pt x="993797" y="4025401"/>
                  <a:pt x="993797" y="4025401"/>
                </a:cubicBezTo>
                <a:cubicBezTo>
                  <a:pt x="990401" y="4034376"/>
                  <a:pt x="990401" y="4034376"/>
                  <a:pt x="990401" y="4034376"/>
                </a:cubicBezTo>
                <a:cubicBezTo>
                  <a:pt x="993797" y="4038864"/>
                  <a:pt x="993797" y="4038864"/>
                  <a:pt x="993797" y="4038864"/>
                </a:cubicBezTo>
                <a:cubicBezTo>
                  <a:pt x="1017566" y="4025401"/>
                  <a:pt x="1017566" y="4025401"/>
                  <a:pt x="1017566" y="4025401"/>
                </a:cubicBezTo>
                <a:cubicBezTo>
                  <a:pt x="1027753" y="4029889"/>
                  <a:pt x="1027753" y="4029889"/>
                  <a:pt x="1027753" y="4029889"/>
                </a:cubicBezTo>
                <a:cubicBezTo>
                  <a:pt x="1054917" y="4011938"/>
                  <a:pt x="1054917" y="4011938"/>
                  <a:pt x="1054917" y="4011938"/>
                </a:cubicBezTo>
                <a:cubicBezTo>
                  <a:pt x="1051522" y="4011938"/>
                  <a:pt x="1051522" y="4011938"/>
                  <a:pt x="1051522" y="4011938"/>
                </a:cubicBezTo>
                <a:lnTo>
                  <a:pt x="1049672" y="4009493"/>
                </a:lnTo>
                <a:lnTo>
                  <a:pt x="1051522" y="4010255"/>
                </a:lnTo>
                <a:cubicBezTo>
                  <a:pt x="1053644" y="4011097"/>
                  <a:pt x="1054068" y="4010957"/>
                  <a:pt x="1050355" y="4008082"/>
                </a:cubicBezTo>
                <a:lnTo>
                  <a:pt x="1046542" y="4005357"/>
                </a:lnTo>
                <a:lnTo>
                  <a:pt x="1045580" y="4004085"/>
                </a:lnTo>
                <a:cubicBezTo>
                  <a:pt x="1044731" y="4002963"/>
                  <a:pt x="1044731" y="4002963"/>
                  <a:pt x="1044731" y="4002963"/>
                </a:cubicBezTo>
                <a:cubicBezTo>
                  <a:pt x="1044731" y="4006329"/>
                  <a:pt x="1048551" y="3997073"/>
                  <a:pt x="1046163" y="3999808"/>
                </a:cubicBezTo>
                <a:lnTo>
                  <a:pt x="1043866" y="4003444"/>
                </a:lnTo>
                <a:lnTo>
                  <a:pt x="1024357" y="3989500"/>
                </a:lnTo>
                <a:cubicBezTo>
                  <a:pt x="1024357" y="3980525"/>
                  <a:pt x="1024357" y="3980525"/>
                  <a:pt x="1024357" y="3980525"/>
                </a:cubicBezTo>
                <a:cubicBezTo>
                  <a:pt x="1024357" y="3980525"/>
                  <a:pt x="1020962" y="3976037"/>
                  <a:pt x="1027753" y="3976037"/>
                </a:cubicBezTo>
                <a:cubicBezTo>
                  <a:pt x="1014171" y="3971550"/>
                  <a:pt x="1014171" y="3971550"/>
                  <a:pt x="1014171" y="3971550"/>
                </a:cubicBezTo>
                <a:cubicBezTo>
                  <a:pt x="1014171" y="3967062"/>
                  <a:pt x="1014171" y="3967062"/>
                  <a:pt x="1014171" y="3967062"/>
                </a:cubicBezTo>
                <a:cubicBezTo>
                  <a:pt x="1007379" y="3962574"/>
                  <a:pt x="1007379" y="3962574"/>
                  <a:pt x="1007379" y="3962574"/>
                </a:cubicBezTo>
                <a:lnTo>
                  <a:pt x="1010289" y="3959498"/>
                </a:lnTo>
                <a:lnTo>
                  <a:pt x="1011199" y="3958788"/>
                </a:lnTo>
                <a:cubicBezTo>
                  <a:pt x="1012685" y="3957526"/>
                  <a:pt x="1012473" y="3957526"/>
                  <a:pt x="1011624" y="3958087"/>
                </a:cubicBezTo>
                <a:lnTo>
                  <a:pt x="1010289" y="3959498"/>
                </a:lnTo>
                <a:lnTo>
                  <a:pt x="1000588" y="3967062"/>
                </a:lnTo>
                <a:cubicBezTo>
                  <a:pt x="1003984" y="3971550"/>
                  <a:pt x="1003984" y="3962574"/>
                  <a:pt x="1007379" y="3971550"/>
                </a:cubicBezTo>
                <a:cubicBezTo>
                  <a:pt x="997193" y="3976037"/>
                  <a:pt x="997193" y="3976037"/>
                  <a:pt x="997193" y="3976037"/>
                </a:cubicBezTo>
                <a:cubicBezTo>
                  <a:pt x="1007379" y="3980525"/>
                  <a:pt x="1007379" y="3980525"/>
                  <a:pt x="1007379" y="3980525"/>
                </a:cubicBezTo>
                <a:cubicBezTo>
                  <a:pt x="993797" y="4002963"/>
                  <a:pt x="993797" y="4002963"/>
                  <a:pt x="993797" y="4002963"/>
                </a:cubicBezTo>
                <a:lnTo>
                  <a:pt x="988342" y="4002963"/>
                </a:lnTo>
                <a:lnTo>
                  <a:pt x="989340" y="4001070"/>
                </a:lnTo>
                <a:cubicBezTo>
                  <a:pt x="991250" y="3995390"/>
                  <a:pt x="983610" y="4002963"/>
                  <a:pt x="983610" y="4002963"/>
                </a:cubicBezTo>
                <a:cubicBezTo>
                  <a:pt x="983610" y="4002963"/>
                  <a:pt x="983610" y="4002963"/>
                  <a:pt x="984883" y="4002963"/>
                </a:cubicBezTo>
                <a:lnTo>
                  <a:pt x="988342" y="4002963"/>
                </a:lnTo>
                <a:lnTo>
                  <a:pt x="983610" y="4011938"/>
                </a:lnTo>
                <a:cubicBezTo>
                  <a:pt x="976819" y="4007451"/>
                  <a:pt x="976819" y="4007451"/>
                  <a:pt x="976819" y="4007451"/>
                </a:cubicBezTo>
                <a:cubicBezTo>
                  <a:pt x="993797" y="3980525"/>
                  <a:pt x="993797" y="3980525"/>
                  <a:pt x="993797" y="3980525"/>
                </a:cubicBezTo>
                <a:cubicBezTo>
                  <a:pt x="987006" y="3980525"/>
                  <a:pt x="1003984" y="3971550"/>
                  <a:pt x="983610" y="3976037"/>
                </a:cubicBezTo>
                <a:cubicBezTo>
                  <a:pt x="983610" y="3985012"/>
                  <a:pt x="983610" y="3985012"/>
                  <a:pt x="983610" y="3985012"/>
                </a:cubicBezTo>
                <a:cubicBezTo>
                  <a:pt x="980214" y="3978281"/>
                  <a:pt x="978517" y="3974915"/>
                  <a:pt x="977668" y="3973233"/>
                </a:cubicBezTo>
                <a:lnTo>
                  <a:pt x="977139" y="3972184"/>
                </a:lnTo>
                <a:lnTo>
                  <a:pt x="983982" y="3965870"/>
                </a:lnTo>
                <a:cubicBezTo>
                  <a:pt x="992099" y="3956404"/>
                  <a:pt x="969179" y="3971550"/>
                  <a:pt x="976819" y="3971550"/>
                </a:cubicBezTo>
                <a:lnTo>
                  <a:pt x="977139" y="3972184"/>
                </a:lnTo>
                <a:lnTo>
                  <a:pt x="963237" y="3985012"/>
                </a:lnTo>
                <a:cubicBezTo>
                  <a:pt x="963237" y="3989500"/>
                  <a:pt x="963237" y="3989500"/>
                  <a:pt x="963237" y="3989500"/>
                </a:cubicBezTo>
                <a:cubicBezTo>
                  <a:pt x="970028" y="3989500"/>
                  <a:pt x="970028" y="3989500"/>
                  <a:pt x="970028" y="3989500"/>
                </a:cubicBezTo>
                <a:cubicBezTo>
                  <a:pt x="942863" y="4016426"/>
                  <a:pt x="942863" y="4016426"/>
                  <a:pt x="942863" y="4016426"/>
                </a:cubicBezTo>
                <a:cubicBezTo>
                  <a:pt x="959841" y="3989500"/>
                  <a:pt x="959841" y="3989500"/>
                  <a:pt x="959841" y="3989500"/>
                </a:cubicBezTo>
                <a:lnTo>
                  <a:pt x="956000" y="3989500"/>
                </a:lnTo>
                <a:lnTo>
                  <a:pt x="955172" y="3985574"/>
                </a:lnTo>
                <a:cubicBezTo>
                  <a:pt x="953899" y="3981647"/>
                  <a:pt x="953050" y="3976038"/>
                  <a:pt x="963237" y="3971550"/>
                </a:cubicBezTo>
                <a:cubicBezTo>
                  <a:pt x="956446" y="3967062"/>
                  <a:pt x="956446" y="3967062"/>
                  <a:pt x="956446" y="3967062"/>
                </a:cubicBezTo>
                <a:cubicBezTo>
                  <a:pt x="970028" y="3962574"/>
                  <a:pt x="970028" y="3962574"/>
                  <a:pt x="970028" y="3962574"/>
                </a:cubicBezTo>
                <a:cubicBezTo>
                  <a:pt x="973423" y="3962574"/>
                  <a:pt x="976819" y="3958087"/>
                  <a:pt x="973423" y="3967062"/>
                </a:cubicBezTo>
                <a:cubicBezTo>
                  <a:pt x="976819" y="3962574"/>
                  <a:pt x="976819" y="3962574"/>
                  <a:pt x="976819" y="3962574"/>
                </a:cubicBezTo>
                <a:cubicBezTo>
                  <a:pt x="990401" y="3940136"/>
                  <a:pt x="970028" y="3976037"/>
                  <a:pt x="1000588" y="3940136"/>
                </a:cubicBezTo>
                <a:cubicBezTo>
                  <a:pt x="1010775" y="3931161"/>
                  <a:pt x="1010775" y="3931161"/>
                  <a:pt x="1010775" y="3931161"/>
                </a:cubicBezTo>
                <a:cubicBezTo>
                  <a:pt x="1000588" y="3928917"/>
                  <a:pt x="995494" y="3927795"/>
                  <a:pt x="992948" y="3927234"/>
                </a:cubicBezTo>
                <a:lnTo>
                  <a:pt x="991173" y="3926843"/>
                </a:lnTo>
                <a:lnTo>
                  <a:pt x="991675" y="3926673"/>
                </a:lnTo>
                <a:cubicBezTo>
                  <a:pt x="994434" y="3925551"/>
                  <a:pt x="995389" y="3924430"/>
                  <a:pt x="991622" y="3923027"/>
                </a:cubicBezTo>
                <a:lnTo>
                  <a:pt x="987041" y="3922167"/>
                </a:lnTo>
                <a:lnTo>
                  <a:pt x="1001862" y="3914332"/>
                </a:lnTo>
                <a:cubicBezTo>
                  <a:pt x="1003984" y="3913210"/>
                  <a:pt x="1003984" y="3913210"/>
                  <a:pt x="1003984" y="3913210"/>
                </a:cubicBezTo>
                <a:cubicBezTo>
                  <a:pt x="1007379" y="3908723"/>
                  <a:pt x="1017566" y="3904235"/>
                  <a:pt x="1010775" y="3895260"/>
                </a:cubicBezTo>
                <a:cubicBezTo>
                  <a:pt x="997193" y="3899748"/>
                  <a:pt x="997193" y="3899748"/>
                  <a:pt x="997193" y="3899748"/>
                </a:cubicBezTo>
                <a:cubicBezTo>
                  <a:pt x="1000588" y="3886285"/>
                  <a:pt x="1014171" y="3886285"/>
                  <a:pt x="1020962" y="3877309"/>
                </a:cubicBezTo>
                <a:cubicBezTo>
                  <a:pt x="1020962" y="3881797"/>
                  <a:pt x="1020962" y="3881797"/>
                  <a:pt x="1020962" y="3881797"/>
                </a:cubicBezTo>
                <a:cubicBezTo>
                  <a:pt x="1010775" y="3886285"/>
                  <a:pt x="1010775" y="3886285"/>
                  <a:pt x="1010775" y="3886285"/>
                </a:cubicBezTo>
                <a:cubicBezTo>
                  <a:pt x="1017566" y="3899748"/>
                  <a:pt x="1017566" y="3899748"/>
                  <a:pt x="1017566" y="3899748"/>
                </a:cubicBezTo>
                <a:cubicBezTo>
                  <a:pt x="1027753" y="3899748"/>
                  <a:pt x="1027753" y="3899748"/>
                  <a:pt x="1027753" y="3899748"/>
                </a:cubicBezTo>
                <a:cubicBezTo>
                  <a:pt x="1024357" y="3899748"/>
                  <a:pt x="1037940" y="3899748"/>
                  <a:pt x="1027753" y="3886285"/>
                </a:cubicBezTo>
                <a:cubicBezTo>
                  <a:pt x="1031148" y="3890772"/>
                  <a:pt x="1031148" y="3890772"/>
                  <a:pt x="1031148" y="3890772"/>
                </a:cubicBezTo>
                <a:cubicBezTo>
                  <a:pt x="1037940" y="3886285"/>
                  <a:pt x="1037940" y="3881797"/>
                  <a:pt x="1048126" y="3881797"/>
                </a:cubicBezTo>
                <a:cubicBezTo>
                  <a:pt x="1051522" y="3881797"/>
                  <a:pt x="1051522" y="3881797"/>
                  <a:pt x="1051522" y="3881797"/>
                </a:cubicBezTo>
                <a:cubicBezTo>
                  <a:pt x="1041335" y="3872822"/>
                  <a:pt x="1041335" y="3872822"/>
                  <a:pt x="1041335" y="3872822"/>
                </a:cubicBezTo>
                <a:cubicBezTo>
                  <a:pt x="1044731" y="3859359"/>
                  <a:pt x="1044731" y="3859359"/>
                  <a:pt x="1044731" y="3859359"/>
                </a:cubicBezTo>
                <a:lnTo>
                  <a:pt x="1051298" y="3860574"/>
                </a:lnTo>
                <a:lnTo>
                  <a:pt x="1045580" y="3865529"/>
                </a:lnTo>
                <a:cubicBezTo>
                  <a:pt x="1043033" y="3868054"/>
                  <a:pt x="1042821" y="3868755"/>
                  <a:pt x="1048339" y="3864337"/>
                </a:cubicBezTo>
                <a:lnTo>
                  <a:pt x="1052557" y="3860807"/>
                </a:lnTo>
                <a:lnTo>
                  <a:pt x="1052689" y="3860832"/>
                </a:lnTo>
                <a:lnTo>
                  <a:pt x="1055189" y="3858605"/>
                </a:lnTo>
                <a:lnTo>
                  <a:pt x="1059060" y="3855366"/>
                </a:lnTo>
                <a:lnTo>
                  <a:pt x="1061709" y="3854871"/>
                </a:lnTo>
                <a:lnTo>
                  <a:pt x="1065211" y="3856851"/>
                </a:lnTo>
                <a:lnTo>
                  <a:pt x="1065621" y="3859911"/>
                </a:lnTo>
                <a:cubicBezTo>
                  <a:pt x="1065688" y="3863005"/>
                  <a:pt x="1065528" y="3867213"/>
                  <a:pt x="1065104" y="3872822"/>
                </a:cubicBezTo>
                <a:cubicBezTo>
                  <a:pt x="1075291" y="3868334"/>
                  <a:pt x="1075291" y="3868334"/>
                  <a:pt x="1075291" y="3868334"/>
                </a:cubicBezTo>
                <a:cubicBezTo>
                  <a:pt x="1075291" y="3866091"/>
                  <a:pt x="1076989" y="3866091"/>
                  <a:pt x="1078262" y="3865530"/>
                </a:cubicBezTo>
                <a:lnTo>
                  <a:pt x="1078348" y="3864276"/>
                </a:lnTo>
                <a:lnTo>
                  <a:pt x="1078581" y="3864407"/>
                </a:lnTo>
                <a:cubicBezTo>
                  <a:pt x="1081021" y="3865529"/>
                  <a:pt x="1080809" y="3864968"/>
                  <a:pt x="1079535" y="3863846"/>
                </a:cubicBezTo>
                <a:lnTo>
                  <a:pt x="1078433" y="3863047"/>
                </a:lnTo>
                <a:lnTo>
                  <a:pt x="1078687" y="3859359"/>
                </a:lnTo>
                <a:cubicBezTo>
                  <a:pt x="1071895" y="3859359"/>
                  <a:pt x="1071895" y="3859359"/>
                  <a:pt x="1071895" y="3859359"/>
                </a:cubicBezTo>
                <a:cubicBezTo>
                  <a:pt x="1071046" y="3858237"/>
                  <a:pt x="1072320" y="3858798"/>
                  <a:pt x="1074124" y="3859920"/>
                </a:cubicBezTo>
                <a:lnTo>
                  <a:pt x="1078433" y="3863047"/>
                </a:lnTo>
                <a:lnTo>
                  <a:pt x="1078348" y="3864276"/>
                </a:lnTo>
                <a:lnTo>
                  <a:pt x="1065211" y="3856851"/>
                </a:lnTo>
                <a:lnTo>
                  <a:pt x="1064786" y="3853680"/>
                </a:lnTo>
                <a:lnTo>
                  <a:pt x="1060379" y="3854262"/>
                </a:lnTo>
                <a:lnTo>
                  <a:pt x="1061338" y="3853460"/>
                </a:lnTo>
                <a:cubicBezTo>
                  <a:pt x="1067386" y="3848280"/>
                  <a:pt x="1075291" y="3841408"/>
                  <a:pt x="1085478" y="3832433"/>
                </a:cubicBezTo>
                <a:cubicBezTo>
                  <a:pt x="1082082" y="3832433"/>
                  <a:pt x="1088873" y="3832433"/>
                  <a:pt x="1082082" y="3836921"/>
                </a:cubicBezTo>
                <a:cubicBezTo>
                  <a:pt x="1088873" y="3823458"/>
                  <a:pt x="1099060" y="3836921"/>
                  <a:pt x="1102456" y="3823458"/>
                </a:cubicBezTo>
                <a:cubicBezTo>
                  <a:pt x="1105851" y="3827946"/>
                  <a:pt x="1116038" y="3832433"/>
                  <a:pt x="1119434" y="3823458"/>
                </a:cubicBezTo>
                <a:cubicBezTo>
                  <a:pt x="1122829" y="3818970"/>
                  <a:pt x="1122829" y="3818970"/>
                  <a:pt x="1122829" y="3818970"/>
                </a:cubicBezTo>
                <a:cubicBezTo>
                  <a:pt x="1099060" y="3814483"/>
                  <a:pt x="1099060" y="3814483"/>
                  <a:pt x="1099060" y="3814483"/>
                </a:cubicBezTo>
                <a:cubicBezTo>
                  <a:pt x="1078687" y="3801020"/>
                  <a:pt x="1078687" y="3801020"/>
                  <a:pt x="1078687" y="3801020"/>
                </a:cubicBezTo>
                <a:cubicBezTo>
                  <a:pt x="1058313" y="3801020"/>
                  <a:pt x="1058313" y="3801020"/>
                  <a:pt x="1058313" y="3801020"/>
                </a:cubicBezTo>
                <a:cubicBezTo>
                  <a:pt x="1041335" y="3823458"/>
                  <a:pt x="1041335" y="3823458"/>
                  <a:pt x="1041335" y="3823458"/>
                </a:cubicBezTo>
                <a:cubicBezTo>
                  <a:pt x="1048126" y="3805507"/>
                  <a:pt x="1048126" y="3805507"/>
                  <a:pt x="1048126" y="3805507"/>
                </a:cubicBezTo>
                <a:cubicBezTo>
                  <a:pt x="1037940" y="3805507"/>
                  <a:pt x="1037940" y="3805507"/>
                  <a:pt x="1037940" y="3805507"/>
                </a:cubicBezTo>
                <a:cubicBezTo>
                  <a:pt x="1024357" y="3818970"/>
                  <a:pt x="1024357" y="3818970"/>
                  <a:pt x="1024357" y="3818970"/>
                </a:cubicBezTo>
                <a:cubicBezTo>
                  <a:pt x="1003984" y="3827946"/>
                  <a:pt x="1003984" y="3827946"/>
                  <a:pt x="1003984" y="3827946"/>
                </a:cubicBezTo>
                <a:cubicBezTo>
                  <a:pt x="1000588" y="3832433"/>
                  <a:pt x="1000588" y="3832433"/>
                  <a:pt x="1000588" y="3832433"/>
                </a:cubicBezTo>
                <a:lnTo>
                  <a:pt x="998427" y="3838145"/>
                </a:lnTo>
                <a:lnTo>
                  <a:pt x="993797" y="3836921"/>
                </a:lnTo>
                <a:cubicBezTo>
                  <a:pt x="993797" y="3836921"/>
                  <a:pt x="993797" y="3836921"/>
                  <a:pt x="997193" y="3841408"/>
                </a:cubicBezTo>
                <a:cubicBezTo>
                  <a:pt x="997193" y="3841408"/>
                  <a:pt x="997193" y="3841408"/>
                  <a:pt x="997617" y="3840286"/>
                </a:cubicBezTo>
                <a:lnTo>
                  <a:pt x="998427" y="3838145"/>
                </a:lnTo>
                <a:lnTo>
                  <a:pt x="1003230" y="3839414"/>
                </a:lnTo>
                <a:lnTo>
                  <a:pt x="1003684" y="3840614"/>
                </a:lnTo>
                <a:lnTo>
                  <a:pt x="1000005" y="3845125"/>
                </a:lnTo>
                <a:lnTo>
                  <a:pt x="989407" y="3856730"/>
                </a:lnTo>
                <a:lnTo>
                  <a:pt x="987430" y="3851506"/>
                </a:lnTo>
                <a:cubicBezTo>
                  <a:pt x="987006" y="3850384"/>
                  <a:pt x="987006" y="3850384"/>
                  <a:pt x="987006" y="3850384"/>
                </a:cubicBezTo>
                <a:cubicBezTo>
                  <a:pt x="980215" y="3863847"/>
                  <a:pt x="997193" y="3827946"/>
                  <a:pt x="970028" y="3854871"/>
                </a:cubicBezTo>
                <a:cubicBezTo>
                  <a:pt x="980215" y="3863847"/>
                  <a:pt x="980215" y="3863847"/>
                  <a:pt x="980215" y="3863847"/>
                </a:cubicBezTo>
                <a:cubicBezTo>
                  <a:pt x="983610" y="3868334"/>
                  <a:pt x="983610" y="3868334"/>
                  <a:pt x="983610" y="3868334"/>
                </a:cubicBezTo>
                <a:cubicBezTo>
                  <a:pt x="983610" y="3872822"/>
                  <a:pt x="983610" y="3872822"/>
                  <a:pt x="983610" y="3872822"/>
                </a:cubicBezTo>
                <a:cubicBezTo>
                  <a:pt x="963237" y="3877309"/>
                  <a:pt x="963237" y="3877309"/>
                  <a:pt x="963237" y="3877309"/>
                </a:cubicBezTo>
                <a:cubicBezTo>
                  <a:pt x="963237" y="3881797"/>
                  <a:pt x="980215" y="3886285"/>
                  <a:pt x="970028" y="3886285"/>
                </a:cubicBezTo>
                <a:cubicBezTo>
                  <a:pt x="970028" y="3890772"/>
                  <a:pt x="970028" y="3890772"/>
                  <a:pt x="970028" y="3890772"/>
                </a:cubicBezTo>
                <a:cubicBezTo>
                  <a:pt x="956446" y="3886285"/>
                  <a:pt x="956446" y="3886285"/>
                  <a:pt x="956446" y="3886285"/>
                </a:cubicBezTo>
                <a:cubicBezTo>
                  <a:pt x="953050" y="3886285"/>
                  <a:pt x="953050" y="3886285"/>
                  <a:pt x="953050" y="3886285"/>
                </a:cubicBezTo>
                <a:cubicBezTo>
                  <a:pt x="949655" y="3904235"/>
                  <a:pt x="949655" y="3904235"/>
                  <a:pt x="949655" y="3904235"/>
                </a:cubicBezTo>
                <a:cubicBezTo>
                  <a:pt x="936072" y="3913210"/>
                  <a:pt x="936072" y="3913210"/>
                  <a:pt x="936072" y="3913210"/>
                </a:cubicBezTo>
                <a:cubicBezTo>
                  <a:pt x="929281" y="3913210"/>
                  <a:pt x="929281" y="3913210"/>
                  <a:pt x="929281" y="3913210"/>
                </a:cubicBezTo>
                <a:cubicBezTo>
                  <a:pt x="932677" y="3904235"/>
                  <a:pt x="932677" y="3904235"/>
                  <a:pt x="932677" y="3904235"/>
                </a:cubicBezTo>
                <a:cubicBezTo>
                  <a:pt x="936072" y="3904235"/>
                  <a:pt x="912303" y="3926673"/>
                  <a:pt x="932677" y="3890772"/>
                </a:cubicBezTo>
                <a:cubicBezTo>
                  <a:pt x="919094" y="3895260"/>
                  <a:pt x="919094" y="3895260"/>
                  <a:pt x="919094" y="3895260"/>
                </a:cubicBezTo>
                <a:cubicBezTo>
                  <a:pt x="919094" y="3895260"/>
                  <a:pt x="915699" y="3908723"/>
                  <a:pt x="919094" y="3890772"/>
                </a:cubicBezTo>
                <a:cubicBezTo>
                  <a:pt x="929281" y="3886285"/>
                  <a:pt x="929281" y="3886285"/>
                  <a:pt x="929281" y="3886285"/>
                </a:cubicBezTo>
                <a:cubicBezTo>
                  <a:pt x="936072" y="3863847"/>
                  <a:pt x="936072" y="3863847"/>
                  <a:pt x="936072" y="3863847"/>
                </a:cubicBezTo>
                <a:cubicBezTo>
                  <a:pt x="929281" y="3859359"/>
                  <a:pt x="929281" y="3859359"/>
                  <a:pt x="929281" y="3859359"/>
                </a:cubicBezTo>
                <a:cubicBezTo>
                  <a:pt x="936072" y="3850384"/>
                  <a:pt x="936072" y="3850384"/>
                  <a:pt x="936072" y="3850384"/>
                </a:cubicBezTo>
                <a:cubicBezTo>
                  <a:pt x="963237" y="3832433"/>
                  <a:pt x="963237" y="3832433"/>
                  <a:pt x="963237" y="3832433"/>
                </a:cubicBezTo>
                <a:cubicBezTo>
                  <a:pt x="966632" y="3832433"/>
                  <a:pt x="966632" y="3832433"/>
                  <a:pt x="966632" y="3832433"/>
                </a:cubicBezTo>
                <a:cubicBezTo>
                  <a:pt x="990401" y="3827946"/>
                  <a:pt x="990401" y="3827946"/>
                  <a:pt x="990401" y="3827946"/>
                </a:cubicBezTo>
                <a:cubicBezTo>
                  <a:pt x="990401" y="3832433"/>
                  <a:pt x="990401" y="3832433"/>
                  <a:pt x="987006" y="3832433"/>
                </a:cubicBezTo>
                <a:cubicBezTo>
                  <a:pt x="990401" y="3836921"/>
                  <a:pt x="990401" y="3836921"/>
                  <a:pt x="990401" y="3836921"/>
                </a:cubicBezTo>
                <a:cubicBezTo>
                  <a:pt x="997193" y="3827946"/>
                  <a:pt x="997193" y="3827946"/>
                  <a:pt x="997193" y="3827946"/>
                </a:cubicBezTo>
                <a:cubicBezTo>
                  <a:pt x="990401" y="3818970"/>
                  <a:pt x="990401" y="3818970"/>
                  <a:pt x="990401" y="3818970"/>
                </a:cubicBezTo>
                <a:cubicBezTo>
                  <a:pt x="997193" y="3805507"/>
                  <a:pt x="990401" y="3845896"/>
                  <a:pt x="997193" y="3805507"/>
                </a:cubicBezTo>
                <a:cubicBezTo>
                  <a:pt x="987006" y="3801020"/>
                  <a:pt x="987006" y="3801020"/>
                  <a:pt x="987006" y="3801020"/>
                </a:cubicBezTo>
                <a:lnTo>
                  <a:pt x="987006" y="3801020"/>
                </a:lnTo>
                <a:cubicBezTo>
                  <a:pt x="988279" y="3799337"/>
                  <a:pt x="991251" y="3796532"/>
                  <a:pt x="997193" y="3792045"/>
                </a:cubicBezTo>
                <a:cubicBezTo>
                  <a:pt x="1000588" y="3801020"/>
                  <a:pt x="1000588" y="3801020"/>
                  <a:pt x="1000588" y="3801020"/>
                </a:cubicBezTo>
                <a:cubicBezTo>
                  <a:pt x="1007379" y="3774094"/>
                  <a:pt x="1007379" y="3774094"/>
                  <a:pt x="1007379" y="3774094"/>
                </a:cubicBezTo>
                <a:cubicBezTo>
                  <a:pt x="1003984" y="3769606"/>
                  <a:pt x="1003984" y="3769606"/>
                  <a:pt x="1003984" y="3769606"/>
                </a:cubicBezTo>
                <a:cubicBezTo>
                  <a:pt x="1003984" y="3756144"/>
                  <a:pt x="1003984" y="3756144"/>
                  <a:pt x="1003984" y="3756144"/>
                </a:cubicBezTo>
                <a:cubicBezTo>
                  <a:pt x="1014171" y="3769606"/>
                  <a:pt x="1014171" y="3769606"/>
                  <a:pt x="1014171" y="3769606"/>
                </a:cubicBezTo>
                <a:cubicBezTo>
                  <a:pt x="1017566" y="3769606"/>
                  <a:pt x="1017566" y="3769606"/>
                  <a:pt x="1017566" y="3769606"/>
                </a:cubicBezTo>
                <a:cubicBezTo>
                  <a:pt x="1019264" y="3762875"/>
                  <a:pt x="1020113" y="3759509"/>
                  <a:pt x="1020538" y="3757826"/>
                </a:cubicBezTo>
                <a:lnTo>
                  <a:pt x="1020565" y="3757718"/>
                </a:lnTo>
                <a:lnTo>
                  <a:pt x="1020962" y="3757659"/>
                </a:lnTo>
                <a:lnTo>
                  <a:pt x="1020962" y="3760631"/>
                </a:lnTo>
                <a:cubicBezTo>
                  <a:pt x="1027753" y="3760631"/>
                  <a:pt x="1014171" y="3787557"/>
                  <a:pt x="1031148" y="3756144"/>
                </a:cubicBezTo>
                <a:cubicBezTo>
                  <a:pt x="1034544" y="3756144"/>
                  <a:pt x="1034544" y="3756144"/>
                  <a:pt x="1034544" y="3756144"/>
                </a:cubicBezTo>
                <a:cubicBezTo>
                  <a:pt x="1041335" y="3747168"/>
                  <a:pt x="1041335" y="3747168"/>
                  <a:pt x="1041335" y="3747168"/>
                </a:cubicBezTo>
                <a:cubicBezTo>
                  <a:pt x="1051522" y="3747168"/>
                  <a:pt x="1051522" y="3747168"/>
                  <a:pt x="1051522" y="3747168"/>
                </a:cubicBezTo>
                <a:cubicBezTo>
                  <a:pt x="1048127" y="3742681"/>
                  <a:pt x="1046429" y="3740437"/>
                  <a:pt x="1045580" y="3739315"/>
                </a:cubicBezTo>
                <a:lnTo>
                  <a:pt x="1045502" y="3739213"/>
                </a:lnTo>
                <a:lnTo>
                  <a:pt x="1054917" y="3733705"/>
                </a:lnTo>
                <a:cubicBezTo>
                  <a:pt x="1058313" y="3729218"/>
                  <a:pt x="1058313" y="3729218"/>
                  <a:pt x="1058313" y="3729218"/>
                </a:cubicBezTo>
                <a:lnTo>
                  <a:pt x="1057452" y="3728649"/>
                </a:lnTo>
                <a:lnTo>
                  <a:pt x="1057649" y="3726727"/>
                </a:lnTo>
                <a:lnTo>
                  <a:pt x="1088873" y="3711267"/>
                </a:lnTo>
                <a:cubicBezTo>
                  <a:pt x="1095665" y="3711267"/>
                  <a:pt x="1095665" y="3711267"/>
                  <a:pt x="1095665" y="3711267"/>
                </a:cubicBezTo>
                <a:cubicBezTo>
                  <a:pt x="1092269" y="3715755"/>
                  <a:pt x="1092269" y="3715755"/>
                  <a:pt x="1092269" y="3715755"/>
                </a:cubicBezTo>
                <a:cubicBezTo>
                  <a:pt x="1099060" y="3720242"/>
                  <a:pt x="1099060" y="3720242"/>
                  <a:pt x="1099060" y="3720242"/>
                </a:cubicBezTo>
                <a:cubicBezTo>
                  <a:pt x="1095665" y="3724730"/>
                  <a:pt x="1095665" y="3724730"/>
                  <a:pt x="1095665" y="3724730"/>
                </a:cubicBezTo>
                <a:cubicBezTo>
                  <a:pt x="1109247" y="3738193"/>
                  <a:pt x="1109247" y="3738193"/>
                  <a:pt x="1109247" y="3738193"/>
                </a:cubicBezTo>
                <a:cubicBezTo>
                  <a:pt x="1105851" y="3738193"/>
                  <a:pt x="1116038" y="3751656"/>
                  <a:pt x="1099060" y="3742681"/>
                </a:cubicBezTo>
                <a:lnTo>
                  <a:pt x="1100822" y="3747978"/>
                </a:lnTo>
                <a:lnTo>
                  <a:pt x="1095240" y="3748360"/>
                </a:lnTo>
                <a:cubicBezTo>
                  <a:pt x="1090996" y="3749622"/>
                  <a:pt x="1098636" y="3751165"/>
                  <a:pt x="1101183" y="3749062"/>
                </a:cubicBezTo>
                <a:lnTo>
                  <a:pt x="1100822" y="3747978"/>
                </a:lnTo>
                <a:lnTo>
                  <a:pt x="1112643" y="3747168"/>
                </a:lnTo>
                <a:cubicBezTo>
                  <a:pt x="1112643" y="3733705"/>
                  <a:pt x="1112643" y="3733705"/>
                  <a:pt x="1112643" y="3733705"/>
                </a:cubicBezTo>
                <a:cubicBezTo>
                  <a:pt x="1122829" y="3742681"/>
                  <a:pt x="1122829" y="3720242"/>
                  <a:pt x="1122829" y="3724730"/>
                </a:cubicBezTo>
                <a:cubicBezTo>
                  <a:pt x="1153390" y="3720242"/>
                  <a:pt x="1153390" y="3720242"/>
                  <a:pt x="1153390" y="3720242"/>
                </a:cubicBezTo>
                <a:cubicBezTo>
                  <a:pt x="1149994" y="3720242"/>
                  <a:pt x="1153390" y="3715755"/>
                  <a:pt x="1153390" y="3711267"/>
                </a:cubicBezTo>
                <a:cubicBezTo>
                  <a:pt x="1136412" y="3711267"/>
                  <a:pt x="1136412" y="3711267"/>
                  <a:pt x="1136412" y="3711267"/>
                </a:cubicBezTo>
                <a:cubicBezTo>
                  <a:pt x="1122829" y="3706780"/>
                  <a:pt x="1116038" y="3704536"/>
                  <a:pt x="1112643" y="3703414"/>
                </a:cubicBezTo>
                <a:lnTo>
                  <a:pt x="1111644" y="3703084"/>
                </a:lnTo>
                <a:lnTo>
                  <a:pt x="1109247" y="3688829"/>
                </a:lnTo>
                <a:cubicBezTo>
                  <a:pt x="1088873" y="3697804"/>
                  <a:pt x="1088873" y="3697804"/>
                  <a:pt x="1088873" y="3697804"/>
                </a:cubicBezTo>
                <a:cubicBezTo>
                  <a:pt x="1078687" y="3688829"/>
                  <a:pt x="1078687" y="3688829"/>
                  <a:pt x="1078687" y="3688829"/>
                </a:cubicBezTo>
                <a:cubicBezTo>
                  <a:pt x="1088873" y="3688829"/>
                  <a:pt x="1088873" y="3688829"/>
                  <a:pt x="1088873" y="3688829"/>
                </a:cubicBezTo>
                <a:cubicBezTo>
                  <a:pt x="1092269" y="3688829"/>
                  <a:pt x="1092269" y="3688829"/>
                  <a:pt x="1092269" y="3688829"/>
                </a:cubicBezTo>
                <a:cubicBezTo>
                  <a:pt x="1088873" y="3679854"/>
                  <a:pt x="1088873" y="3679854"/>
                  <a:pt x="1088873" y="3679854"/>
                </a:cubicBezTo>
                <a:cubicBezTo>
                  <a:pt x="1105851" y="3688829"/>
                  <a:pt x="1105851" y="3688829"/>
                  <a:pt x="1105851" y="3688829"/>
                </a:cubicBezTo>
                <a:cubicBezTo>
                  <a:pt x="1102456" y="3675366"/>
                  <a:pt x="1102456" y="3675366"/>
                  <a:pt x="1102456" y="3675366"/>
                </a:cubicBezTo>
                <a:cubicBezTo>
                  <a:pt x="1078687" y="3670879"/>
                  <a:pt x="1078687" y="3670879"/>
                  <a:pt x="1078687" y="3670879"/>
                </a:cubicBezTo>
                <a:cubicBezTo>
                  <a:pt x="1075291" y="3666391"/>
                  <a:pt x="1075291" y="3666391"/>
                  <a:pt x="1075291" y="3666391"/>
                </a:cubicBezTo>
                <a:cubicBezTo>
                  <a:pt x="1061709" y="3661903"/>
                  <a:pt x="1061709" y="3661903"/>
                  <a:pt x="1061709" y="3661903"/>
                </a:cubicBezTo>
                <a:cubicBezTo>
                  <a:pt x="1056616" y="3666391"/>
                  <a:pt x="1054069" y="3668635"/>
                  <a:pt x="1052795" y="3669757"/>
                </a:cubicBezTo>
                <a:lnTo>
                  <a:pt x="1052201" y="3670281"/>
                </a:lnTo>
                <a:lnTo>
                  <a:pt x="1053856" y="3666391"/>
                </a:lnTo>
                <a:cubicBezTo>
                  <a:pt x="1054493" y="3663867"/>
                  <a:pt x="1054069" y="3663026"/>
                  <a:pt x="1053220" y="3663026"/>
                </a:cubicBezTo>
                <a:lnTo>
                  <a:pt x="1048126" y="3666391"/>
                </a:lnTo>
                <a:lnTo>
                  <a:pt x="1045580" y="3663025"/>
                </a:lnTo>
                <a:cubicBezTo>
                  <a:pt x="1044731" y="3661903"/>
                  <a:pt x="1044731" y="3661903"/>
                  <a:pt x="1044731" y="3661903"/>
                </a:cubicBezTo>
                <a:cubicBezTo>
                  <a:pt x="1027753" y="3666391"/>
                  <a:pt x="1027753" y="3666391"/>
                  <a:pt x="1027753" y="3666391"/>
                </a:cubicBezTo>
                <a:cubicBezTo>
                  <a:pt x="1037940" y="3675366"/>
                  <a:pt x="1037940" y="3675366"/>
                  <a:pt x="1037940" y="3675366"/>
                </a:cubicBezTo>
                <a:cubicBezTo>
                  <a:pt x="1027753" y="3675366"/>
                  <a:pt x="1027753" y="3675366"/>
                  <a:pt x="1027753" y="3675366"/>
                </a:cubicBezTo>
                <a:cubicBezTo>
                  <a:pt x="1020962" y="3666391"/>
                  <a:pt x="1020962" y="3666391"/>
                  <a:pt x="1020962" y="3666391"/>
                </a:cubicBezTo>
                <a:cubicBezTo>
                  <a:pt x="1000588" y="3670879"/>
                  <a:pt x="1000588" y="3670879"/>
                  <a:pt x="1000588" y="3670879"/>
                </a:cubicBezTo>
                <a:cubicBezTo>
                  <a:pt x="990401" y="3688829"/>
                  <a:pt x="990401" y="3688829"/>
                  <a:pt x="990401" y="3688829"/>
                </a:cubicBezTo>
                <a:cubicBezTo>
                  <a:pt x="983610" y="3679854"/>
                  <a:pt x="983610" y="3679854"/>
                  <a:pt x="983610" y="3679854"/>
                </a:cubicBezTo>
                <a:cubicBezTo>
                  <a:pt x="990401" y="3675366"/>
                  <a:pt x="990401" y="3675366"/>
                  <a:pt x="990401" y="3675366"/>
                </a:cubicBezTo>
                <a:cubicBezTo>
                  <a:pt x="976819" y="3673122"/>
                  <a:pt x="970028" y="3672001"/>
                  <a:pt x="966632" y="3671440"/>
                </a:cubicBezTo>
                <a:lnTo>
                  <a:pt x="966219" y="3671371"/>
                </a:lnTo>
                <a:lnTo>
                  <a:pt x="967237" y="3670715"/>
                </a:lnTo>
                <a:lnTo>
                  <a:pt x="973635" y="3668986"/>
                </a:lnTo>
                <a:cubicBezTo>
                  <a:pt x="980002" y="3663306"/>
                  <a:pt x="984459" y="3650685"/>
                  <a:pt x="987006" y="3670879"/>
                </a:cubicBezTo>
                <a:cubicBezTo>
                  <a:pt x="990401" y="3666391"/>
                  <a:pt x="1007379" y="3684341"/>
                  <a:pt x="987006" y="3657416"/>
                </a:cubicBezTo>
                <a:cubicBezTo>
                  <a:pt x="983610" y="3643953"/>
                  <a:pt x="983610" y="3661903"/>
                  <a:pt x="1000588" y="3648440"/>
                </a:cubicBezTo>
                <a:cubicBezTo>
                  <a:pt x="997193" y="3643953"/>
                  <a:pt x="1010775" y="3634978"/>
                  <a:pt x="990401" y="3639465"/>
                </a:cubicBezTo>
                <a:cubicBezTo>
                  <a:pt x="987006" y="3643953"/>
                  <a:pt x="987006" y="3643953"/>
                  <a:pt x="987006" y="3643953"/>
                </a:cubicBezTo>
                <a:cubicBezTo>
                  <a:pt x="983610" y="3639465"/>
                  <a:pt x="983610" y="3639465"/>
                  <a:pt x="983610" y="3639465"/>
                </a:cubicBezTo>
                <a:cubicBezTo>
                  <a:pt x="973423" y="3652928"/>
                  <a:pt x="973423" y="3652928"/>
                  <a:pt x="973423" y="3652928"/>
                </a:cubicBezTo>
                <a:cubicBezTo>
                  <a:pt x="976819" y="3643953"/>
                  <a:pt x="976819" y="3643953"/>
                  <a:pt x="976819" y="3643953"/>
                </a:cubicBezTo>
                <a:cubicBezTo>
                  <a:pt x="975121" y="3643953"/>
                  <a:pt x="981912" y="3639466"/>
                  <a:pt x="984459" y="3636661"/>
                </a:cubicBezTo>
                <a:lnTo>
                  <a:pt x="984010" y="3635638"/>
                </a:lnTo>
                <a:lnTo>
                  <a:pt x="984459" y="3635539"/>
                </a:lnTo>
                <a:cubicBezTo>
                  <a:pt x="987006" y="3634978"/>
                  <a:pt x="987006" y="3634978"/>
                  <a:pt x="987006" y="3634978"/>
                </a:cubicBezTo>
                <a:cubicBezTo>
                  <a:pt x="980215" y="3626002"/>
                  <a:pt x="980215" y="3626002"/>
                  <a:pt x="980215" y="3626002"/>
                </a:cubicBezTo>
                <a:cubicBezTo>
                  <a:pt x="966632" y="3630490"/>
                  <a:pt x="966632" y="3630490"/>
                  <a:pt x="966632" y="3630490"/>
                </a:cubicBezTo>
                <a:cubicBezTo>
                  <a:pt x="953050" y="3608052"/>
                  <a:pt x="993797" y="3630490"/>
                  <a:pt x="966632" y="3599077"/>
                </a:cubicBezTo>
                <a:cubicBezTo>
                  <a:pt x="976819" y="3599077"/>
                  <a:pt x="976819" y="3599077"/>
                  <a:pt x="976819" y="3599077"/>
                </a:cubicBezTo>
                <a:cubicBezTo>
                  <a:pt x="980215" y="3590101"/>
                  <a:pt x="980215" y="3590101"/>
                  <a:pt x="980215" y="3590101"/>
                </a:cubicBezTo>
                <a:cubicBezTo>
                  <a:pt x="993797" y="3590101"/>
                  <a:pt x="993797" y="3590101"/>
                  <a:pt x="993797" y="3590101"/>
                </a:cubicBezTo>
                <a:cubicBezTo>
                  <a:pt x="993797" y="3585614"/>
                  <a:pt x="993797" y="3585614"/>
                  <a:pt x="993797" y="3585614"/>
                </a:cubicBezTo>
                <a:cubicBezTo>
                  <a:pt x="1010775" y="3581126"/>
                  <a:pt x="1010775" y="3581126"/>
                  <a:pt x="1010775" y="3581126"/>
                </a:cubicBezTo>
                <a:lnTo>
                  <a:pt x="1005991" y="3577964"/>
                </a:lnTo>
                <a:lnTo>
                  <a:pt x="1007804" y="3577200"/>
                </a:lnTo>
                <a:lnTo>
                  <a:pt x="1005795" y="3575043"/>
                </a:lnTo>
                <a:lnTo>
                  <a:pt x="1014171" y="3567663"/>
                </a:lnTo>
                <a:cubicBezTo>
                  <a:pt x="997193" y="3558688"/>
                  <a:pt x="997193" y="3558688"/>
                  <a:pt x="997193" y="3558688"/>
                </a:cubicBezTo>
                <a:cubicBezTo>
                  <a:pt x="993797" y="3559810"/>
                  <a:pt x="995283" y="3563176"/>
                  <a:pt x="998201" y="3566892"/>
                </a:cubicBezTo>
                <a:lnTo>
                  <a:pt x="1005795" y="3575043"/>
                </a:lnTo>
                <a:lnTo>
                  <a:pt x="1003984" y="3576638"/>
                </a:lnTo>
                <a:lnTo>
                  <a:pt x="1005991" y="3577964"/>
                </a:lnTo>
                <a:lnTo>
                  <a:pt x="1005310" y="3578251"/>
                </a:lnTo>
                <a:cubicBezTo>
                  <a:pt x="1000164" y="3575797"/>
                  <a:pt x="989553" y="3569907"/>
                  <a:pt x="970028" y="3558688"/>
                </a:cubicBezTo>
                <a:cubicBezTo>
                  <a:pt x="964935" y="3551957"/>
                  <a:pt x="962388" y="3548591"/>
                  <a:pt x="961114" y="3546908"/>
                </a:cubicBezTo>
                <a:lnTo>
                  <a:pt x="959841" y="3545225"/>
                </a:lnTo>
                <a:lnTo>
                  <a:pt x="968330" y="3534006"/>
                </a:lnTo>
                <a:cubicBezTo>
                  <a:pt x="970028" y="3531762"/>
                  <a:pt x="970028" y="3531762"/>
                  <a:pt x="970028" y="3531762"/>
                </a:cubicBezTo>
                <a:cubicBezTo>
                  <a:pt x="983610" y="3536250"/>
                  <a:pt x="983610" y="3536250"/>
                  <a:pt x="983610" y="3536250"/>
                </a:cubicBezTo>
                <a:cubicBezTo>
                  <a:pt x="987006" y="3531762"/>
                  <a:pt x="987006" y="3531762"/>
                  <a:pt x="987006" y="3531762"/>
                </a:cubicBezTo>
                <a:cubicBezTo>
                  <a:pt x="983610" y="3527275"/>
                  <a:pt x="983610" y="3527275"/>
                  <a:pt x="983610" y="3527275"/>
                </a:cubicBezTo>
                <a:cubicBezTo>
                  <a:pt x="997193" y="3518299"/>
                  <a:pt x="997193" y="3518299"/>
                  <a:pt x="997193" y="3518299"/>
                </a:cubicBezTo>
                <a:cubicBezTo>
                  <a:pt x="987006" y="3513812"/>
                  <a:pt x="987006" y="3513812"/>
                  <a:pt x="987006" y="3513812"/>
                </a:cubicBezTo>
                <a:cubicBezTo>
                  <a:pt x="993797" y="3504836"/>
                  <a:pt x="993797" y="3504836"/>
                  <a:pt x="993797" y="3504836"/>
                </a:cubicBezTo>
                <a:cubicBezTo>
                  <a:pt x="993797" y="3491374"/>
                  <a:pt x="993797" y="3491374"/>
                  <a:pt x="993797" y="3491374"/>
                </a:cubicBezTo>
                <a:cubicBezTo>
                  <a:pt x="980215" y="3482398"/>
                  <a:pt x="980215" y="3482398"/>
                  <a:pt x="980215" y="3482398"/>
                </a:cubicBezTo>
                <a:cubicBezTo>
                  <a:pt x="987006" y="3473423"/>
                  <a:pt x="987006" y="3473423"/>
                  <a:pt x="987006" y="3473423"/>
                </a:cubicBezTo>
                <a:cubicBezTo>
                  <a:pt x="966632" y="3455473"/>
                  <a:pt x="966632" y="3455473"/>
                  <a:pt x="966632" y="3455473"/>
                </a:cubicBezTo>
                <a:cubicBezTo>
                  <a:pt x="966632" y="3433034"/>
                  <a:pt x="966632" y="3433034"/>
                  <a:pt x="966632" y="3433034"/>
                </a:cubicBezTo>
                <a:cubicBezTo>
                  <a:pt x="976819" y="3428547"/>
                  <a:pt x="976819" y="3428547"/>
                  <a:pt x="976819" y="3428547"/>
                </a:cubicBezTo>
                <a:cubicBezTo>
                  <a:pt x="976819" y="3419572"/>
                  <a:pt x="976819" y="3415084"/>
                  <a:pt x="976819" y="3412840"/>
                </a:cubicBezTo>
                <a:lnTo>
                  <a:pt x="976819" y="3411438"/>
                </a:lnTo>
                <a:lnTo>
                  <a:pt x="980215" y="3410596"/>
                </a:lnTo>
                <a:cubicBezTo>
                  <a:pt x="966632" y="3401621"/>
                  <a:pt x="966632" y="3401621"/>
                  <a:pt x="966632" y="3401621"/>
                </a:cubicBezTo>
                <a:cubicBezTo>
                  <a:pt x="973423" y="3397133"/>
                  <a:pt x="973423" y="3397133"/>
                  <a:pt x="973423" y="3397133"/>
                </a:cubicBezTo>
                <a:cubicBezTo>
                  <a:pt x="997193" y="3401621"/>
                  <a:pt x="997193" y="3401621"/>
                  <a:pt x="997193" y="3401621"/>
                </a:cubicBezTo>
                <a:cubicBezTo>
                  <a:pt x="1000588" y="3401621"/>
                  <a:pt x="1000588" y="3401621"/>
                  <a:pt x="1000588" y="3401621"/>
                </a:cubicBezTo>
                <a:cubicBezTo>
                  <a:pt x="1000588" y="3392646"/>
                  <a:pt x="1000588" y="3392646"/>
                  <a:pt x="1000588" y="3392646"/>
                </a:cubicBezTo>
                <a:cubicBezTo>
                  <a:pt x="1003984" y="3388158"/>
                  <a:pt x="1003984" y="3388158"/>
                  <a:pt x="1003984" y="3388158"/>
                </a:cubicBezTo>
                <a:cubicBezTo>
                  <a:pt x="990401" y="3374695"/>
                  <a:pt x="990401" y="3374695"/>
                  <a:pt x="990401" y="3374695"/>
                </a:cubicBezTo>
                <a:cubicBezTo>
                  <a:pt x="987006" y="3374695"/>
                  <a:pt x="987006" y="3374695"/>
                  <a:pt x="987006" y="3374695"/>
                </a:cubicBezTo>
                <a:cubicBezTo>
                  <a:pt x="1007379" y="3365720"/>
                  <a:pt x="1007379" y="3365720"/>
                  <a:pt x="1007379" y="3365720"/>
                </a:cubicBezTo>
                <a:cubicBezTo>
                  <a:pt x="1010775" y="3365720"/>
                  <a:pt x="1010775" y="3365720"/>
                  <a:pt x="1010775" y="3365720"/>
                </a:cubicBezTo>
                <a:lnTo>
                  <a:pt x="1007380" y="3371330"/>
                </a:lnTo>
                <a:lnTo>
                  <a:pt x="1003984" y="3370208"/>
                </a:lnTo>
                <a:cubicBezTo>
                  <a:pt x="1002286" y="3374696"/>
                  <a:pt x="1004833" y="3373574"/>
                  <a:pt x="1007380" y="3371330"/>
                </a:cubicBezTo>
                <a:lnTo>
                  <a:pt x="1007380" y="3371330"/>
                </a:lnTo>
                <a:lnTo>
                  <a:pt x="1015868" y="3374134"/>
                </a:lnTo>
                <a:cubicBezTo>
                  <a:pt x="1017566" y="3374695"/>
                  <a:pt x="1017566" y="3374695"/>
                  <a:pt x="1017566" y="3374695"/>
                </a:cubicBezTo>
                <a:cubicBezTo>
                  <a:pt x="1031148" y="3370208"/>
                  <a:pt x="1031148" y="3370208"/>
                  <a:pt x="1031148" y="3370208"/>
                </a:cubicBezTo>
                <a:cubicBezTo>
                  <a:pt x="1031148" y="3352257"/>
                  <a:pt x="1031148" y="3352257"/>
                  <a:pt x="1031148" y="3352257"/>
                </a:cubicBezTo>
                <a:cubicBezTo>
                  <a:pt x="1048126" y="3352257"/>
                  <a:pt x="1048126" y="3352257"/>
                  <a:pt x="1048126" y="3352257"/>
                </a:cubicBezTo>
                <a:cubicBezTo>
                  <a:pt x="1048126" y="3347769"/>
                  <a:pt x="1048126" y="3347769"/>
                  <a:pt x="1048126" y="3347769"/>
                </a:cubicBezTo>
                <a:cubicBezTo>
                  <a:pt x="1065104" y="3343282"/>
                  <a:pt x="1065104" y="3343282"/>
                  <a:pt x="1065104" y="3343282"/>
                </a:cubicBezTo>
                <a:cubicBezTo>
                  <a:pt x="1075291" y="3343282"/>
                  <a:pt x="1075291" y="3343282"/>
                  <a:pt x="1075291" y="3343282"/>
                </a:cubicBezTo>
                <a:cubicBezTo>
                  <a:pt x="1085478" y="3325331"/>
                  <a:pt x="1085478" y="3325331"/>
                  <a:pt x="1085478" y="3325331"/>
                </a:cubicBezTo>
                <a:cubicBezTo>
                  <a:pt x="1078687" y="3311868"/>
                  <a:pt x="1078687" y="3311868"/>
                  <a:pt x="1078687" y="3311868"/>
                </a:cubicBezTo>
                <a:cubicBezTo>
                  <a:pt x="1071895" y="3307381"/>
                  <a:pt x="1078687" y="3334307"/>
                  <a:pt x="1065104" y="3311868"/>
                </a:cubicBezTo>
                <a:cubicBezTo>
                  <a:pt x="1058313" y="3320844"/>
                  <a:pt x="1058313" y="3320844"/>
                  <a:pt x="1058313" y="3320844"/>
                </a:cubicBezTo>
                <a:cubicBezTo>
                  <a:pt x="1054917" y="3302893"/>
                  <a:pt x="1054917" y="3302893"/>
                  <a:pt x="1054917" y="3302893"/>
                </a:cubicBezTo>
                <a:cubicBezTo>
                  <a:pt x="1044731" y="3302893"/>
                  <a:pt x="1044731" y="3302893"/>
                  <a:pt x="1044731" y="3302893"/>
                </a:cubicBezTo>
                <a:cubicBezTo>
                  <a:pt x="1044731" y="3307381"/>
                  <a:pt x="1027753" y="3311868"/>
                  <a:pt x="1044731" y="3316356"/>
                </a:cubicBezTo>
                <a:cubicBezTo>
                  <a:pt x="1024357" y="3329819"/>
                  <a:pt x="1024357" y="3329819"/>
                  <a:pt x="1024357" y="3329819"/>
                </a:cubicBezTo>
                <a:cubicBezTo>
                  <a:pt x="1014171" y="3329819"/>
                  <a:pt x="1014171" y="3329819"/>
                  <a:pt x="1014171" y="3329819"/>
                </a:cubicBezTo>
                <a:cubicBezTo>
                  <a:pt x="1010775" y="3316356"/>
                  <a:pt x="1010775" y="3316356"/>
                  <a:pt x="1010775" y="3316356"/>
                </a:cubicBezTo>
                <a:cubicBezTo>
                  <a:pt x="1000588" y="3311868"/>
                  <a:pt x="1000588" y="3311868"/>
                  <a:pt x="1000588" y="3311868"/>
                </a:cubicBezTo>
                <a:cubicBezTo>
                  <a:pt x="1014171" y="3302893"/>
                  <a:pt x="1014171" y="3302893"/>
                  <a:pt x="1014171" y="3302893"/>
                </a:cubicBezTo>
                <a:cubicBezTo>
                  <a:pt x="1027753" y="3316356"/>
                  <a:pt x="1027753" y="3316356"/>
                  <a:pt x="1027753" y="3316356"/>
                </a:cubicBezTo>
                <a:cubicBezTo>
                  <a:pt x="1034544" y="3302893"/>
                  <a:pt x="1034544" y="3302893"/>
                  <a:pt x="1034544" y="3302893"/>
                </a:cubicBezTo>
                <a:cubicBezTo>
                  <a:pt x="1031148" y="3298406"/>
                  <a:pt x="1031148" y="3298406"/>
                  <a:pt x="1031148" y="3298406"/>
                </a:cubicBezTo>
                <a:cubicBezTo>
                  <a:pt x="1020962" y="3302893"/>
                  <a:pt x="1020962" y="3302893"/>
                  <a:pt x="1020962" y="3302893"/>
                </a:cubicBezTo>
                <a:cubicBezTo>
                  <a:pt x="1017566" y="3289430"/>
                  <a:pt x="1017566" y="3289430"/>
                  <a:pt x="1017566" y="3289430"/>
                </a:cubicBezTo>
                <a:cubicBezTo>
                  <a:pt x="1017566" y="3284943"/>
                  <a:pt x="1017566" y="3284943"/>
                  <a:pt x="1017566" y="3284943"/>
                </a:cubicBezTo>
                <a:cubicBezTo>
                  <a:pt x="1024357" y="3280455"/>
                  <a:pt x="1024357" y="3280455"/>
                  <a:pt x="1024357" y="3280455"/>
                </a:cubicBezTo>
                <a:cubicBezTo>
                  <a:pt x="1027753" y="3284943"/>
                  <a:pt x="1027753" y="3284943"/>
                  <a:pt x="1027753" y="3284943"/>
                </a:cubicBezTo>
                <a:cubicBezTo>
                  <a:pt x="1037940" y="3280455"/>
                  <a:pt x="1037940" y="3280455"/>
                  <a:pt x="1037940" y="3280455"/>
                </a:cubicBezTo>
                <a:cubicBezTo>
                  <a:pt x="1031148" y="3271480"/>
                  <a:pt x="1031148" y="3271480"/>
                  <a:pt x="1031148" y="3271480"/>
                </a:cubicBezTo>
                <a:cubicBezTo>
                  <a:pt x="1037940" y="3266992"/>
                  <a:pt x="1037940" y="3266992"/>
                  <a:pt x="1037940" y="3266992"/>
                </a:cubicBezTo>
                <a:cubicBezTo>
                  <a:pt x="1031148" y="3262505"/>
                  <a:pt x="1031148" y="3262505"/>
                  <a:pt x="1031148" y="3262505"/>
                </a:cubicBezTo>
                <a:cubicBezTo>
                  <a:pt x="976819" y="3302893"/>
                  <a:pt x="976819" y="3302893"/>
                  <a:pt x="976819" y="3302893"/>
                </a:cubicBezTo>
                <a:cubicBezTo>
                  <a:pt x="983610" y="3311868"/>
                  <a:pt x="983610" y="3311868"/>
                  <a:pt x="983610" y="3311868"/>
                </a:cubicBezTo>
                <a:cubicBezTo>
                  <a:pt x="976819" y="3316356"/>
                  <a:pt x="976819" y="3316356"/>
                  <a:pt x="976819" y="3316356"/>
                </a:cubicBezTo>
                <a:lnTo>
                  <a:pt x="968595" y="3305487"/>
                </a:lnTo>
                <a:lnTo>
                  <a:pt x="972362" y="3301000"/>
                </a:lnTo>
                <a:cubicBezTo>
                  <a:pt x="976182" y="3295320"/>
                  <a:pt x="966632" y="3302893"/>
                  <a:pt x="966632" y="3302893"/>
                </a:cubicBezTo>
                <a:cubicBezTo>
                  <a:pt x="966632" y="3302893"/>
                  <a:pt x="966632" y="3302893"/>
                  <a:pt x="967906" y="3304576"/>
                </a:cubicBezTo>
                <a:lnTo>
                  <a:pt x="968595" y="3305487"/>
                </a:lnTo>
                <a:lnTo>
                  <a:pt x="963237" y="3311868"/>
                </a:lnTo>
                <a:cubicBezTo>
                  <a:pt x="963237" y="3320844"/>
                  <a:pt x="963237" y="3320844"/>
                  <a:pt x="963237" y="3320844"/>
                </a:cubicBezTo>
                <a:cubicBezTo>
                  <a:pt x="939468" y="3334307"/>
                  <a:pt x="939468" y="3334307"/>
                  <a:pt x="939468" y="3334307"/>
                </a:cubicBezTo>
                <a:cubicBezTo>
                  <a:pt x="932677" y="3325331"/>
                  <a:pt x="932677" y="3325331"/>
                  <a:pt x="932677" y="3325331"/>
                </a:cubicBezTo>
                <a:cubicBezTo>
                  <a:pt x="919094" y="3320844"/>
                  <a:pt x="919094" y="3320844"/>
                  <a:pt x="919094" y="3320844"/>
                </a:cubicBezTo>
                <a:cubicBezTo>
                  <a:pt x="919094" y="3311868"/>
                  <a:pt x="919094" y="3311868"/>
                  <a:pt x="919094" y="3311868"/>
                </a:cubicBezTo>
                <a:cubicBezTo>
                  <a:pt x="902116" y="3311868"/>
                  <a:pt x="902116" y="3311868"/>
                  <a:pt x="902116" y="3311868"/>
                </a:cubicBezTo>
                <a:cubicBezTo>
                  <a:pt x="908907" y="3293918"/>
                  <a:pt x="908907" y="3293918"/>
                  <a:pt x="908907" y="3293918"/>
                </a:cubicBezTo>
                <a:cubicBezTo>
                  <a:pt x="881743" y="3293918"/>
                  <a:pt x="881743" y="3293918"/>
                  <a:pt x="881743" y="3293918"/>
                </a:cubicBezTo>
                <a:cubicBezTo>
                  <a:pt x="878347" y="3293918"/>
                  <a:pt x="878347" y="3298406"/>
                  <a:pt x="878347" y="3302893"/>
                </a:cubicBezTo>
                <a:cubicBezTo>
                  <a:pt x="885138" y="3302893"/>
                  <a:pt x="885138" y="3302893"/>
                  <a:pt x="885138" y="3302893"/>
                </a:cubicBezTo>
                <a:cubicBezTo>
                  <a:pt x="881743" y="3302893"/>
                  <a:pt x="874952" y="3302893"/>
                  <a:pt x="874952" y="3316356"/>
                </a:cubicBezTo>
                <a:cubicBezTo>
                  <a:pt x="891930" y="3334307"/>
                  <a:pt x="891930" y="3334307"/>
                  <a:pt x="891930" y="3334307"/>
                </a:cubicBezTo>
                <a:cubicBezTo>
                  <a:pt x="871556" y="3329819"/>
                  <a:pt x="871556" y="3329819"/>
                  <a:pt x="871556" y="3329819"/>
                </a:cubicBezTo>
                <a:cubicBezTo>
                  <a:pt x="874952" y="3325331"/>
                  <a:pt x="874952" y="3325331"/>
                  <a:pt x="874952" y="3325331"/>
                </a:cubicBezTo>
                <a:cubicBezTo>
                  <a:pt x="864765" y="3311868"/>
                  <a:pt x="864765" y="3311868"/>
                  <a:pt x="864765" y="3311868"/>
                </a:cubicBezTo>
                <a:cubicBezTo>
                  <a:pt x="861369" y="3316356"/>
                  <a:pt x="847787" y="3325331"/>
                  <a:pt x="854578" y="3329819"/>
                </a:cubicBezTo>
                <a:cubicBezTo>
                  <a:pt x="837600" y="3334307"/>
                  <a:pt x="837600" y="3334307"/>
                  <a:pt x="837600" y="3334307"/>
                </a:cubicBezTo>
                <a:cubicBezTo>
                  <a:pt x="830809" y="3343282"/>
                  <a:pt x="830809" y="3343282"/>
                  <a:pt x="830809" y="3343282"/>
                </a:cubicBezTo>
                <a:cubicBezTo>
                  <a:pt x="827413" y="3347769"/>
                  <a:pt x="827413" y="3347769"/>
                  <a:pt x="827413" y="3347769"/>
                </a:cubicBezTo>
                <a:cubicBezTo>
                  <a:pt x="810435" y="3334307"/>
                  <a:pt x="810435" y="3334307"/>
                  <a:pt x="810435" y="3334307"/>
                </a:cubicBezTo>
                <a:cubicBezTo>
                  <a:pt x="810435" y="3329819"/>
                  <a:pt x="810435" y="3329819"/>
                  <a:pt x="810435" y="3329819"/>
                </a:cubicBezTo>
                <a:cubicBezTo>
                  <a:pt x="796853" y="3347769"/>
                  <a:pt x="796853" y="3347769"/>
                  <a:pt x="796853" y="3347769"/>
                </a:cubicBezTo>
                <a:cubicBezTo>
                  <a:pt x="807040" y="3356745"/>
                  <a:pt x="807040" y="3356745"/>
                  <a:pt x="807040" y="3356745"/>
                </a:cubicBezTo>
                <a:cubicBezTo>
                  <a:pt x="800249" y="3365720"/>
                  <a:pt x="800249" y="3365720"/>
                  <a:pt x="800249" y="3365720"/>
                </a:cubicBezTo>
                <a:cubicBezTo>
                  <a:pt x="807040" y="3370208"/>
                  <a:pt x="807040" y="3370208"/>
                  <a:pt x="807040" y="3370208"/>
                </a:cubicBezTo>
                <a:cubicBezTo>
                  <a:pt x="790062" y="3370208"/>
                  <a:pt x="790062" y="3370208"/>
                  <a:pt x="790062" y="3370208"/>
                </a:cubicBezTo>
                <a:cubicBezTo>
                  <a:pt x="790062" y="3365720"/>
                  <a:pt x="790062" y="3365720"/>
                  <a:pt x="790062" y="3365720"/>
                </a:cubicBezTo>
                <a:cubicBezTo>
                  <a:pt x="779875" y="3356745"/>
                  <a:pt x="779875" y="3356745"/>
                  <a:pt x="779875" y="3356745"/>
                </a:cubicBezTo>
                <a:cubicBezTo>
                  <a:pt x="776480" y="3356745"/>
                  <a:pt x="776480" y="3356745"/>
                  <a:pt x="776480" y="3356745"/>
                </a:cubicBezTo>
                <a:cubicBezTo>
                  <a:pt x="800249" y="3338794"/>
                  <a:pt x="800249" y="3338794"/>
                  <a:pt x="800249" y="3338794"/>
                </a:cubicBezTo>
                <a:cubicBezTo>
                  <a:pt x="796853" y="3338794"/>
                  <a:pt x="796853" y="3338794"/>
                  <a:pt x="796853" y="3338794"/>
                </a:cubicBezTo>
                <a:cubicBezTo>
                  <a:pt x="807040" y="3325331"/>
                  <a:pt x="807040" y="3325331"/>
                  <a:pt x="807040" y="3325331"/>
                </a:cubicBezTo>
                <a:cubicBezTo>
                  <a:pt x="817227" y="3325331"/>
                  <a:pt x="817227" y="3325331"/>
                  <a:pt x="817227" y="3325331"/>
                </a:cubicBezTo>
                <a:cubicBezTo>
                  <a:pt x="820622" y="3311868"/>
                  <a:pt x="820622" y="3311868"/>
                  <a:pt x="820622" y="3311868"/>
                </a:cubicBezTo>
                <a:cubicBezTo>
                  <a:pt x="827413" y="3316356"/>
                  <a:pt x="827413" y="3316356"/>
                  <a:pt x="827413" y="3316356"/>
                </a:cubicBezTo>
                <a:cubicBezTo>
                  <a:pt x="830809" y="3325331"/>
                  <a:pt x="807040" y="3316356"/>
                  <a:pt x="830809" y="3329819"/>
                </a:cubicBezTo>
                <a:cubicBezTo>
                  <a:pt x="844391" y="3325331"/>
                  <a:pt x="844391" y="3325331"/>
                  <a:pt x="844391" y="3325331"/>
                </a:cubicBezTo>
                <a:cubicBezTo>
                  <a:pt x="861369" y="3307381"/>
                  <a:pt x="861369" y="3307381"/>
                  <a:pt x="861369" y="3307381"/>
                </a:cubicBezTo>
                <a:cubicBezTo>
                  <a:pt x="871556" y="3289430"/>
                  <a:pt x="871556" y="3289430"/>
                  <a:pt x="871556" y="3289430"/>
                </a:cubicBezTo>
                <a:cubicBezTo>
                  <a:pt x="868160" y="3284943"/>
                  <a:pt x="868160" y="3284943"/>
                  <a:pt x="868160" y="3284943"/>
                </a:cubicBezTo>
                <a:cubicBezTo>
                  <a:pt x="871556" y="3280455"/>
                  <a:pt x="871556" y="3280455"/>
                  <a:pt x="871556" y="3280455"/>
                </a:cubicBezTo>
                <a:cubicBezTo>
                  <a:pt x="871556" y="3275967"/>
                  <a:pt x="871556" y="3275967"/>
                  <a:pt x="871556" y="3275967"/>
                </a:cubicBezTo>
                <a:cubicBezTo>
                  <a:pt x="878347" y="3284943"/>
                  <a:pt x="878347" y="3284943"/>
                  <a:pt x="878347" y="3284943"/>
                </a:cubicBezTo>
                <a:cubicBezTo>
                  <a:pt x="888534" y="3275967"/>
                  <a:pt x="888534" y="3275967"/>
                  <a:pt x="888534" y="3275967"/>
                </a:cubicBezTo>
                <a:cubicBezTo>
                  <a:pt x="871556" y="3271480"/>
                  <a:pt x="871556" y="3271480"/>
                  <a:pt x="871556" y="3271480"/>
                </a:cubicBezTo>
                <a:cubicBezTo>
                  <a:pt x="830809" y="3293918"/>
                  <a:pt x="830809" y="3293918"/>
                  <a:pt x="830809" y="3293918"/>
                </a:cubicBezTo>
                <a:cubicBezTo>
                  <a:pt x="756106" y="3356745"/>
                  <a:pt x="756106" y="3356745"/>
                  <a:pt x="756106" y="3356745"/>
                </a:cubicBezTo>
                <a:cubicBezTo>
                  <a:pt x="752710" y="3365720"/>
                  <a:pt x="752710" y="3365720"/>
                  <a:pt x="752710" y="3365720"/>
                </a:cubicBezTo>
                <a:cubicBezTo>
                  <a:pt x="766293" y="3365720"/>
                  <a:pt x="766293" y="3365720"/>
                  <a:pt x="766293" y="3365720"/>
                </a:cubicBezTo>
                <a:cubicBezTo>
                  <a:pt x="779875" y="3370208"/>
                  <a:pt x="779875" y="3370208"/>
                  <a:pt x="779875" y="3370208"/>
                </a:cubicBezTo>
                <a:cubicBezTo>
                  <a:pt x="783271" y="3374695"/>
                  <a:pt x="783271" y="3374695"/>
                  <a:pt x="783271" y="3374695"/>
                </a:cubicBezTo>
                <a:cubicBezTo>
                  <a:pt x="742524" y="3406109"/>
                  <a:pt x="742524" y="3406109"/>
                  <a:pt x="742524" y="3406109"/>
                </a:cubicBezTo>
                <a:cubicBezTo>
                  <a:pt x="722150" y="3419572"/>
                  <a:pt x="722150" y="3419572"/>
                  <a:pt x="722150" y="3419572"/>
                </a:cubicBezTo>
                <a:cubicBezTo>
                  <a:pt x="708568" y="3437522"/>
                  <a:pt x="708568" y="3437522"/>
                  <a:pt x="708568" y="3437522"/>
                </a:cubicBezTo>
                <a:cubicBezTo>
                  <a:pt x="698381" y="3428547"/>
                  <a:pt x="698381" y="3428547"/>
                  <a:pt x="698381" y="3428547"/>
                </a:cubicBezTo>
                <a:cubicBezTo>
                  <a:pt x="640656" y="3482398"/>
                  <a:pt x="640656" y="3482398"/>
                  <a:pt x="640656" y="3482398"/>
                </a:cubicBezTo>
                <a:cubicBezTo>
                  <a:pt x="640656" y="3491374"/>
                  <a:pt x="640656" y="3491374"/>
                  <a:pt x="640656" y="3491374"/>
                </a:cubicBezTo>
                <a:cubicBezTo>
                  <a:pt x="627074" y="3495861"/>
                  <a:pt x="627074" y="3495861"/>
                  <a:pt x="627074" y="3495861"/>
                </a:cubicBezTo>
                <a:cubicBezTo>
                  <a:pt x="623678" y="3500349"/>
                  <a:pt x="623678" y="3500349"/>
                  <a:pt x="623678" y="3500349"/>
                </a:cubicBezTo>
                <a:cubicBezTo>
                  <a:pt x="606700" y="3513812"/>
                  <a:pt x="606700" y="3513812"/>
                  <a:pt x="606700" y="3513812"/>
                </a:cubicBezTo>
                <a:lnTo>
                  <a:pt x="608240" y="3513934"/>
                </a:lnTo>
                <a:lnTo>
                  <a:pt x="593118" y="3527275"/>
                </a:lnTo>
                <a:cubicBezTo>
                  <a:pt x="610096" y="3495861"/>
                  <a:pt x="610096" y="3495861"/>
                  <a:pt x="610096" y="3495861"/>
                </a:cubicBezTo>
                <a:cubicBezTo>
                  <a:pt x="623678" y="3491374"/>
                  <a:pt x="623678" y="3491374"/>
                  <a:pt x="623678" y="3491374"/>
                </a:cubicBezTo>
                <a:cubicBezTo>
                  <a:pt x="613491" y="3477911"/>
                  <a:pt x="613491" y="3477911"/>
                  <a:pt x="613491" y="3477911"/>
                </a:cubicBezTo>
                <a:cubicBezTo>
                  <a:pt x="603305" y="3495861"/>
                  <a:pt x="603305" y="3495861"/>
                  <a:pt x="603305" y="3495861"/>
                </a:cubicBezTo>
                <a:cubicBezTo>
                  <a:pt x="589722" y="3495861"/>
                  <a:pt x="589722" y="3495861"/>
                  <a:pt x="589722" y="3495861"/>
                </a:cubicBezTo>
                <a:cubicBezTo>
                  <a:pt x="596513" y="3491374"/>
                  <a:pt x="596513" y="3477911"/>
                  <a:pt x="593118" y="3473423"/>
                </a:cubicBezTo>
                <a:cubicBezTo>
                  <a:pt x="579535" y="3473423"/>
                  <a:pt x="579535" y="3473423"/>
                  <a:pt x="579535" y="3473423"/>
                </a:cubicBezTo>
                <a:cubicBezTo>
                  <a:pt x="572744" y="3495861"/>
                  <a:pt x="572744" y="3495861"/>
                  <a:pt x="572744" y="3495861"/>
                </a:cubicBezTo>
                <a:cubicBezTo>
                  <a:pt x="579535" y="3491374"/>
                  <a:pt x="569349" y="3513812"/>
                  <a:pt x="586327" y="3500349"/>
                </a:cubicBezTo>
                <a:cubicBezTo>
                  <a:pt x="579535" y="3513812"/>
                  <a:pt x="579535" y="3513812"/>
                  <a:pt x="579535" y="3513812"/>
                </a:cubicBezTo>
                <a:cubicBezTo>
                  <a:pt x="562557" y="3518299"/>
                  <a:pt x="562557" y="3518299"/>
                  <a:pt x="562557" y="3518299"/>
                </a:cubicBezTo>
                <a:cubicBezTo>
                  <a:pt x="555766" y="3509324"/>
                  <a:pt x="555766" y="3509324"/>
                  <a:pt x="555766" y="3509324"/>
                </a:cubicBezTo>
                <a:cubicBezTo>
                  <a:pt x="542184" y="3482398"/>
                  <a:pt x="542184" y="3482398"/>
                  <a:pt x="542184" y="3482398"/>
                </a:cubicBezTo>
                <a:cubicBezTo>
                  <a:pt x="538788" y="3482398"/>
                  <a:pt x="538788" y="3482398"/>
                  <a:pt x="538788" y="3482398"/>
                </a:cubicBezTo>
                <a:cubicBezTo>
                  <a:pt x="542184" y="3468935"/>
                  <a:pt x="569349" y="3473423"/>
                  <a:pt x="572744" y="3446497"/>
                </a:cubicBezTo>
                <a:cubicBezTo>
                  <a:pt x="582931" y="3446497"/>
                  <a:pt x="582931" y="3446497"/>
                  <a:pt x="582931" y="3446497"/>
                </a:cubicBezTo>
                <a:cubicBezTo>
                  <a:pt x="599909" y="3415084"/>
                  <a:pt x="599909" y="3415084"/>
                  <a:pt x="599909" y="3415084"/>
                </a:cubicBezTo>
                <a:cubicBezTo>
                  <a:pt x="593118" y="3410596"/>
                  <a:pt x="593118" y="3410596"/>
                  <a:pt x="593118" y="3410596"/>
                </a:cubicBezTo>
                <a:cubicBezTo>
                  <a:pt x="603305" y="3392646"/>
                  <a:pt x="603305" y="3392646"/>
                  <a:pt x="603305" y="3392646"/>
                </a:cubicBezTo>
                <a:cubicBezTo>
                  <a:pt x="572744" y="3383671"/>
                  <a:pt x="572744" y="3383671"/>
                  <a:pt x="572744" y="3383671"/>
                </a:cubicBezTo>
                <a:cubicBezTo>
                  <a:pt x="569349" y="3374695"/>
                  <a:pt x="569349" y="3374695"/>
                  <a:pt x="569349" y="3374695"/>
                </a:cubicBezTo>
                <a:cubicBezTo>
                  <a:pt x="559162" y="3383671"/>
                  <a:pt x="559162" y="3383671"/>
                  <a:pt x="559162" y="3383671"/>
                </a:cubicBezTo>
                <a:cubicBezTo>
                  <a:pt x="562557" y="3388158"/>
                  <a:pt x="562557" y="3388158"/>
                  <a:pt x="562557" y="3388158"/>
                </a:cubicBezTo>
                <a:cubicBezTo>
                  <a:pt x="531997" y="3397133"/>
                  <a:pt x="531997" y="3397133"/>
                  <a:pt x="531997" y="3397133"/>
                </a:cubicBezTo>
                <a:lnTo>
                  <a:pt x="525529" y="3402262"/>
                </a:lnTo>
                <a:lnTo>
                  <a:pt x="524569" y="3401761"/>
                </a:lnTo>
                <a:cubicBezTo>
                  <a:pt x="519264" y="3404145"/>
                  <a:pt x="509077" y="3410596"/>
                  <a:pt x="491250" y="3424059"/>
                </a:cubicBezTo>
                <a:cubicBezTo>
                  <a:pt x="484459" y="3424059"/>
                  <a:pt x="484459" y="3424059"/>
                  <a:pt x="484459" y="3424059"/>
                </a:cubicBezTo>
                <a:cubicBezTo>
                  <a:pt x="481063" y="3419572"/>
                  <a:pt x="481063" y="3419572"/>
                  <a:pt x="481063" y="3419572"/>
                </a:cubicBezTo>
                <a:cubicBezTo>
                  <a:pt x="494646" y="3415084"/>
                  <a:pt x="494646" y="3415084"/>
                  <a:pt x="494646" y="3415084"/>
                </a:cubicBezTo>
                <a:cubicBezTo>
                  <a:pt x="508228" y="3397133"/>
                  <a:pt x="508228" y="3397133"/>
                  <a:pt x="508228" y="3397133"/>
                </a:cubicBezTo>
                <a:cubicBezTo>
                  <a:pt x="508228" y="3379183"/>
                  <a:pt x="508228" y="3379183"/>
                  <a:pt x="508228" y="3379183"/>
                </a:cubicBezTo>
                <a:cubicBezTo>
                  <a:pt x="515019" y="3383671"/>
                  <a:pt x="515019" y="3383671"/>
                  <a:pt x="515019" y="3383671"/>
                </a:cubicBezTo>
                <a:cubicBezTo>
                  <a:pt x="525206" y="3370208"/>
                  <a:pt x="525206" y="3370208"/>
                  <a:pt x="525206" y="3370208"/>
                </a:cubicBezTo>
                <a:cubicBezTo>
                  <a:pt x="518415" y="3365720"/>
                  <a:pt x="518415" y="3365720"/>
                  <a:pt x="518415" y="3365720"/>
                </a:cubicBezTo>
                <a:cubicBezTo>
                  <a:pt x="504832" y="3356745"/>
                  <a:pt x="504832" y="3356745"/>
                  <a:pt x="504832" y="3356745"/>
                </a:cubicBezTo>
                <a:cubicBezTo>
                  <a:pt x="477668" y="3370208"/>
                  <a:pt x="477668" y="3370208"/>
                  <a:pt x="477668" y="3370208"/>
                </a:cubicBezTo>
                <a:cubicBezTo>
                  <a:pt x="467481" y="3388158"/>
                  <a:pt x="467481" y="3388158"/>
                  <a:pt x="467481" y="3388158"/>
                </a:cubicBezTo>
                <a:cubicBezTo>
                  <a:pt x="457294" y="3383671"/>
                  <a:pt x="487855" y="3361232"/>
                  <a:pt x="453899" y="3388158"/>
                </a:cubicBezTo>
                <a:cubicBezTo>
                  <a:pt x="464085" y="3374695"/>
                  <a:pt x="464085" y="3374695"/>
                  <a:pt x="464085" y="3374695"/>
                </a:cubicBezTo>
                <a:cubicBezTo>
                  <a:pt x="477668" y="3365720"/>
                  <a:pt x="477668" y="3365720"/>
                  <a:pt x="477668" y="3365720"/>
                </a:cubicBezTo>
                <a:cubicBezTo>
                  <a:pt x="477668" y="3356745"/>
                  <a:pt x="477668" y="3356745"/>
                  <a:pt x="477668" y="3356745"/>
                </a:cubicBezTo>
                <a:cubicBezTo>
                  <a:pt x="460690" y="3361232"/>
                  <a:pt x="460690" y="3361232"/>
                  <a:pt x="460690" y="3361232"/>
                </a:cubicBezTo>
                <a:cubicBezTo>
                  <a:pt x="436921" y="3397133"/>
                  <a:pt x="436921" y="3397133"/>
                  <a:pt x="436921" y="3397133"/>
                </a:cubicBezTo>
                <a:cubicBezTo>
                  <a:pt x="453899" y="3392646"/>
                  <a:pt x="453899" y="3392646"/>
                  <a:pt x="453899" y="3392646"/>
                </a:cubicBezTo>
                <a:cubicBezTo>
                  <a:pt x="436921" y="3410596"/>
                  <a:pt x="436921" y="3410596"/>
                  <a:pt x="436921" y="3410596"/>
                </a:cubicBezTo>
                <a:cubicBezTo>
                  <a:pt x="436921" y="3401621"/>
                  <a:pt x="436921" y="3401621"/>
                  <a:pt x="436921" y="3401621"/>
                </a:cubicBezTo>
                <a:cubicBezTo>
                  <a:pt x="430130" y="3410596"/>
                  <a:pt x="430130" y="3410596"/>
                  <a:pt x="430130" y="3410596"/>
                </a:cubicBezTo>
                <a:cubicBezTo>
                  <a:pt x="413152" y="3410596"/>
                  <a:pt x="413152" y="3410596"/>
                  <a:pt x="413152" y="3410596"/>
                </a:cubicBezTo>
                <a:cubicBezTo>
                  <a:pt x="399569" y="3428547"/>
                  <a:pt x="399569" y="3428547"/>
                  <a:pt x="399569" y="3428547"/>
                </a:cubicBezTo>
                <a:cubicBezTo>
                  <a:pt x="379196" y="3424059"/>
                  <a:pt x="379196" y="3424059"/>
                  <a:pt x="379196" y="3424059"/>
                </a:cubicBezTo>
                <a:cubicBezTo>
                  <a:pt x="372405" y="3415084"/>
                  <a:pt x="372405" y="3415084"/>
                  <a:pt x="372405" y="3415084"/>
                </a:cubicBezTo>
                <a:cubicBezTo>
                  <a:pt x="375800" y="3406109"/>
                  <a:pt x="375800" y="3406109"/>
                  <a:pt x="375800" y="3406109"/>
                </a:cubicBezTo>
                <a:cubicBezTo>
                  <a:pt x="369009" y="3392646"/>
                  <a:pt x="369009" y="3392646"/>
                  <a:pt x="369009" y="3392646"/>
                </a:cubicBezTo>
                <a:cubicBezTo>
                  <a:pt x="375800" y="3392646"/>
                  <a:pt x="382591" y="3383671"/>
                  <a:pt x="385987" y="3383671"/>
                </a:cubicBezTo>
                <a:cubicBezTo>
                  <a:pt x="375800" y="3383671"/>
                  <a:pt x="375800" y="3383671"/>
                  <a:pt x="375800" y="3383671"/>
                </a:cubicBezTo>
                <a:cubicBezTo>
                  <a:pt x="402965" y="3338794"/>
                  <a:pt x="402965" y="3338794"/>
                  <a:pt x="402965" y="3338794"/>
                </a:cubicBezTo>
                <a:cubicBezTo>
                  <a:pt x="392778" y="3338794"/>
                  <a:pt x="392778" y="3338794"/>
                  <a:pt x="392778" y="3338794"/>
                </a:cubicBezTo>
                <a:cubicBezTo>
                  <a:pt x="396174" y="3338794"/>
                  <a:pt x="382591" y="3352257"/>
                  <a:pt x="392778" y="3334307"/>
                </a:cubicBezTo>
                <a:cubicBezTo>
                  <a:pt x="385987" y="3334307"/>
                  <a:pt x="385987" y="3334307"/>
                  <a:pt x="385987" y="3334307"/>
                </a:cubicBezTo>
                <a:cubicBezTo>
                  <a:pt x="399569" y="3316356"/>
                  <a:pt x="402965" y="3352257"/>
                  <a:pt x="409756" y="3316356"/>
                </a:cubicBezTo>
                <a:cubicBezTo>
                  <a:pt x="392778" y="3316356"/>
                  <a:pt x="392778" y="3316356"/>
                  <a:pt x="392778" y="3316356"/>
                </a:cubicBezTo>
                <a:cubicBezTo>
                  <a:pt x="352031" y="3365720"/>
                  <a:pt x="352031" y="3365720"/>
                  <a:pt x="352031" y="3365720"/>
                </a:cubicBezTo>
                <a:cubicBezTo>
                  <a:pt x="331657" y="3388158"/>
                  <a:pt x="331657" y="3388158"/>
                  <a:pt x="331657" y="3388158"/>
                </a:cubicBezTo>
                <a:cubicBezTo>
                  <a:pt x="331657" y="3388158"/>
                  <a:pt x="331657" y="3388158"/>
                  <a:pt x="331657" y="3392646"/>
                </a:cubicBezTo>
                <a:cubicBezTo>
                  <a:pt x="321471" y="3388158"/>
                  <a:pt x="321471" y="3388158"/>
                  <a:pt x="321471" y="3388158"/>
                </a:cubicBezTo>
                <a:cubicBezTo>
                  <a:pt x="341844" y="3365720"/>
                  <a:pt x="341844" y="3365720"/>
                  <a:pt x="341844" y="3365720"/>
                </a:cubicBezTo>
                <a:cubicBezTo>
                  <a:pt x="338449" y="3361232"/>
                  <a:pt x="338449" y="3361232"/>
                  <a:pt x="338449" y="3361232"/>
                </a:cubicBezTo>
                <a:cubicBezTo>
                  <a:pt x="352031" y="3343282"/>
                  <a:pt x="352031" y="3343282"/>
                  <a:pt x="352031" y="3343282"/>
                </a:cubicBezTo>
                <a:cubicBezTo>
                  <a:pt x="345240" y="3338794"/>
                  <a:pt x="345240" y="3338794"/>
                  <a:pt x="345240" y="3338794"/>
                </a:cubicBezTo>
                <a:cubicBezTo>
                  <a:pt x="348635" y="3352257"/>
                  <a:pt x="331657" y="3334307"/>
                  <a:pt x="331657" y="3361232"/>
                </a:cubicBezTo>
                <a:cubicBezTo>
                  <a:pt x="328262" y="3365720"/>
                  <a:pt x="328262" y="3365720"/>
                  <a:pt x="328262" y="3365720"/>
                </a:cubicBezTo>
                <a:cubicBezTo>
                  <a:pt x="321471" y="3356745"/>
                  <a:pt x="321471" y="3356745"/>
                  <a:pt x="321471" y="3356745"/>
                </a:cubicBezTo>
                <a:cubicBezTo>
                  <a:pt x="304493" y="3365720"/>
                  <a:pt x="304493" y="3365720"/>
                  <a:pt x="304493" y="3365720"/>
                </a:cubicBezTo>
                <a:cubicBezTo>
                  <a:pt x="287515" y="3343282"/>
                  <a:pt x="287515" y="3343282"/>
                  <a:pt x="287515" y="3343282"/>
                </a:cubicBezTo>
                <a:cubicBezTo>
                  <a:pt x="297702" y="3320844"/>
                  <a:pt x="297702" y="3320844"/>
                  <a:pt x="297702" y="3320844"/>
                </a:cubicBezTo>
                <a:cubicBezTo>
                  <a:pt x="284119" y="3307381"/>
                  <a:pt x="284119" y="3307381"/>
                  <a:pt x="284119" y="3307381"/>
                </a:cubicBezTo>
                <a:cubicBezTo>
                  <a:pt x="304493" y="3298406"/>
                  <a:pt x="304493" y="3298406"/>
                  <a:pt x="304493" y="3298406"/>
                </a:cubicBezTo>
                <a:cubicBezTo>
                  <a:pt x="297702" y="3289430"/>
                  <a:pt x="297702" y="3289430"/>
                  <a:pt x="297702" y="3289430"/>
                </a:cubicBezTo>
                <a:cubicBezTo>
                  <a:pt x="307888" y="3289430"/>
                  <a:pt x="307888" y="3289430"/>
                  <a:pt x="307888" y="3289430"/>
                </a:cubicBezTo>
                <a:cubicBezTo>
                  <a:pt x="304493" y="3271480"/>
                  <a:pt x="304493" y="3271480"/>
                  <a:pt x="304493" y="3271480"/>
                </a:cubicBezTo>
                <a:cubicBezTo>
                  <a:pt x="318075" y="3258017"/>
                  <a:pt x="318075" y="3258017"/>
                  <a:pt x="318075" y="3258017"/>
                </a:cubicBezTo>
                <a:cubicBezTo>
                  <a:pt x="314680" y="3266992"/>
                  <a:pt x="331657" y="3231091"/>
                  <a:pt x="297702" y="3253529"/>
                </a:cubicBezTo>
                <a:cubicBezTo>
                  <a:pt x="284119" y="3258017"/>
                  <a:pt x="284119" y="3258017"/>
                  <a:pt x="284119" y="3258017"/>
                </a:cubicBezTo>
                <a:cubicBezTo>
                  <a:pt x="270537" y="3275967"/>
                  <a:pt x="270537" y="3275967"/>
                  <a:pt x="270537" y="3275967"/>
                </a:cubicBezTo>
                <a:cubicBezTo>
                  <a:pt x="260350" y="3280455"/>
                  <a:pt x="260350" y="3280455"/>
                  <a:pt x="260350" y="3280455"/>
                </a:cubicBezTo>
                <a:cubicBezTo>
                  <a:pt x="270537" y="3266992"/>
                  <a:pt x="270537" y="3266992"/>
                  <a:pt x="270537" y="3266992"/>
                </a:cubicBezTo>
                <a:cubicBezTo>
                  <a:pt x="270537" y="3258017"/>
                  <a:pt x="270537" y="3258017"/>
                  <a:pt x="270537" y="3258017"/>
                </a:cubicBezTo>
                <a:cubicBezTo>
                  <a:pt x="270537" y="3247920"/>
                  <a:pt x="272447" y="3260542"/>
                  <a:pt x="271969" y="3256124"/>
                </a:cubicBezTo>
                <a:lnTo>
                  <a:pt x="271249" y="3250306"/>
                </a:lnTo>
                <a:lnTo>
                  <a:pt x="284119" y="3244554"/>
                </a:lnTo>
                <a:cubicBezTo>
                  <a:pt x="290910" y="3240066"/>
                  <a:pt x="290910" y="3240066"/>
                  <a:pt x="290910" y="3240066"/>
                </a:cubicBezTo>
                <a:cubicBezTo>
                  <a:pt x="290910" y="3217628"/>
                  <a:pt x="290910" y="3217628"/>
                  <a:pt x="290910" y="3217628"/>
                </a:cubicBezTo>
                <a:cubicBezTo>
                  <a:pt x="287515" y="3217628"/>
                  <a:pt x="287515" y="3217628"/>
                  <a:pt x="287515" y="3217628"/>
                </a:cubicBezTo>
                <a:cubicBezTo>
                  <a:pt x="260350" y="3244554"/>
                  <a:pt x="260350" y="3244554"/>
                  <a:pt x="260350" y="3244554"/>
                </a:cubicBezTo>
                <a:cubicBezTo>
                  <a:pt x="256955" y="3244554"/>
                  <a:pt x="256955" y="3244554"/>
                  <a:pt x="256955" y="3244554"/>
                </a:cubicBezTo>
                <a:cubicBezTo>
                  <a:pt x="256955" y="3240066"/>
                  <a:pt x="256955" y="3240066"/>
                  <a:pt x="256955" y="3240066"/>
                </a:cubicBezTo>
                <a:cubicBezTo>
                  <a:pt x="263746" y="3235579"/>
                  <a:pt x="263746" y="3235579"/>
                  <a:pt x="263746" y="3235579"/>
                </a:cubicBezTo>
                <a:cubicBezTo>
                  <a:pt x="270537" y="3217628"/>
                  <a:pt x="270537" y="3217628"/>
                  <a:pt x="270537" y="3217628"/>
                </a:cubicBezTo>
                <a:cubicBezTo>
                  <a:pt x="280724" y="3208653"/>
                  <a:pt x="280724" y="3208653"/>
                  <a:pt x="280724" y="3208653"/>
                </a:cubicBezTo>
                <a:cubicBezTo>
                  <a:pt x="273932" y="3186215"/>
                  <a:pt x="273932" y="3186215"/>
                  <a:pt x="273932" y="3186215"/>
                </a:cubicBezTo>
                <a:lnTo>
                  <a:pt x="279268" y="3175637"/>
                </a:lnTo>
                <a:lnTo>
                  <a:pt x="284119" y="3177240"/>
                </a:lnTo>
                <a:cubicBezTo>
                  <a:pt x="287515" y="3172752"/>
                  <a:pt x="287515" y="3172752"/>
                  <a:pt x="287515" y="3172752"/>
                </a:cubicBezTo>
                <a:cubicBezTo>
                  <a:pt x="280724" y="3168264"/>
                  <a:pt x="280724" y="3168264"/>
                  <a:pt x="280724" y="3168264"/>
                </a:cubicBezTo>
                <a:cubicBezTo>
                  <a:pt x="277328" y="3159289"/>
                  <a:pt x="277328" y="3159289"/>
                  <a:pt x="277328" y="3159289"/>
                </a:cubicBezTo>
                <a:cubicBezTo>
                  <a:pt x="256955" y="3177240"/>
                  <a:pt x="256955" y="3177240"/>
                  <a:pt x="256955" y="3177240"/>
                </a:cubicBezTo>
                <a:cubicBezTo>
                  <a:pt x="263746" y="3190703"/>
                  <a:pt x="243372" y="3177240"/>
                  <a:pt x="243372" y="3208653"/>
                </a:cubicBezTo>
                <a:cubicBezTo>
                  <a:pt x="236581" y="3208653"/>
                  <a:pt x="236581" y="3208653"/>
                  <a:pt x="236581" y="3208653"/>
                </a:cubicBezTo>
                <a:cubicBezTo>
                  <a:pt x="243372" y="3226604"/>
                  <a:pt x="243372" y="3226604"/>
                  <a:pt x="243372" y="3226604"/>
                </a:cubicBezTo>
                <a:cubicBezTo>
                  <a:pt x="239977" y="3244554"/>
                  <a:pt x="239977" y="3244554"/>
                  <a:pt x="239977" y="3244554"/>
                </a:cubicBezTo>
                <a:cubicBezTo>
                  <a:pt x="246768" y="3244554"/>
                  <a:pt x="246768" y="3244554"/>
                  <a:pt x="246768" y="3244554"/>
                </a:cubicBezTo>
                <a:lnTo>
                  <a:pt x="246478" y="3247795"/>
                </a:lnTo>
                <a:lnTo>
                  <a:pt x="233185" y="3253529"/>
                </a:lnTo>
                <a:lnTo>
                  <a:pt x="233185" y="3255473"/>
                </a:lnTo>
                <a:lnTo>
                  <a:pt x="226394" y="3253529"/>
                </a:lnTo>
                <a:cubicBezTo>
                  <a:pt x="236581" y="3235579"/>
                  <a:pt x="236581" y="3235579"/>
                  <a:pt x="236581" y="3235579"/>
                </a:cubicBezTo>
                <a:cubicBezTo>
                  <a:pt x="233185" y="3231091"/>
                  <a:pt x="233185" y="3231091"/>
                  <a:pt x="233185" y="3231091"/>
                </a:cubicBezTo>
                <a:cubicBezTo>
                  <a:pt x="222999" y="3244554"/>
                  <a:pt x="222999" y="3244554"/>
                  <a:pt x="222999" y="3244554"/>
                </a:cubicBezTo>
                <a:cubicBezTo>
                  <a:pt x="222999" y="3217628"/>
                  <a:pt x="222999" y="3217628"/>
                  <a:pt x="222999" y="3217628"/>
                </a:cubicBezTo>
                <a:cubicBezTo>
                  <a:pt x="233185" y="3213141"/>
                  <a:pt x="233185" y="3213141"/>
                  <a:pt x="233185" y="3213141"/>
                </a:cubicBezTo>
                <a:cubicBezTo>
                  <a:pt x="229790" y="3204165"/>
                  <a:pt x="229790" y="3204165"/>
                  <a:pt x="229790" y="3204165"/>
                </a:cubicBezTo>
                <a:cubicBezTo>
                  <a:pt x="229790" y="3186215"/>
                  <a:pt x="229790" y="3186215"/>
                  <a:pt x="229790" y="3186215"/>
                </a:cubicBezTo>
                <a:cubicBezTo>
                  <a:pt x="195834" y="3204165"/>
                  <a:pt x="195834" y="3204165"/>
                  <a:pt x="195834" y="3204165"/>
                </a:cubicBezTo>
                <a:cubicBezTo>
                  <a:pt x="178856" y="3222116"/>
                  <a:pt x="178856" y="3222116"/>
                  <a:pt x="178856" y="3222116"/>
                </a:cubicBezTo>
                <a:cubicBezTo>
                  <a:pt x="175460" y="3222116"/>
                  <a:pt x="175460" y="3222116"/>
                  <a:pt x="175460" y="3222116"/>
                </a:cubicBezTo>
                <a:cubicBezTo>
                  <a:pt x="172065" y="3226604"/>
                  <a:pt x="172065" y="3226604"/>
                  <a:pt x="172065" y="3226604"/>
                </a:cubicBezTo>
                <a:cubicBezTo>
                  <a:pt x="172065" y="3235579"/>
                  <a:pt x="172065" y="3235579"/>
                  <a:pt x="172065" y="3235579"/>
                </a:cubicBezTo>
                <a:cubicBezTo>
                  <a:pt x="175460" y="3240066"/>
                  <a:pt x="175460" y="3240066"/>
                  <a:pt x="175460" y="3240066"/>
                </a:cubicBezTo>
                <a:cubicBezTo>
                  <a:pt x="178856" y="3235579"/>
                  <a:pt x="185647" y="3235579"/>
                  <a:pt x="192438" y="3235579"/>
                </a:cubicBezTo>
                <a:cubicBezTo>
                  <a:pt x="172065" y="3249042"/>
                  <a:pt x="172065" y="3249042"/>
                  <a:pt x="172065" y="3249042"/>
                </a:cubicBezTo>
                <a:cubicBezTo>
                  <a:pt x="172065" y="3244554"/>
                  <a:pt x="172065" y="3244554"/>
                  <a:pt x="172065" y="3244554"/>
                </a:cubicBezTo>
                <a:cubicBezTo>
                  <a:pt x="148296" y="3253529"/>
                  <a:pt x="148296" y="3253529"/>
                  <a:pt x="148296" y="3253529"/>
                </a:cubicBezTo>
                <a:cubicBezTo>
                  <a:pt x="155087" y="3235579"/>
                  <a:pt x="155087" y="3235579"/>
                  <a:pt x="155087" y="3235579"/>
                </a:cubicBezTo>
                <a:cubicBezTo>
                  <a:pt x="161878" y="3226604"/>
                  <a:pt x="161878" y="3226604"/>
                  <a:pt x="161878" y="3226604"/>
                </a:cubicBezTo>
                <a:cubicBezTo>
                  <a:pt x="155087" y="3222116"/>
                  <a:pt x="155087" y="3222116"/>
                  <a:pt x="155087" y="3222116"/>
                </a:cubicBezTo>
                <a:cubicBezTo>
                  <a:pt x="158482" y="3216507"/>
                  <a:pt x="161029" y="3212300"/>
                  <a:pt x="162939" y="3209144"/>
                </a:cubicBezTo>
                <a:lnTo>
                  <a:pt x="165996" y="3204095"/>
                </a:lnTo>
                <a:lnTo>
                  <a:pt x="168245" y="3204727"/>
                </a:lnTo>
                <a:cubicBezTo>
                  <a:pt x="172065" y="3203044"/>
                  <a:pt x="173763" y="3197434"/>
                  <a:pt x="168669" y="3199678"/>
                </a:cubicBezTo>
                <a:cubicBezTo>
                  <a:pt x="168669" y="3199678"/>
                  <a:pt x="168669" y="3199678"/>
                  <a:pt x="166971" y="3202483"/>
                </a:cubicBezTo>
                <a:lnTo>
                  <a:pt x="165996" y="3204095"/>
                </a:lnTo>
                <a:lnTo>
                  <a:pt x="161507" y="3202833"/>
                </a:lnTo>
                <a:cubicBezTo>
                  <a:pt x="159119" y="3200239"/>
                  <a:pt x="156785" y="3195191"/>
                  <a:pt x="155087" y="3186215"/>
                </a:cubicBezTo>
                <a:cubicBezTo>
                  <a:pt x="161878" y="3181727"/>
                  <a:pt x="161878" y="3181727"/>
                  <a:pt x="161878" y="3181727"/>
                </a:cubicBezTo>
                <a:cubicBezTo>
                  <a:pt x="161878" y="3177240"/>
                  <a:pt x="161878" y="3177240"/>
                  <a:pt x="161878" y="3177240"/>
                </a:cubicBezTo>
                <a:cubicBezTo>
                  <a:pt x="144900" y="3159289"/>
                  <a:pt x="158482" y="3208653"/>
                  <a:pt x="144900" y="3163777"/>
                </a:cubicBezTo>
                <a:cubicBezTo>
                  <a:pt x="161878" y="3163777"/>
                  <a:pt x="161878" y="3163777"/>
                  <a:pt x="161878" y="3163777"/>
                </a:cubicBezTo>
                <a:cubicBezTo>
                  <a:pt x="161878" y="3154802"/>
                  <a:pt x="161878" y="3154802"/>
                  <a:pt x="161878" y="3154802"/>
                </a:cubicBezTo>
                <a:cubicBezTo>
                  <a:pt x="155087" y="3145826"/>
                  <a:pt x="138109" y="3190703"/>
                  <a:pt x="155087" y="3136851"/>
                </a:cubicBezTo>
                <a:cubicBezTo>
                  <a:pt x="165274" y="3118901"/>
                  <a:pt x="165274" y="3118901"/>
                  <a:pt x="165274" y="3118901"/>
                </a:cubicBezTo>
                <a:cubicBezTo>
                  <a:pt x="161878" y="3127876"/>
                  <a:pt x="158482" y="3127876"/>
                  <a:pt x="155087" y="3100950"/>
                </a:cubicBezTo>
                <a:cubicBezTo>
                  <a:pt x="161878" y="3096462"/>
                  <a:pt x="161878" y="3096462"/>
                  <a:pt x="161878" y="3096462"/>
                </a:cubicBezTo>
                <a:cubicBezTo>
                  <a:pt x="144900" y="3091975"/>
                  <a:pt x="144900" y="3091975"/>
                  <a:pt x="144900" y="3091975"/>
                </a:cubicBezTo>
                <a:cubicBezTo>
                  <a:pt x="165274" y="3087487"/>
                  <a:pt x="165274" y="3087487"/>
                  <a:pt x="165274" y="3087487"/>
                </a:cubicBezTo>
                <a:cubicBezTo>
                  <a:pt x="168669" y="3087487"/>
                  <a:pt x="168669" y="3087487"/>
                  <a:pt x="168669" y="3087487"/>
                </a:cubicBezTo>
                <a:cubicBezTo>
                  <a:pt x="165274" y="3078512"/>
                  <a:pt x="165274" y="3078512"/>
                  <a:pt x="165274" y="3078512"/>
                </a:cubicBezTo>
                <a:cubicBezTo>
                  <a:pt x="165274" y="3078512"/>
                  <a:pt x="158482" y="3091975"/>
                  <a:pt x="165274" y="3074024"/>
                </a:cubicBezTo>
                <a:cubicBezTo>
                  <a:pt x="155087" y="3074024"/>
                  <a:pt x="155087" y="3074024"/>
                  <a:pt x="155087" y="3074024"/>
                </a:cubicBezTo>
                <a:cubicBezTo>
                  <a:pt x="161878" y="3065049"/>
                  <a:pt x="161878" y="3065049"/>
                  <a:pt x="161878" y="3065049"/>
                </a:cubicBezTo>
                <a:cubicBezTo>
                  <a:pt x="168669" y="3069537"/>
                  <a:pt x="168669" y="3069537"/>
                  <a:pt x="168669" y="3069537"/>
                </a:cubicBezTo>
                <a:cubicBezTo>
                  <a:pt x="195834" y="3042611"/>
                  <a:pt x="195834" y="3042611"/>
                  <a:pt x="195834" y="3042611"/>
                </a:cubicBezTo>
                <a:cubicBezTo>
                  <a:pt x="168669" y="3038123"/>
                  <a:pt x="168669" y="3038123"/>
                  <a:pt x="168669" y="3038123"/>
                </a:cubicBezTo>
                <a:cubicBezTo>
                  <a:pt x="168669" y="3033636"/>
                  <a:pt x="168669" y="3033636"/>
                  <a:pt x="168669" y="3033636"/>
                </a:cubicBezTo>
                <a:cubicBezTo>
                  <a:pt x="182252" y="3033636"/>
                  <a:pt x="182252" y="3033636"/>
                  <a:pt x="182252" y="3033636"/>
                </a:cubicBezTo>
                <a:cubicBezTo>
                  <a:pt x="182252" y="3006710"/>
                  <a:pt x="182252" y="3006710"/>
                  <a:pt x="182252" y="3006710"/>
                </a:cubicBezTo>
                <a:cubicBezTo>
                  <a:pt x="195834" y="3002222"/>
                  <a:pt x="195834" y="3002222"/>
                  <a:pt x="195834" y="3002222"/>
                </a:cubicBezTo>
                <a:cubicBezTo>
                  <a:pt x="195834" y="2997735"/>
                  <a:pt x="199230" y="3011198"/>
                  <a:pt x="195834" y="2993247"/>
                </a:cubicBezTo>
                <a:cubicBezTo>
                  <a:pt x="161878" y="2997735"/>
                  <a:pt x="161878" y="2997735"/>
                  <a:pt x="161878" y="2997735"/>
                </a:cubicBezTo>
                <a:cubicBezTo>
                  <a:pt x="161878" y="3011198"/>
                  <a:pt x="151691" y="3006710"/>
                  <a:pt x="148296" y="3006710"/>
                </a:cubicBezTo>
                <a:cubicBezTo>
                  <a:pt x="141505" y="3015685"/>
                  <a:pt x="141505" y="3015685"/>
                  <a:pt x="141505" y="3015685"/>
                </a:cubicBezTo>
                <a:cubicBezTo>
                  <a:pt x="124527" y="3011198"/>
                  <a:pt x="124527" y="3011198"/>
                  <a:pt x="124527" y="3011198"/>
                </a:cubicBezTo>
                <a:cubicBezTo>
                  <a:pt x="110944" y="3029148"/>
                  <a:pt x="110944" y="3029148"/>
                  <a:pt x="110944" y="3029148"/>
                </a:cubicBezTo>
                <a:cubicBezTo>
                  <a:pt x="107549" y="3024660"/>
                  <a:pt x="107549" y="3024660"/>
                  <a:pt x="107549" y="3024660"/>
                </a:cubicBezTo>
                <a:cubicBezTo>
                  <a:pt x="100757" y="3038123"/>
                  <a:pt x="100757" y="3038123"/>
                  <a:pt x="100757" y="3038123"/>
                </a:cubicBezTo>
                <a:lnTo>
                  <a:pt x="84982" y="3045941"/>
                </a:lnTo>
                <a:lnTo>
                  <a:pt x="88873" y="3041489"/>
                </a:lnTo>
                <a:cubicBezTo>
                  <a:pt x="100970" y="3027185"/>
                  <a:pt x="71046" y="3058318"/>
                  <a:pt x="73593" y="3051586"/>
                </a:cubicBezTo>
                <a:cubicBezTo>
                  <a:pt x="73593" y="3051586"/>
                  <a:pt x="73593" y="3051586"/>
                  <a:pt x="76988" y="3049903"/>
                </a:cubicBezTo>
                <a:lnTo>
                  <a:pt x="84982" y="3045941"/>
                </a:lnTo>
                <a:lnTo>
                  <a:pt x="78978" y="3052813"/>
                </a:lnTo>
                <a:cubicBezTo>
                  <a:pt x="74282" y="3058107"/>
                  <a:pt x="68075" y="3065049"/>
                  <a:pt x="60010" y="3074024"/>
                </a:cubicBezTo>
                <a:cubicBezTo>
                  <a:pt x="56615" y="3060561"/>
                  <a:pt x="56615" y="3060561"/>
                  <a:pt x="56615" y="3060561"/>
                </a:cubicBezTo>
                <a:cubicBezTo>
                  <a:pt x="60010" y="3051586"/>
                  <a:pt x="60010" y="3051586"/>
                  <a:pt x="60010" y="3051586"/>
                </a:cubicBezTo>
                <a:cubicBezTo>
                  <a:pt x="53219" y="3051586"/>
                  <a:pt x="53219" y="3051586"/>
                  <a:pt x="53219" y="3051586"/>
                </a:cubicBezTo>
                <a:cubicBezTo>
                  <a:pt x="56615" y="3047099"/>
                  <a:pt x="70197" y="3033636"/>
                  <a:pt x="73593" y="3042611"/>
                </a:cubicBezTo>
                <a:cubicBezTo>
                  <a:pt x="97362" y="3033636"/>
                  <a:pt x="97362" y="3033636"/>
                  <a:pt x="97362" y="3033636"/>
                </a:cubicBezTo>
                <a:cubicBezTo>
                  <a:pt x="87175" y="3020173"/>
                  <a:pt x="87175" y="3020173"/>
                  <a:pt x="87175" y="3020173"/>
                </a:cubicBezTo>
                <a:cubicBezTo>
                  <a:pt x="87175" y="2993247"/>
                  <a:pt x="87175" y="2993247"/>
                  <a:pt x="87175" y="2993247"/>
                </a:cubicBezTo>
                <a:cubicBezTo>
                  <a:pt x="100757" y="2993247"/>
                  <a:pt x="100757" y="2993247"/>
                  <a:pt x="100757" y="2993247"/>
                </a:cubicBezTo>
                <a:cubicBezTo>
                  <a:pt x="104153" y="2988759"/>
                  <a:pt x="104153" y="2988759"/>
                  <a:pt x="104153" y="2988759"/>
                </a:cubicBezTo>
                <a:cubicBezTo>
                  <a:pt x="104153" y="2979784"/>
                  <a:pt x="104153" y="2979784"/>
                  <a:pt x="104153" y="2979784"/>
                </a:cubicBezTo>
                <a:cubicBezTo>
                  <a:pt x="96513" y="2976418"/>
                  <a:pt x="125163" y="2957907"/>
                  <a:pt x="111316" y="2964007"/>
                </a:cubicBezTo>
                <a:lnTo>
                  <a:pt x="108032" y="2965682"/>
                </a:lnTo>
                <a:lnTo>
                  <a:pt x="110944" y="2961834"/>
                </a:lnTo>
                <a:cubicBezTo>
                  <a:pt x="110944" y="2948371"/>
                  <a:pt x="110944" y="2948371"/>
                  <a:pt x="110944" y="2948371"/>
                </a:cubicBezTo>
                <a:cubicBezTo>
                  <a:pt x="114340" y="2939395"/>
                  <a:pt x="127922" y="2952858"/>
                  <a:pt x="121131" y="2930420"/>
                </a:cubicBezTo>
                <a:cubicBezTo>
                  <a:pt x="121131" y="2925933"/>
                  <a:pt x="121131" y="2925933"/>
                  <a:pt x="121131" y="2925933"/>
                </a:cubicBezTo>
                <a:cubicBezTo>
                  <a:pt x="107549" y="2925933"/>
                  <a:pt x="107549" y="2925933"/>
                  <a:pt x="107549" y="2925933"/>
                </a:cubicBezTo>
                <a:cubicBezTo>
                  <a:pt x="124527" y="2907982"/>
                  <a:pt x="124527" y="2907982"/>
                  <a:pt x="124527" y="2907982"/>
                </a:cubicBezTo>
                <a:cubicBezTo>
                  <a:pt x="121131" y="2903494"/>
                  <a:pt x="121131" y="2903494"/>
                  <a:pt x="121131" y="2903494"/>
                </a:cubicBezTo>
                <a:cubicBezTo>
                  <a:pt x="127922" y="2894519"/>
                  <a:pt x="127922" y="2894519"/>
                  <a:pt x="127922" y="2894519"/>
                </a:cubicBezTo>
                <a:cubicBezTo>
                  <a:pt x="127922" y="2890032"/>
                  <a:pt x="104153" y="2934908"/>
                  <a:pt x="127922" y="2876569"/>
                </a:cubicBezTo>
                <a:cubicBezTo>
                  <a:pt x="127922" y="2854131"/>
                  <a:pt x="127922" y="2854131"/>
                  <a:pt x="127922" y="2854131"/>
                </a:cubicBezTo>
                <a:cubicBezTo>
                  <a:pt x="107549" y="2858618"/>
                  <a:pt x="107549" y="2858618"/>
                  <a:pt x="107549" y="2858618"/>
                </a:cubicBezTo>
                <a:cubicBezTo>
                  <a:pt x="117735" y="2876569"/>
                  <a:pt x="117735" y="2876569"/>
                  <a:pt x="117735" y="2876569"/>
                </a:cubicBezTo>
                <a:cubicBezTo>
                  <a:pt x="114340" y="2881056"/>
                  <a:pt x="114340" y="2881056"/>
                  <a:pt x="114340" y="2881056"/>
                </a:cubicBezTo>
                <a:cubicBezTo>
                  <a:pt x="97362" y="2872081"/>
                  <a:pt x="97362" y="2872081"/>
                  <a:pt x="97362" y="2872081"/>
                </a:cubicBezTo>
                <a:cubicBezTo>
                  <a:pt x="93966" y="2876569"/>
                  <a:pt x="93966" y="2876569"/>
                  <a:pt x="93966" y="2876569"/>
                </a:cubicBezTo>
                <a:cubicBezTo>
                  <a:pt x="93966" y="2863106"/>
                  <a:pt x="93966" y="2863106"/>
                  <a:pt x="93966" y="2863106"/>
                </a:cubicBezTo>
                <a:cubicBezTo>
                  <a:pt x="97362" y="2863106"/>
                  <a:pt x="97362" y="2881056"/>
                  <a:pt x="100757" y="2858618"/>
                </a:cubicBezTo>
                <a:lnTo>
                  <a:pt x="83625" y="2851071"/>
                </a:lnTo>
                <a:lnTo>
                  <a:pt x="84098" y="2850625"/>
                </a:lnTo>
                <a:cubicBezTo>
                  <a:pt x="84416" y="2845155"/>
                  <a:pt x="76139" y="2838424"/>
                  <a:pt x="73593" y="2872081"/>
                </a:cubicBezTo>
                <a:cubicBezTo>
                  <a:pt x="60010" y="2876569"/>
                  <a:pt x="60010" y="2876569"/>
                  <a:pt x="60010" y="2876569"/>
                </a:cubicBezTo>
                <a:cubicBezTo>
                  <a:pt x="70197" y="2881056"/>
                  <a:pt x="70197" y="2881056"/>
                  <a:pt x="70197" y="2881056"/>
                </a:cubicBezTo>
                <a:cubicBezTo>
                  <a:pt x="68500" y="2888910"/>
                  <a:pt x="67226" y="2894800"/>
                  <a:pt x="66271" y="2899217"/>
                </a:cubicBezTo>
                <a:lnTo>
                  <a:pt x="65037" y="2904927"/>
                </a:lnTo>
                <a:lnTo>
                  <a:pt x="62451" y="2904266"/>
                </a:lnTo>
                <a:cubicBezTo>
                  <a:pt x="60647" y="2903915"/>
                  <a:pt x="61284" y="2904336"/>
                  <a:pt x="62557" y="2905177"/>
                </a:cubicBezTo>
                <a:lnTo>
                  <a:pt x="64597" y="2906962"/>
                </a:lnTo>
                <a:lnTo>
                  <a:pt x="64255" y="2908543"/>
                </a:lnTo>
                <a:cubicBezTo>
                  <a:pt x="63406" y="2912470"/>
                  <a:pt x="63406" y="2912470"/>
                  <a:pt x="63406" y="2912470"/>
                </a:cubicBezTo>
                <a:cubicBezTo>
                  <a:pt x="60010" y="2921445"/>
                  <a:pt x="60010" y="2921445"/>
                  <a:pt x="60010" y="2921445"/>
                </a:cubicBezTo>
                <a:cubicBezTo>
                  <a:pt x="46428" y="2939395"/>
                  <a:pt x="46428" y="2939395"/>
                  <a:pt x="46428" y="2939395"/>
                </a:cubicBezTo>
                <a:cubicBezTo>
                  <a:pt x="46428" y="2948371"/>
                  <a:pt x="46428" y="2948371"/>
                  <a:pt x="46428" y="2948371"/>
                </a:cubicBezTo>
                <a:cubicBezTo>
                  <a:pt x="39637" y="2952858"/>
                  <a:pt x="39637" y="2952858"/>
                  <a:pt x="39637" y="2952858"/>
                </a:cubicBezTo>
                <a:cubicBezTo>
                  <a:pt x="39637" y="2957346"/>
                  <a:pt x="39637" y="2957346"/>
                  <a:pt x="39637" y="2957346"/>
                </a:cubicBezTo>
                <a:cubicBezTo>
                  <a:pt x="32846" y="2966321"/>
                  <a:pt x="32846" y="2966321"/>
                  <a:pt x="32846" y="2966321"/>
                </a:cubicBezTo>
                <a:cubicBezTo>
                  <a:pt x="26055" y="2961834"/>
                  <a:pt x="26055" y="2961834"/>
                  <a:pt x="26055" y="2961834"/>
                </a:cubicBezTo>
                <a:cubicBezTo>
                  <a:pt x="22659" y="2957346"/>
                  <a:pt x="22659" y="2957346"/>
                  <a:pt x="22659" y="2957346"/>
                </a:cubicBezTo>
                <a:cubicBezTo>
                  <a:pt x="22659" y="2952858"/>
                  <a:pt x="22659" y="2952858"/>
                  <a:pt x="22659" y="2952858"/>
                </a:cubicBezTo>
                <a:cubicBezTo>
                  <a:pt x="29450" y="2948371"/>
                  <a:pt x="29450" y="2948371"/>
                  <a:pt x="29450" y="2948371"/>
                </a:cubicBezTo>
                <a:cubicBezTo>
                  <a:pt x="12472" y="2934908"/>
                  <a:pt x="12472" y="2934908"/>
                  <a:pt x="12472" y="2934908"/>
                </a:cubicBezTo>
                <a:cubicBezTo>
                  <a:pt x="9077" y="2921445"/>
                  <a:pt x="9077" y="2921445"/>
                  <a:pt x="9077" y="2921445"/>
                </a:cubicBezTo>
                <a:cubicBezTo>
                  <a:pt x="26055" y="2925933"/>
                  <a:pt x="2285" y="2899007"/>
                  <a:pt x="26055" y="2916957"/>
                </a:cubicBezTo>
                <a:cubicBezTo>
                  <a:pt x="43032" y="2916957"/>
                  <a:pt x="43032" y="2916957"/>
                  <a:pt x="43032" y="2916957"/>
                </a:cubicBezTo>
                <a:cubicBezTo>
                  <a:pt x="43032" y="2894519"/>
                  <a:pt x="43032" y="2894519"/>
                  <a:pt x="43032" y="2894519"/>
                </a:cubicBezTo>
                <a:cubicBezTo>
                  <a:pt x="49824" y="2881056"/>
                  <a:pt x="49824" y="2881056"/>
                  <a:pt x="49824" y="2881056"/>
                </a:cubicBezTo>
                <a:cubicBezTo>
                  <a:pt x="32846" y="2863106"/>
                  <a:pt x="32846" y="2863106"/>
                  <a:pt x="32846" y="2863106"/>
                </a:cubicBezTo>
                <a:cubicBezTo>
                  <a:pt x="46428" y="2849643"/>
                  <a:pt x="46428" y="2849643"/>
                  <a:pt x="46428" y="2849643"/>
                </a:cubicBezTo>
                <a:cubicBezTo>
                  <a:pt x="49824" y="2858618"/>
                  <a:pt x="49824" y="2858618"/>
                  <a:pt x="49824" y="2858618"/>
                </a:cubicBezTo>
                <a:cubicBezTo>
                  <a:pt x="73593" y="2840668"/>
                  <a:pt x="73593" y="2840668"/>
                  <a:pt x="73593" y="2840668"/>
                </a:cubicBezTo>
                <a:cubicBezTo>
                  <a:pt x="73593" y="2827205"/>
                  <a:pt x="73593" y="2827205"/>
                  <a:pt x="73593" y="2827205"/>
                </a:cubicBezTo>
                <a:cubicBezTo>
                  <a:pt x="76988" y="2827205"/>
                  <a:pt x="76988" y="2818230"/>
                  <a:pt x="80384" y="2831692"/>
                </a:cubicBezTo>
                <a:cubicBezTo>
                  <a:pt x="87175" y="2818230"/>
                  <a:pt x="87175" y="2818230"/>
                  <a:pt x="87175" y="2818230"/>
                </a:cubicBezTo>
                <a:cubicBezTo>
                  <a:pt x="90571" y="2818230"/>
                  <a:pt x="90571" y="2818230"/>
                  <a:pt x="90571" y="2818230"/>
                </a:cubicBezTo>
                <a:cubicBezTo>
                  <a:pt x="90571" y="2809254"/>
                  <a:pt x="90571" y="2809254"/>
                  <a:pt x="90571" y="2809254"/>
                </a:cubicBezTo>
                <a:cubicBezTo>
                  <a:pt x="73593" y="2813742"/>
                  <a:pt x="73593" y="2813742"/>
                  <a:pt x="73593" y="2813742"/>
                </a:cubicBezTo>
                <a:cubicBezTo>
                  <a:pt x="70197" y="2818230"/>
                  <a:pt x="70197" y="2818230"/>
                  <a:pt x="70197" y="2818230"/>
                </a:cubicBezTo>
                <a:cubicBezTo>
                  <a:pt x="60010" y="2818230"/>
                  <a:pt x="60010" y="2818230"/>
                  <a:pt x="60010" y="2818230"/>
                </a:cubicBezTo>
                <a:cubicBezTo>
                  <a:pt x="46428" y="2845155"/>
                  <a:pt x="46428" y="2845155"/>
                  <a:pt x="46428" y="2845155"/>
                </a:cubicBezTo>
                <a:lnTo>
                  <a:pt x="44760" y="2845470"/>
                </a:lnTo>
                <a:lnTo>
                  <a:pt x="47012" y="2842701"/>
                </a:lnTo>
                <a:cubicBezTo>
                  <a:pt x="48126" y="2837302"/>
                  <a:pt x="48126" y="2828327"/>
                  <a:pt x="46428" y="2813742"/>
                </a:cubicBezTo>
                <a:cubicBezTo>
                  <a:pt x="73593" y="2804767"/>
                  <a:pt x="73593" y="2804767"/>
                  <a:pt x="73593" y="2804767"/>
                </a:cubicBezTo>
                <a:cubicBezTo>
                  <a:pt x="90571" y="2786816"/>
                  <a:pt x="90571" y="2786816"/>
                  <a:pt x="90571" y="2786816"/>
                </a:cubicBezTo>
                <a:cubicBezTo>
                  <a:pt x="100757" y="2786816"/>
                  <a:pt x="100757" y="2786816"/>
                  <a:pt x="100757" y="2786816"/>
                </a:cubicBezTo>
                <a:cubicBezTo>
                  <a:pt x="97362" y="2782329"/>
                  <a:pt x="114340" y="2786816"/>
                  <a:pt x="100757" y="2773353"/>
                </a:cubicBezTo>
                <a:cubicBezTo>
                  <a:pt x="93966" y="2768866"/>
                  <a:pt x="93966" y="2768866"/>
                  <a:pt x="93966" y="2768866"/>
                </a:cubicBezTo>
                <a:lnTo>
                  <a:pt x="95073" y="2767212"/>
                </a:lnTo>
                <a:lnTo>
                  <a:pt x="100174" y="2765079"/>
                </a:lnTo>
                <a:cubicBezTo>
                  <a:pt x="105798" y="2762555"/>
                  <a:pt x="98901" y="2765079"/>
                  <a:pt x="95187" y="2767042"/>
                </a:cubicBezTo>
                <a:lnTo>
                  <a:pt x="95073" y="2767212"/>
                </a:lnTo>
                <a:lnTo>
                  <a:pt x="80384" y="2773353"/>
                </a:lnTo>
                <a:cubicBezTo>
                  <a:pt x="97362" y="2759890"/>
                  <a:pt x="97362" y="2759890"/>
                  <a:pt x="97362" y="2759890"/>
                </a:cubicBezTo>
                <a:cubicBezTo>
                  <a:pt x="100757" y="2759890"/>
                  <a:pt x="100757" y="2764378"/>
                  <a:pt x="104153" y="2759890"/>
                </a:cubicBezTo>
                <a:cubicBezTo>
                  <a:pt x="104153" y="2755403"/>
                  <a:pt x="104153" y="2755403"/>
                  <a:pt x="104153" y="2755403"/>
                </a:cubicBezTo>
                <a:cubicBezTo>
                  <a:pt x="87175" y="2746428"/>
                  <a:pt x="87175" y="2746428"/>
                  <a:pt x="87175" y="2746428"/>
                </a:cubicBezTo>
                <a:cubicBezTo>
                  <a:pt x="104153" y="2737452"/>
                  <a:pt x="104153" y="2737452"/>
                  <a:pt x="104153" y="2737452"/>
                </a:cubicBezTo>
                <a:cubicBezTo>
                  <a:pt x="109246" y="2728477"/>
                  <a:pt x="116038" y="2732965"/>
                  <a:pt x="121131" y="2734087"/>
                </a:cubicBezTo>
                <a:lnTo>
                  <a:pt x="125581" y="2731881"/>
                </a:lnTo>
                <a:lnTo>
                  <a:pt x="124951" y="2735209"/>
                </a:lnTo>
                <a:cubicBezTo>
                  <a:pt x="124527" y="2737452"/>
                  <a:pt x="124527" y="2737452"/>
                  <a:pt x="124527" y="2737452"/>
                </a:cubicBezTo>
                <a:cubicBezTo>
                  <a:pt x="138109" y="2737452"/>
                  <a:pt x="138109" y="2737452"/>
                  <a:pt x="138109" y="2737452"/>
                </a:cubicBezTo>
                <a:cubicBezTo>
                  <a:pt x="155087" y="2728477"/>
                  <a:pt x="155087" y="2728477"/>
                  <a:pt x="155087" y="2728477"/>
                </a:cubicBezTo>
                <a:cubicBezTo>
                  <a:pt x="168669" y="2706039"/>
                  <a:pt x="168669" y="2706039"/>
                  <a:pt x="168669" y="2706039"/>
                </a:cubicBezTo>
                <a:cubicBezTo>
                  <a:pt x="185647" y="2692576"/>
                  <a:pt x="185647" y="2692576"/>
                  <a:pt x="185647" y="2692576"/>
                </a:cubicBezTo>
                <a:cubicBezTo>
                  <a:pt x="199230" y="2670138"/>
                  <a:pt x="199230" y="2670138"/>
                  <a:pt x="199230" y="2670138"/>
                </a:cubicBezTo>
                <a:cubicBezTo>
                  <a:pt x="195834" y="2670138"/>
                  <a:pt x="195834" y="2670138"/>
                  <a:pt x="195834" y="2670138"/>
                </a:cubicBezTo>
                <a:cubicBezTo>
                  <a:pt x="206021" y="2670138"/>
                  <a:pt x="209416" y="2656675"/>
                  <a:pt x="212812" y="2665650"/>
                </a:cubicBezTo>
                <a:cubicBezTo>
                  <a:pt x="219603" y="2656675"/>
                  <a:pt x="219603" y="2656675"/>
                  <a:pt x="219603" y="2656675"/>
                </a:cubicBezTo>
                <a:cubicBezTo>
                  <a:pt x="209416" y="2643212"/>
                  <a:pt x="209416" y="2643212"/>
                  <a:pt x="209416" y="2643212"/>
                </a:cubicBezTo>
                <a:lnTo>
                  <a:pt x="190724" y="2649388"/>
                </a:lnTo>
                <a:lnTo>
                  <a:pt x="189043" y="2634237"/>
                </a:lnTo>
                <a:cubicBezTo>
                  <a:pt x="165274" y="2625262"/>
                  <a:pt x="165274" y="2625262"/>
                  <a:pt x="165274" y="2625262"/>
                </a:cubicBezTo>
                <a:cubicBezTo>
                  <a:pt x="172065" y="2611799"/>
                  <a:pt x="172065" y="2611799"/>
                  <a:pt x="172065" y="2611799"/>
                </a:cubicBezTo>
                <a:cubicBezTo>
                  <a:pt x="168669" y="2607311"/>
                  <a:pt x="168669" y="2607311"/>
                  <a:pt x="168669" y="2607311"/>
                </a:cubicBezTo>
                <a:cubicBezTo>
                  <a:pt x="165274" y="2602823"/>
                  <a:pt x="165274" y="2602823"/>
                  <a:pt x="165274" y="2602823"/>
                </a:cubicBezTo>
                <a:cubicBezTo>
                  <a:pt x="155087" y="2602823"/>
                  <a:pt x="155087" y="2602823"/>
                  <a:pt x="155087" y="2602823"/>
                </a:cubicBezTo>
                <a:cubicBezTo>
                  <a:pt x="148296" y="2602823"/>
                  <a:pt x="148296" y="2602823"/>
                  <a:pt x="148296" y="2602823"/>
                </a:cubicBezTo>
                <a:cubicBezTo>
                  <a:pt x="168669" y="2571410"/>
                  <a:pt x="168669" y="2571410"/>
                  <a:pt x="168669" y="2571410"/>
                </a:cubicBezTo>
                <a:lnTo>
                  <a:pt x="166359" y="2568356"/>
                </a:lnTo>
                <a:lnTo>
                  <a:pt x="169518" y="2566361"/>
                </a:lnTo>
                <a:cubicBezTo>
                  <a:pt x="168669" y="2563557"/>
                  <a:pt x="161878" y="2560191"/>
                  <a:pt x="161878" y="2562435"/>
                </a:cubicBezTo>
                <a:cubicBezTo>
                  <a:pt x="161878" y="2562435"/>
                  <a:pt x="161878" y="2562435"/>
                  <a:pt x="162727" y="2563557"/>
                </a:cubicBezTo>
                <a:lnTo>
                  <a:pt x="166359" y="2568356"/>
                </a:lnTo>
                <a:lnTo>
                  <a:pt x="164743" y="2569377"/>
                </a:lnTo>
                <a:cubicBezTo>
                  <a:pt x="160605" y="2569727"/>
                  <a:pt x="153389" y="2569166"/>
                  <a:pt x="141505" y="2566922"/>
                </a:cubicBezTo>
                <a:cubicBezTo>
                  <a:pt x="141505" y="2557947"/>
                  <a:pt x="141505" y="2557947"/>
                  <a:pt x="141505" y="2557947"/>
                </a:cubicBezTo>
                <a:cubicBezTo>
                  <a:pt x="127922" y="2553460"/>
                  <a:pt x="127922" y="2553460"/>
                  <a:pt x="127922" y="2553460"/>
                </a:cubicBezTo>
                <a:cubicBezTo>
                  <a:pt x="121131" y="2553460"/>
                  <a:pt x="121131" y="2553460"/>
                  <a:pt x="121131" y="2553460"/>
                </a:cubicBezTo>
                <a:cubicBezTo>
                  <a:pt x="114340" y="2557947"/>
                  <a:pt x="134713" y="2522046"/>
                  <a:pt x="110944" y="2562435"/>
                </a:cubicBezTo>
                <a:cubicBezTo>
                  <a:pt x="107549" y="2557947"/>
                  <a:pt x="107549" y="2557947"/>
                  <a:pt x="107549" y="2557947"/>
                </a:cubicBezTo>
                <a:cubicBezTo>
                  <a:pt x="127922" y="2535509"/>
                  <a:pt x="127922" y="2535509"/>
                  <a:pt x="127922" y="2535509"/>
                </a:cubicBezTo>
                <a:cubicBezTo>
                  <a:pt x="134713" y="2544484"/>
                  <a:pt x="134713" y="2544484"/>
                  <a:pt x="134713" y="2544484"/>
                </a:cubicBezTo>
                <a:cubicBezTo>
                  <a:pt x="148296" y="2544484"/>
                  <a:pt x="148296" y="2544484"/>
                  <a:pt x="148296" y="2544484"/>
                </a:cubicBezTo>
                <a:cubicBezTo>
                  <a:pt x="161878" y="2513071"/>
                  <a:pt x="161878" y="2513071"/>
                  <a:pt x="161878" y="2513071"/>
                </a:cubicBezTo>
                <a:cubicBezTo>
                  <a:pt x="199230" y="2481658"/>
                  <a:pt x="199230" y="2481658"/>
                  <a:pt x="199230" y="2481658"/>
                </a:cubicBezTo>
                <a:cubicBezTo>
                  <a:pt x="199230" y="2481658"/>
                  <a:pt x="206021" y="2477170"/>
                  <a:pt x="195834" y="2477170"/>
                </a:cubicBezTo>
                <a:cubicBezTo>
                  <a:pt x="185647" y="2481658"/>
                  <a:pt x="185647" y="2481658"/>
                  <a:pt x="185647" y="2481658"/>
                </a:cubicBezTo>
                <a:cubicBezTo>
                  <a:pt x="178856" y="2477170"/>
                  <a:pt x="178856" y="2477170"/>
                  <a:pt x="178856" y="2477170"/>
                </a:cubicBezTo>
                <a:cubicBezTo>
                  <a:pt x="185647" y="2468195"/>
                  <a:pt x="185647" y="2468195"/>
                  <a:pt x="185647" y="2468195"/>
                </a:cubicBezTo>
                <a:cubicBezTo>
                  <a:pt x="175460" y="2441269"/>
                  <a:pt x="175460" y="2441269"/>
                  <a:pt x="175460" y="2441269"/>
                </a:cubicBezTo>
                <a:cubicBezTo>
                  <a:pt x="168669" y="2436781"/>
                  <a:pt x="168669" y="2436781"/>
                  <a:pt x="168669" y="2436781"/>
                </a:cubicBezTo>
                <a:cubicBezTo>
                  <a:pt x="165274" y="2441269"/>
                  <a:pt x="165274" y="2441269"/>
                  <a:pt x="165274" y="2441269"/>
                </a:cubicBezTo>
                <a:cubicBezTo>
                  <a:pt x="161878" y="2436781"/>
                  <a:pt x="161878" y="2436781"/>
                  <a:pt x="161878" y="2436781"/>
                </a:cubicBezTo>
                <a:cubicBezTo>
                  <a:pt x="165274" y="2427806"/>
                  <a:pt x="165274" y="2427806"/>
                  <a:pt x="165274" y="2427806"/>
                </a:cubicBezTo>
                <a:cubicBezTo>
                  <a:pt x="148296" y="2432294"/>
                  <a:pt x="148296" y="2432294"/>
                  <a:pt x="148296" y="2432294"/>
                </a:cubicBezTo>
                <a:cubicBezTo>
                  <a:pt x="141505" y="2441269"/>
                  <a:pt x="141505" y="2441269"/>
                  <a:pt x="141505" y="2441269"/>
                </a:cubicBezTo>
                <a:cubicBezTo>
                  <a:pt x="138109" y="2459219"/>
                  <a:pt x="138109" y="2459219"/>
                  <a:pt x="138109" y="2459219"/>
                </a:cubicBezTo>
                <a:cubicBezTo>
                  <a:pt x="144900" y="2463707"/>
                  <a:pt x="144900" y="2463707"/>
                  <a:pt x="144900" y="2463707"/>
                </a:cubicBezTo>
                <a:cubicBezTo>
                  <a:pt x="141505" y="2472682"/>
                  <a:pt x="141505" y="2472682"/>
                  <a:pt x="141505" y="2472682"/>
                </a:cubicBezTo>
                <a:cubicBezTo>
                  <a:pt x="144900" y="2477170"/>
                  <a:pt x="144900" y="2477170"/>
                  <a:pt x="144900" y="2477170"/>
                </a:cubicBezTo>
                <a:cubicBezTo>
                  <a:pt x="141505" y="2472682"/>
                  <a:pt x="124527" y="2481658"/>
                  <a:pt x="127922" y="2463707"/>
                </a:cubicBezTo>
                <a:cubicBezTo>
                  <a:pt x="117735" y="2450244"/>
                  <a:pt x="151691" y="2463707"/>
                  <a:pt x="124527" y="2445757"/>
                </a:cubicBezTo>
                <a:cubicBezTo>
                  <a:pt x="124527" y="2436781"/>
                  <a:pt x="124527" y="2436781"/>
                  <a:pt x="124527" y="2436781"/>
                </a:cubicBezTo>
                <a:cubicBezTo>
                  <a:pt x="131318" y="2423318"/>
                  <a:pt x="141505" y="2441269"/>
                  <a:pt x="138109" y="2423318"/>
                </a:cubicBezTo>
                <a:cubicBezTo>
                  <a:pt x="131318" y="2423318"/>
                  <a:pt x="131318" y="2423318"/>
                  <a:pt x="131318" y="2423318"/>
                </a:cubicBezTo>
                <a:cubicBezTo>
                  <a:pt x="127922" y="2414343"/>
                  <a:pt x="127922" y="2414343"/>
                  <a:pt x="127922" y="2414343"/>
                </a:cubicBezTo>
                <a:cubicBezTo>
                  <a:pt x="148296" y="2405368"/>
                  <a:pt x="148296" y="2405368"/>
                  <a:pt x="148296" y="2405368"/>
                </a:cubicBezTo>
                <a:cubicBezTo>
                  <a:pt x="155087" y="2378442"/>
                  <a:pt x="161878" y="2369467"/>
                  <a:pt x="189043" y="2364979"/>
                </a:cubicBezTo>
                <a:cubicBezTo>
                  <a:pt x="199230" y="2351516"/>
                  <a:pt x="199230" y="2351516"/>
                  <a:pt x="199230" y="2351516"/>
                </a:cubicBezTo>
                <a:cubicBezTo>
                  <a:pt x="209416" y="2351516"/>
                  <a:pt x="209416" y="2351516"/>
                  <a:pt x="209416" y="2351516"/>
                </a:cubicBezTo>
                <a:cubicBezTo>
                  <a:pt x="212812" y="2342541"/>
                  <a:pt x="212812" y="2342541"/>
                  <a:pt x="212812" y="2342541"/>
                </a:cubicBezTo>
                <a:cubicBezTo>
                  <a:pt x="233185" y="2329078"/>
                  <a:pt x="233185" y="2329078"/>
                  <a:pt x="233185" y="2329078"/>
                </a:cubicBezTo>
                <a:cubicBezTo>
                  <a:pt x="277328" y="2293177"/>
                  <a:pt x="277328" y="2293177"/>
                  <a:pt x="277328" y="2293177"/>
                </a:cubicBezTo>
                <a:cubicBezTo>
                  <a:pt x="280724" y="2279714"/>
                  <a:pt x="280724" y="2279714"/>
                  <a:pt x="280724" y="2279714"/>
                </a:cubicBezTo>
                <a:cubicBezTo>
                  <a:pt x="290910" y="2284202"/>
                  <a:pt x="290910" y="2284202"/>
                  <a:pt x="290910" y="2284202"/>
                </a:cubicBezTo>
                <a:cubicBezTo>
                  <a:pt x="294306" y="2284202"/>
                  <a:pt x="294306" y="2297665"/>
                  <a:pt x="297702" y="2279714"/>
                </a:cubicBezTo>
                <a:cubicBezTo>
                  <a:pt x="294306" y="2279714"/>
                  <a:pt x="294306" y="2279714"/>
                  <a:pt x="294306" y="2279714"/>
                </a:cubicBezTo>
                <a:cubicBezTo>
                  <a:pt x="318075" y="2266252"/>
                  <a:pt x="318075" y="2266252"/>
                  <a:pt x="318075" y="2266252"/>
                </a:cubicBezTo>
                <a:cubicBezTo>
                  <a:pt x="311284" y="2257276"/>
                  <a:pt x="311284" y="2257276"/>
                  <a:pt x="311284" y="2257276"/>
                </a:cubicBezTo>
                <a:cubicBezTo>
                  <a:pt x="324866" y="2257276"/>
                  <a:pt x="324866" y="2257276"/>
                  <a:pt x="324866" y="2257276"/>
                </a:cubicBezTo>
                <a:cubicBezTo>
                  <a:pt x="318075" y="2243813"/>
                  <a:pt x="318075" y="2243813"/>
                  <a:pt x="318075" y="2243813"/>
                </a:cubicBezTo>
                <a:cubicBezTo>
                  <a:pt x="328262" y="2234838"/>
                  <a:pt x="328262" y="2234838"/>
                  <a:pt x="328262" y="2234838"/>
                </a:cubicBezTo>
                <a:cubicBezTo>
                  <a:pt x="338449" y="2243813"/>
                  <a:pt x="338449" y="2243813"/>
                  <a:pt x="338449" y="2243813"/>
                </a:cubicBezTo>
                <a:lnTo>
                  <a:pt x="338449" y="2234838"/>
                </a:lnTo>
                <a:cubicBezTo>
                  <a:pt x="345240" y="2234838"/>
                  <a:pt x="345240" y="2234838"/>
                  <a:pt x="345240" y="2234838"/>
                </a:cubicBezTo>
                <a:cubicBezTo>
                  <a:pt x="375800" y="2221375"/>
                  <a:pt x="375800" y="2221375"/>
                  <a:pt x="375800" y="2221375"/>
                </a:cubicBezTo>
                <a:cubicBezTo>
                  <a:pt x="385987" y="2212400"/>
                  <a:pt x="385987" y="2212400"/>
                  <a:pt x="385987" y="2212400"/>
                </a:cubicBezTo>
                <a:cubicBezTo>
                  <a:pt x="413152" y="2194449"/>
                  <a:pt x="413152" y="2194449"/>
                  <a:pt x="413152" y="2194449"/>
                </a:cubicBezTo>
                <a:cubicBezTo>
                  <a:pt x="413152" y="2185474"/>
                  <a:pt x="413152" y="2185474"/>
                  <a:pt x="413152" y="2185474"/>
                </a:cubicBezTo>
                <a:cubicBezTo>
                  <a:pt x="419943" y="2189962"/>
                  <a:pt x="419943" y="2189962"/>
                  <a:pt x="419943" y="2189962"/>
                </a:cubicBezTo>
                <a:cubicBezTo>
                  <a:pt x="433525" y="2167524"/>
                  <a:pt x="426734" y="2212400"/>
                  <a:pt x="443712" y="2172011"/>
                </a:cubicBezTo>
                <a:cubicBezTo>
                  <a:pt x="416547" y="2172011"/>
                  <a:pt x="416547" y="2172011"/>
                  <a:pt x="416547" y="2172011"/>
                </a:cubicBezTo>
                <a:cubicBezTo>
                  <a:pt x="419943" y="2167524"/>
                  <a:pt x="419943" y="2167524"/>
                  <a:pt x="419943" y="2167524"/>
                </a:cubicBezTo>
                <a:cubicBezTo>
                  <a:pt x="436921" y="2163036"/>
                  <a:pt x="436921" y="2163036"/>
                  <a:pt x="436921" y="2163036"/>
                </a:cubicBezTo>
                <a:cubicBezTo>
                  <a:pt x="453899" y="2163036"/>
                  <a:pt x="453899" y="2163036"/>
                  <a:pt x="453899" y="2163036"/>
                </a:cubicBezTo>
                <a:cubicBezTo>
                  <a:pt x="491250" y="2145086"/>
                  <a:pt x="491250" y="2145086"/>
                  <a:pt x="491250" y="2145086"/>
                </a:cubicBezTo>
                <a:cubicBezTo>
                  <a:pt x="515019" y="2131623"/>
                  <a:pt x="515019" y="2131623"/>
                  <a:pt x="515019" y="2131623"/>
                </a:cubicBezTo>
                <a:cubicBezTo>
                  <a:pt x="521810" y="2122648"/>
                  <a:pt x="521810" y="2122648"/>
                  <a:pt x="521810" y="2122648"/>
                </a:cubicBezTo>
                <a:cubicBezTo>
                  <a:pt x="518415" y="2100209"/>
                  <a:pt x="518415" y="2100209"/>
                  <a:pt x="518415" y="2100209"/>
                </a:cubicBezTo>
                <a:cubicBezTo>
                  <a:pt x="528602" y="2100209"/>
                  <a:pt x="528602" y="2100209"/>
                  <a:pt x="528602" y="2100209"/>
                </a:cubicBezTo>
                <a:cubicBezTo>
                  <a:pt x="525206" y="2109185"/>
                  <a:pt x="525206" y="2109185"/>
                  <a:pt x="525206" y="2109185"/>
                </a:cubicBezTo>
                <a:cubicBezTo>
                  <a:pt x="531997" y="2113672"/>
                  <a:pt x="531997" y="2113672"/>
                  <a:pt x="531997" y="2113672"/>
                </a:cubicBezTo>
                <a:cubicBezTo>
                  <a:pt x="538788" y="2118160"/>
                  <a:pt x="542184" y="2109185"/>
                  <a:pt x="542184" y="2109185"/>
                </a:cubicBezTo>
                <a:cubicBezTo>
                  <a:pt x="533695" y="2100209"/>
                  <a:pt x="541335" y="2097966"/>
                  <a:pt x="546004" y="2096844"/>
                </a:cubicBezTo>
                <a:lnTo>
                  <a:pt x="548099" y="2095490"/>
                </a:lnTo>
                <a:lnTo>
                  <a:pt x="548975" y="2095722"/>
                </a:lnTo>
                <a:cubicBezTo>
                  <a:pt x="545580" y="2086747"/>
                  <a:pt x="545580" y="2086747"/>
                  <a:pt x="545580" y="2086747"/>
                </a:cubicBezTo>
                <a:cubicBezTo>
                  <a:pt x="562557" y="2095722"/>
                  <a:pt x="562557" y="2095722"/>
                  <a:pt x="562557" y="2095722"/>
                </a:cubicBezTo>
                <a:cubicBezTo>
                  <a:pt x="569349" y="2100209"/>
                  <a:pt x="565953" y="2086747"/>
                  <a:pt x="576140" y="2091234"/>
                </a:cubicBezTo>
                <a:cubicBezTo>
                  <a:pt x="562557" y="2082259"/>
                  <a:pt x="562557" y="2082259"/>
                  <a:pt x="562557" y="2082259"/>
                </a:cubicBezTo>
                <a:cubicBezTo>
                  <a:pt x="528602" y="2077771"/>
                  <a:pt x="528602" y="2077771"/>
                  <a:pt x="528602" y="2077771"/>
                </a:cubicBezTo>
                <a:cubicBezTo>
                  <a:pt x="511624" y="2068796"/>
                  <a:pt x="511624" y="2068796"/>
                  <a:pt x="511624" y="2068796"/>
                </a:cubicBezTo>
                <a:cubicBezTo>
                  <a:pt x="481063" y="2073284"/>
                  <a:pt x="481063" y="2073284"/>
                  <a:pt x="481063" y="2073284"/>
                </a:cubicBezTo>
                <a:cubicBezTo>
                  <a:pt x="470877" y="2064308"/>
                  <a:pt x="470877" y="2064308"/>
                  <a:pt x="470877" y="2064308"/>
                </a:cubicBezTo>
                <a:cubicBezTo>
                  <a:pt x="467481" y="2073284"/>
                  <a:pt x="467481" y="2073284"/>
                  <a:pt x="467481" y="2073284"/>
                </a:cubicBezTo>
                <a:cubicBezTo>
                  <a:pt x="467481" y="2068796"/>
                  <a:pt x="467481" y="2068796"/>
                  <a:pt x="467481" y="2068796"/>
                </a:cubicBezTo>
                <a:cubicBezTo>
                  <a:pt x="457294" y="2068796"/>
                  <a:pt x="457294" y="2068796"/>
                  <a:pt x="457294" y="2068796"/>
                </a:cubicBezTo>
                <a:cubicBezTo>
                  <a:pt x="464085" y="2059821"/>
                  <a:pt x="464085" y="2059821"/>
                  <a:pt x="464085" y="2059821"/>
                </a:cubicBezTo>
                <a:cubicBezTo>
                  <a:pt x="436921" y="2050846"/>
                  <a:pt x="436921" y="2050846"/>
                  <a:pt x="436921" y="2050846"/>
                </a:cubicBezTo>
                <a:cubicBezTo>
                  <a:pt x="406360" y="2068796"/>
                  <a:pt x="406360" y="2068796"/>
                  <a:pt x="406360" y="2068796"/>
                </a:cubicBezTo>
                <a:cubicBezTo>
                  <a:pt x="399569" y="2059821"/>
                  <a:pt x="399569" y="2059821"/>
                  <a:pt x="399569" y="2059821"/>
                </a:cubicBezTo>
                <a:cubicBezTo>
                  <a:pt x="389382" y="2073284"/>
                  <a:pt x="389382" y="2073284"/>
                  <a:pt x="389382" y="2073284"/>
                </a:cubicBezTo>
                <a:cubicBezTo>
                  <a:pt x="372405" y="2073284"/>
                  <a:pt x="372405" y="2073284"/>
                  <a:pt x="372405" y="2073284"/>
                </a:cubicBezTo>
                <a:cubicBezTo>
                  <a:pt x="345240" y="2109185"/>
                  <a:pt x="345240" y="2109185"/>
                  <a:pt x="345240" y="2109185"/>
                </a:cubicBezTo>
                <a:cubicBezTo>
                  <a:pt x="321471" y="2113672"/>
                  <a:pt x="321471" y="2113672"/>
                  <a:pt x="321471" y="2113672"/>
                </a:cubicBezTo>
                <a:cubicBezTo>
                  <a:pt x="312982" y="2120404"/>
                  <a:pt x="308737" y="2123769"/>
                  <a:pt x="306615" y="2125452"/>
                </a:cubicBezTo>
                <a:lnTo>
                  <a:pt x="304997" y="2126735"/>
                </a:lnTo>
                <a:lnTo>
                  <a:pt x="294306" y="2127135"/>
                </a:lnTo>
                <a:cubicBezTo>
                  <a:pt x="290910" y="2145086"/>
                  <a:pt x="318075" y="2113672"/>
                  <a:pt x="297702" y="2145086"/>
                </a:cubicBezTo>
                <a:cubicBezTo>
                  <a:pt x="280724" y="2136111"/>
                  <a:pt x="280724" y="2136111"/>
                  <a:pt x="280724" y="2136111"/>
                </a:cubicBezTo>
                <a:cubicBezTo>
                  <a:pt x="280724" y="2131623"/>
                  <a:pt x="280724" y="2131623"/>
                  <a:pt x="280724" y="2131623"/>
                </a:cubicBezTo>
                <a:cubicBezTo>
                  <a:pt x="246768" y="2149573"/>
                  <a:pt x="246768" y="2149573"/>
                  <a:pt x="246768" y="2149573"/>
                </a:cubicBezTo>
                <a:cubicBezTo>
                  <a:pt x="253559" y="2154061"/>
                  <a:pt x="253559" y="2154061"/>
                  <a:pt x="253559" y="2154061"/>
                </a:cubicBezTo>
                <a:cubicBezTo>
                  <a:pt x="243372" y="2158548"/>
                  <a:pt x="243372" y="2158548"/>
                  <a:pt x="243372" y="2158548"/>
                </a:cubicBezTo>
                <a:cubicBezTo>
                  <a:pt x="243372" y="2163036"/>
                  <a:pt x="243372" y="2163036"/>
                  <a:pt x="243372" y="2163036"/>
                </a:cubicBezTo>
                <a:cubicBezTo>
                  <a:pt x="226394" y="2172011"/>
                  <a:pt x="226394" y="2172011"/>
                  <a:pt x="226394" y="2172011"/>
                </a:cubicBezTo>
                <a:cubicBezTo>
                  <a:pt x="222999" y="2176499"/>
                  <a:pt x="219603" y="2198937"/>
                  <a:pt x="209416" y="2189962"/>
                </a:cubicBezTo>
                <a:cubicBezTo>
                  <a:pt x="209416" y="2194449"/>
                  <a:pt x="222999" y="2189962"/>
                  <a:pt x="209416" y="2203425"/>
                </a:cubicBezTo>
                <a:cubicBezTo>
                  <a:pt x="216207" y="2203425"/>
                  <a:pt x="216207" y="2203425"/>
                  <a:pt x="216207" y="2203425"/>
                </a:cubicBezTo>
                <a:cubicBezTo>
                  <a:pt x="216207" y="2203425"/>
                  <a:pt x="222999" y="2194449"/>
                  <a:pt x="212812" y="2207912"/>
                </a:cubicBezTo>
                <a:cubicBezTo>
                  <a:pt x="206021" y="2203425"/>
                  <a:pt x="206021" y="2203425"/>
                  <a:pt x="206021" y="2203425"/>
                </a:cubicBezTo>
                <a:lnTo>
                  <a:pt x="203559" y="2203425"/>
                </a:lnTo>
                <a:lnTo>
                  <a:pt x="204747" y="2198937"/>
                </a:lnTo>
                <a:cubicBezTo>
                  <a:pt x="200078" y="2196693"/>
                  <a:pt x="187345" y="2198937"/>
                  <a:pt x="189043" y="2203425"/>
                </a:cubicBezTo>
                <a:cubicBezTo>
                  <a:pt x="189043" y="2203425"/>
                  <a:pt x="189043" y="2203425"/>
                  <a:pt x="191165" y="2203425"/>
                </a:cubicBezTo>
                <a:lnTo>
                  <a:pt x="203559" y="2203425"/>
                </a:lnTo>
                <a:lnTo>
                  <a:pt x="202890" y="2205949"/>
                </a:lnTo>
                <a:cubicBezTo>
                  <a:pt x="198381" y="2209595"/>
                  <a:pt x="189043" y="2214644"/>
                  <a:pt x="172065" y="2221375"/>
                </a:cubicBezTo>
                <a:cubicBezTo>
                  <a:pt x="158482" y="2221375"/>
                  <a:pt x="158482" y="2221375"/>
                  <a:pt x="158482" y="2221375"/>
                </a:cubicBezTo>
                <a:cubicBezTo>
                  <a:pt x="161878" y="2216888"/>
                  <a:pt x="161878" y="2216888"/>
                  <a:pt x="161878" y="2216888"/>
                </a:cubicBezTo>
                <a:cubicBezTo>
                  <a:pt x="151691" y="2203425"/>
                  <a:pt x="151691" y="2203425"/>
                  <a:pt x="151691" y="2203425"/>
                </a:cubicBezTo>
                <a:cubicBezTo>
                  <a:pt x="165274" y="2203425"/>
                  <a:pt x="165274" y="2203425"/>
                  <a:pt x="165274" y="2203425"/>
                </a:cubicBezTo>
                <a:cubicBezTo>
                  <a:pt x="178856" y="2185474"/>
                  <a:pt x="178856" y="2185474"/>
                  <a:pt x="178856" y="2185474"/>
                </a:cubicBezTo>
                <a:cubicBezTo>
                  <a:pt x="158482" y="2167524"/>
                  <a:pt x="158482" y="2167524"/>
                  <a:pt x="158482" y="2167524"/>
                </a:cubicBezTo>
                <a:cubicBezTo>
                  <a:pt x="144900" y="2167524"/>
                  <a:pt x="144900" y="2167524"/>
                  <a:pt x="144900" y="2167524"/>
                </a:cubicBezTo>
                <a:cubicBezTo>
                  <a:pt x="148296" y="2158548"/>
                  <a:pt x="148296" y="2158548"/>
                  <a:pt x="148296" y="2158548"/>
                </a:cubicBezTo>
                <a:cubicBezTo>
                  <a:pt x="165274" y="2167524"/>
                  <a:pt x="165274" y="2167524"/>
                  <a:pt x="165274" y="2167524"/>
                </a:cubicBezTo>
                <a:cubicBezTo>
                  <a:pt x="161878" y="2145086"/>
                  <a:pt x="161878" y="2145086"/>
                  <a:pt x="161878" y="2145086"/>
                </a:cubicBezTo>
                <a:cubicBezTo>
                  <a:pt x="185647" y="2131623"/>
                  <a:pt x="185647" y="2131623"/>
                  <a:pt x="185647" y="2131623"/>
                </a:cubicBezTo>
                <a:cubicBezTo>
                  <a:pt x="185647" y="2140598"/>
                  <a:pt x="185647" y="2140598"/>
                  <a:pt x="185647" y="2140598"/>
                </a:cubicBezTo>
                <a:cubicBezTo>
                  <a:pt x="192438" y="2140598"/>
                  <a:pt x="192438" y="2140598"/>
                  <a:pt x="192438" y="2140598"/>
                </a:cubicBezTo>
                <a:cubicBezTo>
                  <a:pt x="185647" y="2149573"/>
                  <a:pt x="185647" y="2149573"/>
                  <a:pt x="185647" y="2149573"/>
                </a:cubicBezTo>
                <a:cubicBezTo>
                  <a:pt x="192438" y="2149573"/>
                  <a:pt x="192438" y="2149573"/>
                  <a:pt x="192438" y="2149573"/>
                </a:cubicBezTo>
                <a:cubicBezTo>
                  <a:pt x="199230" y="2149573"/>
                  <a:pt x="199230" y="2149573"/>
                  <a:pt x="199230" y="2149573"/>
                </a:cubicBezTo>
                <a:cubicBezTo>
                  <a:pt x="199230" y="2145086"/>
                  <a:pt x="199230" y="2145086"/>
                  <a:pt x="199230" y="2145086"/>
                </a:cubicBezTo>
                <a:cubicBezTo>
                  <a:pt x="212812" y="2158548"/>
                  <a:pt x="212812" y="2158548"/>
                  <a:pt x="212812" y="2158548"/>
                </a:cubicBezTo>
                <a:cubicBezTo>
                  <a:pt x="233185" y="2145086"/>
                  <a:pt x="233185" y="2145086"/>
                  <a:pt x="233185" y="2145086"/>
                </a:cubicBezTo>
                <a:cubicBezTo>
                  <a:pt x="222999" y="2122648"/>
                  <a:pt x="222999" y="2122648"/>
                  <a:pt x="222999" y="2122648"/>
                </a:cubicBezTo>
                <a:cubicBezTo>
                  <a:pt x="233185" y="2113672"/>
                  <a:pt x="233185" y="2113672"/>
                  <a:pt x="233185" y="2113672"/>
                </a:cubicBezTo>
                <a:cubicBezTo>
                  <a:pt x="239977" y="2109185"/>
                  <a:pt x="209416" y="2136111"/>
                  <a:pt x="246768" y="2118160"/>
                </a:cubicBezTo>
                <a:cubicBezTo>
                  <a:pt x="239977" y="2109185"/>
                  <a:pt x="239977" y="2109185"/>
                  <a:pt x="239977" y="2109185"/>
                </a:cubicBezTo>
                <a:cubicBezTo>
                  <a:pt x="256955" y="2104697"/>
                  <a:pt x="256955" y="2104697"/>
                  <a:pt x="256955" y="2104697"/>
                </a:cubicBezTo>
                <a:cubicBezTo>
                  <a:pt x="250163" y="2095722"/>
                  <a:pt x="250163" y="2095722"/>
                  <a:pt x="250163" y="2095722"/>
                </a:cubicBezTo>
                <a:lnTo>
                  <a:pt x="240306" y="2098327"/>
                </a:lnTo>
                <a:lnTo>
                  <a:pt x="242948" y="2092847"/>
                </a:lnTo>
                <a:cubicBezTo>
                  <a:pt x="244433" y="2090393"/>
                  <a:pt x="245919" y="2088990"/>
                  <a:pt x="246768" y="2091234"/>
                </a:cubicBezTo>
                <a:cubicBezTo>
                  <a:pt x="246768" y="2091234"/>
                  <a:pt x="246768" y="2091234"/>
                  <a:pt x="245494" y="2091234"/>
                </a:cubicBezTo>
                <a:lnTo>
                  <a:pt x="241521" y="2091234"/>
                </a:lnTo>
                <a:lnTo>
                  <a:pt x="241754" y="2090437"/>
                </a:lnTo>
                <a:cubicBezTo>
                  <a:pt x="243001" y="2086186"/>
                  <a:pt x="244645" y="2080576"/>
                  <a:pt x="246768" y="2073284"/>
                </a:cubicBezTo>
                <a:cubicBezTo>
                  <a:pt x="256955" y="2068796"/>
                  <a:pt x="256955" y="2068796"/>
                  <a:pt x="256955" y="2068796"/>
                </a:cubicBezTo>
                <a:cubicBezTo>
                  <a:pt x="259501" y="2075528"/>
                  <a:pt x="242948" y="2082259"/>
                  <a:pt x="245972" y="2085204"/>
                </a:cubicBezTo>
                <a:lnTo>
                  <a:pt x="255031" y="2086477"/>
                </a:lnTo>
                <a:lnTo>
                  <a:pt x="251012" y="2092917"/>
                </a:lnTo>
                <a:cubicBezTo>
                  <a:pt x="249314" y="2096844"/>
                  <a:pt x="251861" y="2097966"/>
                  <a:pt x="270537" y="2086747"/>
                </a:cubicBezTo>
                <a:cubicBezTo>
                  <a:pt x="277328" y="2082259"/>
                  <a:pt x="277328" y="2082259"/>
                  <a:pt x="277328" y="2082259"/>
                </a:cubicBezTo>
                <a:cubicBezTo>
                  <a:pt x="270537" y="2073284"/>
                  <a:pt x="270537" y="2073284"/>
                  <a:pt x="270537" y="2073284"/>
                </a:cubicBezTo>
                <a:lnTo>
                  <a:pt x="283180" y="2067714"/>
                </a:lnTo>
                <a:lnTo>
                  <a:pt x="292237" y="2068796"/>
                </a:lnTo>
                <a:lnTo>
                  <a:pt x="292886" y="2065981"/>
                </a:lnTo>
                <a:lnTo>
                  <a:pt x="314680" y="2068796"/>
                </a:lnTo>
                <a:cubicBezTo>
                  <a:pt x="318075" y="2059821"/>
                  <a:pt x="318075" y="2059821"/>
                  <a:pt x="318075" y="2059821"/>
                </a:cubicBezTo>
                <a:lnTo>
                  <a:pt x="303761" y="2051713"/>
                </a:lnTo>
                <a:lnTo>
                  <a:pt x="307676" y="2048041"/>
                </a:lnTo>
                <a:lnTo>
                  <a:pt x="307701" y="2047312"/>
                </a:lnTo>
                <a:lnTo>
                  <a:pt x="324866" y="2032895"/>
                </a:lnTo>
                <a:lnTo>
                  <a:pt x="315817" y="2026915"/>
                </a:lnTo>
                <a:lnTo>
                  <a:pt x="328262" y="2023920"/>
                </a:lnTo>
                <a:cubicBezTo>
                  <a:pt x="321471" y="2014944"/>
                  <a:pt x="321471" y="2014944"/>
                  <a:pt x="321471" y="2014944"/>
                </a:cubicBezTo>
                <a:cubicBezTo>
                  <a:pt x="307888" y="2010457"/>
                  <a:pt x="307888" y="2010457"/>
                  <a:pt x="307888" y="2010457"/>
                </a:cubicBezTo>
                <a:cubicBezTo>
                  <a:pt x="318075" y="1992506"/>
                  <a:pt x="318075" y="1992506"/>
                  <a:pt x="318075" y="1992506"/>
                </a:cubicBezTo>
                <a:cubicBezTo>
                  <a:pt x="328262" y="1988019"/>
                  <a:pt x="328262" y="1988019"/>
                  <a:pt x="328262" y="1988019"/>
                </a:cubicBezTo>
                <a:cubicBezTo>
                  <a:pt x="331657" y="1988019"/>
                  <a:pt x="331657" y="1988019"/>
                  <a:pt x="331657" y="1988019"/>
                </a:cubicBezTo>
                <a:cubicBezTo>
                  <a:pt x="332506" y="1983531"/>
                  <a:pt x="331870" y="1982409"/>
                  <a:pt x="330809" y="1982690"/>
                </a:cubicBezTo>
                <a:lnTo>
                  <a:pt x="328030" y="1985214"/>
                </a:lnTo>
                <a:lnTo>
                  <a:pt x="338449" y="1970068"/>
                </a:lnTo>
                <a:cubicBezTo>
                  <a:pt x="355427" y="1961093"/>
                  <a:pt x="335053" y="2005969"/>
                  <a:pt x="355427" y="1965581"/>
                </a:cubicBezTo>
                <a:cubicBezTo>
                  <a:pt x="365613" y="1970068"/>
                  <a:pt x="365613" y="1970068"/>
                  <a:pt x="365613" y="1970068"/>
                </a:cubicBezTo>
                <a:cubicBezTo>
                  <a:pt x="379196" y="1965581"/>
                  <a:pt x="379196" y="1965581"/>
                  <a:pt x="379196" y="1965581"/>
                </a:cubicBezTo>
                <a:cubicBezTo>
                  <a:pt x="385987" y="1961093"/>
                  <a:pt x="341844" y="1996994"/>
                  <a:pt x="399569" y="1961093"/>
                </a:cubicBezTo>
                <a:cubicBezTo>
                  <a:pt x="399569" y="1961093"/>
                  <a:pt x="382591" y="1956605"/>
                  <a:pt x="402965" y="1961093"/>
                </a:cubicBezTo>
                <a:cubicBezTo>
                  <a:pt x="416547" y="1943142"/>
                  <a:pt x="416547" y="1943142"/>
                  <a:pt x="416547" y="1943142"/>
                </a:cubicBezTo>
                <a:cubicBezTo>
                  <a:pt x="409756" y="1934167"/>
                  <a:pt x="409756" y="1934167"/>
                  <a:pt x="409756" y="1934167"/>
                </a:cubicBezTo>
                <a:cubicBezTo>
                  <a:pt x="399569" y="1934167"/>
                  <a:pt x="409756" y="1956605"/>
                  <a:pt x="392778" y="1943142"/>
                </a:cubicBezTo>
                <a:cubicBezTo>
                  <a:pt x="392778" y="1929680"/>
                  <a:pt x="392778" y="1929680"/>
                  <a:pt x="392778" y="1929680"/>
                </a:cubicBezTo>
                <a:cubicBezTo>
                  <a:pt x="406360" y="1929680"/>
                  <a:pt x="406360" y="1929680"/>
                  <a:pt x="406360" y="1929680"/>
                </a:cubicBezTo>
                <a:cubicBezTo>
                  <a:pt x="406360" y="1925192"/>
                  <a:pt x="406360" y="1925192"/>
                  <a:pt x="406360" y="1925192"/>
                </a:cubicBezTo>
                <a:cubicBezTo>
                  <a:pt x="409756" y="1920704"/>
                  <a:pt x="409756" y="1920704"/>
                  <a:pt x="409756" y="1920704"/>
                </a:cubicBezTo>
                <a:cubicBezTo>
                  <a:pt x="433525" y="1929680"/>
                  <a:pt x="433525" y="1929680"/>
                  <a:pt x="433525" y="1929680"/>
                </a:cubicBezTo>
                <a:cubicBezTo>
                  <a:pt x="433525" y="1920704"/>
                  <a:pt x="433525" y="1920704"/>
                  <a:pt x="433525" y="1920704"/>
                </a:cubicBezTo>
                <a:cubicBezTo>
                  <a:pt x="436921" y="1920704"/>
                  <a:pt x="436921" y="1920704"/>
                  <a:pt x="436921" y="1920704"/>
                </a:cubicBezTo>
                <a:cubicBezTo>
                  <a:pt x="484459" y="1898266"/>
                  <a:pt x="484459" y="1898266"/>
                  <a:pt x="484459" y="1898266"/>
                </a:cubicBezTo>
                <a:cubicBezTo>
                  <a:pt x="491250" y="1898266"/>
                  <a:pt x="491250" y="1898266"/>
                  <a:pt x="491250" y="1898266"/>
                </a:cubicBezTo>
                <a:cubicBezTo>
                  <a:pt x="494646" y="1889291"/>
                  <a:pt x="494646" y="1889291"/>
                  <a:pt x="494646" y="1889291"/>
                </a:cubicBezTo>
                <a:cubicBezTo>
                  <a:pt x="457294" y="1884803"/>
                  <a:pt x="457294" y="1884803"/>
                  <a:pt x="457294" y="1884803"/>
                </a:cubicBezTo>
                <a:cubicBezTo>
                  <a:pt x="467481" y="1880316"/>
                  <a:pt x="467481" y="1880316"/>
                  <a:pt x="467481" y="1880316"/>
                </a:cubicBezTo>
                <a:cubicBezTo>
                  <a:pt x="453899" y="1875828"/>
                  <a:pt x="453899" y="1875828"/>
                  <a:pt x="453899" y="1875828"/>
                </a:cubicBezTo>
                <a:cubicBezTo>
                  <a:pt x="460690" y="1866853"/>
                  <a:pt x="460690" y="1866853"/>
                  <a:pt x="460690" y="1866853"/>
                </a:cubicBezTo>
                <a:cubicBezTo>
                  <a:pt x="491250" y="1853390"/>
                  <a:pt x="491250" y="1853390"/>
                  <a:pt x="491250" y="1853390"/>
                </a:cubicBezTo>
                <a:cubicBezTo>
                  <a:pt x="491250" y="1844415"/>
                  <a:pt x="491250" y="1839927"/>
                  <a:pt x="491250" y="1837683"/>
                </a:cubicBezTo>
                <a:lnTo>
                  <a:pt x="491250" y="1836832"/>
                </a:lnTo>
                <a:lnTo>
                  <a:pt x="494646" y="1835440"/>
                </a:lnTo>
                <a:cubicBezTo>
                  <a:pt x="491250" y="1830952"/>
                  <a:pt x="491250" y="1830952"/>
                  <a:pt x="491250" y="1830952"/>
                </a:cubicBezTo>
                <a:cubicBezTo>
                  <a:pt x="464085" y="1844415"/>
                  <a:pt x="484459" y="1866853"/>
                  <a:pt x="423338" y="1871340"/>
                </a:cubicBezTo>
                <a:lnTo>
                  <a:pt x="417599" y="1885498"/>
                </a:lnTo>
                <a:lnTo>
                  <a:pt x="416547" y="1884803"/>
                </a:lnTo>
                <a:cubicBezTo>
                  <a:pt x="416547" y="1884803"/>
                  <a:pt x="416547" y="1884803"/>
                  <a:pt x="415274" y="1885925"/>
                </a:cubicBezTo>
                <a:lnTo>
                  <a:pt x="409643" y="1890887"/>
                </a:lnTo>
                <a:lnTo>
                  <a:pt x="402965" y="1889291"/>
                </a:lnTo>
                <a:cubicBezTo>
                  <a:pt x="406360" y="1893779"/>
                  <a:pt x="406360" y="1893779"/>
                  <a:pt x="406360" y="1893779"/>
                </a:cubicBezTo>
                <a:lnTo>
                  <a:pt x="409643" y="1890887"/>
                </a:lnTo>
                <a:lnTo>
                  <a:pt x="412356" y="1891535"/>
                </a:lnTo>
                <a:cubicBezTo>
                  <a:pt x="414531" y="1890974"/>
                  <a:pt x="415911" y="1889291"/>
                  <a:pt x="416972" y="1887047"/>
                </a:cubicBezTo>
                <a:lnTo>
                  <a:pt x="417599" y="1885498"/>
                </a:lnTo>
                <a:lnTo>
                  <a:pt x="428432" y="1892657"/>
                </a:lnTo>
                <a:cubicBezTo>
                  <a:pt x="430130" y="1893779"/>
                  <a:pt x="430130" y="1893779"/>
                  <a:pt x="430130" y="1893779"/>
                </a:cubicBezTo>
                <a:cubicBezTo>
                  <a:pt x="433525" y="1889291"/>
                  <a:pt x="433525" y="1889291"/>
                  <a:pt x="433525" y="1889291"/>
                </a:cubicBezTo>
                <a:cubicBezTo>
                  <a:pt x="434374" y="1889291"/>
                  <a:pt x="434162" y="1890974"/>
                  <a:pt x="433790" y="1893077"/>
                </a:cubicBezTo>
                <a:lnTo>
                  <a:pt x="433208" y="1898406"/>
                </a:lnTo>
                <a:lnTo>
                  <a:pt x="427158" y="1901071"/>
                </a:lnTo>
                <a:cubicBezTo>
                  <a:pt x="423338" y="1902754"/>
                  <a:pt x="423338" y="1902754"/>
                  <a:pt x="423338" y="1902754"/>
                </a:cubicBezTo>
                <a:cubicBezTo>
                  <a:pt x="416547" y="1902754"/>
                  <a:pt x="416547" y="1902754"/>
                  <a:pt x="416547" y="1902754"/>
                </a:cubicBezTo>
                <a:cubicBezTo>
                  <a:pt x="423338" y="1911729"/>
                  <a:pt x="423338" y="1911729"/>
                  <a:pt x="423338" y="1911729"/>
                </a:cubicBezTo>
                <a:cubicBezTo>
                  <a:pt x="419943" y="1907241"/>
                  <a:pt x="413152" y="1943142"/>
                  <a:pt x="413152" y="1902754"/>
                </a:cubicBezTo>
                <a:cubicBezTo>
                  <a:pt x="397871" y="1909485"/>
                  <a:pt x="390231" y="1912851"/>
                  <a:pt x="386411" y="1914534"/>
                </a:cubicBezTo>
                <a:lnTo>
                  <a:pt x="383637" y="1915756"/>
                </a:lnTo>
                <a:lnTo>
                  <a:pt x="385987" y="1911729"/>
                </a:lnTo>
                <a:cubicBezTo>
                  <a:pt x="379196" y="1907241"/>
                  <a:pt x="379196" y="1907241"/>
                  <a:pt x="379196" y="1907241"/>
                </a:cubicBezTo>
                <a:cubicBezTo>
                  <a:pt x="372405" y="1920704"/>
                  <a:pt x="372405" y="1920704"/>
                  <a:pt x="372405" y="1920704"/>
                </a:cubicBezTo>
                <a:cubicBezTo>
                  <a:pt x="375800" y="1925192"/>
                  <a:pt x="375800" y="1925192"/>
                  <a:pt x="375800" y="1925192"/>
                </a:cubicBezTo>
                <a:cubicBezTo>
                  <a:pt x="369009" y="1934167"/>
                  <a:pt x="369009" y="1934167"/>
                  <a:pt x="369009" y="1934167"/>
                </a:cubicBezTo>
                <a:cubicBezTo>
                  <a:pt x="355427" y="1934167"/>
                  <a:pt x="355427" y="1934167"/>
                  <a:pt x="355427" y="1934167"/>
                </a:cubicBezTo>
                <a:cubicBezTo>
                  <a:pt x="355427" y="1938655"/>
                  <a:pt x="355427" y="1938655"/>
                  <a:pt x="355427" y="1938655"/>
                </a:cubicBezTo>
                <a:cubicBezTo>
                  <a:pt x="352031" y="1934167"/>
                  <a:pt x="352031" y="1934167"/>
                  <a:pt x="352031" y="1934167"/>
                </a:cubicBezTo>
                <a:cubicBezTo>
                  <a:pt x="335053" y="1943142"/>
                  <a:pt x="335053" y="1943142"/>
                  <a:pt x="335053" y="1943142"/>
                </a:cubicBezTo>
                <a:cubicBezTo>
                  <a:pt x="335053" y="1947630"/>
                  <a:pt x="335053" y="1947630"/>
                  <a:pt x="335053" y="1947630"/>
                </a:cubicBezTo>
                <a:cubicBezTo>
                  <a:pt x="328262" y="1947630"/>
                  <a:pt x="328262" y="1947630"/>
                  <a:pt x="328262" y="1947630"/>
                </a:cubicBezTo>
                <a:cubicBezTo>
                  <a:pt x="290910" y="1970068"/>
                  <a:pt x="290910" y="1970068"/>
                  <a:pt x="290910" y="1970068"/>
                </a:cubicBezTo>
                <a:cubicBezTo>
                  <a:pt x="280724" y="1970068"/>
                  <a:pt x="280724" y="1970068"/>
                  <a:pt x="280724" y="1970068"/>
                </a:cubicBezTo>
                <a:cubicBezTo>
                  <a:pt x="270537" y="1974556"/>
                  <a:pt x="270537" y="1974556"/>
                  <a:pt x="270537" y="1974556"/>
                </a:cubicBezTo>
                <a:cubicBezTo>
                  <a:pt x="290910" y="1961093"/>
                  <a:pt x="290910" y="1961093"/>
                  <a:pt x="290910" y="1961093"/>
                </a:cubicBezTo>
                <a:cubicBezTo>
                  <a:pt x="263746" y="1961093"/>
                  <a:pt x="263746" y="1961093"/>
                  <a:pt x="263746" y="1961093"/>
                </a:cubicBezTo>
                <a:cubicBezTo>
                  <a:pt x="263746" y="1979044"/>
                  <a:pt x="263746" y="1979044"/>
                  <a:pt x="263746" y="1979044"/>
                </a:cubicBezTo>
                <a:cubicBezTo>
                  <a:pt x="243372" y="1974556"/>
                  <a:pt x="243372" y="1974556"/>
                  <a:pt x="243372" y="1974556"/>
                </a:cubicBezTo>
                <a:cubicBezTo>
                  <a:pt x="250163" y="1979044"/>
                  <a:pt x="239977" y="1983531"/>
                  <a:pt x="243372" y="1988019"/>
                </a:cubicBezTo>
                <a:cubicBezTo>
                  <a:pt x="256955" y="1983531"/>
                  <a:pt x="256955" y="1983531"/>
                  <a:pt x="256955" y="1983531"/>
                </a:cubicBezTo>
                <a:cubicBezTo>
                  <a:pt x="233185" y="1996994"/>
                  <a:pt x="233185" y="1996994"/>
                  <a:pt x="233185" y="1996994"/>
                </a:cubicBezTo>
                <a:cubicBezTo>
                  <a:pt x="243372" y="2005969"/>
                  <a:pt x="243372" y="2005969"/>
                  <a:pt x="243372" y="2005969"/>
                </a:cubicBezTo>
                <a:cubicBezTo>
                  <a:pt x="250163" y="1996994"/>
                  <a:pt x="250163" y="1996994"/>
                  <a:pt x="250163" y="1996994"/>
                </a:cubicBezTo>
                <a:cubicBezTo>
                  <a:pt x="263746" y="1996994"/>
                  <a:pt x="263746" y="1996994"/>
                  <a:pt x="263746" y="1996994"/>
                </a:cubicBezTo>
                <a:cubicBezTo>
                  <a:pt x="246768" y="2010457"/>
                  <a:pt x="246768" y="2010457"/>
                  <a:pt x="246768" y="2010457"/>
                </a:cubicBezTo>
                <a:cubicBezTo>
                  <a:pt x="243372" y="2019432"/>
                  <a:pt x="243372" y="2019432"/>
                  <a:pt x="243372" y="2019432"/>
                </a:cubicBezTo>
                <a:cubicBezTo>
                  <a:pt x="260350" y="2023920"/>
                  <a:pt x="260350" y="2023920"/>
                  <a:pt x="260350" y="2023920"/>
                </a:cubicBezTo>
                <a:cubicBezTo>
                  <a:pt x="287515" y="2010457"/>
                  <a:pt x="287515" y="2010457"/>
                  <a:pt x="287515" y="2010457"/>
                </a:cubicBezTo>
                <a:cubicBezTo>
                  <a:pt x="253559" y="2037383"/>
                  <a:pt x="253559" y="2037383"/>
                  <a:pt x="253559" y="2037383"/>
                </a:cubicBezTo>
                <a:cubicBezTo>
                  <a:pt x="246768" y="2028407"/>
                  <a:pt x="246768" y="2028407"/>
                  <a:pt x="246768" y="2028407"/>
                </a:cubicBezTo>
                <a:cubicBezTo>
                  <a:pt x="229790" y="2019432"/>
                  <a:pt x="229790" y="2019432"/>
                  <a:pt x="229790" y="2019432"/>
                </a:cubicBezTo>
                <a:cubicBezTo>
                  <a:pt x="216207" y="2032895"/>
                  <a:pt x="216207" y="2032895"/>
                  <a:pt x="216207" y="2032895"/>
                </a:cubicBezTo>
                <a:lnTo>
                  <a:pt x="215868" y="2037383"/>
                </a:lnTo>
                <a:lnTo>
                  <a:pt x="202201" y="2037383"/>
                </a:lnTo>
                <a:cubicBezTo>
                  <a:pt x="199230" y="2037383"/>
                  <a:pt x="199230" y="2037383"/>
                  <a:pt x="199230" y="2037383"/>
                </a:cubicBezTo>
                <a:cubicBezTo>
                  <a:pt x="182252" y="2032895"/>
                  <a:pt x="182252" y="2032895"/>
                  <a:pt x="182252" y="2032895"/>
                </a:cubicBezTo>
                <a:cubicBezTo>
                  <a:pt x="175460" y="2028407"/>
                  <a:pt x="175460" y="2028407"/>
                  <a:pt x="175460" y="2028407"/>
                </a:cubicBezTo>
                <a:cubicBezTo>
                  <a:pt x="165274" y="2037383"/>
                  <a:pt x="165274" y="2037383"/>
                  <a:pt x="165274" y="2037383"/>
                </a:cubicBezTo>
                <a:cubicBezTo>
                  <a:pt x="168669" y="2041870"/>
                  <a:pt x="168669" y="2041870"/>
                  <a:pt x="168669" y="2041870"/>
                </a:cubicBezTo>
                <a:cubicBezTo>
                  <a:pt x="155087" y="2055333"/>
                  <a:pt x="155087" y="2055333"/>
                  <a:pt x="155087" y="2055333"/>
                </a:cubicBezTo>
                <a:cubicBezTo>
                  <a:pt x="148296" y="2041870"/>
                  <a:pt x="148296" y="2041870"/>
                  <a:pt x="148296" y="2041870"/>
                </a:cubicBezTo>
                <a:cubicBezTo>
                  <a:pt x="147447" y="2049724"/>
                  <a:pt x="145749" y="2051967"/>
                  <a:pt x="143945" y="2051827"/>
                </a:cubicBezTo>
                <a:lnTo>
                  <a:pt x="141039" y="2049294"/>
                </a:lnTo>
                <a:lnTo>
                  <a:pt x="141505" y="2046358"/>
                </a:lnTo>
                <a:cubicBezTo>
                  <a:pt x="124527" y="2041870"/>
                  <a:pt x="124527" y="2041870"/>
                  <a:pt x="124527" y="2041870"/>
                </a:cubicBezTo>
                <a:cubicBezTo>
                  <a:pt x="127922" y="2032895"/>
                  <a:pt x="127922" y="2032895"/>
                  <a:pt x="127922" y="2032895"/>
                </a:cubicBezTo>
                <a:cubicBezTo>
                  <a:pt x="138109" y="2032895"/>
                  <a:pt x="138109" y="2032895"/>
                  <a:pt x="138109" y="2032895"/>
                </a:cubicBezTo>
                <a:cubicBezTo>
                  <a:pt x="138109" y="2028407"/>
                  <a:pt x="138109" y="2028407"/>
                  <a:pt x="138109" y="2028407"/>
                </a:cubicBezTo>
                <a:cubicBezTo>
                  <a:pt x="144900" y="2023920"/>
                  <a:pt x="144900" y="2023920"/>
                  <a:pt x="144900" y="2023920"/>
                </a:cubicBezTo>
                <a:cubicBezTo>
                  <a:pt x="138109" y="2010457"/>
                  <a:pt x="138109" y="2010457"/>
                  <a:pt x="138109" y="2010457"/>
                </a:cubicBezTo>
                <a:cubicBezTo>
                  <a:pt x="141505" y="2001482"/>
                  <a:pt x="141505" y="2001482"/>
                  <a:pt x="141505" y="2001482"/>
                </a:cubicBezTo>
                <a:cubicBezTo>
                  <a:pt x="134713" y="1992506"/>
                  <a:pt x="134713" y="1992506"/>
                  <a:pt x="134713" y="1992506"/>
                </a:cubicBezTo>
                <a:cubicBezTo>
                  <a:pt x="124527" y="2001482"/>
                  <a:pt x="124527" y="2001482"/>
                  <a:pt x="124527" y="2001482"/>
                </a:cubicBezTo>
                <a:cubicBezTo>
                  <a:pt x="124527" y="1974556"/>
                  <a:pt x="124527" y="1974556"/>
                  <a:pt x="124527" y="1974556"/>
                </a:cubicBezTo>
                <a:cubicBezTo>
                  <a:pt x="117735" y="1979044"/>
                  <a:pt x="117735" y="1979044"/>
                  <a:pt x="117735" y="1979044"/>
                </a:cubicBezTo>
                <a:cubicBezTo>
                  <a:pt x="110944" y="1970068"/>
                  <a:pt x="141505" y="1979044"/>
                  <a:pt x="107549" y="1970068"/>
                </a:cubicBezTo>
                <a:cubicBezTo>
                  <a:pt x="104153" y="1970068"/>
                  <a:pt x="104153" y="1970068"/>
                  <a:pt x="104153" y="1970068"/>
                </a:cubicBezTo>
                <a:cubicBezTo>
                  <a:pt x="107549" y="1961093"/>
                  <a:pt x="107549" y="1961093"/>
                  <a:pt x="107549" y="1961093"/>
                </a:cubicBezTo>
                <a:cubicBezTo>
                  <a:pt x="104153" y="1961093"/>
                  <a:pt x="104153" y="1961093"/>
                  <a:pt x="104153" y="1961093"/>
                </a:cubicBezTo>
                <a:cubicBezTo>
                  <a:pt x="93966" y="1961093"/>
                  <a:pt x="93966" y="1961093"/>
                  <a:pt x="93966" y="1961093"/>
                </a:cubicBezTo>
                <a:cubicBezTo>
                  <a:pt x="100757" y="1947630"/>
                  <a:pt x="90571" y="1956605"/>
                  <a:pt x="83780" y="1943142"/>
                </a:cubicBezTo>
                <a:cubicBezTo>
                  <a:pt x="97362" y="1938655"/>
                  <a:pt x="97362" y="1938655"/>
                  <a:pt x="97362" y="1938655"/>
                </a:cubicBezTo>
                <a:cubicBezTo>
                  <a:pt x="92268" y="1945386"/>
                  <a:pt x="94815" y="1926875"/>
                  <a:pt x="86379" y="1928558"/>
                </a:cubicBezTo>
                <a:lnTo>
                  <a:pt x="75594" y="1937075"/>
                </a:lnTo>
                <a:lnTo>
                  <a:pt x="63247" y="1923088"/>
                </a:lnTo>
                <a:cubicBezTo>
                  <a:pt x="53219" y="1911729"/>
                  <a:pt x="53219" y="1911729"/>
                  <a:pt x="53219" y="1911729"/>
                </a:cubicBezTo>
                <a:cubicBezTo>
                  <a:pt x="39637" y="1925192"/>
                  <a:pt x="39637" y="1925192"/>
                  <a:pt x="39637" y="1925192"/>
                </a:cubicBezTo>
                <a:cubicBezTo>
                  <a:pt x="36241" y="1938655"/>
                  <a:pt x="36241" y="1938655"/>
                  <a:pt x="36241" y="1938655"/>
                </a:cubicBezTo>
                <a:cubicBezTo>
                  <a:pt x="29450" y="1938655"/>
                  <a:pt x="29450" y="1938655"/>
                  <a:pt x="29450" y="1938655"/>
                </a:cubicBezTo>
                <a:cubicBezTo>
                  <a:pt x="39637" y="1916217"/>
                  <a:pt x="39637" y="1916217"/>
                  <a:pt x="39637" y="1916217"/>
                </a:cubicBezTo>
                <a:cubicBezTo>
                  <a:pt x="15868" y="1907241"/>
                  <a:pt x="15868" y="1907241"/>
                  <a:pt x="15868" y="1907241"/>
                </a:cubicBezTo>
                <a:cubicBezTo>
                  <a:pt x="15868" y="1900510"/>
                  <a:pt x="15868" y="1895461"/>
                  <a:pt x="15868" y="1891675"/>
                </a:cubicBezTo>
                <a:lnTo>
                  <a:pt x="15868" y="1884803"/>
                </a:lnTo>
                <a:cubicBezTo>
                  <a:pt x="26055" y="1893779"/>
                  <a:pt x="26055" y="1893779"/>
                  <a:pt x="26055" y="1893779"/>
                </a:cubicBezTo>
                <a:cubicBezTo>
                  <a:pt x="39637" y="1893779"/>
                  <a:pt x="39637" y="1893779"/>
                  <a:pt x="39637" y="1893779"/>
                </a:cubicBezTo>
                <a:cubicBezTo>
                  <a:pt x="46428" y="1880316"/>
                  <a:pt x="46428" y="1880316"/>
                  <a:pt x="46428" y="1880316"/>
                </a:cubicBezTo>
                <a:cubicBezTo>
                  <a:pt x="53219" y="1884803"/>
                  <a:pt x="53219" y="1884803"/>
                  <a:pt x="53219" y="1884803"/>
                </a:cubicBezTo>
                <a:cubicBezTo>
                  <a:pt x="73593" y="1857878"/>
                  <a:pt x="73593" y="1857878"/>
                  <a:pt x="73593" y="1857878"/>
                </a:cubicBezTo>
                <a:cubicBezTo>
                  <a:pt x="73593" y="1853390"/>
                  <a:pt x="63406" y="1857878"/>
                  <a:pt x="70197" y="1848902"/>
                </a:cubicBezTo>
                <a:cubicBezTo>
                  <a:pt x="100757" y="1835440"/>
                  <a:pt x="100757" y="1835440"/>
                  <a:pt x="100757" y="1835440"/>
                </a:cubicBezTo>
                <a:cubicBezTo>
                  <a:pt x="107549" y="1826464"/>
                  <a:pt x="107549" y="1826464"/>
                  <a:pt x="107549" y="1826464"/>
                </a:cubicBezTo>
                <a:cubicBezTo>
                  <a:pt x="107549" y="1821977"/>
                  <a:pt x="107549" y="1821977"/>
                  <a:pt x="107549" y="1821977"/>
                </a:cubicBezTo>
                <a:cubicBezTo>
                  <a:pt x="124527" y="1808514"/>
                  <a:pt x="124527" y="1808514"/>
                  <a:pt x="124527" y="1808514"/>
                </a:cubicBezTo>
                <a:cubicBezTo>
                  <a:pt x="134713" y="1817489"/>
                  <a:pt x="134713" y="1817489"/>
                  <a:pt x="134713" y="1817489"/>
                </a:cubicBezTo>
                <a:cubicBezTo>
                  <a:pt x="138109" y="1817489"/>
                  <a:pt x="138109" y="1817489"/>
                  <a:pt x="138109" y="1817489"/>
                </a:cubicBezTo>
                <a:cubicBezTo>
                  <a:pt x="138109" y="1804026"/>
                  <a:pt x="138109" y="1804026"/>
                  <a:pt x="138109" y="1804026"/>
                </a:cubicBezTo>
                <a:cubicBezTo>
                  <a:pt x="161878" y="1795051"/>
                  <a:pt x="161878" y="1795051"/>
                  <a:pt x="161878" y="1795051"/>
                </a:cubicBezTo>
                <a:cubicBezTo>
                  <a:pt x="155087" y="1790563"/>
                  <a:pt x="155087" y="1790563"/>
                  <a:pt x="155087" y="1790563"/>
                </a:cubicBezTo>
                <a:cubicBezTo>
                  <a:pt x="172065" y="1790563"/>
                  <a:pt x="138109" y="1768125"/>
                  <a:pt x="172065" y="1790563"/>
                </a:cubicBezTo>
                <a:cubicBezTo>
                  <a:pt x="182252" y="1804026"/>
                  <a:pt x="182252" y="1804026"/>
                  <a:pt x="182252" y="1804026"/>
                </a:cubicBezTo>
                <a:cubicBezTo>
                  <a:pt x="185647" y="1799538"/>
                  <a:pt x="185647" y="1799538"/>
                  <a:pt x="185647" y="1799538"/>
                </a:cubicBezTo>
                <a:cubicBezTo>
                  <a:pt x="199230" y="1813001"/>
                  <a:pt x="199230" y="1813001"/>
                  <a:pt x="199230" y="1813001"/>
                </a:cubicBezTo>
                <a:cubicBezTo>
                  <a:pt x="202625" y="1804026"/>
                  <a:pt x="202625" y="1804026"/>
                  <a:pt x="202625" y="1804026"/>
                </a:cubicBezTo>
                <a:cubicBezTo>
                  <a:pt x="195834" y="1795051"/>
                  <a:pt x="195834" y="1795051"/>
                  <a:pt x="195834" y="1795051"/>
                </a:cubicBezTo>
                <a:cubicBezTo>
                  <a:pt x="206021" y="1781588"/>
                  <a:pt x="206021" y="1781588"/>
                  <a:pt x="206021" y="1781588"/>
                </a:cubicBezTo>
                <a:cubicBezTo>
                  <a:pt x="212812" y="1799538"/>
                  <a:pt x="212812" y="1799538"/>
                  <a:pt x="212812" y="1799538"/>
                </a:cubicBezTo>
                <a:cubicBezTo>
                  <a:pt x="216207" y="1795051"/>
                  <a:pt x="216207" y="1795051"/>
                  <a:pt x="216207" y="1795051"/>
                </a:cubicBezTo>
                <a:cubicBezTo>
                  <a:pt x="229790" y="1804026"/>
                  <a:pt x="229790" y="1804026"/>
                  <a:pt x="229790" y="1804026"/>
                </a:cubicBezTo>
                <a:cubicBezTo>
                  <a:pt x="233185" y="1795051"/>
                  <a:pt x="236581" y="1813001"/>
                  <a:pt x="239977" y="1795051"/>
                </a:cubicBezTo>
                <a:cubicBezTo>
                  <a:pt x="222999" y="1786076"/>
                  <a:pt x="222999" y="1786076"/>
                  <a:pt x="222999" y="1786076"/>
                </a:cubicBezTo>
                <a:cubicBezTo>
                  <a:pt x="202625" y="1768125"/>
                  <a:pt x="202625" y="1768125"/>
                  <a:pt x="202625" y="1768125"/>
                </a:cubicBezTo>
                <a:lnTo>
                  <a:pt x="199230" y="1768125"/>
                </a:lnTo>
                <a:cubicBezTo>
                  <a:pt x="202625" y="1763637"/>
                  <a:pt x="202625" y="1763637"/>
                  <a:pt x="202625" y="1763637"/>
                </a:cubicBezTo>
                <a:cubicBezTo>
                  <a:pt x="222999" y="1768125"/>
                  <a:pt x="222999" y="1768125"/>
                  <a:pt x="222999" y="1768125"/>
                </a:cubicBezTo>
                <a:cubicBezTo>
                  <a:pt x="243372" y="1772613"/>
                  <a:pt x="243372" y="1772613"/>
                  <a:pt x="243372" y="1772613"/>
                </a:cubicBezTo>
                <a:cubicBezTo>
                  <a:pt x="246768" y="1772613"/>
                  <a:pt x="246768" y="1772613"/>
                  <a:pt x="246768" y="1772613"/>
                </a:cubicBezTo>
                <a:cubicBezTo>
                  <a:pt x="246768" y="1763637"/>
                  <a:pt x="246768" y="1763637"/>
                  <a:pt x="246768" y="1763637"/>
                </a:cubicBezTo>
                <a:cubicBezTo>
                  <a:pt x="250163" y="1768125"/>
                  <a:pt x="250163" y="1768125"/>
                  <a:pt x="250163" y="1768125"/>
                </a:cubicBezTo>
                <a:cubicBezTo>
                  <a:pt x="260350" y="1763637"/>
                  <a:pt x="260350" y="1763637"/>
                  <a:pt x="260350" y="1763637"/>
                </a:cubicBezTo>
                <a:cubicBezTo>
                  <a:pt x="260350" y="1745687"/>
                  <a:pt x="260350" y="1745687"/>
                  <a:pt x="260350" y="1745687"/>
                </a:cubicBezTo>
                <a:cubicBezTo>
                  <a:pt x="260350" y="1741199"/>
                  <a:pt x="260350" y="1741199"/>
                  <a:pt x="260350" y="1741199"/>
                </a:cubicBezTo>
                <a:cubicBezTo>
                  <a:pt x="250163" y="1732224"/>
                  <a:pt x="250163" y="1732224"/>
                  <a:pt x="250163" y="1732224"/>
                </a:cubicBezTo>
                <a:cubicBezTo>
                  <a:pt x="246768" y="1745687"/>
                  <a:pt x="246768" y="1745687"/>
                  <a:pt x="246768" y="1745687"/>
                </a:cubicBezTo>
                <a:cubicBezTo>
                  <a:pt x="229790" y="1741199"/>
                  <a:pt x="229790" y="1741199"/>
                  <a:pt x="229790" y="1741199"/>
                </a:cubicBezTo>
                <a:cubicBezTo>
                  <a:pt x="233185" y="1727736"/>
                  <a:pt x="233185" y="1727736"/>
                  <a:pt x="233185" y="1727736"/>
                </a:cubicBezTo>
                <a:cubicBezTo>
                  <a:pt x="246768" y="1727736"/>
                  <a:pt x="263746" y="1714274"/>
                  <a:pt x="270537" y="1727736"/>
                </a:cubicBezTo>
                <a:cubicBezTo>
                  <a:pt x="267141" y="1732224"/>
                  <a:pt x="267141" y="1732224"/>
                  <a:pt x="267141" y="1732224"/>
                </a:cubicBezTo>
                <a:cubicBezTo>
                  <a:pt x="270537" y="1732224"/>
                  <a:pt x="270537" y="1732224"/>
                  <a:pt x="270537" y="1732224"/>
                </a:cubicBezTo>
                <a:cubicBezTo>
                  <a:pt x="277328" y="1732224"/>
                  <a:pt x="277328" y="1732224"/>
                  <a:pt x="277328" y="1732224"/>
                </a:cubicBezTo>
                <a:cubicBezTo>
                  <a:pt x="267141" y="1741199"/>
                  <a:pt x="267141" y="1741199"/>
                  <a:pt x="267141" y="1741199"/>
                </a:cubicBezTo>
                <a:cubicBezTo>
                  <a:pt x="284119" y="1741199"/>
                  <a:pt x="284119" y="1741199"/>
                  <a:pt x="284119" y="1741199"/>
                </a:cubicBezTo>
                <a:cubicBezTo>
                  <a:pt x="287515" y="1727736"/>
                  <a:pt x="287515" y="1727736"/>
                  <a:pt x="287515" y="1727736"/>
                </a:cubicBezTo>
                <a:cubicBezTo>
                  <a:pt x="324866" y="1718761"/>
                  <a:pt x="324866" y="1718761"/>
                  <a:pt x="324866" y="1718761"/>
                </a:cubicBezTo>
                <a:cubicBezTo>
                  <a:pt x="338449" y="1709786"/>
                  <a:pt x="338449" y="1709786"/>
                  <a:pt x="338449" y="1709786"/>
                </a:cubicBezTo>
                <a:cubicBezTo>
                  <a:pt x="358822" y="1700811"/>
                  <a:pt x="358822" y="1700811"/>
                  <a:pt x="358822" y="1700811"/>
                </a:cubicBezTo>
                <a:lnTo>
                  <a:pt x="370548" y="1700811"/>
                </a:lnTo>
                <a:cubicBezTo>
                  <a:pt x="365614" y="1703335"/>
                  <a:pt x="378347" y="1700811"/>
                  <a:pt x="375800" y="1700811"/>
                </a:cubicBezTo>
                <a:cubicBezTo>
                  <a:pt x="375800" y="1700811"/>
                  <a:pt x="375800" y="1700811"/>
                  <a:pt x="373678" y="1700811"/>
                </a:cubicBezTo>
                <a:lnTo>
                  <a:pt x="370548" y="1700811"/>
                </a:lnTo>
                <a:cubicBezTo>
                  <a:pt x="372192" y="1699969"/>
                  <a:pt x="375800" y="1698567"/>
                  <a:pt x="382591" y="1696323"/>
                </a:cubicBezTo>
                <a:cubicBezTo>
                  <a:pt x="379196" y="1705298"/>
                  <a:pt x="379196" y="1705298"/>
                  <a:pt x="379196" y="1705298"/>
                </a:cubicBezTo>
                <a:cubicBezTo>
                  <a:pt x="396174" y="1709786"/>
                  <a:pt x="396174" y="1709786"/>
                  <a:pt x="396174" y="1709786"/>
                </a:cubicBezTo>
                <a:cubicBezTo>
                  <a:pt x="396174" y="1709786"/>
                  <a:pt x="399569" y="1714274"/>
                  <a:pt x="399569" y="1709786"/>
                </a:cubicBezTo>
                <a:lnTo>
                  <a:pt x="399837" y="1709786"/>
                </a:lnTo>
                <a:lnTo>
                  <a:pt x="396174" y="1718761"/>
                </a:lnTo>
                <a:cubicBezTo>
                  <a:pt x="416547" y="1709786"/>
                  <a:pt x="416547" y="1709786"/>
                  <a:pt x="416547" y="1709786"/>
                </a:cubicBezTo>
                <a:cubicBezTo>
                  <a:pt x="419943" y="1714274"/>
                  <a:pt x="430130" y="1709786"/>
                  <a:pt x="419943" y="1696323"/>
                </a:cubicBezTo>
                <a:cubicBezTo>
                  <a:pt x="396174" y="1696323"/>
                  <a:pt x="396174" y="1696323"/>
                  <a:pt x="396174" y="1696323"/>
                </a:cubicBezTo>
                <a:cubicBezTo>
                  <a:pt x="375800" y="1673885"/>
                  <a:pt x="375800" y="1673885"/>
                  <a:pt x="375800" y="1673885"/>
                </a:cubicBezTo>
                <a:cubicBezTo>
                  <a:pt x="369009" y="1673885"/>
                  <a:pt x="369009" y="1673885"/>
                  <a:pt x="369009" y="1673885"/>
                </a:cubicBezTo>
                <a:cubicBezTo>
                  <a:pt x="362218" y="1691836"/>
                  <a:pt x="362218" y="1691836"/>
                  <a:pt x="362218" y="1691836"/>
                </a:cubicBezTo>
                <a:cubicBezTo>
                  <a:pt x="345240" y="1678373"/>
                  <a:pt x="345240" y="1678373"/>
                  <a:pt x="345240" y="1678373"/>
                </a:cubicBezTo>
                <a:cubicBezTo>
                  <a:pt x="331657" y="1691836"/>
                  <a:pt x="331657" y="1691836"/>
                  <a:pt x="331657" y="1691836"/>
                </a:cubicBezTo>
                <a:lnTo>
                  <a:pt x="329436" y="1690368"/>
                </a:lnTo>
                <a:lnTo>
                  <a:pt x="328209" y="1686086"/>
                </a:lnTo>
                <a:cubicBezTo>
                  <a:pt x="325715" y="1685104"/>
                  <a:pt x="320622" y="1685104"/>
                  <a:pt x="311284" y="1687348"/>
                </a:cubicBezTo>
                <a:cubicBezTo>
                  <a:pt x="311284" y="1705298"/>
                  <a:pt x="311284" y="1705298"/>
                  <a:pt x="311284" y="1705298"/>
                </a:cubicBezTo>
                <a:cubicBezTo>
                  <a:pt x="304493" y="1696323"/>
                  <a:pt x="304493" y="1696323"/>
                  <a:pt x="304493" y="1696323"/>
                </a:cubicBezTo>
                <a:cubicBezTo>
                  <a:pt x="297702" y="1705298"/>
                  <a:pt x="297702" y="1705298"/>
                  <a:pt x="297702" y="1705298"/>
                </a:cubicBezTo>
                <a:cubicBezTo>
                  <a:pt x="294306" y="1718761"/>
                  <a:pt x="294306" y="1718761"/>
                  <a:pt x="294306" y="1718761"/>
                </a:cubicBezTo>
                <a:cubicBezTo>
                  <a:pt x="284119" y="1718761"/>
                  <a:pt x="284119" y="1718761"/>
                  <a:pt x="284119" y="1718761"/>
                </a:cubicBezTo>
                <a:cubicBezTo>
                  <a:pt x="290910" y="1709786"/>
                  <a:pt x="290910" y="1709786"/>
                  <a:pt x="290910" y="1709786"/>
                </a:cubicBezTo>
                <a:lnTo>
                  <a:pt x="295686" y="1703475"/>
                </a:lnTo>
                <a:lnTo>
                  <a:pt x="295686" y="1703475"/>
                </a:lnTo>
                <a:cubicBezTo>
                  <a:pt x="297702" y="1702494"/>
                  <a:pt x="297277" y="1702494"/>
                  <a:pt x="296004" y="1703055"/>
                </a:cubicBezTo>
                <a:lnTo>
                  <a:pt x="295686" y="1703475"/>
                </a:lnTo>
                <a:lnTo>
                  <a:pt x="280724" y="1709786"/>
                </a:lnTo>
                <a:cubicBezTo>
                  <a:pt x="294306" y="1691836"/>
                  <a:pt x="294306" y="1691836"/>
                  <a:pt x="294306" y="1691836"/>
                </a:cubicBezTo>
                <a:cubicBezTo>
                  <a:pt x="290910" y="1691836"/>
                  <a:pt x="290910" y="1691836"/>
                  <a:pt x="290910" y="1691836"/>
                </a:cubicBezTo>
                <a:cubicBezTo>
                  <a:pt x="311284" y="1678373"/>
                  <a:pt x="311284" y="1678373"/>
                  <a:pt x="311284" y="1678373"/>
                </a:cubicBezTo>
                <a:cubicBezTo>
                  <a:pt x="324866" y="1664910"/>
                  <a:pt x="324866" y="1664910"/>
                  <a:pt x="324866" y="1664910"/>
                </a:cubicBezTo>
                <a:lnTo>
                  <a:pt x="327476" y="1665844"/>
                </a:lnTo>
                <a:lnTo>
                  <a:pt x="320569" y="1671851"/>
                </a:lnTo>
                <a:cubicBezTo>
                  <a:pt x="311974" y="1681247"/>
                  <a:pt x="330331" y="1673534"/>
                  <a:pt x="334469" y="1668346"/>
                </a:cubicBezTo>
                <a:lnTo>
                  <a:pt x="327476" y="1665844"/>
                </a:lnTo>
                <a:lnTo>
                  <a:pt x="332712" y="1661290"/>
                </a:lnTo>
                <a:cubicBezTo>
                  <a:pt x="338873" y="1656495"/>
                  <a:pt x="347362" y="1650325"/>
                  <a:pt x="358822" y="1642471"/>
                </a:cubicBezTo>
                <a:cubicBezTo>
                  <a:pt x="372405" y="1642471"/>
                  <a:pt x="372405" y="1642471"/>
                  <a:pt x="372405" y="1642471"/>
                </a:cubicBezTo>
                <a:lnTo>
                  <a:pt x="373586" y="1640911"/>
                </a:lnTo>
                <a:lnTo>
                  <a:pt x="379196" y="1642471"/>
                </a:lnTo>
                <a:cubicBezTo>
                  <a:pt x="379196" y="1629009"/>
                  <a:pt x="379196" y="1629009"/>
                  <a:pt x="379196" y="1629009"/>
                </a:cubicBezTo>
                <a:cubicBezTo>
                  <a:pt x="389382" y="1633496"/>
                  <a:pt x="379196" y="1602083"/>
                  <a:pt x="399569" y="1620033"/>
                </a:cubicBezTo>
                <a:cubicBezTo>
                  <a:pt x="413152" y="1611058"/>
                  <a:pt x="413152" y="1611058"/>
                  <a:pt x="413152" y="1611058"/>
                </a:cubicBezTo>
                <a:cubicBezTo>
                  <a:pt x="419943" y="1593108"/>
                  <a:pt x="419943" y="1593108"/>
                  <a:pt x="419943" y="1593108"/>
                </a:cubicBezTo>
                <a:cubicBezTo>
                  <a:pt x="426734" y="1602083"/>
                  <a:pt x="426734" y="1602083"/>
                  <a:pt x="426734" y="1602083"/>
                </a:cubicBezTo>
                <a:cubicBezTo>
                  <a:pt x="434374" y="1598717"/>
                  <a:pt x="445834" y="1587779"/>
                  <a:pt x="453952" y="1591986"/>
                </a:cubicBezTo>
                <a:lnTo>
                  <a:pt x="458741" y="1599163"/>
                </a:lnTo>
                <a:lnTo>
                  <a:pt x="455438" y="1601452"/>
                </a:lnTo>
                <a:cubicBezTo>
                  <a:pt x="450503" y="1605449"/>
                  <a:pt x="463236" y="1598717"/>
                  <a:pt x="460690" y="1602083"/>
                </a:cubicBezTo>
                <a:lnTo>
                  <a:pt x="458741" y="1599163"/>
                </a:lnTo>
                <a:lnTo>
                  <a:pt x="467481" y="1593108"/>
                </a:lnTo>
                <a:cubicBezTo>
                  <a:pt x="470877" y="1597595"/>
                  <a:pt x="470877" y="1597595"/>
                  <a:pt x="470877" y="1597595"/>
                </a:cubicBezTo>
                <a:cubicBezTo>
                  <a:pt x="487855" y="1584132"/>
                  <a:pt x="487855" y="1584132"/>
                  <a:pt x="487855" y="1584132"/>
                </a:cubicBezTo>
                <a:cubicBezTo>
                  <a:pt x="470877" y="1584132"/>
                  <a:pt x="470877" y="1584132"/>
                  <a:pt x="470877" y="1584132"/>
                </a:cubicBezTo>
                <a:cubicBezTo>
                  <a:pt x="453899" y="1588620"/>
                  <a:pt x="453899" y="1588620"/>
                  <a:pt x="453899" y="1588620"/>
                </a:cubicBezTo>
                <a:cubicBezTo>
                  <a:pt x="464085" y="1579645"/>
                  <a:pt x="464085" y="1579645"/>
                  <a:pt x="464085" y="1579645"/>
                </a:cubicBezTo>
                <a:cubicBezTo>
                  <a:pt x="460690" y="1575157"/>
                  <a:pt x="460690" y="1575157"/>
                  <a:pt x="460690" y="1575157"/>
                </a:cubicBezTo>
                <a:cubicBezTo>
                  <a:pt x="470877" y="1557207"/>
                  <a:pt x="470877" y="1557207"/>
                  <a:pt x="470877" y="1557207"/>
                </a:cubicBezTo>
                <a:cubicBezTo>
                  <a:pt x="470877" y="1561694"/>
                  <a:pt x="470877" y="1561694"/>
                  <a:pt x="470877" y="1561694"/>
                </a:cubicBezTo>
                <a:lnTo>
                  <a:pt x="475333" y="1559731"/>
                </a:lnTo>
                <a:lnTo>
                  <a:pt x="477243" y="1562255"/>
                </a:lnTo>
                <a:cubicBezTo>
                  <a:pt x="480002" y="1562816"/>
                  <a:pt x="485308" y="1562816"/>
                  <a:pt x="494646" y="1561694"/>
                </a:cubicBezTo>
                <a:cubicBezTo>
                  <a:pt x="491250" y="1543744"/>
                  <a:pt x="491250" y="1543744"/>
                  <a:pt x="491250" y="1543744"/>
                </a:cubicBezTo>
                <a:cubicBezTo>
                  <a:pt x="511624" y="1534769"/>
                  <a:pt x="511624" y="1534769"/>
                  <a:pt x="511624" y="1534769"/>
                </a:cubicBezTo>
                <a:lnTo>
                  <a:pt x="509345" y="1536540"/>
                </a:lnTo>
                <a:lnTo>
                  <a:pt x="506371" y="1538555"/>
                </a:lnTo>
                <a:cubicBezTo>
                  <a:pt x="503453" y="1540658"/>
                  <a:pt x="503347" y="1540939"/>
                  <a:pt x="504408" y="1540378"/>
                </a:cubicBezTo>
                <a:lnTo>
                  <a:pt x="509345" y="1536540"/>
                </a:lnTo>
                <a:lnTo>
                  <a:pt x="525206" y="1525793"/>
                </a:lnTo>
                <a:cubicBezTo>
                  <a:pt x="531997" y="1525793"/>
                  <a:pt x="531997" y="1525793"/>
                  <a:pt x="531997" y="1525793"/>
                </a:cubicBezTo>
                <a:cubicBezTo>
                  <a:pt x="545580" y="1503355"/>
                  <a:pt x="545580" y="1503355"/>
                  <a:pt x="545580" y="1503355"/>
                </a:cubicBezTo>
                <a:cubicBezTo>
                  <a:pt x="545580" y="1498867"/>
                  <a:pt x="545580" y="1498867"/>
                  <a:pt x="545580" y="1498867"/>
                </a:cubicBezTo>
                <a:lnTo>
                  <a:pt x="540032" y="1498867"/>
                </a:lnTo>
                <a:lnTo>
                  <a:pt x="542184" y="1494380"/>
                </a:lnTo>
                <a:cubicBezTo>
                  <a:pt x="525206" y="1498867"/>
                  <a:pt x="525206" y="1498867"/>
                  <a:pt x="525206" y="1498867"/>
                </a:cubicBezTo>
                <a:cubicBezTo>
                  <a:pt x="515019" y="1507843"/>
                  <a:pt x="515019" y="1507843"/>
                  <a:pt x="515019" y="1507843"/>
                </a:cubicBezTo>
                <a:cubicBezTo>
                  <a:pt x="511624" y="1507843"/>
                  <a:pt x="511624" y="1507843"/>
                  <a:pt x="511624" y="1507843"/>
                </a:cubicBezTo>
                <a:cubicBezTo>
                  <a:pt x="508228" y="1503355"/>
                  <a:pt x="508228" y="1503355"/>
                  <a:pt x="508228" y="1503355"/>
                </a:cubicBezTo>
                <a:cubicBezTo>
                  <a:pt x="525206" y="1489892"/>
                  <a:pt x="525206" y="1489892"/>
                  <a:pt x="525206" y="1489892"/>
                </a:cubicBezTo>
                <a:cubicBezTo>
                  <a:pt x="548975" y="1485405"/>
                  <a:pt x="548975" y="1485405"/>
                  <a:pt x="548975" y="1485405"/>
                </a:cubicBezTo>
                <a:cubicBezTo>
                  <a:pt x="562557" y="1471942"/>
                  <a:pt x="562557" y="1471942"/>
                  <a:pt x="562557" y="1471942"/>
                </a:cubicBezTo>
                <a:cubicBezTo>
                  <a:pt x="576140" y="1467454"/>
                  <a:pt x="576140" y="1467454"/>
                  <a:pt x="576140" y="1467454"/>
                </a:cubicBezTo>
                <a:cubicBezTo>
                  <a:pt x="579535" y="1462966"/>
                  <a:pt x="579535" y="1462966"/>
                  <a:pt x="579535" y="1462966"/>
                </a:cubicBezTo>
                <a:cubicBezTo>
                  <a:pt x="572744" y="1458479"/>
                  <a:pt x="572744" y="1458479"/>
                  <a:pt x="572744" y="1458479"/>
                </a:cubicBezTo>
                <a:cubicBezTo>
                  <a:pt x="593118" y="1436041"/>
                  <a:pt x="593118" y="1436041"/>
                  <a:pt x="593118" y="1436041"/>
                </a:cubicBezTo>
                <a:lnTo>
                  <a:pt x="601160" y="1436041"/>
                </a:lnTo>
                <a:lnTo>
                  <a:pt x="598211" y="1440528"/>
                </a:lnTo>
                <a:cubicBezTo>
                  <a:pt x="597787" y="1441650"/>
                  <a:pt x="598636" y="1441650"/>
                  <a:pt x="602350" y="1439126"/>
                </a:cubicBezTo>
                <a:lnTo>
                  <a:pt x="608761" y="1434151"/>
                </a:lnTo>
                <a:lnTo>
                  <a:pt x="611794" y="1432114"/>
                </a:lnTo>
                <a:lnTo>
                  <a:pt x="611837" y="1431765"/>
                </a:lnTo>
                <a:lnTo>
                  <a:pt x="623678" y="1422578"/>
                </a:lnTo>
                <a:cubicBezTo>
                  <a:pt x="616887" y="1418090"/>
                  <a:pt x="616887" y="1418090"/>
                  <a:pt x="616887" y="1418090"/>
                </a:cubicBezTo>
                <a:cubicBezTo>
                  <a:pt x="614340" y="1416968"/>
                  <a:pt x="613491" y="1418932"/>
                  <a:pt x="613067" y="1421947"/>
                </a:cubicBezTo>
                <a:lnTo>
                  <a:pt x="611837" y="1431765"/>
                </a:lnTo>
                <a:lnTo>
                  <a:pt x="608761" y="1434151"/>
                </a:lnTo>
                <a:lnTo>
                  <a:pt x="605427" y="1436391"/>
                </a:lnTo>
                <a:lnTo>
                  <a:pt x="603305" y="1435290"/>
                </a:lnTo>
                <a:lnTo>
                  <a:pt x="603305" y="1431553"/>
                </a:lnTo>
                <a:lnTo>
                  <a:pt x="601975" y="1434599"/>
                </a:lnTo>
                <a:lnTo>
                  <a:pt x="597946" y="1432508"/>
                </a:lnTo>
                <a:cubicBezTo>
                  <a:pt x="594816" y="1430291"/>
                  <a:pt x="590996" y="1427065"/>
                  <a:pt x="586327" y="1422578"/>
                </a:cubicBezTo>
                <a:cubicBezTo>
                  <a:pt x="584629" y="1424822"/>
                  <a:pt x="580385" y="1428187"/>
                  <a:pt x="574867" y="1431553"/>
                </a:cubicBezTo>
                <a:lnTo>
                  <a:pt x="556883" y="1440004"/>
                </a:lnTo>
                <a:lnTo>
                  <a:pt x="555766" y="1436041"/>
                </a:lnTo>
                <a:cubicBezTo>
                  <a:pt x="548975" y="1445016"/>
                  <a:pt x="548975" y="1445016"/>
                  <a:pt x="548975" y="1445016"/>
                </a:cubicBezTo>
                <a:cubicBezTo>
                  <a:pt x="525206" y="1458479"/>
                  <a:pt x="525206" y="1458479"/>
                  <a:pt x="525206" y="1458479"/>
                </a:cubicBezTo>
                <a:cubicBezTo>
                  <a:pt x="518415" y="1467454"/>
                  <a:pt x="518415" y="1467454"/>
                  <a:pt x="518415" y="1467454"/>
                </a:cubicBezTo>
                <a:cubicBezTo>
                  <a:pt x="518415" y="1458479"/>
                  <a:pt x="518415" y="1458479"/>
                  <a:pt x="518415" y="1458479"/>
                </a:cubicBezTo>
                <a:cubicBezTo>
                  <a:pt x="508228" y="1449504"/>
                  <a:pt x="508228" y="1449504"/>
                  <a:pt x="508228" y="1449504"/>
                </a:cubicBezTo>
                <a:cubicBezTo>
                  <a:pt x="508228" y="1436041"/>
                  <a:pt x="508228" y="1436041"/>
                  <a:pt x="508228" y="1436041"/>
                </a:cubicBezTo>
                <a:cubicBezTo>
                  <a:pt x="481063" y="1418090"/>
                  <a:pt x="481063" y="1418090"/>
                  <a:pt x="481063" y="1418090"/>
                </a:cubicBezTo>
                <a:cubicBezTo>
                  <a:pt x="474272" y="1418090"/>
                  <a:pt x="474272" y="1418090"/>
                  <a:pt x="474272" y="1418090"/>
                </a:cubicBezTo>
                <a:cubicBezTo>
                  <a:pt x="477668" y="1431553"/>
                  <a:pt x="477668" y="1431553"/>
                  <a:pt x="477668" y="1431553"/>
                </a:cubicBezTo>
                <a:cubicBezTo>
                  <a:pt x="460690" y="1431553"/>
                  <a:pt x="460690" y="1431553"/>
                  <a:pt x="460690" y="1431553"/>
                </a:cubicBezTo>
                <a:cubicBezTo>
                  <a:pt x="467481" y="1413603"/>
                  <a:pt x="467481" y="1413603"/>
                  <a:pt x="467481" y="1413603"/>
                </a:cubicBezTo>
                <a:cubicBezTo>
                  <a:pt x="467481" y="1404627"/>
                  <a:pt x="443712" y="1462966"/>
                  <a:pt x="470877" y="1395652"/>
                </a:cubicBezTo>
                <a:cubicBezTo>
                  <a:pt x="453899" y="1395652"/>
                  <a:pt x="453899" y="1395652"/>
                  <a:pt x="453899" y="1395652"/>
                </a:cubicBezTo>
                <a:cubicBezTo>
                  <a:pt x="460690" y="1404627"/>
                  <a:pt x="460690" y="1404627"/>
                  <a:pt x="460690" y="1404627"/>
                </a:cubicBezTo>
                <a:cubicBezTo>
                  <a:pt x="453899" y="1431553"/>
                  <a:pt x="453899" y="1431553"/>
                  <a:pt x="453899" y="1431553"/>
                </a:cubicBezTo>
                <a:cubicBezTo>
                  <a:pt x="430130" y="1427066"/>
                  <a:pt x="430130" y="1427066"/>
                  <a:pt x="430130" y="1427066"/>
                </a:cubicBezTo>
                <a:cubicBezTo>
                  <a:pt x="433525" y="1418090"/>
                  <a:pt x="433525" y="1418090"/>
                  <a:pt x="433525" y="1418090"/>
                </a:cubicBezTo>
                <a:cubicBezTo>
                  <a:pt x="450503" y="1404627"/>
                  <a:pt x="450503" y="1404627"/>
                  <a:pt x="450503" y="1404627"/>
                </a:cubicBezTo>
                <a:cubicBezTo>
                  <a:pt x="453899" y="1400140"/>
                  <a:pt x="453899" y="1400140"/>
                  <a:pt x="453899" y="1400140"/>
                </a:cubicBezTo>
                <a:cubicBezTo>
                  <a:pt x="450503" y="1391164"/>
                  <a:pt x="450503" y="1391164"/>
                  <a:pt x="450503" y="1391164"/>
                </a:cubicBezTo>
                <a:cubicBezTo>
                  <a:pt x="443712" y="1404627"/>
                  <a:pt x="433525" y="1400140"/>
                  <a:pt x="430130" y="1400140"/>
                </a:cubicBezTo>
                <a:cubicBezTo>
                  <a:pt x="447107" y="1391164"/>
                  <a:pt x="447107" y="1391164"/>
                  <a:pt x="447107" y="1391164"/>
                </a:cubicBezTo>
                <a:cubicBezTo>
                  <a:pt x="436921" y="1382189"/>
                  <a:pt x="436921" y="1382189"/>
                  <a:pt x="436921" y="1382189"/>
                </a:cubicBezTo>
                <a:cubicBezTo>
                  <a:pt x="453899" y="1373214"/>
                  <a:pt x="453899" y="1373214"/>
                  <a:pt x="453899" y="1373214"/>
                </a:cubicBezTo>
                <a:cubicBezTo>
                  <a:pt x="460690" y="1368726"/>
                  <a:pt x="460690" y="1368726"/>
                  <a:pt x="460690" y="1368726"/>
                </a:cubicBezTo>
                <a:cubicBezTo>
                  <a:pt x="440316" y="1364239"/>
                  <a:pt x="440316" y="1364239"/>
                  <a:pt x="440316" y="1364239"/>
                </a:cubicBezTo>
                <a:cubicBezTo>
                  <a:pt x="460690" y="1355263"/>
                  <a:pt x="460690" y="1355263"/>
                  <a:pt x="460690" y="1355263"/>
                </a:cubicBezTo>
                <a:cubicBezTo>
                  <a:pt x="477668" y="1341801"/>
                  <a:pt x="477668" y="1341801"/>
                  <a:pt x="477668" y="1341801"/>
                </a:cubicBezTo>
                <a:cubicBezTo>
                  <a:pt x="484459" y="1341801"/>
                  <a:pt x="484459" y="1341801"/>
                  <a:pt x="484459" y="1341801"/>
                </a:cubicBezTo>
                <a:lnTo>
                  <a:pt x="489895" y="1337011"/>
                </a:lnTo>
                <a:lnTo>
                  <a:pt x="489871" y="1337243"/>
                </a:lnTo>
                <a:cubicBezTo>
                  <a:pt x="489765" y="1338856"/>
                  <a:pt x="489977" y="1338154"/>
                  <a:pt x="490401" y="1336752"/>
                </a:cubicBezTo>
                <a:lnTo>
                  <a:pt x="490510" y="1336469"/>
                </a:lnTo>
                <a:lnTo>
                  <a:pt x="493372" y="1333947"/>
                </a:lnTo>
                <a:cubicBezTo>
                  <a:pt x="494646" y="1332825"/>
                  <a:pt x="494646" y="1332825"/>
                  <a:pt x="494646" y="1332825"/>
                </a:cubicBezTo>
                <a:cubicBezTo>
                  <a:pt x="493797" y="1330581"/>
                  <a:pt x="492948" y="1330862"/>
                  <a:pt x="492205" y="1332054"/>
                </a:cubicBezTo>
                <a:lnTo>
                  <a:pt x="490510" y="1336469"/>
                </a:lnTo>
                <a:lnTo>
                  <a:pt x="489895" y="1337011"/>
                </a:lnTo>
                <a:lnTo>
                  <a:pt x="491250" y="1323850"/>
                </a:lnTo>
                <a:cubicBezTo>
                  <a:pt x="518415" y="1305900"/>
                  <a:pt x="518415" y="1305900"/>
                  <a:pt x="518415" y="1305900"/>
                </a:cubicBezTo>
                <a:cubicBezTo>
                  <a:pt x="535393" y="1314875"/>
                  <a:pt x="535393" y="1314875"/>
                  <a:pt x="535393" y="1314875"/>
                </a:cubicBezTo>
                <a:cubicBezTo>
                  <a:pt x="555766" y="1314875"/>
                  <a:pt x="555766" y="1314875"/>
                  <a:pt x="555766" y="1314875"/>
                </a:cubicBezTo>
                <a:cubicBezTo>
                  <a:pt x="559162" y="1305900"/>
                  <a:pt x="559162" y="1305900"/>
                  <a:pt x="559162" y="1305900"/>
                </a:cubicBezTo>
                <a:cubicBezTo>
                  <a:pt x="569349" y="1305900"/>
                  <a:pt x="569349" y="1305900"/>
                  <a:pt x="569349" y="1305900"/>
                </a:cubicBezTo>
                <a:cubicBezTo>
                  <a:pt x="565953" y="1292437"/>
                  <a:pt x="565953" y="1292437"/>
                  <a:pt x="565953" y="1292437"/>
                </a:cubicBezTo>
                <a:cubicBezTo>
                  <a:pt x="562557" y="1283461"/>
                  <a:pt x="562557" y="1283461"/>
                  <a:pt x="562557" y="1283461"/>
                </a:cubicBezTo>
                <a:cubicBezTo>
                  <a:pt x="545580" y="1283461"/>
                  <a:pt x="545580" y="1283461"/>
                  <a:pt x="545580" y="1283461"/>
                </a:cubicBezTo>
                <a:cubicBezTo>
                  <a:pt x="545580" y="1287949"/>
                  <a:pt x="545580" y="1287949"/>
                  <a:pt x="545580" y="1287949"/>
                </a:cubicBezTo>
                <a:cubicBezTo>
                  <a:pt x="538788" y="1287949"/>
                  <a:pt x="538788" y="1287949"/>
                  <a:pt x="538788" y="1287949"/>
                </a:cubicBezTo>
                <a:cubicBezTo>
                  <a:pt x="535393" y="1292437"/>
                  <a:pt x="535393" y="1292437"/>
                  <a:pt x="535393" y="1292437"/>
                </a:cubicBezTo>
                <a:cubicBezTo>
                  <a:pt x="515019" y="1301412"/>
                  <a:pt x="515019" y="1301412"/>
                  <a:pt x="515019" y="1301412"/>
                </a:cubicBezTo>
                <a:cubicBezTo>
                  <a:pt x="515019" y="1296924"/>
                  <a:pt x="521810" y="1301412"/>
                  <a:pt x="511624" y="1296924"/>
                </a:cubicBezTo>
                <a:cubicBezTo>
                  <a:pt x="531997" y="1278974"/>
                  <a:pt x="531997" y="1278974"/>
                  <a:pt x="531997" y="1278974"/>
                </a:cubicBezTo>
                <a:cubicBezTo>
                  <a:pt x="518415" y="1274486"/>
                  <a:pt x="518415" y="1274486"/>
                  <a:pt x="518415" y="1274486"/>
                </a:cubicBezTo>
                <a:cubicBezTo>
                  <a:pt x="518415" y="1274486"/>
                  <a:pt x="542184" y="1256536"/>
                  <a:pt x="511624" y="1278974"/>
                </a:cubicBezTo>
                <a:cubicBezTo>
                  <a:pt x="501437" y="1269999"/>
                  <a:pt x="501437" y="1269999"/>
                  <a:pt x="501437" y="1269999"/>
                </a:cubicBezTo>
                <a:cubicBezTo>
                  <a:pt x="494646" y="1269999"/>
                  <a:pt x="494646" y="1269999"/>
                  <a:pt x="494646" y="1269999"/>
                </a:cubicBezTo>
                <a:cubicBezTo>
                  <a:pt x="491250" y="1283461"/>
                  <a:pt x="491250" y="1283461"/>
                  <a:pt x="491250" y="1283461"/>
                </a:cubicBezTo>
                <a:cubicBezTo>
                  <a:pt x="477668" y="1287949"/>
                  <a:pt x="477668" y="1287949"/>
                  <a:pt x="477668" y="1287949"/>
                </a:cubicBezTo>
                <a:cubicBezTo>
                  <a:pt x="481063" y="1292437"/>
                  <a:pt x="481063" y="1292437"/>
                  <a:pt x="481063" y="1292437"/>
                </a:cubicBezTo>
                <a:cubicBezTo>
                  <a:pt x="467481" y="1283461"/>
                  <a:pt x="467481" y="1283461"/>
                  <a:pt x="467481" y="1283461"/>
                </a:cubicBezTo>
                <a:cubicBezTo>
                  <a:pt x="464085" y="1287949"/>
                  <a:pt x="464085" y="1287949"/>
                  <a:pt x="464085" y="1287949"/>
                </a:cubicBezTo>
                <a:cubicBezTo>
                  <a:pt x="447107" y="1274486"/>
                  <a:pt x="447107" y="1274486"/>
                  <a:pt x="447107" y="1274486"/>
                </a:cubicBezTo>
                <a:cubicBezTo>
                  <a:pt x="447107" y="1283461"/>
                  <a:pt x="447107" y="1283461"/>
                  <a:pt x="447107" y="1283461"/>
                </a:cubicBezTo>
                <a:cubicBezTo>
                  <a:pt x="433525" y="1274486"/>
                  <a:pt x="467481" y="1261023"/>
                  <a:pt x="430130" y="1274486"/>
                </a:cubicBezTo>
                <a:cubicBezTo>
                  <a:pt x="426734" y="1261023"/>
                  <a:pt x="426734" y="1261023"/>
                  <a:pt x="426734" y="1261023"/>
                </a:cubicBezTo>
                <a:cubicBezTo>
                  <a:pt x="399569" y="1256536"/>
                  <a:pt x="399569" y="1256536"/>
                  <a:pt x="399569" y="1256536"/>
                </a:cubicBezTo>
                <a:cubicBezTo>
                  <a:pt x="389382" y="1261023"/>
                  <a:pt x="389382" y="1261023"/>
                  <a:pt x="389382" y="1261023"/>
                </a:cubicBezTo>
                <a:cubicBezTo>
                  <a:pt x="382591" y="1261023"/>
                  <a:pt x="382591" y="1261023"/>
                  <a:pt x="382591" y="1261023"/>
                </a:cubicBezTo>
                <a:cubicBezTo>
                  <a:pt x="406360" y="1252048"/>
                  <a:pt x="345240" y="1247560"/>
                  <a:pt x="406360" y="1247560"/>
                </a:cubicBezTo>
                <a:cubicBezTo>
                  <a:pt x="406360" y="1238585"/>
                  <a:pt x="406360" y="1238585"/>
                  <a:pt x="406360" y="1238585"/>
                </a:cubicBezTo>
                <a:cubicBezTo>
                  <a:pt x="419943" y="1225122"/>
                  <a:pt x="419943" y="1225122"/>
                  <a:pt x="419943" y="1225122"/>
                </a:cubicBezTo>
                <a:cubicBezTo>
                  <a:pt x="399569" y="1216147"/>
                  <a:pt x="399569" y="1216147"/>
                  <a:pt x="399569" y="1216147"/>
                </a:cubicBezTo>
                <a:cubicBezTo>
                  <a:pt x="416547" y="1216147"/>
                  <a:pt x="416547" y="1216147"/>
                  <a:pt x="416547" y="1216147"/>
                </a:cubicBezTo>
                <a:cubicBezTo>
                  <a:pt x="423338" y="1229610"/>
                  <a:pt x="423338" y="1229610"/>
                  <a:pt x="423338" y="1229610"/>
                </a:cubicBezTo>
                <a:cubicBezTo>
                  <a:pt x="430130" y="1220635"/>
                  <a:pt x="430130" y="1220635"/>
                  <a:pt x="430130" y="1220635"/>
                </a:cubicBezTo>
                <a:cubicBezTo>
                  <a:pt x="443712" y="1229610"/>
                  <a:pt x="443712" y="1229610"/>
                  <a:pt x="443712" y="1229610"/>
                </a:cubicBezTo>
                <a:cubicBezTo>
                  <a:pt x="450503" y="1216147"/>
                  <a:pt x="450503" y="1216147"/>
                  <a:pt x="450503" y="1216147"/>
                </a:cubicBezTo>
                <a:cubicBezTo>
                  <a:pt x="467481" y="1216147"/>
                  <a:pt x="467481" y="1216147"/>
                  <a:pt x="467481" y="1216147"/>
                </a:cubicBezTo>
                <a:cubicBezTo>
                  <a:pt x="470877" y="1220635"/>
                  <a:pt x="470877" y="1220635"/>
                  <a:pt x="470877" y="1220635"/>
                </a:cubicBezTo>
                <a:cubicBezTo>
                  <a:pt x="467481" y="1207172"/>
                  <a:pt x="484459" y="1216147"/>
                  <a:pt x="481063" y="1211659"/>
                </a:cubicBezTo>
                <a:cubicBezTo>
                  <a:pt x="484459" y="1193709"/>
                  <a:pt x="484459" y="1193709"/>
                  <a:pt x="484459" y="1193709"/>
                </a:cubicBezTo>
                <a:cubicBezTo>
                  <a:pt x="470877" y="1193709"/>
                  <a:pt x="470877" y="1193709"/>
                  <a:pt x="470877" y="1193709"/>
                </a:cubicBezTo>
                <a:cubicBezTo>
                  <a:pt x="470877" y="1184734"/>
                  <a:pt x="470877" y="1184734"/>
                  <a:pt x="470877" y="1184734"/>
                </a:cubicBezTo>
                <a:cubicBezTo>
                  <a:pt x="491250" y="1193709"/>
                  <a:pt x="481063" y="1180246"/>
                  <a:pt x="498041" y="1162295"/>
                </a:cubicBezTo>
                <a:cubicBezTo>
                  <a:pt x="508228" y="1166783"/>
                  <a:pt x="508228" y="1166783"/>
                  <a:pt x="508228" y="1166783"/>
                </a:cubicBezTo>
                <a:cubicBezTo>
                  <a:pt x="504832" y="1153320"/>
                  <a:pt x="528602" y="1157808"/>
                  <a:pt x="525206" y="1144345"/>
                </a:cubicBezTo>
                <a:cubicBezTo>
                  <a:pt x="521810" y="1126395"/>
                  <a:pt x="521810" y="1126395"/>
                  <a:pt x="521810" y="1126395"/>
                </a:cubicBezTo>
                <a:cubicBezTo>
                  <a:pt x="535393" y="1117419"/>
                  <a:pt x="535393" y="1117419"/>
                  <a:pt x="535393" y="1117419"/>
                </a:cubicBezTo>
                <a:cubicBezTo>
                  <a:pt x="535393" y="1130882"/>
                  <a:pt x="535393" y="1130882"/>
                  <a:pt x="535393" y="1130882"/>
                </a:cubicBezTo>
                <a:cubicBezTo>
                  <a:pt x="531997" y="1130882"/>
                  <a:pt x="531997" y="1130882"/>
                  <a:pt x="531997" y="1130882"/>
                </a:cubicBezTo>
                <a:cubicBezTo>
                  <a:pt x="531997" y="1135370"/>
                  <a:pt x="531997" y="1135370"/>
                  <a:pt x="531997" y="1135370"/>
                </a:cubicBezTo>
                <a:cubicBezTo>
                  <a:pt x="538788" y="1139857"/>
                  <a:pt x="538788" y="1139857"/>
                  <a:pt x="538788" y="1139857"/>
                </a:cubicBezTo>
                <a:cubicBezTo>
                  <a:pt x="545580" y="1139857"/>
                  <a:pt x="542184" y="1130882"/>
                  <a:pt x="548975" y="1126395"/>
                </a:cubicBezTo>
                <a:cubicBezTo>
                  <a:pt x="552371" y="1130882"/>
                  <a:pt x="552371" y="1130882"/>
                  <a:pt x="552371" y="1130882"/>
                </a:cubicBezTo>
                <a:cubicBezTo>
                  <a:pt x="535393" y="1148833"/>
                  <a:pt x="535393" y="1148833"/>
                  <a:pt x="535393" y="1148833"/>
                </a:cubicBezTo>
                <a:cubicBezTo>
                  <a:pt x="528602" y="1148833"/>
                  <a:pt x="528602" y="1148833"/>
                  <a:pt x="528602" y="1148833"/>
                </a:cubicBezTo>
                <a:lnTo>
                  <a:pt x="522595" y="1156771"/>
                </a:lnTo>
                <a:lnTo>
                  <a:pt x="522235" y="1156686"/>
                </a:lnTo>
                <a:lnTo>
                  <a:pt x="521783" y="1157845"/>
                </a:lnTo>
                <a:lnTo>
                  <a:pt x="519688" y="1160613"/>
                </a:lnTo>
                <a:cubicBezTo>
                  <a:pt x="518415" y="1162295"/>
                  <a:pt x="518415" y="1162295"/>
                  <a:pt x="518415" y="1162295"/>
                </a:cubicBezTo>
                <a:cubicBezTo>
                  <a:pt x="519264" y="1163417"/>
                  <a:pt x="519900" y="1162576"/>
                  <a:pt x="520484" y="1161174"/>
                </a:cubicBezTo>
                <a:lnTo>
                  <a:pt x="521783" y="1157845"/>
                </a:lnTo>
                <a:lnTo>
                  <a:pt x="522595" y="1156771"/>
                </a:lnTo>
                <a:lnTo>
                  <a:pt x="524622" y="1157247"/>
                </a:lnTo>
                <a:cubicBezTo>
                  <a:pt x="525630" y="1159210"/>
                  <a:pt x="526904" y="1163417"/>
                  <a:pt x="528602" y="1171271"/>
                </a:cubicBezTo>
                <a:cubicBezTo>
                  <a:pt x="528602" y="1175758"/>
                  <a:pt x="528602" y="1175758"/>
                  <a:pt x="528602" y="1175758"/>
                </a:cubicBezTo>
                <a:cubicBezTo>
                  <a:pt x="521810" y="1175758"/>
                  <a:pt x="521810" y="1175758"/>
                  <a:pt x="521810" y="1175758"/>
                </a:cubicBezTo>
                <a:cubicBezTo>
                  <a:pt x="518415" y="1189221"/>
                  <a:pt x="518415" y="1189221"/>
                  <a:pt x="518415" y="1189221"/>
                </a:cubicBezTo>
                <a:cubicBezTo>
                  <a:pt x="528602" y="1198196"/>
                  <a:pt x="528602" y="1198196"/>
                  <a:pt x="528602" y="1198196"/>
                </a:cubicBezTo>
                <a:cubicBezTo>
                  <a:pt x="518415" y="1202684"/>
                  <a:pt x="518415" y="1202684"/>
                  <a:pt x="518415" y="1202684"/>
                </a:cubicBezTo>
                <a:cubicBezTo>
                  <a:pt x="525206" y="1202684"/>
                  <a:pt x="525206" y="1202684"/>
                  <a:pt x="525206" y="1202684"/>
                </a:cubicBezTo>
                <a:cubicBezTo>
                  <a:pt x="552371" y="1184734"/>
                  <a:pt x="552371" y="1184734"/>
                  <a:pt x="552371" y="1184734"/>
                </a:cubicBezTo>
                <a:cubicBezTo>
                  <a:pt x="562557" y="1166783"/>
                  <a:pt x="562557" y="1166783"/>
                  <a:pt x="562557" y="1166783"/>
                </a:cubicBezTo>
                <a:cubicBezTo>
                  <a:pt x="565953" y="1166783"/>
                  <a:pt x="565953" y="1171271"/>
                  <a:pt x="565953" y="1171271"/>
                </a:cubicBezTo>
                <a:cubicBezTo>
                  <a:pt x="555766" y="1189221"/>
                  <a:pt x="555766" y="1189221"/>
                  <a:pt x="555766" y="1189221"/>
                </a:cubicBezTo>
                <a:cubicBezTo>
                  <a:pt x="565953" y="1198196"/>
                  <a:pt x="565953" y="1198196"/>
                  <a:pt x="565953" y="1198196"/>
                </a:cubicBezTo>
                <a:cubicBezTo>
                  <a:pt x="579535" y="1193709"/>
                  <a:pt x="579535" y="1193709"/>
                  <a:pt x="579535" y="1193709"/>
                </a:cubicBezTo>
                <a:lnTo>
                  <a:pt x="579535" y="1197448"/>
                </a:lnTo>
                <a:lnTo>
                  <a:pt x="579376" y="1196724"/>
                </a:lnTo>
                <a:cubicBezTo>
                  <a:pt x="579323" y="1196794"/>
                  <a:pt x="579535" y="1200440"/>
                  <a:pt x="579535" y="1211659"/>
                </a:cubicBezTo>
                <a:cubicBezTo>
                  <a:pt x="579535" y="1211659"/>
                  <a:pt x="579535" y="1211659"/>
                  <a:pt x="579535" y="1209415"/>
                </a:cubicBezTo>
                <a:lnTo>
                  <a:pt x="579535" y="1197448"/>
                </a:lnTo>
                <a:lnTo>
                  <a:pt x="580809" y="1203245"/>
                </a:lnTo>
                <a:cubicBezTo>
                  <a:pt x="582931" y="1209416"/>
                  <a:pt x="588024" y="1213903"/>
                  <a:pt x="599909" y="1184734"/>
                </a:cubicBezTo>
                <a:cubicBezTo>
                  <a:pt x="613491" y="1171271"/>
                  <a:pt x="613491" y="1171271"/>
                  <a:pt x="613491" y="1171271"/>
                </a:cubicBezTo>
                <a:cubicBezTo>
                  <a:pt x="623678" y="1175758"/>
                  <a:pt x="623678" y="1175758"/>
                  <a:pt x="623678" y="1175758"/>
                </a:cubicBezTo>
                <a:cubicBezTo>
                  <a:pt x="627074" y="1162295"/>
                  <a:pt x="627074" y="1175758"/>
                  <a:pt x="644052" y="1162295"/>
                </a:cubicBezTo>
                <a:cubicBezTo>
                  <a:pt x="637260" y="1157808"/>
                  <a:pt x="637260" y="1157808"/>
                  <a:pt x="637260" y="1157808"/>
                </a:cubicBezTo>
                <a:cubicBezTo>
                  <a:pt x="616887" y="1166783"/>
                  <a:pt x="616887" y="1166783"/>
                  <a:pt x="616887" y="1166783"/>
                </a:cubicBezTo>
                <a:cubicBezTo>
                  <a:pt x="614340" y="1166783"/>
                  <a:pt x="634714" y="1154162"/>
                  <a:pt x="625005" y="1153531"/>
                </a:cubicBezTo>
                <a:lnTo>
                  <a:pt x="624671" y="1153596"/>
                </a:lnTo>
                <a:lnTo>
                  <a:pt x="626225" y="1150516"/>
                </a:lnTo>
                <a:cubicBezTo>
                  <a:pt x="627074" y="1148833"/>
                  <a:pt x="627074" y="1148833"/>
                  <a:pt x="627074" y="1148833"/>
                </a:cubicBezTo>
                <a:cubicBezTo>
                  <a:pt x="630469" y="1153320"/>
                  <a:pt x="630469" y="1139857"/>
                  <a:pt x="630469" y="1157808"/>
                </a:cubicBezTo>
                <a:cubicBezTo>
                  <a:pt x="640656" y="1148833"/>
                  <a:pt x="640656" y="1148833"/>
                  <a:pt x="640656" y="1148833"/>
                </a:cubicBezTo>
                <a:cubicBezTo>
                  <a:pt x="674612" y="1139857"/>
                  <a:pt x="674612" y="1139857"/>
                  <a:pt x="674612" y="1139857"/>
                </a:cubicBezTo>
                <a:cubicBezTo>
                  <a:pt x="674612" y="1130882"/>
                  <a:pt x="674612" y="1130882"/>
                  <a:pt x="674612" y="1130882"/>
                </a:cubicBezTo>
                <a:cubicBezTo>
                  <a:pt x="684799" y="1135370"/>
                  <a:pt x="684799" y="1135370"/>
                  <a:pt x="684799" y="1135370"/>
                </a:cubicBezTo>
                <a:cubicBezTo>
                  <a:pt x="684799" y="1135370"/>
                  <a:pt x="694985" y="1121907"/>
                  <a:pt x="698381" y="1117419"/>
                </a:cubicBezTo>
                <a:cubicBezTo>
                  <a:pt x="681403" y="1108444"/>
                  <a:pt x="681403" y="1108444"/>
                  <a:pt x="681403" y="1108444"/>
                </a:cubicBezTo>
                <a:cubicBezTo>
                  <a:pt x="661030" y="1112932"/>
                  <a:pt x="661030" y="1112932"/>
                  <a:pt x="661030" y="1112932"/>
                </a:cubicBezTo>
                <a:cubicBezTo>
                  <a:pt x="661030" y="1117419"/>
                  <a:pt x="661030" y="1117419"/>
                  <a:pt x="661030" y="1117419"/>
                </a:cubicBezTo>
                <a:lnTo>
                  <a:pt x="658653" y="1126843"/>
                </a:lnTo>
                <a:lnTo>
                  <a:pt x="650843" y="1126395"/>
                </a:lnTo>
                <a:cubicBezTo>
                  <a:pt x="650843" y="1121907"/>
                  <a:pt x="654238" y="1121907"/>
                  <a:pt x="654238" y="1117419"/>
                </a:cubicBezTo>
                <a:cubicBezTo>
                  <a:pt x="627074" y="1112932"/>
                  <a:pt x="627074" y="1112932"/>
                  <a:pt x="627074" y="1112932"/>
                </a:cubicBezTo>
                <a:cubicBezTo>
                  <a:pt x="620282" y="1112932"/>
                  <a:pt x="620282" y="1112932"/>
                  <a:pt x="620282" y="1112932"/>
                </a:cubicBezTo>
                <a:cubicBezTo>
                  <a:pt x="616887" y="1121907"/>
                  <a:pt x="616887" y="1121907"/>
                  <a:pt x="616887" y="1121907"/>
                </a:cubicBezTo>
                <a:cubicBezTo>
                  <a:pt x="562557" y="1130882"/>
                  <a:pt x="562557" y="1130882"/>
                  <a:pt x="562557" y="1130882"/>
                </a:cubicBezTo>
                <a:cubicBezTo>
                  <a:pt x="555766" y="1117419"/>
                  <a:pt x="555766" y="1117419"/>
                  <a:pt x="555766" y="1117419"/>
                </a:cubicBezTo>
                <a:cubicBezTo>
                  <a:pt x="548975" y="1121907"/>
                  <a:pt x="548975" y="1121907"/>
                  <a:pt x="548975" y="1121907"/>
                </a:cubicBezTo>
                <a:cubicBezTo>
                  <a:pt x="548975" y="1117419"/>
                  <a:pt x="548975" y="1117419"/>
                  <a:pt x="548975" y="1117419"/>
                </a:cubicBezTo>
                <a:cubicBezTo>
                  <a:pt x="531997" y="1108444"/>
                  <a:pt x="531997" y="1108444"/>
                  <a:pt x="531997" y="1108444"/>
                </a:cubicBezTo>
                <a:cubicBezTo>
                  <a:pt x="511624" y="1108444"/>
                  <a:pt x="511624" y="1108444"/>
                  <a:pt x="511624" y="1108444"/>
                </a:cubicBezTo>
                <a:cubicBezTo>
                  <a:pt x="515019" y="1121907"/>
                  <a:pt x="515019" y="1121907"/>
                  <a:pt x="515019" y="1121907"/>
                </a:cubicBezTo>
                <a:cubicBezTo>
                  <a:pt x="491250" y="1112932"/>
                  <a:pt x="491250" y="1112932"/>
                  <a:pt x="491250" y="1112932"/>
                </a:cubicBezTo>
                <a:cubicBezTo>
                  <a:pt x="484459" y="1108444"/>
                  <a:pt x="484459" y="1108444"/>
                  <a:pt x="484459" y="1108444"/>
                </a:cubicBezTo>
                <a:cubicBezTo>
                  <a:pt x="498041" y="1090493"/>
                  <a:pt x="498041" y="1090493"/>
                  <a:pt x="498041" y="1090493"/>
                </a:cubicBezTo>
                <a:cubicBezTo>
                  <a:pt x="491250" y="1086006"/>
                  <a:pt x="491250" y="1086006"/>
                  <a:pt x="491250" y="1086006"/>
                </a:cubicBezTo>
                <a:cubicBezTo>
                  <a:pt x="484459" y="1090493"/>
                  <a:pt x="484459" y="1090493"/>
                  <a:pt x="484459" y="1090493"/>
                </a:cubicBezTo>
                <a:cubicBezTo>
                  <a:pt x="481063" y="1108444"/>
                  <a:pt x="481063" y="1108444"/>
                  <a:pt x="481063" y="1108444"/>
                </a:cubicBezTo>
                <a:cubicBezTo>
                  <a:pt x="460690" y="1135370"/>
                  <a:pt x="498041" y="1094981"/>
                  <a:pt x="494646" y="1139857"/>
                </a:cubicBezTo>
                <a:cubicBezTo>
                  <a:pt x="474272" y="1121907"/>
                  <a:pt x="474272" y="1121907"/>
                  <a:pt x="474272" y="1121907"/>
                </a:cubicBezTo>
                <a:cubicBezTo>
                  <a:pt x="470877" y="1130882"/>
                  <a:pt x="470877" y="1130882"/>
                  <a:pt x="470877" y="1130882"/>
                </a:cubicBezTo>
                <a:cubicBezTo>
                  <a:pt x="467481" y="1121907"/>
                  <a:pt x="467481" y="1121907"/>
                  <a:pt x="467481" y="1121907"/>
                </a:cubicBezTo>
                <a:cubicBezTo>
                  <a:pt x="457294" y="1130882"/>
                  <a:pt x="457294" y="1130882"/>
                  <a:pt x="457294" y="1130882"/>
                </a:cubicBezTo>
                <a:cubicBezTo>
                  <a:pt x="436921" y="1121907"/>
                  <a:pt x="436921" y="1121907"/>
                  <a:pt x="436921" y="1121907"/>
                </a:cubicBezTo>
                <a:cubicBezTo>
                  <a:pt x="423338" y="1135370"/>
                  <a:pt x="423338" y="1135370"/>
                  <a:pt x="423338" y="1135370"/>
                </a:cubicBezTo>
                <a:cubicBezTo>
                  <a:pt x="416547" y="1130882"/>
                  <a:pt x="416547" y="1130882"/>
                  <a:pt x="416547" y="1130882"/>
                </a:cubicBezTo>
                <a:cubicBezTo>
                  <a:pt x="409756" y="1139857"/>
                  <a:pt x="409756" y="1139857"/>
                  <a:pt x="409756" y="1139857"/>
                </a:cubicBezTo>
                <a:cubicBezTo>
                  <a:pt x="399569" y="1148833"/>
                  <a:pt x="416547" y="1139857"/>
                  <a:pt x="402965" y="1126395"/>
                </a:cubicBezTo>
                <a:cubicBezTo>
                  <a:pt x="402965" y="1117419"/>
                  <a:pt x="402965" y="1117419"/>
                  <a:pt x="402965" y="1117419"/>
                </a:cubicBezTo>
                <a:cubicBezTo>
                  <a:pt x="419943" y="1117419"/>
                  <a:pt x="419943" y="1117419"/>
                  <a:pt x="419943" y="1117419"/>
                </a:cubicBezTo>
                <a:cubicBezTo>
                  <a:pt x="416547" y="1117419"/>
                  <a:pt x="430130" y="1121907"/>
                  <a:pt x="416547" y="1112932"/>
                </a:cubicBezTo>
                <a:cubicBezTo>
                  <a:pt x="430130" y="1094981"/>
                  <a:pt x="430130" y="1094981"/>
                  <a:pt x="430130" y="1094981"/>
                </a:cubicBezTo>
                <a:cubicBezTo>
                  <a:pt x="416547" y="1077031"/>
                  <a:pt x="416547" y="1077031"/>
                  <a:pt x="416547" y="1077031"/>
                </a:cubicBezTo>
                <a:cubicBezTo>
                  <a:pt x="416547" y="1068055"/>
                  <a:pt x="416547" y="1068055"/>
                  <a:pt x="416547" y="1068055"/>
                </a:cubicBezTo>
                <a:cubicBezTo>
                  <a:pt x="399569" y="1059080"/>
                  <a:pt x="399569" y="1059080"/>
                  <a:pt x="399569" y="1059080"/>
                </a:cubicBezTo>
                <a:cubicBezTo>
                  <a:pt x="409756" y="1050105"/>
                  <a:pt x="409756" y="1050105"/>
                  <a:pt x="409756" y="1050105"/>
                </a:cubicBezTo>
                <a:cubicBezTo>
                  <a:pt x="401267" y="1047861"/>
                  <a:pt x="397023" y="1046739"/>
                  <a:pt x="394901" y="1046178"/>
                </a:cubicBezTo>
                <a:lnTo>
                  <a:pt x="394325" y="1046026"/>
                </a:lnTo>
                <a:lnTo>
                  <a:pt x="400498" y="1040937"/>
                </a:lnTo>
                <a:cubicBezTo>
                  <a:pt x="404504" y="1037624"/>
                  <a:pt x="409756" y="1033276"/>
                  <a:pt x="416547" y="1027667"/>
                </a:cubicBezTo>
                <a:cubicBezTo>
                  <a:pt x="413152" y="1018691"/>
                  <a:pt x="413152" y="1018691"/>
                  <a:pt x="413152" y="1018691"/>
                </a:cubicBezTo>
                <a:cubicBezTo>
                  <a:pt x="402965" y="1023179"/>
                  <a:pt x="402965" y="1023179"/>
                  <a:pt x="402965" y="1023179"/>
                </a:cubicBezTo>
                <a:cubicBezTo>
                  <a:pt x="396174" y="1014204"/>
                  <a:pt x="396174" y="1014204"/>
                  <a:pt x="396174" y="1014204"/>
                </a:cubicBezTo>
                <a:cubicBezTo>
                  <a:pt x="352031" y="1018691"/>
                  <a:pt x="352031" y="1018691"/>
                  <a:pt x="352031" y="1018691"/>
                </a:cubicBezTo>
                <a:cubicBezTo>
                  <a:pt x="379196" y="1005228"/>
                  <a:pt x="379196" y="1005228"/>
                  <a:pt x="379196" y="1005228"/>
                </a:cubicBezTo>
                <a:cubicBezTo>
                  <a:pt x="375800" y="1005228"/>
                  <a:pt x="382591" y="1032154"/>
                  <a:pt x="382591" y="996253"/>
                </a:cubicBezTo>
                <a:cubicBezTo>
                  <a:pt x="392778" y="1009716"/>
                  <a:pt x="392778" y="1009716"/>
                  <a:pt x="392778" y="1009716"/>
                </a:cubicBezTo>
                <a:cubicBezTo>
                  <a:pt x="423338" y="1005228"/>
                  <a:pt x="423338" y="1005228"/>
                  <a:pt x="423338" y="1005228"/>
                </a:cubicBezTo>
                <a:cubicBezTo>
                  <a:pt x="419943" y="991766"/>
                  <a:pt x="419943" y="991766"/>
                  <a:pt x="419943" y="991766"/>
                </a:cubicBezTo>
                <a:cubicBezTo>
                  <a:pt x="409756" y="987278"/>
                  <a:pt x="409756" y="987278"/>
                  <a:pt x="409756" y="987278"/>
                </a:cubicBezTo>
                <a:cubicBezTo>
                  <a:pt x="419943" y="982791"/>
                  <a:pt x="419943" y="982791"/>
                  <a:pt x="419943" y="982791"/>
                </a:cubicBezTo>
                <a:cubicBezTo>
                  <a:pt x="416547" y="964840"/>
                  <a:pt x="416547" y="964840"/>
                  <a:pt x="416547" y="964840"/>
                </a:cubicBezTo>
                <a:cubicBezTo>
                  <a:pt x="413152" y="960352"/>
                  <a:pt x="406360" y="969328"/>
                  <a:pt x="402965" y="964840"/>
                </a:cubicBezTo>
                <a:cubicBezTo>
                  <a:pt x="402965" y="951377"/>
                  <a:pt x="402965" y="951377"/>
                  <a:pt x="402965" y="951377"/>
                </a:cubicBezTo>
                <a:cubicBezTo>
                  <a:pt x="409756" y="937914"/>
                  <a:pt x="409756" y="937914"/>
                  <a:pt x="409756" y="937914"/>
                </a:cubicBezTo>
                <a:lnTo>
                  <a:pt x="400675" y="935914"/>
                </a:lnTo>
                <a:lnTo>
                  <a:pt x="407223" y="931560"/>
                </a:lnTo>
                <a:cubicBezTo>
                  <a:pt x="410658" y="928799"/>
                  <a:pt x="414849" y="925012"/>
                  <a:pt x="419943" y="919964"/>
                </a:cubicBezTo>
                <a:cubicBezTo>
                  <a:pt x="443712" y="915476"/>
                  <a:pt x="443712" y="915476"/>
                  <a:pt x="443712" y="915476"/>
                </a:cubicBezTo>
                <a:cubicBezTo>
                  <a:pt x="470877" y="915476"/>
                  <a:pt x="470877" y="915476"/>
                  <a:pt x="470877" y="915476"/>
                </a:cubicBezTo>
                <a:cubicBezTo>
                  <a:pt x="470877" y="910988"/>
                  <a:pt x="470877" y="910988"/>
                  <a:pt x="470877" y="910988"/>
                </a:cubicBezTo>
                <a:cubicBezTo>
                  <a:pt x="484459" y="910988"/>
                  <a:pt x="484459" y="910988"/>
                  <a:pt x="484459" y="910988"/>
                </a:cubicBezTo>
                <a:lnTo>
                  <a:pt x="488388" y="905796"/>
                </a:lnTo>
                <a:lnTo>
                  <a:pt x="508228" y="893038"/>
                </a:lnTo>
                <a:cubicBezTo>
                  <a:pt x="501437" y="888550"/>
                  <a:pt x="501437" y="888550"/>
                  <a:pt x="501437" y="888550"/>
                </a:cubicBezTo>
                <a:cubicBezTo>
                  <a:pt x="528602" y="888550"/>
                  <a:pt x="528602" y="888550"/>
                  <a:pt x="528602" y="888550"/>
                </a:cubicBezTo>
                <a:cubicBezTo>
                  <a:pt x="542184" y="884063"/>
                  <a:pt x="542184" y="884063"/>
                  <a:pt x="542184" y="884063"/>
                </a:cubicBezTo>
                <a:cubicBezTo>
                  <a:pt x="542184" y="879575"/>
                  <a:pt x="531997" y="893038"/>
                  <a:pt x="552371" y="884063"/>
                </a:cubicBezTo>
                <a:cubicBezTo>
                  <a:pt x="552371" y="875087"/>
                  <a:pt x="552371" y="875087"/>
                  <a:pt x="552371" y="875087"/>
                </a:cubicBezTo>
                <a:cubicBezTo>
                  <a:pt x="521810" y="870600"/>
                  <a:pt x="521810" y="870600"/>
                  <a:pt x="521810" y="870600"/>
                </a:cubicBezTo>
                <a:cubicBezTo>
                  <a:pt x="511624" y="875087"/>
                  <a:pt x="511624" y="875087"/>
                  <a:pt x="511624" y="875087"/>
                </a:cubicBezTo>
                <a:cubicBezTo>
                  <a:pt x="501437" y="866112"/>
                  <a:pt x="501437" y="866112"/>
                  <a:pt x="501437" y="866112"/>
                </a:cubicBezTo>
                <a:cubicBezTo>
                  <a:pt x="484459" y="875087"/>
                  <a:pt x="484459" y="875087"/>
                  <a:pt x="484459" y="875087"/>
                </a:cubicBezTo>
                <a:cubicBezTo>
                  <a:pt x="464085" y="866112"/>
                  <a:pt x="464085" y="866112"/>
                  <a:pt x="464085" y="866112"/>
                </a:cubicBezTo>
                <a:cubicBezTo>
                  <a:pt x="461539" y="870600"/>
                  <a:pt x="462175" y="872283"/>
                  <a:pt x="463873" y="872633"/>
                </a:cubicBezTo>
                <a:lnTo>
                  <a:pt x="466839" y="871924"/>
                </a:lnTo>
                <a:lnTo>
                  <a:pt x="450503" y="879575"/>
                </a:lnTo>
                <a:cubicBezTo>
                  <a:pt x="430130" y="870600"/>
                  <a:pt x="430130" y="870600"/>
                  <a:pt x="430130" y="870600"/>
                </a:cubicBezTo>
                <a:lnTo>
                  <a:pt x="429511" y="871785"/>
                </a:lnTo>
                <a:lnTo>
                  <a:pt x="423338" y="857137"/>
                </a:lnTo>
                <a:cubicBezTo>
                  <a:pt x="399569" y="857137"/>
                  <a:pt x="399569" y="857137"/>
                  <a:pt x="399569" y="857137"/>
                </a:cubicBezTo>
                <a:cubicBezTo>
                  <a:pt x="389382" y="852649"/>
                  <a:pt x="389382" y="852649"/>
                  <a:pt x="389382" y="852649"/>
                </a:cubicBezTo>
                <a:cubicBezTo>
                  <a:pt x="375800" y="857137"/>
                  <a:pt x="375800" y="857137"/>
                  <a:pt x="375800" y="857137"/>
                </a:cubicBezTo>
                <a:cubicBezTo>
                  <a:pt x="389382" y="848162"/>
                  <a:pt x="389382" y="848162"/>
                  <a:pt x="389382" y="848162"/>
                </a:cubicBezTo>
                <a:cubicBezTo>
                  <a:pt x="460690" y="843674"/>
                  <a:pt x="460690" y="843674"/>
                  <a:pt x="460690" y="843674"/>
                </a:cubicBezTo>
                <a:cubicBezTo>
                  <a:pt x="501437" y="848162"/>
                  <a:pt x="501437" y="848162"/>
                  <a:pt x="501437" y="848162"/>
                </a:cubicBezTo>
                <a:cubicBezTo>
                  <a:pt x="504832" y="843674"/>
                  <a:pt x="501437" y="834699"/>
                  <a:pt x="511624" y="843674"/>
                </a:cubicBezTo>
                <a:cubicBezTo>
                  <a:pt x="521810" y="825723"/>
                  <a:pt x="508228" y="839186"/>
                  <a:pt x="491250" y="830211"/>
                </a:cubicBezTo>
                <a:cubicBezTo>
                  <a:pt x="487855" y="830211"/>
                  <a:pt x="487855" y="830211"/>
                  <a:pt x="487855" y="830211"/>
                </a:cubicBezTo>
                <a:cubicBezTo>
                  <a:pt x="487855" y="821236"/>
                  <a:pt x="487855" y="821236"/>
                  <a:pt x="487855" y="821236"/>
                </a:cubicBezTo>
                <a:cubicBezTo>
                  <a:pt x="508228" y="830211"/>
                  <a:pt x="508228" y="830211"/>
                  <a:pt x="508228" y="830211"/>
                </a:cubicBezTo>
                <a:cubicBezTo>
                  <a:pt x="511624" y="816748"/>
                  <a:pt x="511624" y="816748"/>
                  <a:pt x="511624" y="816748"/>
                </a:cubicBezTo>
                <a:cubicBezTo>
                  <a:pt x="518415" y="821236"/>
                  <a:pt x="518415" y="821236"/>
                  <a:pt x="518415" y="821236"/>
                </a:cubicBezTo>
                <a:cubicBezTo>
                  <a:pt x="525206" y="816748"/>
                  <a:pt x="542184" y="821236"/>
                  <a:pt x="531997" y="803285"/>
                </a:cubicBezTo>
                <a:cubicBezTo>
                  <a:pt x="545580" y="798798"/>
                  <a:pt x="545580" y="798798"/>
                  <a:pt x="545580" y="798798"/>
                </a:cubicBezTo>
                <a:cubicBezTo>
                  <a:pt x="531997" y="780847"/>
                  <a:pt x="531997" y="780847"/>
                  <a:pt x="531997" y="780847"/>
                </a:cubicBezTo>
                <a:cubicBezTo>
                  <a:pt x="552371" y="803285"/>
                  <a:pt x="531997" y="753921"/>
                  <a:pt x="569349" y="771872"/>
                </a:cubicBezTo>
                <a:cubicBezTo>
                  <a:pt x="569349" y="762897"/>
                  <a:pt x="569349" y="762897"/>
                  <a:pt x="569349" y="762897"/>
                </a:cubicBezTo>
                <a:cubicBezTo>
                  <a:pt x="569349" y="753921"/>
                  <a:pt x="565953" y="744946"/>
                  <a:pt x="548975" y="762897"/>
                </a:cubicBezTo>
                <a:cubicBezTo>
                  <a:pt x="542184" y="758409"/>
                  <a:pt x="542184" y="758409"/>
                  <a:pt x="542184" y="758409"/>
                </a:cubicBezTo>
                <a:cubicBezTo>
                  <a:pt x="535393" y="762897"/>
                  <a:pt x="555766" y="785335"/>
                  <a:pt x="525206" y="762897"/>
                </a:cubicBezTo>
                <a:cubicBezTo>
                  <a:pt x="511624" y="758409"/>
                  <a:pt x="508228" y="776360"/>
                  <a:pt x="501437" y="780847"/>
                </a:cubicBezTo>
                <a:cubicBezTo>
                  <a:pt x="508228" y="767384"/>
                  <a:pt x="464085" y="798798"/>
                  <a:pt x="518415" y="776360"/>
                </a:cubicBezTo>
                <a:cubicBezTo>
                  <a:pt x="525206" y="780847"/>
                  <a:pt x="525206" y="780847"/>
                  <a:pt x="525206" y="780847"/>
                </a:cubicBezTo>
                <a:cubicBezTo>
                  <a:pt x="518415" y="785335"/>
                  <a:pt x="518415" y="785335"/>
                  <a:pt x="518415" y="785335"/>
                </a:cubicBezTo>
                <a:cubicBezTo>
                  <a:pt x="484459" y="785335"/>
                  <a:pt x="484459" y="785335"/>
                  <a:pt x="484459" y="785335"/>
                </a:cubicBezTo>
                <a:cubicBezTo>
                  <a:pt x="457294" y="789822"/>
                  <a:pt x="457294" y="789822"/>
                  <a:pt x="457294" y="789822"/>
                </a:cubicBezTo>
                <a:cubicBezTo>
                  <a:pt x="443712" y="785335"/>
                  <a:pt x="443712" y="785335"/>
                  <a:pt x="443712" y="785335"/>
                </a:cubicBezTo>
                <a:cubicBezTo>
                  <a:pt x="443712" y="776360"/>
                  <a:pt x="443712" y="776360"/>
                  <a:pt x="443712" y="776360"/>
                </a:cubicBezTo>
                <a:cubicBezTo>
                  <a:pt x="436921" y="767384"/>
                  <a:pt x="436921" y="767384"/>
                  <a:pt x="436921" y="767384"/>
                </a:cubicBezTo>
                <a:cubicBezTo>
                  <a:pt x="419943" y="789822"/>
                  <a:pt x="419943" y="789822"/>
                  <a:pt x="419943" y="789822"/>
                </a:cubicBezTo>
                <a:cubicBezTo>
                  <a:pt x="406360" y="785335"/>
                  <a:pt x="406360" y="785335"/>
                  <a:pt x="406360" y="785335"/>
                </a:cubicBezTo>
                <a:cubicBezTo>
                  <a:pt x="402965" y="789822"/>
                  <a:pt x="402965" y="789822"/>
                  <a:pt x="402965" y="789822"/>
                </a:cubicBezTo>
                <a:cubicBezTo>
                  <a:pt x="389382" y="776360"/>
                  <a:pt x="389382" y="776360"/>
                  <a:pt x="389382" y="776360"/>
                </a:cubicBezTo>
                <a:cubicBezTo>
                  <a:pt x="352031" y="780847"/>
                  <a:pt x="352031" y="780847"/>
                  <a:pt x="352031" y="780847"/>
                </a:cubicBezTo>
                <a:cubicBezTo>
                  <a:pt x="341844" y="771872"/>
                  <a:pt x="341844" y="771872"/>
                  <a:pt x="341844" y="771872"/>
                </a:cubicBezTo>
                <a:cubicBezTo>
                  <a:pt x="331657" y="771872"/>
                  <a:pt x="331657" y="771872"/>
                  <a:pt x="331657" y="771872"/>
                </a:cubicBezTo>
                <a:cubicBezTo>
                  <a:pt x="328262" y="785335"/>
                  <a:pt x="328262" y="785335"/>
                  <a:pt x="328262" y="785335"/>
                </a:cubicBezTo>
                <a:cubicBezTo>
                  <a:pt x="318075" y="785335"/>
                  <a:pt x="318075" y="785335"/>
                  <a:pt x="318075" y="785335"/>
                </a:cubicBezTo>
                <a:cubicBezTo>
                  <a:pt x="321471" y="780847"/>
                  <a:pt x="321471" y="780847"/>
                  <a:pt x="321471" y="780847"/>
                </a:cubicBezTo>
                <a:cubicBezTo>
                  <a:pt x="318075" y="776360"/>
                  <a:pt x="318075" y="776360"/>
                  <a:pt x="318075" y="776360"/>
                </a:cubicBezTo>
                <a:cubicBezTo>
                  <a:pt x="318075" y="767384"/>
                  <a:pt x="318075" y="767384"/>
                  <a:pt x="318075" y="767384"/>
                </a:cubicBezTo>
                <a:cubicBezTo>
                  <a:pt x="331657" y="767384"/>
                  <a:pt x="331657" y="767384"/>
                  <a:pt x="331657" y="767384"/>
                </a:cubicBezTo>
                <a:cubicBezTo>
                  <a:pt x="345240" y="758409"/>
                  <a:pt x="345240" y="758409"/>
                  <a:pt x="345240" y="758409"/>
                </a:cubicBezTo>
                <a:cubicBezTo>
                  <a:pt x="341844" y="740458"/>
                  <a:pt x="341844" y="740458"/>
                  <a:pt x="341844" y="740458"/>
                </a:cubicBezTo>
                <a:cubicBezTo>
                  <a:pt x="375800" y="740458"/>
                  <a:pt x="375800" y="740458"/>
                  <a:pt x="375800" y="740458"/>
                </a:cubicBezTo>
                <a:cubicBezTo>
                  <a:pt x="389382" y="726996"/>
                  <a:pt x="389382" y="726996"/>
                  <a:pt x="389382" y="726996"/>
                </a:cubicBezTo>
                <a:cubicBezTo>
                  <a:pt x="406360" y="722508"/>
                  <a:pt x="406360" y="722508"/>
                  <a:pt x="406360" y="722508"/>
                </a:cubicBezTo>
                <a:cubicBezTo>
                  <a:pt x="413152" y="722508"/>
                  <a:pt x="416547" y="704558"/>
                  <a:pt x="430130" y="718020"/>
                </a:cubicBezTo>
                <a:cubicBezTo>
                  <a:pt x="436921" y="709045"/>
                  <a:pt x="436921" y="709045"/>
                  <a:pt x="436921" y="709045"/>
                </a:cubicBezTo>
                <a:cubicBezTo>
                  <a:pt x="440316" y="713533"/>
                  <a:pt x="440316" y="713533"/>
                  <a:pt x="440316" y="713533"/>
                </a:cubicBezTo>
                <a:cubicBezTo>
                  <a:pt x="443712" y="713533"/>
                  <a:pt x="423338" y="722508"/>
                  <a:pt x="450503" y="709045"/>
                </a:cubicBezTo>
                <a:cubicBezTo>
                  <a:pt x="443712" y="718020"/>
                  <a:pt x="443712" y="718020"/>
                  <a:pt x="443712" y="718020"/>
                </a:cubicBezTo>
                <a:cubicBezTo>
                  <a:pt x="447107" y="722508"/>
                  <a:pt x="447107" y="722508"/>
                  <a:pt x="447107" y="722508"/>
                </a:cubicBezTo>
                <a:cubicBezTo>
                  <a:pt x="436921" y="731483"/>
                  <a:pt x="436921" y="731483"/>
                  <a:pt x="436921" y="731483"/>
                </a:cubicBezTo>
                <a:cubicBezTo>
                  <a:pt x="419943" y="744946"/>
                  <a:pt x="419943" y="744946"/>
                  <a:pt x="419943" y="744946"/>
                </a:cubicBezTo>
                <a:cubicBezTo>
                  <a:pt x="436921" y="744946"/>
                  <a:pt x="436921" y="744946"/>
                  <a:pt x="436921" y="744946"/>
                </a:cubicBezTo>
                <a:cubicBezTo>
                  <a:pt x="491250" y="740458"/>
                  <a:pt x="491250" y="740458"/>
                  <a:pt x="491250" y="740458"/>
                </a:cubicBezTo>
                <a:cubicBezTo>
                  <a:pt x="498041" y="744946"/>
                  <a:pt x="498041" y="744946"/>
                  <a:pt x="498041" y="744946"/>
                </a:cubicBezTo>
                <a:cubicBezTo>
                  <a:pt x="504832" y="740458"/>
                  <a:pt x="504832" y="740458"/>
                  <a:pt x="504832" y="740458"/>
                </a:cubicBezTo>
                <a:cubicBezTo>
                  <a:pt x="515019" y="753921"/>
                  <a:pt x="515019" y="753921"/>
                  <a:pt x="515019" y="753921"/>
                </a:cubicBezTo>
                <a:cubicBezTo>
                  <a:pt x="528602" y="744946"/>
                  <a:pt x="528602" y="744946"/>
                  <a:pt x="528602" y="744946"/>
                </a:cubicBezTo>
                <a:lnTo>
                  <a:pt x="528309" y="744572"/>
                </a:lnTo>
                <a:lnTo>
                  <a:pt x="540243" y="741730"/>
                </a:lnTo>
                <a:lnTo>
                  <a:pt x="538417" y="746769"/>
                </a:lnTo>
                <a:cubicBezTo>
                  <a:pt x="537940" y="757287"/>
                  <a:pt x="553220" y="743824"/>
                  <a:pt x="545580" y="740458"/>
                </a:cubicBezTo>
                <a:lnTo>
                  <a:pt x="540243" y="741730"/>
                </a:lnTo>
                <a:lnTo>
                  <a:pt x="545580" y="726996"/>
                </a:lnTo>
                <a:cubicBezTo>
                  <a:pt x="535393" y="718020"/>
                  <a:pt x="535393" y="718020"/>
                  <a:pt x="535393" y="718020"/>
                </a:cubicBezTo>
                <a:cubicBezTo>
                  <a:pt x="515019" y="713533"/>
                  <a:pt x="515019" y="713533"/>
                  <a:pt x="515019" y="713533"/>
                </a:cubicBezTo>
                <a:cubicBezTo>
                  <a:pt x="491250" y="722508"/>
                  <a:pt x="491250" y="722508"/>
                  <a:pt x="491250" y="722508"/>
                </a:cubicBezTo>
                <a:cubicBezTo>
                  <a:pt x="491250" y="718020"/>
                  <a:pt x="491250" y="718020"/>
                  <a:pt x="491250" y="718020"/>
                </a:cubicBezTo>
                <a:cubicBezTo>
                  <a:pt x="498041" y="718020"/>
                  <a:pt x="498041" y="718020"/>
                  <a:pt x="498041" y="718020"/>
                </a:cubicBezTo>
                <a:cubicBezTo>
                  <a:pt x="481063" y="695582"/>
                  <a:pt x="481063" y="695582"/>
                  <a:pt x="481063" y="695582"/>
                </a:cubicBezTo>
                <a:cubicBezTo>
                  <a:pt x="470877" y="700070"/>
                  <a:pt x="467481" y="718020"/>
                  <a:pt x="453899" y="700070"/>
                </a:cubicBezTo>
                <a:lnTo>
                  <a:pt x="455297" y="698222"/>
                </a:lnTo>
                <a:lnTo>
                  <a:pt x="457294" y="699509"/>
                </a:lnTo>
                <a:cubicBezTo>
                  <a:pt x="460690" y="697826"/>
                  <a:pt x="464086" y="691095"/>
                  <a:pt x="460690" y="691095"/>
                </a:cubicBezTo>
                <a:cubicBezTo>
                  <a:pt x="460690" y="691095"/>
                  <a:pt x="460690" y="691095"/>
                  <a:pt x="459841" y="692217"/>
                </a:cubicBezTo>
                <a:lnTo>
                  <a:pt x="455297" y="698222"/>
                </a:lnTo>
                <a:lnTo>
                  <a:pt x="453050" y="696774"/>
                </a:lnTo>
                <a:cubicBezTo>
                  <a:pt x="452201" y="693619"/>
                  <a:pt x="452201" y="687729"/>
                  <a:pt x="453899" y="677632"/>
                </a:cubicBezTo>
                <a:cubicBezTo>
                  <a:pt x="458143" y="677632"/>
                  <a:pt x="458992" y="679315"/>
                  <a:pt x="458462" y="681278"/>
                </a:cubicBezTo>
                <a:lnTo>
                  <a:pt x="457963" y="681994"/>
                </a:lnTo>
                <a:lnTo>
                  <a:pt x="454854" y="685205"/>
                </a:lnTo>
                <a:cubicBezTo>
                  <a:pt x="452838" y="687729"/>
                  <a:pt x="453474" y="687729"/>
                  <a:pt x="454748" y="686607"/>
                </a:cubicBezTo>
                <a:lnTo>
                  <a:pt x="457963" y="681994"/>
                </a:lnTo>
                <a:lnTo>
                  <a:pt x="470877" y="668657"/>
                </a:lnTo>
                <a:cubicBezTo>
                  <a:pt x="453899" y="659681"/>
                  <a:pt x="453899" y="659681"/>
                  <a:pt x="453899" y="659681"/>
                </a:cubicBezTo>
                <a:cubicBezTo>
                  <a:pt x="430130" y="664169"/>
                  <a:pt x="430130" y="664169"/>
                  <a:pt x="430130" y="664169"/>
                </a:cubicBezTo>
                <a:cubicBezTo>
                  <a:pt x="416547" y="655194"/>
                  <a:pt x="416547" y="655194"/>
                  <a:pt x="416547" y="655194"/>
                </a:cubicBezTo>
                <a:cubicBezTo>
                  <a:pt x="358822" y="655194"/>
                  <a:pt x="358822" y="655194"/>
                  <a:pt x="358822" y="655194"/>
                </a:cubicBezTo>
                <a:cubicBezTo>
                  <a:pt x="355427" y="646218"/>
                  <a:pt x="355427" y="646218"/>
                  <a:pt x="355427" y="646218"/>
                </a:cubicBezTo>
                <a:cubicBezTo>
                  <a:pt x="355427" y="650706"/>
                  <a:pt x="348635" y="655194"/>
                  <a:pt x="341844" y="650706"/>
                </a:cubicBezTo>
                <a:cubicBezTo>
                  <a:pt x="355427" y="641731"/>
                  <a:pt x="355427" y="641731"/>
                  <a:pt x="355427" y="641731"/>
                </a:cubicBezTo>
                <a:cubicBezTo>
                  <a:pt x="358822" y="650706"/>
                  <a:pt x="358822" y="650706"/>
                  <a:pt x="358822" y="650706"/>
                </a:cubicBezTo>
                <a:cubicBezTo>
                  <a:pt x="362218" y="641731"/>
                  <a:pt x="362218" y="641731"/>
                  <a:pt x="362218" y="641731"/>
                </a:cubicBezTo>
                <a:cubicBezTo>
                  <a:pt x="345240" y="632755"/>
                  <a:pt x="345240" y="632755"/>
                  <a:pt x="345240" y="632755"/>
                </a:cubicBezTo>
                <a:cubicBezTo>
                  <a:pt x="324866" y="637243"/>
                  <a:pt x="324866" y="637243"/>
                  <a:pt x="324866" y="637243"/>
                </a:cubicBezTo>
                <a:cubicBezTo>
                  <a:pt x="318075" y="637243"/>
                  <a:pt x="318075" y="637243"/>
                  <a:pt x="318075" y="637243"/>
                </a:cubicBezTo>
                <a:cubicBezTo>
                  <a:pt x="352031" y="623780"/>
                  <a:pt x="352031" y="623780"/>
                  <a:pt x="352031" y="623780"/>
                </a:cubicBezTo>
                <a:cubicBezTo>
                  <a:pt x="355427" y="619293"/>
                  <a:pt x="318075" y="646218"/>
                  <a:pt x="365613" y="623780"/>
                </a:cubicBezTo>
                <a:cubicBezTo>
                  <a:pt x="436921" y="637243"/>
                  <a:pt x="436921" y="637243"/>
                  <a:pt x="436921" y="637243"/>
                </a:cubicBezTo>
                <a:cubicBezTo>
                  <a:pt x="440316" y="632755"/>
                  <a:pt x="440316" y="632755"/>
                  <a:pt x="440316" y="632755"/>
                </a:cubicBezTo>
                <a:cubicBezTo>
                  <a:pt x="467481" y="641731"/>
                  <a:pt x="467481" y="641731"/>
                  <a:pt x="467481" y="641731"/>
                </a:cubicBezTo>
                <a:cubicBezTo>
                  <a:pt x="491250" y="632755"/>
                  <a:pt x="491250" y="632755"/>
                  <a:pt x="491250" y="632755"/>
                </a:cubicBezTo>
                <a:lnTo>
                  <a:pt x="489124" y="629945"/>
                </a:lnTo>
                <a:lnTo>
                  <a:pt x="494646" y="619293"/>
                </a:lnTo>
                <a:cubicBezTo>
                  <a:pt x="498041" y="628268"/>
                  <a:pt x="498041" y="628268"/>
                  <a:pt x="498041" y="628268"/>
                </a:cubicBezTo>
                <a:cubicBezTo>
                  <a:pt x="501437" y="628268"/>
                  <a:pt x="501437" y="628268"/>
                  <a:pt x="501437" y="628268"/>
                </a:cubicBezTo>
                <a:cubicBezTo>
                  <a:pt x="511624" y="614805"/>
                  <a:pt x="511624" y="614805"/>
                  <a:pt x="511624" y="614805"/>
                </a:cubicBezTo>
                <a:cubicBezTo>
                  <a:pt x="515019" y="637243"/>
                  <a:pt x="515019" y="637243"/>
                  <a:pt x="515019" y="637243"/>
                </a:cubicBezTo>
                <a:cubicBezTo>
                  <a:pt x="525206" y="623780"/>
                  <a:pt x="525206" y="623780"/>
                  <a:pt x="525206" y="623780"/>
                </a:cubicBezTo>
                <a:cubicBezTo>
                  <a:pt x="535393" y="619293"/>
                  <a:pt x="542184" y="632755"/>
                  <a:pt x="552371" y="614805"/>
                </a:cubicBezTo>
                <a:lnTo>
                  <a:pt x="555244" y="611007"/>
                </a:lnTo>
                <a:lnTo>
                  <a:pt x="556191" y="612000"/>
                </a:lnTo>
                <a:cubicBezTo>
                  <a:pt x="559162" y="615927"/>
                  <a:pt x="560860" y="619293"/>
                  <a:pt x="559162" y="614805"/>
                </a:cubicBezTo>
                <a:cubicBezTo>
                  <a:pt x="562557" y="601342"/>
                  <a:pt x="562557" y="601342"/>
                  <a:pt x="562557" y="601342"/>
                </a:cubicBezTo>
                <a:cubicBezTo>
                  <a:pt x="576140" y="619293"/>
                  <a:pt x="565953" y="569929"/>
                  <a:pt x="589722" y="601342"/>
                </a:cubicBezTo>
                <a:cubicBezTo>
                  <a:pt x="603305" y="596854"/>
                  <a:pt x="610096" y="578904"/>
                  <a:pt x="627074" y="592367"/>
                </a:cubicBezTo>
                <a:cubicBezTo>
                  <a:pt x="623678" y="596854"/>
                  <a:pt x="623678" y="596854"/>
                  <a:pt x="623678" y="596854"/>
                </a:cubicBezTo>
                <a:cubicBezTo>
                  <a:pt x="654238" y="596854"/>
                  <a:pt x="654238" y="596854"/>
                  <a:pt x="654238" y="596854"/>
                </a:cubicBezTo>
                <a:cubicBezTo>
                  <a:pt x="667821" y="610317"/>
                  <a:pt x="667821" y="610317"/>
                  <a:pt x="667821" y="610317"/>
                </a:cubicBezTo>
                <a:cubicBezTo>
                  <a:pt x="671216" y="601342"/>
                  <a:pt x="671216" y="601342"/>
                  <a:pt x="671216" y="601342"/>
                </a:cubicBezTo>
                <a:cubicBezTo>
                  <a:pt x="671216" y="596854"/>
                  <a:pt x="671216" y="596854"/>
                  <a:pt x="671216" y="596854"/>
                </a:cubicBezTo>
                <a:cubicBezTo>
                  <a:pt x="674612" y="605830"/>
                  <a:pt x="674612" y="605830"/>
                  <a:pt x="674612" y="605830"/>
                </a:cubicBezTo>
                <a:cubicBezTo>
                  <a:pt x="698381" y="601342"/>
                  <a:pt x="698381" y="601342"/>
                  <a:pt x="698381" y="601342"/>
                </a:cubicBezTo>
                <a:cubicBezTo>
                  <a:pt x="711963" y="592367"/>
                  <a:pt x="711963" y="592367"/>
                  <a:pt x="711963" y="592367"/>
                </a:cubicBezTo>
                <a:cubicBezTo>
                  <a:pt x="701777" y="583392"/>
                  <a:pt x="701777" y="583392"/>
                  <a:pt x="701777" y="583392"/>
                </a:cubicBezTo>
                <a:cubicBezTo>
                  <a:pt x="715359" y="578904"/>
                  <a:pt x="715359" y="578904"/>
                  <a:pt x="715359" y="578904"/>
                </a:cubicBezTo>
                <a:cubicBezTo>
                  <a:pt x="708568" y="583392"/>
                  <a:pt x="708568" y="583392"/>
                  <a:pt x="708568" y="583392"/>
                </a:cubicBezTo>
                <a:cubicBezTo>
                  <a:pt x="732337" y="592367"/>
                  <a:pt x="732337" y="592367"/>
                  <a:pt x="732337" y="592367"/>
                </a:cubicBezTo>
                <a:cubicBezTo>
                  <a:pt x="734035" y="592367"/>
                  <a:pt x="735732" y="586757"/>
                  <a:pt x="737430" y="583953"/>
                </a:cubicBezTo>
                <a:lnTo>
                  <a:pt x="739498" y="583099"/>
                </a:lnTo>
                <a:lnTo>
                  <a:pt x="739128" y="583392"/>
                </a:lnTo>
                <a:lnTo>
                  <a:pt x="740038" y="583128"/>
                </a:lnTo>
                <a:lnTo>
                  <a:pt x="742524" y="592367"/>
                </a:lnTo>
                <a:cubicBezTo>
                  <a:pt x="749315" y="596854"/>
                  <a:pt x="749315" y="587879"/>
                  <a:pt x="749315" y="583392"/>
                </a:cubicBezTo>
                <a:cubicBezTo>
                  <a:pt x="741675" y="583392"/>
                  <a:pt x="756955" y="578343"/>
                  <a:pt x="752180" y="579605"/>
                </a:cubicBezTo>
                <a:lnTo>
                  <a:pt x="740038" y="583128"/>
                </a:lnTo>
                <a:lnTo>
                  <a:pt x="739977" y="582901"/>
                </a:lnTo>
                <a:lnTo>
                  <a:pt x="739498" y="583099"/>
                </a:lnTo>
                <a:lnTo>
                  <a:pt x="753984" y="571612"/>
                </a:lnTo>
                <a:cubicBezTo>
                  <a:pt x="756106" y="569929"/>
                  <a:pt x="756106" y="569929"/>
                  <a:pt x="756106" y="569929"/>
                </a:cubicBezTo>
                <a:cubicBezTo>
                  <a:pt x="752710" y="565441"/>
                  <a:pt x="752710" y="565441"/>
                  <a:pt x="752710" y="565441"/>
                </a:cubicBezTo>
                <a:cubicBezTo>
                  <a:pt x="762897" y="560953"/>
                  <a:pt x="762897" y="560953"/>
                  <a:pt x="762897" y="560953"/>
                </a:cubicBezTo>
                <a:cubicBezTo>
                  <a:pt x="776480" y="565441"/>
                  <a:pt x="776480" y="565441"/>
                  <a:pt x="776480" y="565441"/>
                </a:cubicBezTo>
                <a:cubicBezTo>
                  <a:pt x="769688" y="574416"/>
                  <a:pt x="769688" y="574416"/>
                  <a:pt x="769688" y="574416"/>
                </a:cubicBezTo>
                <a:cubicBezTo>
                  <a:pt x="766293" y="569929"/>
                  <a:pt x="766293" y="569929"/>
                  <a:pt x="766293" y="569929"/>
                </a:cubicBezTo>
                <a:cubicBezTo>
                  <a:pt x="756106" y="578904"/>
                  <a:pt x="756106" y="578904"/>
                  <a:pt x="756106" y="578904"/>
                </a:cubicBezTo>
                <a:cubicBezTo>
                  <a:pt x="756106" y="583392"/>
                  <a:pt x="756106" y="583392"/>
                  <a:pt x="756106" y="583392"/>
                </a:cubicBezTo>
                <a:cubicBezTo>
                  <a:pt x="766293" y="578904"/>
                  <a:pt x="783271" y="565441"/>
                  <a:pt x="790062" y="583392"/>
                </a:cubicBezTo>
                <a:cubicBezTo>
                  <a:pt x="810435" y="578904"/>
                  <a:pt x="810435" y="578904"/>
                  <a:pt x="810435" y="578904"/>
                </a:cubicBezTo>
                <a:cubicBezTo>
                  <a:pt x="840996" y="574416"/>
                  <a:pt x="840996" y="574416"/>
                  <a:pt x="840996" y="574416"/>
                </a:cubicBezTo>
                <a:cubicBezTo>
                  <a:pt x="902116" y="556466"/>
                  <a:pt x="902116" y="556466"/>
                  <a:pt x="902116" y="556466"/>
                </a:cubicBezTo>
                <a:cubicBezTo>
                  <a:pt x="908907" y="547491"/>
                  <a:pt x="908907" y="547491"/>
                  <a:pt x="908907" y="547491"/>
                </a:cubicBezTo>
                <a:cubicBezTo>
                  <a:pt x="908907" y="547491"/>
                  <a:pt x="922490" y="547491"/>
                  <a:pt x="905512" y="543003"/>
                </a:cubicBezTo>
                <a:cubicBezTo>
                  <a:pt x="922490" y="538515"/>
                  <a:pt x="922490" y="538515"/>
                  <a:pt x="922490" y="538515"/>
                </a:cubicBezTo>
                <a:cubicBezTo>
                  <a:pt x="919094" y="543003"/>
                  <a:pt x="919094" y="543003"/>
                  <a:pt x="919094" y="543003"/>
                </a:cubicBezTo>
                <a:cubicBezTo>
                  <a:pt x="939468" y="543003"/>
                  <a:pt x="939468" y="543003"/>
                  <a:pt x="939468" y="543003"/>
                </a:cubicBezTo>
                <a:cubicBezTo>
                  <a:pt x="949655" y="525052"/>
                  <a:pt x="949655" y="525052"/>
                  <a:pt x="949655" y="525052"/>
                </a:cubicBezTo>
                <a:cubicBezTo>
                  <a:pt x="956446" y="529540"/>
                  <a:pt x="949655" y="502614"/>
                  <a:pt x="963237" y="525052"/>
                </a:cubicBezTo>
                <a:cubicBezTo>
                  <a:pt x="1000588" y="516077"/>
                  <a:pt x="936072" y="520565"/>
                  <a:pt x="993797" y="502614"/>
                </a:cubicBezTo>
                <a:cubicBezTo>
                  <a:pt x="987006" y="511590"/>
                  <a:pt x="987006" y="511590"/>
                  <a:pt x="987006" y="511590"/>
                </a:cubicBezTo>
                <a:cubicBezTo>
                  <a:pt x="990401" y="520565"/>
                  <a:pt x="990401" y="520565"/>
                  <a:pt x="990401" y="520565"/>
                </a:cubicBezTo>
                <a:cubicBezTo>
                  <a:pt x="1003984" y="511590"/>
                  <a:pt x="1003984" y="511590"/>
                  <a:pt x="1003984" y="511590"/>
                </a:cubicBezTo>
                <a:cubicBezTo>
                  <a:pt x="1003984" y="507102"/>
                  <a:pt x="1003984" y="507102"/>
                  <a:pt x="1003984" y="507102"/>
                </a:cubicBezTo>
                <a:cubicBezTo>
                  <a:pt x="1017566" y="498127"/>
                  <a:pt x="1017566" y="498127"/>
                  <a:pt x="1017566" y="498127"/>
                </a:cubicBezTo>
                <a:cubicBezTo>
                  <a:pt x="1051522" y="493639"/>
                  <a:pt x="1051522" y="493639"/>
                  <a:pt x="1051522" y="493639"/>
                </a:cubicBezTo>
                <a:cubicBezTo>
                  <a:pt x="1051522" y="489151"/>
                  <a:pt x="1051522" y="489151"/>
                  <a:pt x="1051522" y="489151"/>
                </a:cubicBezTo>
                <a:cubicBezTo>
                  <a:pt x="1024357" y="489151"/>
                  <a:pt x="1024357" y="489151"/>
                  <a:pt x="1024357" y="489151"/>
                </a:cubicBezTo>
                <a:cubicBezTo>
                  <a:pt x="976819" y="498127"/>
                  <a:pt x="976819" y="498127"/>
                  <a:pt x="976819" y="498127"/>
                </a:cubicBezTo>
                <a:cubicBezTo>
                  <a:pt x="929281" y="507102"/>
                  <a:pt x="929281" y="507102"/>
                  <a:pt x="929281" y="507102"/>
                </a:cubicBezTo>
                <a:cubicBezTo>
                  <a:pt x="919094" y="511590"/>
                  <a:pt x="919094" y="511590"/>
                  <a:pt x="919094" y="511590"/>
                </a:cubicBezTo>
                <a:cubicBezTo>
                  <a:pt x="898721" y="511590"/>
                  <a:pt x="898721" y="511590"/>
                  <a:pt x="898721" y="511590"/>
                </a:cubicBezTo>
                <a:cubicBezTo>
                  <a:pt x="885138" y="516077"/>
                  <a:pt x="885138" y="516077"/>
                  <a:pt x="885138" y="516077"/>
                </a:cubicBezTo>
                <a:cubicBezTo>
                  <a:pt x="871556" y="507102"/>
                  <a:pt x="871556" y="507102"/>
                  <a:pt x="871556" y="507102"/>
                </a:cubicBezTo>
                <a:cubicBezTo>
                  <a:pt x="861369" y="516077"/>
                  <a:pt x="861369" y="516077"/>
                  <a:pt x="861369" y="516077"/>
                </a:cubicBezTo>
                <a:cubicBezTo>
                  <a:pt x="851182" y="516077"/>
                  <a:pt x="851182" y="516077"/>
                  <a:pt x="851182" y="516077"/>
                </a:cubicBezTo>
                <a:cubicBezTo>
                  <a:pt x="837600" y="520565"/>
                  <a:pt x="837600" y="520565"/>
                  <a:pt x="837600" y="520565"/>
                </a:cubicBezTo>
                <a:cubicBezTo>
                  <a:pt x="827413" y="520565"/>
                  <a:pt x="827413" y="520565"/>
                  <a:pt x="827413" y="520565"/>
                </a:cubicBezTo>
                <a:cubicBezTo>
                  <a:pt x="810435" y="511590"/>
                  <a:pt x="834205" y="543003"/>
                  <a:pt x="807040" y="525052"/>
                </a:cubicBezTo>
                <a:cubicBezTo>
                  <a:pt x="745919" y="529540"/>
                  <a:pt x="745919" y="529540"/>
                  <a:pt x="745919" y="529540"/>
                </a:cubicBezTo>
                <a:cubicBezTo>
                  <a:pt x="745919" y="525052"/>
                  <a:pt x="769688" y="520565"/>
                  <a:pt x="745919" y="516077"/>
                </a:cubicBezTo>
                <a:cubicBezTo>
                  <a:pt x="722150" y="520565"/>
                  <a:pt x="722150" y="520565"/>
                  <a:pt x="722150" y="520565"/>
                </a:cubicBezTo>
                <a:cubicBezTo>
                  <a:pt x="725546" y="507102"/>
                  <a:pt x="725546" y="507102"/>
                  <a:pt x="725546" y="507102"/>
                </a:cubicBezTo>
                <a:cubicBezTo>
                  <a:pt x="701777" y="502614"/>
                  <a:pt x="701777" y="502614"/>
                  <a:pt x="701777" y="502614"/>
                </a:cubicBezTo>
                <a:lnTo>
                  <a:pt x="699655" y="511025"/>
                </a:lnTo>
                <a:lnTo>
                  <a:pt x="678839" y="511494"/>
                </a:lnTo>
                <a:lnTo>
                  <a:pt x="680130" y="509907"/>
                </a:lnTo>
                <a:cubicBezTo>
                  <a:pt x="680554" y="508224"/>
                  <a:pt x="678008" y="509346"/>
                  <a:pt x="674612" y="511590"/>
                </a:cubicBezTo>
                <a:lnTo>
                  <a:pt x="678839" y="511494"/>
                </a:lnTo>
                <a:lnTo>
                  <a:pt x="667821" y="525052"/>
                </a:lnTo>
                <a:cubicBezTo>
                  <a:pt x="650843" y="516077"/>
                  <a:pt x="650843" y="516077"/>
                  <a:pt x="650843" y="516077"/>
                </a:cubicBezTo>
                <a:cubicBezTo>
                  <a:pt x="650843" y="529540"/>
                  <a:pt x="650843" y="529540"/>
                  <a:pt x="650843" y="529540"/>
                </a:cubicBezTo>
                <a:cubicBezTo>
                  <a:pt x="633865" y="520565"/>
                  <a:pt x="633865" y="520565"/>
                  <a:pt x="633865" y="520565"/>
                </a:cubicBezTo>
                <a:cubicBezTo>
                  <a:pt x="603305" y="534028"/>
                  <a:pt x="603305" y="534028"/>
                  <a:pt x="603305" y="534028"/>
                </a:cubicBezTo>
                <a:cubicBezTo>
                  <a:pt x="599909" y="520565"/>
                  <a:pt x="599909" y="520565"/>
                  <a:pt x="599909" y="520565"/>
                </a:cubicBezTo>
                <a:cubicBezTo>
                  <a:pt x="572744" y="520565"/>
                  <a:pt x="572744" y="520565"/>
                  <a:pt x="572744" y="520565"/>
                </a:cubicBezTo>
                <a:cubicBezTo>
                  <a:pt x="565953" y="534028"/>
                  <a:pt x="565953" y="534028"/>
                  <a:pt x="565953" y="534028"/>
                </a:cubicBezTo>
                <a:cubicBezTo>
                  <a:pt x="559162" y="529540"/>
                  <a:pt x="559162" y="529540"/>
                  <a:pt x="559162" y="529540"/>
                </a:cubicBezTo>
                <a:cubicBezTo>
                  <a:pt x="555766" y="538515"/>
                  <a:pt x="555766" y="538515"/>
                  <a:pt x="555766" y="538515"/>
                </a:cubicBezTo>
                <a:cubicBezTo>
                  <a:pt x="538788" y="534028"/>
                  <a:pt x="572744" y="516077"/>
                  <a:pt x="538788" y="538515"/>
                </a:cubicBezTo>
                <a:cubicBezTo>
                  <a:pt x="542184" y="529540"/>
                  <a:pt x="552371" y="529540"/>
                  <a:pt x="555766" y="525052"/>
                </a:cubicBezTo>
                <a:cubicBezTo>
                  <a:pt x="552371" y="516077"/>
                  <a:pt x="552371" y="516077"/>
                  <a:pt x="552371" y="516077"/>
                </a:cubicBezTo>
                <a:cubicBezTo>
                  <a:pt x="552371" y="507102"/>
                  <a:pt x="552371" y="507102"/>
                  <a:pt x="552371" y="507102"/>
                </a:cubicBezTo>
                <a:cubicBezTo>
                  <a:pt x="559162" y="507102"/>
                  <a:pt x="562557" y="498127"/>
                  <a:pt x="565953" y="493639"/>
                </a:cubicBezTo>
                <a:cubicBezTo>
                  <a:pt x="531997" y="498127"/>
                  <a:pt x="531997" y="498127"/>
                  <a:pt x="531997" y="498127"/>
                </a:cubicBezTo>
                <a:cubicBezTo>
                  <a:pt x="528602" y="502614"/>
                  <a:pt x="528602" y="502614"/>
                  <a:pt x="528602" y="502614"/>
                </a:cubicBezTo>
                <a:cubicBezTo>
                  <a:pt x="511624" y="498127"/>
                  <a:pt x="511624" y="498127"/>
                  <a:pt x="511624" y="498127"/>
                </a:cubicBezTo>
                <a:cubicBezTo>
                  <a:pt x="508228" y="502614"/>
                  <a:pt x="508228" y="502614"/>
                  <a:pt x="508228" y="502614"/>
                </a:cubicBezTo>
                <a:cubicBezTo>
                  <a:pt x="508228" y="507102"/>
                  <a:pt x="508228" y="507102"/>
                  <a:pt x="508228" y="507102"/>
                </a:cubicBezTo>
                <a:cubicBezTo>
                  <a:pt x="494646" y="511590"/>
                  <a:pt x="494646" y="511590"/>
                  <a:pt x="494646" y="511590"/>
                </a:cubicBezTo>
                <a:lnTo>
                  <a:pt x="498201" y="513758"/>
                </a:lnTo>
                <a:lnTo>
                  <a:pt x="487855" y="511590"/>
                </a:lnTo>
                <a:lnTo>
                  <a:pt x="487430" y="506401"/>
                </a:lnTo>
                <a:lnTo>
                  <a:pt x="487430" y="506401"/>
                </a:lnTo>
                <a:lnTo>
                  <a:pt x="489552" y="507102"/>
                </a:lnTo>
                <a:cubicBezTo>
                  <a:pt x="491250" y="508224"/>
                  <a:pt x="492948" y="509346"/>
                  <a:pt x="491250" y="502614"/>
                </a:cubicBezTo>
                <a:lnTo>
                  <a:pt x="487430" y="506401"/>
                </a:lnTo>
                <a:lnTo>
                  <a:pt x="487430" y="506401"/>
                </a:lnTo>
                <a:lnTo>
                  <a:pt x="487430" y="506401"/>
                </a:lnTo>
                <a:lnTo>
                  <a:pt x="479366" y="514394"/>
                </a:lnTo>
                <a:cubicBezTo>
                  <a:pt x="477668" y="516077"/>
                  <a:pt x="477668" y="516077"/>
                  <a:pt x="477668" y="516077"/>
                </a:cubicBezTo>
                <a:cubicBezTo>
                  <a:pt x="470877" y="520565"/>
                  <a:pt x="470877" y="520565"/>
                  <a:pt x="470877" y="520565"/>
                </a:cubicBezTo>
                <a:cubicBezTo>
                  <a:pt x="470877" y="516077"/>
                  <a:pt x="470877" y="516077"/>
                  <a:pt x="470877" y="516077"/>
                </a:cubicBezTo>
                <a:cubicBezTo>
                  <a:pt x="453899" y="525052"/>
                  <a:pt x="453899" y="525052"/>
                  <a:pt x="453899" y="525052"/>
                </a:cubicBezTo>
                <a:cubicBezTo>
                  <a:pt x="443712" y="520565"/>
                  <a:pt x="438619" y="518321"/>
                  <a:pt x="436072" y="517199"/>
                </a:cubicBezTo>
                <a:lnTo>
                  <a:pt x="434594" y="516548"/>
                </a:lnTo>
                <a:lnTo>
                  <a:pt x="435913" y="516077"/>
                </a:lnTo>
                <a:cubicBezTo>
                  <a:pt x="441802" y="513553"/>
                  <a:pt x="430979" y="516077"/>
                  <a:pt x="433525" y="516077"/>
                </a:cubicBezTo>
                <a:lnTo>
                  <a:pt x="434594" y="516548"/>
                </a:lnTo>
                <a:lnTo>
                  <a:pt x="423338" y="520565"/>
                </a:lnTo>
                <a:cubicBezTo>
                  <a:pt x="423338" y="529540"/>
                  <a:pt x="423338" y="529540"/>
                  <a:pt x="423338" y="529540"/>
                </a:cubicBezTo>
                <a:cubicBezTo>
                  <a:pt x="416547" y="529540"/>
                  <a:pt x="416547" y="529540"/>
                  <a:pt x="416547" y="529540"/>
                </a:cubicBezTo>
                <a:cubicBezTo>
                  <a:pt x="416547" y="525052"/>
                  <a:pt x="416547" y="525052"/>
                  <a:pt x="416547" y="525052"/>
                </a:cubicBezTo>
                <a:cubicBezTo>
                  <a:pt x="389382" y="511590"/>
                  <a:pt x="389382" y="511590"/>
                  <a:pt x="389382" y="511590"/>
                </a:cubicBezTo>
                <a:lnTo>
                  <a:pt x="364566" y="507945"/>
                </a:lnTo>
                <a:lnTo>
                  <a:pt x="375800" y="498127"/>
                </a:lnTo>
                <a:cubicBezTo>
                  <a:pt x="365613" y="484664"/>
                  <a:pt x="365613" y="484664"/>
                  <a:pt x="365613" y="484664"/>
                </a:cubicBezTo>
                <a:lnTo>
                  <a:pt x="376121" y="484664"/>
                </a:lnTo>
                <a:lnTo>
                  <a:pt x="380363" y="486697"/>
                </a:lnTo>
                <a:lnTo>
                  <a:pt x="380449" y="486619"/>
                </a:lnTo>
                <a:lnTo>
                  <a:pt x="392778" y="493639"/>
                </a:lnTo>
                <a:cubicBezTo>
                  <a:pt x="402965" y="484664"/>
                  <a:pt x="402965" y="484664"/>
                  <a:pt x="402965" y="484664"/>
                </a:cubicBezTo>
                <a:cubicBezTo>
                  <a:pt x="406360" y="480176"/>
                  <a:pt x="406360" y="480176"/>
                  <a:pt x="406360" y="480176"/>
                </a:cubicBezTo>
                <a:cubicBezTo>
                  <a:pt x="392778" y="462226"/>
                  <a:pt x="392778" y="462226"/>
                  <a:pt x="392778" y="462226"/>
                </a:cubicBezTo>
                <a:cubicBezTo>
                  <a:pt x="392778" y="448763"/>
                  <a:pt x="392778" y="448763"/>
                  <a:pt x="392778" y="448763"/>
                </a:cubicBezTo>
                <a:cubicBezTo>
                  <a:pt x="385987" y="439788"/>
                  <a:pt x="385987" y="439788"/>
                  <a:pt x="385987" y="439788"/>
                </a:cubicBezTo>
                <a:cubicBezTo>
                  <a:pt x="396174" y="426325"/>
                  <a:pt x="392778" y="444275"/>
                  <a:pt x="416547" y="430812"/>
                </a:cubicBezTo>
                <a:cubicBezTo>
                  <a:pt x="419943" y="439788"/>
                  <a:pt x="419943" y="439788"/>
                  <a:pt x="419943" y="439788"/>
                </a:cubicBezTo>
                <a:cubicBezTo>
                  <a:pt x="423338" y="444275"/>
                  <a:pt x="416547" y="426325"/>
                  <a:pt x="423338" y="444275"/>
                </a:cubicBezTo>
                <a:cubicBezTo>
                  <a:pt x="433525" y="439788"/>
                  <a:pt x="433525" y="439788"/>
                  <a:pt x="433525" y="439788"/>
                </a:cubicBezTo>
                <a:cubicBezTo>
                  <a:pt x="450503" y="439788"/>
                  <a:pt x="450503" y="439788"/>
                  <a:pt x="450503" y="439788"/>
                </a:cubicBezTo>
                <a:cubicBezTo>
                  <a:pt x="453899" y="462226"/>
                  <a:pt x="453899" y="462226"/>
                  <a:pt x="453899" y="462226"/>
                </a:cubicBezTo>
                <a:cubicBezTo>
                  <a:pt x="481063" y="471201"/>
                  <a:pt x="481063" y="471201"/>
                  <a:pt x="481063" y="471201"/>
                </a:cubicBezTo>
                <a:cubicBezTo>
                  <a:pt x="501437" y="462226"/>
                  <a:pt x="501437" y="462226"/>
                  <a:pt x="501437" y="462226"/>
                </a:cubicBezTo>
                <a:cubicBezTo>
                  <a:pt x="531997" y="453250"/>
                  <a:pt x="531997" y="453250"/>
                  <a:pt x="531997" y="453250"/>
                </a:cubicBezTo>
                <a:cubicBezTo>
                  <a:pt x="535393" y="439788"/>
                  <a:pt x="535393" y="439788"/>
                  <a:pt x="535393" y="439788"/>
                </a:cubicBezTo>
                <a:cubicBezTo>
                  <a:pt x="531997" y="426325"/>
                  <a:pt x="531997" y="426325"/>
                  <a:pt x="531997" y="426325"/>
                </a:cubicBezTo>
                <a:cubicBezTo>
                  <a:pt x="487855" y="417349"/>
                  <a:pt x="487855" y="417349"/>
                  <a:pt x="487855" y="417349"/>
                </a:cubicBezTo>
                <a:cubicBezTo>
                  <a:pt x="501437" y="412862"/>
                  <a:pt x="501437" y="412862"/>
                  <a:pt x="501437" y="412862"/>
                </a:cubicBezTo>
                <a:cubicBezTo>
                  <a:pt x="508228" y="417349"/>
                  <a:pt x="508228" y="417349"/>
                  <a:pt x="508228" y="417349"/>
                </a:cubicBezTo>
                <a:cubicBezTo>
                  <a:pt x="508228" y="408374"/>
                  <a:pt x="528602" y="408374"/>
                  <a:pt x="531997" y="417349"/>
                </a:cubicBezTo>
                <a:cubicBezTo>
                  <a:pt x="545580" y="417349"/>
                  <a:pt x="545580" y="417349"/>
                  <a:pt x="545580" y="417349"/>
                </a:cubicBezTo>
                <a:cubicBezTo>
                  <a:pt x="545580" y="426325"/>
                  <a:pt x="545580" y="426325"/>
                  <a:pt x="545580" y="426325"/>
                </a:cubicBezTo>
                <a:cubicBezTo>
                  <a:pt x="552371" y="430812"/>
                  <a:pt x="552371" y="430812"/>
                  <a:pt x="552371" y="430812"/>
                </a:cubicBezTo>
                <a:cubicBezTo>
                  <a:pt x="555766" y="430812"/>
                  <a:pt x="555766" y="430812"/>
                  <a:pt x="555766" y="430812"/>
                </a:cubicBezTo>
                <a:cubicBezTo>
                  <a:pt x="552371" y="417349"/>
                  <a:pt x="552371" y="417349"/>
                  <a:pt x="552371" y="417349"/>
                </a:cubicBezTo>
                <a:cubicBezTo>
                  <a:pt x="565953" y="408374"/>
                  <a:pt x="565953" y="408374"/>
                  <a:pt x="565953" y="408374"/>
                </a:cubicBezTo>
                <a:cubicBezTo>
                  <a:pt x="603305" y="403887"/>
                  <a:pt x="603305" y="403887"/>
                  <a:pt x="603305" y="403887"/>
                </a:cubicBezTo>
                <a:lnTo>
                  <a:pt x="629988" y="399968"/>
                </a:lnTo>
                <a:lnTo>
                  <a:pt x="630151" y="402204"/>
                </a:lnTo>
                <a:cubicBezTo>
                  <a:pt x="630894" y="403887"/>
                  <a:pt x="632167" y="403887"/>
                  <a:pt x="633865" y="399399"/>
                </a:cubicBezTo>
                <a:cubicBezTo>
                  <a:pt x="633865" y="399399"/>
                  <a:pt x="633865" y="399399"/>
                  <a:pt x="630045" y="399960"/>
                </a:cubicBezTo>
                <a:lnTo>
                  <a:pt x="629988" y="399968"/>
                </a:lnTo>
                <a:lnTo>
                  <a:pt x="629620" y="394911"/>
                </a:lnTo>
                <a:cubicBezTo>
                  <a:pt x="630469" y="390424"/>
                  <a:pt x="633865" y="390424"/>
                  <a:pt x="640656" y="417349"/>
                </a:cubicBezTo>
                <a:cubicBezTo>
                  <a:pt x="671216" y="408374"/>
                  <a:pt x="671216" y="408374"/>
                  <a:pt x="671216" y="408374"/>
                </a:cubicBezTo>
                <a:cubicBezTo>
                  <a:pt x="674612" y="412862"/>
                  <a:pt x="674612" y="412862"/>
                  <a:pt x="674612" y="412862"/>
                </a:cubicBezTo>
                <a:cubicBezTo>
                  <a:pt x="678007" y="412862"/>
                  <a:pt x="681403" y="403887"/>
                  <a:pt x="684799" y="408374"/>
                </a:cubicBezTo>
                <a:lnTo>
                  <a:pt x="667141" y="396706"/>
                </a:lnTo>
                <a:lnTo>
                  <a:pt x="677424" y="393509"/>
                </a:lnTo>
                <a:cubicBezTo>
                  <a:pt x="701777" y="385936"/>
                  <a:pt x="701777" y="385936"/>
                  <a:pt x="701777" y="385936"/>
                </a:cubicBezTo>
                <a:cubicBezTo>
                  <a:pt x="705172" y="385936"/>
                  <a:pt x="708568" y="399399"/>
                  <a:pt x="711963" y="381448"/>
                </a:cubicBezTo>
                <a:cubicBezTo>
                  <a:pt x="708568" y="394911"/>
                  <a:pt x="708568" y="394911"/>
                  <a:pt x="708568" y="394911"/>
                </a:cubicBezTo>
                <a:cubicBezTo>
                  <a:pt x="718755" y="403887"/>
                  <a:pt x="718755" y="403887"/>
                  <a:pt x="718755" y="403887"/>
                </a:cubicBezTo>
                <a:cubicBezTo>
                  <a:pt x="708568" y="403887"/>
                  <a:pt x="708568" y="403887"/>
                  <a:pt x="708568" y="403887"/>
                </a:cubicBezTo>
                <a:cubicBezTo>
                  <a:pt x="711963" y="408374"/>
                  <a:pt x="711963" y="408374"/>
                  <a:pt x="711963" y="408374"/>
                </a:cubicBezTo>
                <a:cubicBezTo>
                  <a:pt x="732337" y="403887"/>
                  <a:pt x="732337" y="403887"/>
                  <a:pt x="732337" y="403887"/>
                </a:cubicBezTo>
                <a:lnTo>
                  <a:pt x="731096" y="397328"/>
                </a:lnTo>
                <a:lnTo>
                  <a:pt x="742524" y="394911"/>
                </a:lnTo>
                <a:cubicBezTo>
                  <a:pt x="745919" y="403887"/>
                  <a:pt x="745919" y="403887"/>
                  <a:pt x="745919" y="403887"/>
                </a:cubicBezTo>
                <a:cubicBezTo>
                  <a:pt x="756106" y="394911"/>
                  <a:pt x="756106" y="394911"/>
                  <a:pt x="756106" y="394911"/>
                </a:cubicBezTo>
                <a:cubicBezTo>
                  <a:pt x="762897" y="394911"/>
                  <a:pt x="762897" y="394911"/>
                  <a:pt x="762897" y="394911"/>
                </a:cubicBezTo>
                <a:cubicBezTo>
                  <a:pt x="769688" y="381448"/>
                  <a:pt x="769688" y="381448"/>
                  <a:pt x="769688" y="381448"/>
                </a:cubicBezTo>
                <a:cubicBezTo>
                  <a:pt x="762897" y="376961"/>
                  <a:pt x="762897" y="376961"/>
                  <a:pt x="762897" y="376961"/>
                </a:cubicBezTo>
                <a:cubicBezTo>
                  <a:pt x="769688" y="372473"/>
                  <a:pt x="769688" y="372473"/>
                  <a:pt x="769688" y="372473"/>
                </a:cubicBezTo>
                <a:cubicBezTo>
                  <a:pt x="769688" y="394911"/>
                  <a:pt x="783271" y="354523"/>
                  <a:pt x="783271" y="385936"/>
                </a:cubicBezTo>
                <a:cubicBezTo>
                  <a:pt x="793457" y="381448"/>
                  <a:pt x="793457" y="381448"/>
                  <a:pt x="793457" y="381448"/>
                </a:cubicBezTo>
                <a:cubicBezTo>
                  <a:pt x="796853" y="385936"/>
                  <a:pt x="796853" y="385936"/>
                  <a:pt x="796853" y="385936"/>
                </a:cubicBezTo>
                <a:cubicBezTo>
                  <a:pt x="796853" y="381448"/>
                  <a:pt x="796853" y="381448"/>
                  <a:pt x="796853" y="381448"/>
                </a:cubicBezTo>
                <a:cubicBezTo>
                  <a:pt x="800249" y="376961"/>
                  <a:pt x="800249" y="376961"/>
                  <a:pt x="800249" y="376961"/>
                </a:cubicBezTo>
                <a:cubicBezTo>
                  <a:pt x="807040" y="376961"/>
                  <a:pt x="807040" y="376961"/>
                  <a:pt x="807040" y="376961"/>
                </a:cubicBezTo>
                <a:cubicBezTo>
                  <a:pt x="810435" y="390424"/>
                  <a:pt x="810435" y="390424"/>
                  <a:pt x="810435" y="390424"/>
                </a:cubicBezTo>
                <a:cubicBezTo>
                  <a:pt x="817227" y="390424"/>
                  <a:pt x="783271" y="390424"/>
                  <a:pt x="824018" y="394911"/>
                </a:cubicBezTo>
                <a:cubicBezTo>
                  <a:pt x="824018" y="390424"/>
                  <a:pt x="824018" y="390424"/>
                  <a:pt x="824018" y="390424"/>
                </a:cubicBezTo>
                <a:cubicBezTo>
                  <a:pt x="813831" y="381448"/>
                  <a:pt x="813831" y="381448"/>
                  <a:pt x="813831" y="381448"/>
                </a:cubicBezTo>
                <a:cubicBezTo>
                  <a:pt x="817227" y="376961"/>
                  <a:pt x="817227" y="376961"/>
                  <a:pt x="817227" y="376961"/>
                </a:cubicBezTo>
                <a:cubicBezTo>
                  <a:pt x="874952" y="363498"/>
                  <a:pt x="874952" y="363498"/>
                  <a:pt x="874952" y="363498"/>
                </a:cubicBezTo>
                <a:cubicBezTo>
                  <a:pt x="878347" y="367986"/>
                  <a:pt x="878347" y="367986"/>
                  <a:pt x="878347" y="367986"/>
                </a:cubicBezTo>
                <a:cubicBezTo>
                  <a:pt x="885138" y="354523"/>
                  <a:pt x="885138" y="354523"/>
                  <a:pt x="885138" y="354523"/>
                </a:cubicBezTo>
                <a:cubicBezTo>
                  <a:pt x="908907" y="350035"/>
                  <a:pt x="908907" y="350035"/>
                  <a:pt x="908907" y="350035"/>
                </a:cubicBezTo>
                <a:cubicBezTo>
                  <a:pt x="905512" y="363498"/>
                  <a:pt x="905512" y="363498"/>
                  <a:pt x="905512" y="363498"/>
                </a:cubicBezTo>
                <a:cubicBezTo>
                  <a:pt x="874952" y="372473"/>
                  <a:pt x="874952" y="372473"/>
                  <a:pt x="874952" y="372473"/>
                </a:cubicBezTo>
                <a:cubicBezTo>
                  <a:pt x="874952" y="376961"/>
                  <a:pt x="868160" y="376961"/>
                  <a:pt x="871556" y="381448"/>
                </a:cubicBezTo>
                <a:cubicBezTo>
                  <a:pt x="857974" y="376961"/>
                  <a:pt x="857974" y="376961"/>
                  <a:pt x="857974" y="376961"/>
                </a:cubicBezTo>
                <a:cubicBezTo>
                  <a:pt x="854578" y="381448"/>
                  <a:pt x="854578" y="381448"/>
                  <a:pt x="854578" y="381448"/>
                </a:cubicBezTo>
                <a:cubicBezTo>
                  <a:pt x="861369" y="385936"/>
                  <a:pt x="864765" y="388180"/>
                  <a:pt x="866462" y="389302"/>
                </a:cubicBezTo>
                <a:lnTo>
                  <a:pt x="866540" y="389353"/>
                </a:lnTo>
                <a:lnTo>
                  <a:pt x="863385" y="392317"/>
                </a:lnTo>
                <a:cubicBezTo>
                  <a:pt x="859247" y="397997"/>
                  <a:pt x="873254" y="390424"/>
                  <a:pt x="868160" y="390424"/>
                </a:cubicBezTo>
                <a:lnTo>
                  <a:pt x="866540" y="389353"/>
                </a:lnTo>
                <a:lnTo>
                  <a:pt x="874952" y="381448"/>
                </a:lnTo>
                <a:cubicBezTo>
                  <a:pt x="888534" y="385936"/>
                  <a:pt x="888534" y="385936"/>
                  <a:pt x="888534" y="385936"/>
                </a:cubicBezTo>
                <a:cubicBezTo>
                  <a:pt x="915699" y="381448"/>
                  <a:pt x="915699" y="381448"/>
                  <a:pt x="915699" y="381448"/>
                </a:cubicBezTo>
                <a:cubicBezTo>
                  <a:pt x="915699" y="354523"/>
                  <a:pt x="915699" y="354523"/>
                  <a:pt x="915699" y="354523"/>
                </a:cubicBezTo>
                <a:cubicBezTo>
                  <a:pt x="919094" y="350035"/>
                  <a:pt x="919094" y="350035"/>
                  <a:pt x="919094" y="350035"/>
                </a:cubicBezTo>
                <a:cubicBezTo>
                  <a:pt x="905512" y="341060"/>
                  <a:pt x="905512" y="341060"/>
                  <a:pt x="905512" y="341060"/>
                </a:cubicBezTo>
                <a:cubicBezTo>
                  <a:pt x="908907" y="332085"/>
                  <a:pt x="908907" y="332085"/>
                  <a:pt x="908907" y="332085"/>
                </a:cubicBezTo>
                <a:cubicBezTo>
                  <a:pt x="908907" y="327597"/>
                  <a:pt x="908907" y="327597"/>
                  <a:pt x="908907" y="327597"/>
                </a:cubicBezTo>
                <a:cubicBezTo>
                  <a:pt x="905512" y="323109"/>
                  <a:pt x="905512" y="323109"/>
                  <a:pt x="905512" y="323109"/>
                </a:cubicBezTo>
                <a:cubicBezTo>
                  <a:pt x="902116" y="327597"/>
                  <a:pt x="891930" y="336572"/>
                  <a:pt x="895325" y="327597"/>
                </a:cubicBezTo>
                <a:cubicBezTo>
                  <a:pt x="898721" y="336572"/>
                  <a:pt x="868160" y="327597"/>
                  <a:pt x="898721" y="345547"/>
                </a:cubicBezTo>
                <a:cubicBezTo>
                  <a:pt x="885138" y="336572"/>
                  <a:pt x="885138" y="336572"/>
                  <a:pt x="885138" y="336572"/>
                </a:cubicBezTo>
                <a:cubicBezTo>
                  <a:pt x="885138" y="341060"/>
                  <a:pt x="885138" y="341060"/>
                  <a:pt x="885138" y="341060"/>
                </a:cubicBezTo>
                <a:cubicBezTo>
                  <a:pt x="861369" y="341060"/>
                  <a:pt x="861369" y="341060"/>
                  <a:pt x="861369" y="341060"/>
                </a:cubicBezTo>
                <a:cubicBezTo>
                  <a:pt x="847787" y="336572"/>
                  <a:pt x="847787" y="336572"/>
                  <a:pt x="847787" y="336572"/>
                </a:cubicBezTo>
                <a:cubicBezTo>
                  <a:pt x="837600" y="341060"/>
                  <a:pt x="837600" y="341060"/>
                  <a:pt x="837600" y="341060"/>
                </a:cubicBezTo>
                <a:cubicBezTo>
                  <a:pt x="840996" y="350035"/>
                  <a:pt x="840996" y="350035"/>
                  <a:pt x="840996" y="350035"/>
                </a:cubicBezTo>
                <a:cubicBezTo>
                  <a:pt x="840996" y="354523"/>
                  <a:pt x="840996" y="354523"/>
                  <a:pt x="840996" y="354523"/>
                </a:cubicBezTo>
                <a:cubicBezTo>
                  <a:pt x="830809" y="350035"/>
                  <a:pt x="830809" y="350035"/>
                  <a:pt x="830809" y="350035"/>
                </a:cubicBezTo>
                <a:cubicBezTo>
                  <a:pt x="824018" y="359010"/>
                  <a:pt x="824018" y="359010"/>
                  <a:pt x="824018" y="359010"/>
                </a:cubicBezTo>
                <a:cubicBezTo>
                  <a:pt x="820622" y="350035"/>
                  <a:pt x="820622" y="350035"/>
                  <a:pt x="820622" y="350035"/>
                </a:cubicBezTo>
                <a:cubicBezTo>
                  <a:pt x="796853" y="350035"/>
                  <a:pt x="796853" y="350035"/>
                  <a:pt x="796853" y="350035"/>
                </a:cubicBezTo>
                <a:cubicBezTo>
                  <a:pt x="793457" y="336572"/>
                  <a:pt x="793457" y="336572"/>
                  <a:pt x="793457" y="336572"/>
                </a:cubicBezTo>
                <a:cubicBezTo>
                  <a:pt x="783271" y="345547"/>
                  <a:pt x="783271" y="345547"/>
                  <a:pt x="783271" y="345547"/>
                </a:cubicBezTo>
                <a:cubicBezTo>
                  <a:pt x="783271" y="350035"/>
                  <a:pt x="803644" y="336572"/>
                  <a:pt x="779875" y="359010"/>
                </a:cubicBezTo>
                <a:cubicBezTo>
                  <a:pt x="762897" y="354523"/>
                  <a:pt x="762897" y="354523"/>
                  <a:pt x="762897" y="354523"/>
                </a:cubicBezTo>
                <a:cubicBezTo>
                  <a:pt x="725546" y="367986"/>
                  <a:pt x="725546" y="367986"/>
                  <a:pt x="725546" y="367986"/>
                </a:cubicBezTo>
                <a:cubicBezTo>
                  <a:pt x="725546" y="363498"/>
                  <a:pt x="725546" y="363498"/>
                  <a:pt x="725546" y="363498"/>
                </a:cubicBezTo>
                <a:cubicBezTo>
                  <a:pt x="705172" y="372473"/>
                  <a:pt x="705172" y="372473"/>
                  <a:pt x="705172" y="372473"/>
                </a:cubicBezTo>
                <a:cubicBezTo>
                  <a:pt x="698381" y="367986"/>
                  <a:pt x="698381" y="367986"/>
                  <a:pt x="698381" y="367986"/>
                </a:cubicBezTo>
                <a:lnTo>
                  <a:pt x="696721" y="367740"/>
                </a:lnTo>
                <a:lnTo>
                  <a:pt x="701777" y="350035"/>
                </a:lnTo>
                <a:cubicBezTo>
                  <a:pt x="725546" y="359010"/>
                  <a:pt x="725546" y="359010"/>
                  <a:pt x="725546" y="359010"/>
                </a:cubicBezTo>
                <a:cubicBezTo>
                  <a:pt x="732337" y="359010"/>
                  <a:pt x="732337" y="359010"/>
                  <a:pt x="732337" y="359010"/>
                </a:cubicBezTo>
                <a:cubicBezTo>
                  <a:pt x="732337" y="332085"/>
                  <a:pt x="732337" y="332085"/>
                  <a:pt x="732337" y="332085"/>
                </a:cubicBezTo>
                <a:cubicBezTo>
                  <a:pt x="745919" y="336572"/>
                  <a:pt x="745919" y="336572"/>
                  <a:pt x="745919" y="336572"/>
                </a:cubicBezTo>
                <a:cubicBezTo>
                  <a:pt x="745919" y="341060"/>
                  <a:pt x="745919" y="341060"/>
                  <a:pt x="745919" y="341060"/>
                </a:cubicBezTo>
                <a:cubicBezTo>
                  <a:pt x="749315" y="350035"/>
                  <a:pt x="749315" y="350035"/>
                  <a:pt x="749315" y="350035"/>
                </a:cubicBezTo>
                <a:cubicBezTo>
                  <a:pt x="752710" y="336572"/>
                  <a:pt x="773084" y="345547"/>
                  <a:pt x="766293" y="327597"/>
                </a:cubicBezTo>
                <a:cubicBezTo>
                  <a:pt x="773084" y="332085"/>
                  <a:pt x="773084" y="332085"/>
                  <a:pt x="773084" y="332085"/>
                </a:cubicBezTo>
                <a:cubicBezTo>
                  <a:pt x="773084" y="332085"/>
                  <a:pt x="786666" y="332085"/>
                  <a:pt x="779875" y="323109"/>
                </a:cubicBezTo>
                <a:cubicBezTo>
                  <a:pt x="793457" y="323109"/>
                  <a:pt x="793457" y="323109"/>
                  <a:pt x="793457" y="323109"/>
                </a:cubicBezTo>
                <a:cubicBezTo>
                  <a:pt x="796853" y="318622"/>
                  <a:pt x="796853" y="318622"/>
                  <a:pt x="796853" y="318622"/>
                </a:cubicBezTo>
                <a:cubicBezTo>
                  <a:pt x="796853" y="327597"/>
                  <a:pt x="796853" y="327597"/>
                  <a:pt x="796853" y="327597"/>
                </a:cubicBezTo>
                <a:cubicBezTo>
                  <a:pt x="810435" y="332085"/>
                  <a:pt x="810435" y="332085"/>
                  <a:pt x="810435" y="332085"/>
                </a:cubicBezTo>
                <a:cubicBezTo>
                  <a:pt x="813831" y="327597"/>
                  <a:pt x="813831" y="327597"/>
                  <a:pt x="813831" y="327597"/>
                </a:cubicBezTo>
                <a:cubicBezTo>
                  <a:pt x="824018" y="327597"/>
                  <a:pt x="824018" y="327597"/>
                  <a:pt x="824018" y="327597"/>
                </a:cubicBezTo>
                <a:cubicBezTo>
                  <a:pt x="824018" y="318622"/>
                  <a:pt x="824018" y="318622"/>
                  <a:pt x="824018" y="318622"/>
                </a:cubicBezTo>
                <a:cubicBezTo>
                  <a:pt x="834205" y="332085"/>
                  <a:pt x="824018" y="287208"/>
                  <a:pt x="840996" y="327597"/>
                </a:cubicBezTo>
                <a:cubicBezTo>
                  <a:pt x="851182" y="318622"/>
                  <a:pt x="851182" y="318622"/>
                  <a:pt x="851182" y="318622"/>
                </a:cubicBezTo>
                <a:cubicBezTo>
                  <a:pt x="861369" y="314134"/>
                  <a:pt x="861369" y="314134"/>
                  <a:pt x="861369" y="314134"/>
                </a:cubicBezTo>
                <a:cubicBezTo>
                  <a:pt x="868160" y="300671"/>
                  <a:pt x="868160" y="300671"/>
                  <a:pt x="868160" y="300671"/>
                </a:cubicBezTo>
                <a:cubicBezTo>
                  <a:pt x="878347" y="305159"/>
                  <a:pt x="878347" y="305159"/>
                  <a:pt x="878347" y="305159"/>
                </a:cubicBezTo>
                <a:cubicBezTo>
                  <a:pt x="891930" y="296184"/>
                  <a:pt x="891930" y="296184"/>
                  <a:pt x="891930" y="296184"/>
                </a:cubicBezTo>
                <a:cubicBezTo>
                  <a:pt x="908907" y="305159"/>
                  <a:pt x="908907" y="305159"/>
                  <a:pt x="908907" y="305159"/>
                </a:cubicBezTo>
                <a:cubicBezTo>
                  <a:pt x="922490" y="300671"/>
                  <a:pt x="922490" y="300671"/>
                  <a:pt x="922490" y="300671"/>
                </a:cubicBezTo>
                <a:cubicBezTo>
                  <a:pt x="925885" y="300671"/>
                  <a:pt x="915699" y="291696"/>
                  <a:pt x="929281" y="300671"/>
                </a:cubicBezTo>
                <a:cubicBezTo>
                  <a:pt x="919094" y="314134"/>
                  <a:pt x="919094" y="314134"/>
                  <a:pt x="919094" y="314134"/>
                </a:cubicBezTo>
                <a:cubicBezTo>
                  <a:pt x="912303" y="332085"/>
                  <a:pt x="912303" y="332085"/>
                  <a:pt x="912303" y="332085"/>
                </a:cubicBezTo>
                <a:cubicBezTo>
                  <a:pt x="919094" y="341060"/>
                  <a:pt x="919094" y="341060"/>
                  <a:pt x="919094" y="341060"/>
                </a:cubicBezTo>
                <a:cubicBezTo>
                  <a:pt x="929281" y="341060"/>
                  <a:pt x="929281" y="341060"/>
                  <a:pt x="929281" y="341060"/>
                </a:cubicBezTo>
                <a:cubicBezTo>
                  <a:pt x="932677" y="309646"/>
                  <a:pt x="932677" y="309646"/>
                  <a:pt x="932677" y="309646"/>
                </a:cubicBezTo>
                <a:cubicBezTo>
                  <a:pt x="959841" y="314134"/>
                  <a:pt x="912303" y="291696"/>
                  <a:pt x="953050" y="287208"/>
                </a:cubicBezTo>
                <a:cubicBezTo>
                  <a:pt x="963237" y="264770"/>
                  <a:pt x="963237" y="264770"/>
                  <a:pt x="963237" y="264770"/>
                </a:cubicBezTo>
                <a:cubicBezTo>
                  <a:pt x="949655" y="269258"/>
                  <a:pt x="949655" y="269258"/>
                  <a:pt x="949655" y="269258"/>
                </a:cubicBezTo>
                <a:cubicBezTo>
                  <a:pt x="939468" y="264770"/>
                  <a:pt x="939468" y="264770"/>
                  <a:pt x="939468" y="264770"/>
                </a:cubicBezTo>
                <a:cubicBezTo>
                  <a:pt x="929281" y="273745"/>
                  <a:pt x="929281" y="273745"/>
                  <a:pt x="929281" y="273745"/>
                </a:cubicBezTo>
                <a:cubicBezTo>
                  <a:pt x="922490" y="273745"/>
                  <a:pt x="922490" y="273745"/>
                  <a:pt x="922490" y="273745"/>
                </a:cubicBezTo>
                <a:cubicBezTo>
                  <a:pt x="915699" y="273745"/>
                  <a:pt x="966632" y="233357"/>
                  <a:pt x="902116" y="273745"/>
                </a:cubicBezTo>
                <a:cubicBezTo>
                  <a:pt x="898721" y="278233"/>
                  <a:pt x="898721" y="278233"/>
                  <a:pt x="898721" y="278233"/>
                </a:cubicBezTo>
                <a:cubicBezTo>
                  <a:pt x="891930" y="273745"/>
                  <a:pt x="891930" y="273745"/>
                  <a:pt x="891930" y="273745"/>
                </a:cubicBezTo>
                <a:cubicBezTo>
                  <a:pt x="871556" y="287208"/>
                  <a:pt x="871556" y="287208"/>
                  <a:pt x="871556" y="287208"/>
                </a:cubicBezTo>
                <a:cubicBezTo>
                  <a:pt x="830809" y="291696"/>
                  <a:pt x="830809" y="291696"/>
                  <a:pt x="830809" y="291696"/>
                </a:cubicBezTo>
                <a:cubicBezTo>
                  <a:pt x="834205" y="273745"/>
                  <a:pt x="834205" y="273745"/>
                  <a:pt x="834205" y="273745"/>
                </a:cubicBezTo>
                <a:cubicBezTo>
                  <a:pt x="864765" y="269258"/>
                  <a:pt x="864765" y="269258"/>
                  <a:pt x="864765" y="269258"/>
                </a:cubicBezTo>
                <a:cubicBezTo>
                  <a:pt x="871556" y="264770"/>
                  <a:pt x="871556" y="264770"/>
                  <a:pt x="871556" y="264770"/>
                </a:cubicBezTo>
                <a:cubicBezTo>
                  <a:pt x="891081" y="260283"/>
                  <a:pt x="905724" y="256917"/>
                  <a:pt x="916707" y="254393"/>
                </a:cubicBezTo>
                <a:lnTo>
                  <a:pt x="938883" y="249296"/>
                </a:lnTo>
                <a:lnTo>
                  <a:pt x="934799" y="252429"/>
                </a:lnTo>
                <a:cubicBezTo>
                  <a:pt x="930130" y="258039"/>
                  <a:pt x="936073" y="260283"/>
                  <a:pt x="980215" y="242332"/>
                </a:cubicBezTo>
                <a:cubicBezTo>
                  <a:pt x="997193" y="237844"/>
                  <a:pt x="997193" y="237844"/>
                  <a:pt x="997193" y="237844"/>
                </a:cubicBezTo>
                <a:cubicBezTo>
                  <a:pt x="998042" y="234479"/>
                  <a:pt x="999103" y="234198"/>
                  <a:pt x="1000058" y="235110"/>
                </a:cubicBezTo>
                <a:lnTo>
                  <a:pt x="1001286" y="237544"/>
                </a:lnTo>
                <a:lnTo>
                  <a:pt x="1001943" y="239658"/>
                </a:lnTo>
                <a:lnTo>
                  <a:pt x="1001013" y="244576"/>
                </a:lnTo>
                <a:cubicBezTo>
                  <a:pt x="1000588" y="246820"/>
                  <a:pt x="1000588" y="246820"/>
                  <a:pt x="1000588" y="246820"/>
                </a:cubicBezTo>
                <a:cubicBezTo>
                  <a:pt x="1007379" y="251307"/>
                  <a:pt x="1007379" y="251307"/>
                  <a:pt x="1007379" y="251307"/>
                </a:cubicBezTo>
                <a:cubicBezTo>
                  <a:pt x="1044731" y="237844"/>
                  <a:pt x="1044731" y="237844"/>
                  <a:pt x="1044731" y="237844"/>
                </a:cubicBezTo>
                <a:lnTo>
                  <a:pt x="1044731" y="232110"/>
                </a:lnTo>
                <a:lnTo>
                  <a:pt x="1046004" y="232235"/>
                </a:lnTo>
                <a:cubicBezTo>
                  <a:pt x="1047065" y="231674"/>
                  <a:pt x="1048869" y="230832"/>
                  <a:pt x="1051893" y="230692"/>
                </a:cubicBezTo>
                <a:lnTo>
                  <a:pt x="1061630" y="232656"/>
                </a:lnTo>
                <a:lnTo>
                  <a:pt x="1060806" y="234619"/>
                </a:lnTo>
                <a:cubicBezTo>
                  <a:pt x="1059374" y="239247"/>
                  <a:pt x="1065104" y="229991"/>
                  <a:pt x="1065104" y="233357"/>
                </a:cubicBezTo>
                <a:lnTo>
                  <a:pt x="1061630" y="232656"/>
                </a:lnTo>
                <a:lnTo>
                  <a:pt x="1065104" y="224382"/>
                </a:lnTo>
                <a:cubicBezTo>
                  <a:pt x="1071895" y="237844"/>
                  <a:pt x="1071895" y="237844"/>
                  <a:pt x="1071895" y="237844"/>
                </a:cubicBezTo>
                <a:cubicBezTo>
                  <a:pt x="1085478" y="237844"/>
                  <a:pt x="1085478" y="237844"/>
                  <a:pt x="1085478" y="237844"/>
                </a:cubicBezTo>
                <a:cubicBezTo>
                  <a:pt x="1088873" y="224382"/>
                  <a:pt x="1088873" y="224382"/>
                  <a:pt x="1088873" y="224382"/>
                </a:cubicBezTo>
                <a:lnTo>
                  <a:pt x="1093514" y="224382"/>
                </a:lnTo>
                <a:lnTo>
                  <a:pt x="1099060" y="224872"/>
                </a:lnTo>
                <a:cubicBezTo>
                  <a:pt x="1106700" y="223821"/>
                  <a:pt x="1118585" y="221016"/>
                  <a:pt x="1136412" y="215406"/>
                </a:cubicBezTo>
                <a:cubicBezTo>
                  <a:pt x="1136412" y="215406"/>
                  <a:pt x="1139807" y="210919"/>
                  <a:pt x="1143203" y="224382"/>
                </a:cubicBezTo>
                <a:cubicBezTo>
                  <a:pt x="1146598" y="215406"/>
                  <a:pt x="1146598" y="215406"/>
                  <a:pt x="1146598" y="215406"/>
                </a:cubicBezTo>
                <a:cubicBezTo>
                  <a:pt x="1139807" y="215406"/>
                  <a:pt x="1139807" y="215406"/>
                  <a:pt x="1139807" y="215406"/>
                </a:cubicBezTo>
                <a:cubicBezTo>
                  <a:pt x="1146598" y="210919"/>
                  <a:pt x="1156785" y="210919"/>
                  <a:pt x="1153390" y="201943"/>
                </a:cubicBezTo>
                <a:cubicBezTo>
                  <a:pt x="1163576" y="197456"/>
                  <a:pt x="1163576" y="197456"/>
                  <a:pt x="1163576" y="197456"/>
                </a:cubicBezTo>
                <a:cubicBezTo>
                  <a:pt x="1173763" y="201943"/>
                  <a:pt x="1173763" y="201943"/>
                  <a:pt x="1173763" y="201943"/>
                </a:cubicBezTo>
                <a:cubicBezTo>
                  <a:pt x="1177159" y="197456"/>
                  <a:pt x="1177159" y="197456"/>
                  <a:pt x="1177159" y="197456"/>
                </a:cubicBezTo>
                <a:cubicBezTo>
                  <a:pt x="1170367" y="192968"/>
                  <a:pt x="1170367" y="192968"/>
                  <a:pt x="1170367" y="192968"/>
                </a:cubicBezTo>
                <a:cubicBezTo>
                  <a:pt x="1194137" y="188480"/>
                  <a:pt x="1194137" y="188480"/>
                  <a:pt x="1194137" y="188480"/>
                </a:cubicBezTo>
                <a:cubicBezTo>
                  <a:pt x="1204323" y="192968"/>
                  <a:pt x="1204323" y="192968"/>
                  <a:pt x="1204323" y="192968"/>
                </a:cubicBezTo>
                <a:cubicBezTo>
                  <a:pt x="1207719" y="175018"/>
                  <a:pt x="1207719" y="175018"/>
                  <a:pt x="1207719" y="175018"/>
                </a:cubicBezTo>
                <a:cubicBezTo>
                  <a:pt x="1231488" y="161555"/>
                  <a:pt x="1231488" y="161555"/>
                  <a:pt x="1231488" y="161555"/>
                </a:cubicBezTo>
                <a:cubicBezTo>
                  <a:pt x="1228093" y="170530"/>
                  <a:pt x="1228093" y="170530"/>
                  <a:pt x="1228093" y="170530"/>
                </a:cubicBezTo>
                <a:cubicBezTo>
                  <a:pt x="1207719" y="188480"/>
                  <a:pt x="1207719" y="188480"/>
                  <a:pt x="1207719" y="188480"/>
                </a:cubicBezTo>
                <a:cubicBezTo>
                  <a:pt x="1207719" y="192968"/>
                  <a:pt x="1194137" y="210919"/>
                  <a:pt x="1221301" y="206431"/>
                </a:cubicBezTo>
                <a:cubicBezTo>
                  <a:pt x="1221301" y="210919"/>
                  <a:pt x="1221301" y="210919"/>
                  <a:pt x="1221301" y="210919"/>
                </a:cubicBezTo>
                <a:cubicBezTo>
                  <a:pt x="1231488" y="210919"/>
                  <a:pt x="1231488" y="210919"/>
                  <a:pt x="1231488" y="210919"/>
                </a:cubicBezTo>
                <a:cubicBezTo>
                  <a:pt x="1228093" y="219894"/>
                  <a:pt x="1228093" y="219894"/>
                  <a:pt x="1228093" y="219894"/>
                </a:cubicBezTo>
                <a:cubicBezTo>
                  <a:pt x="1214510" y="215406"/>
                  <a:pt x="1214510" y="215406"/>
                  <a:pt x="1214510" y="215406"/>
                </a:cubicBezTo>
                <a:cubicBezTo>
                  <a:pt x="1207719" y="233357"/>
                  <a:pt x="1207719" y="233357"/>
                  <a:pt x="1207719" y="233357"/>
                </a:cubicBezTo>
                <a:cubicBezTo>
                  <a:pt x="1228093" y="237844"/>
                  <a:pt x="1228093" y="237844"/>
                  <a:pt x="1228093" y="237844"/>
                </a:cubicBezTo>
                <a:cubicBezTo>
                  <a:pt x="1241675" y="233357"/>
                  <a:pt x="1241675" y="233357"/>
                  <a:pt x="1241675" y="233357"/>
                </a:cubicBezTo>
                <a:cubicBezTo>
                  <a:pt x="1251862" y="224382"/>
                  <a:pt x="1251862" y="224382"/>
                  <a:pt x="1251862" y="224382"/>
                </a:cubicBezTo>
                <a:lnTo>
                  <a:pt x="1254974" y="224382"/>
                </a:lnTo>
                <a:lnTo>
                  <a:pt x="1255841" y="225854"/>
                </a:lnTo>
                <a:lnTo>
                  <a:pt x="1256221" y="225655"/>
                </a:lnTo>
                <a:lnTo>
                  <a:pt x="1262048" y="237844"/>
                </a:lnTo>
                <a:lnTo>
                  <a:pt x="1263773" y="233284"/>
                </a:lnTo>
                <a:lnTo>
                  <a:pt x="1266187" y="233217"/>
                </a:lnTo>
                <a:lnTo>
                  <a:pt x="1265514" y="229281"/>
                </a:lnTo>
                <a:lnTo>
                  <a:pt x="1282422" y="224382"/>
                </a:lnTo>
                <a:cubicBezTo>
                  <a:pt x="1282422" y="219894"/>
                  <a:pt x="1282422" y="219894"/>
                  <a:pt x="1282422" y="219894"/>
                </a:cubicBezTo>
                <a:cubicBezTo>
                  <a:pt x="1289213" y="233357"/>
                  <a:pt x="1289213" y="233357"/>
                  <a:pt x="1289213" y="233357"/>
                </a:cubicBezTo>
                <a:cubicBezTo>
                  <a:pt x="1265444" y="237844"/>
                  <a:pt x="1265444" y="237844"/>
                  <a:pt x="1265444" y="237844"/>
                </a:cubicBezTo>
                <a:cubicBezTo>
                  <a:pt x="1285817" y="260283"/>
                  <a:pt x="1285817" y="260283"/>
                  <a:pt x="1285817" y="260283"/>
                </a:cubicBezTo>
                <a:cubicBezTo>
                  <a:pt x="1282422" y="260283"/>
                  <a:pt x="1268840" y="251307"/>
                  <a:pt x="1275631" y="273745"/>
                </a:cubicBezTo>
                <a:cubicBezTo>
                  <a:pt x="1268840" y="282721"/>
                  <a:pt x="1262048" y="273745"/>
                  <a:pt x="1255257" y="282721"/>
                </a:cubicBezTo>
                <a:cubicBezTo>
                  <a:pt x="1258653" y="291696"/>
                  <a:pt x="1258653" y="291696"/>
                  <a:pt x="1258653" y="291696"/>
                </a:cubicBezTo>
                <a:cubicBezTo>
                  <a:pt x="1255257" y="296184"/>
                  <a:pt x="1255257" y="296184"/>
                  <a:pt x="1255257" y="296184"/>
                </a:cubicBezTo>
                <a:cubicBezTo>
                  <a:pt x="1268840" y="314134"/>
                  <a:pt x="1268840" y="314134"/>
                  <a:pt x="1268840" y="314134"/>
                </a:cubicBezTo>
                <a:cubicBezTo>
                  <a:pt x="1279026" y="314134"/>
                  <a:pt x="1279026" y="314134"/>
                  <a:pt x="1279026" y="314134"/>
                </a:cubicBezTo>
                <a:cubicBezTo>
                  <a:pt x="1258653" y="336572"/>
                  <a:pt x="1258653" y="336572"/>
                  <a:pt x="1258653" y="336572"/>
                </a:cubicBezTo>
                <a:cubicBezTo>
                  <a:pt x="1251862" y="327597"/>
                  <a:pt x="1251862" y="327597"/>
                  <a:pt x="1251862" y="327597"/>
                </a:cubicBezTo>
                <a:cubicBezTo>
                  <a:pt x="1231488" y="341060"/>
                  <a:pt x="1231488" y="341060"/>
                  <a:pt x="1231488" y="341060"/>
                </a:cubicBezTo>
                <a:cubicBezTo>
                  <a:pt x="1228093" y="345547"/>
                  <a:pt x="1228093" y="345547"/>
                  <a:pt x="1228093" y="345547"/>
                </a:cubicBezTo>
                <a:cubicBezTo>
                  <a:pt x="1238279" y="350035"/>
                  <a:pt x="1238279" y="350035"/>
                  <a:pt x="1238279" y="350035"/>
                </a:cubicBezTo>
                <a:cubicBezTo>
                  <a:pt x="1228093" y="354523"/>
                  <a:pt x="1228093" y="354523"/>
                  <a:pt x="1228093" y="354523"/>
                </a:cubicBezTo>
                <a:cubicBezTo>
                  <a:pt x="1228093" y="359010"/>
                  <a:pt x="1211115" y="376961"/>
                  <a:pt x="1214510" y="363498"/>
                </a:cubicBezTo>
                <a:cubicBezTo>
                  <a:pt x="1217906" y="354523"/>
                  <a:pt x="1217906" y="354523"/>
                  <a:pt x="1217906" y="354523"/>
                </a:cubicBezTo>
                <a:cubicBezTo>
                  <a:pt x="1200928" y="354523"/>
                  <a:pt x="1200928" y="354523"/>
                  <a:pt x="1200928" y="354523"/>
                </a:cubicBezTo>
                <a:cubicBezTo>
                  <a:pt x="1187345" y="372473"/>
                  <a:pt x="1187345" y="372473"/>
                  <a:pt x="1187345" y="372473"/>
                </a:cubicBezTo>
                <a:cubicBezTo>
                  <a:pt x="1200928" y="381448"/>
                  <a:pt x="1200928" y="381448"/>
                  <a:pt x="1200928" y="381448"/>
                </a:cubicBezTo>
                <a:cubicBezTo>
                  <a:pt x="1197532" y="381448"/>
                  <a:pt x="1194137" y="381448"/>
                  <a:pt x="1197532" y="385936"/>
                </a:cubicBezTo>
                <a:cubicBezTo>
                  <a:pt x="1211115" y="385936"/>
                  <a:pt x="1211115" y="385936"/>
                  <a:pt x="1211115" y="385936"/>
                </a:cubicBezTo>
                <a:cubicBezTo>
                  <a:pt x="1217906" y="394911"/>
                  <a:pt x="1200928" y="403887"/>
                  <a:pt x="1200928" y="403887"/>
                </a:cubicBezTo>
                <a:cubicBezTo>
                  <a:pt x="1200928" y="403887"/>
                  <a:pt x="1211115" y="394911"/>
                  <a:pt x="1200928" y="408374"/>
                </a:cubicBezTo>
                <a:cubicBezTo>
                  <a:pt x="1224697" y="399399"/>
                  <a:pt x="1224697" y="399399"/>
                  <a:pt x="1224697" y="399399"/>
                </a:cubicBezTo>
                <a:cubicBezTo>
                  <a:pt x="1238279" y="381448"/>
                  <a:pt x="1238279" y="381448"/>
                  <a:pt x="1238279" y="381448"/>
                </a:cubicBezTo>
                <a:cubicBezTo>
                  <a:pt x="1279026" y="376961"/>
                  <a:pt x="1279026" y="376961"/>
                  <a:pt x="1279026" y="376961"/>
                </a:cubicBezTo>
                <a:cubicBezTo>
                  <a:pt x="1302795" y="359010"/>
                  <a:pt x="1302795" y="359010"/>
                  <a:pt x="1302795" y="359010"/>
                </a:cubicBezTo>
                <a:cubicBezTo>
                  <a:pt x="1306191" y="359010"/>
                  <a:pt x="1306191" y="359010"/>
                  <a:pt x="1306191" y="359010"/>
                </a:cubicBezTo>
                <a:cubicBezTo>
                  <a:pt x="1289213" y="372473"/>
                  <a:pt x="1289213" y="372473"/>
                  <a:pt x="1289213" y="372473"/>
                </a:cubicBezTo>
                <a:cubicBezTo>
                  <a:pt x="1285817" y="385936"/>
                  <a:pt x="1285817" y="385936"/>
                  <a:pt x="1285817" y="385936"/>
                </a:cubicBezTo>
                <a:cubicBezTo>
                  <a:pt x="1289213" y="390424"/>
                  <a:pt x="1289213" y="390424"/>
                  <a:pt x="1289213" y="390424"/>
                </a:cubicBezTo>
                <a:cubicBezTo>
                  <a:pt x="1299400" y="390424"/>
                  <a:pt x="1306191" y="376961"/>
                  <a:pt x="1312982" y="390424"/>
                </a:cubicBezTo>
                <a:cubicBezTo>
                  <a:pt x="1316378" y="394911"/>
                  <a:pt x="1309587" y="385936"/>
                  <a:pt x="1312982" y="394911"/>
                </a:cubicBezTo>
                <a:cubicBezTo>
                  <a:pt x="1346938" y="390424"/>
                  <a:pt x="1346938" y="390424"/>
                  <a:pt x="1346938" y="390424"/>
                </a:cubicBezTo>
                <a:cubicBezTo>
                  <a:pt x="1367312" y="399399"/>
                  <a:pt x="1367312" y="399399"/>
                  <a:pt x="1367312" y="399399"/>
                </a:cubicBezTo>
                <a:cubicBezTo>
                  <a:pt x="1357125" y="412862"/>
                  <a:pt x="1357125" y="412862"/>
                  <a:pt x="1357125" y="412862"/>
                </a:cubicBezTo>
                <a:cubicBezTo>
                  <a:pt x="1374103" y="430812"/>
                  <a:pt x="1374103" y="430812"/>
                  <a:pt x="1374103" y="430812"/>
                </a:cubicBezTo>
                <a:cubicBezTo>
                  <a:pt x="1362218" y="424081"/>
                  <a:pt x="1356276" y="420715"/>
                  <a:pt x="1353305" y="419032"/>
                </a:cubicBezTo>
                <a:lnTo>
                  <a:pt x="1350807" y="417617"/>
                </a:lnTo>
                <a:lnTo>
                  <a:pt x="1350831" y="417533"/>
                </a:lnTo>
                <a:lnTo>
                  <a:pt x="1351146" y="416276"/>
                </a:lnTo>
                <a:lnTo>
                  <a:pt x="1353305" y="413423"/>
                </a:lnTo>
                <a:lnTo>
                  <a:pt x="1351881" y="413341"/>
                </a:lnTo>
                <a:lnTo>
                  <a:pt x="1352615" y="410408"/>
                </a:lnTo>
                <a:cubicBezTo>
                  <a:pt x="1353199" y="407392"/>
                  <a:pt x="1352668" y="407533"/>
                  <a:pt x="1351607" y="408935"/>
                </a:cubicBezTo>
                <a:lnTo>
                  <a:pt x="1348706" y="413158"/>
                </a:lnTo>
                <a:lnTo>
                  <a:pt x="1343543" y="412862"/>
                </a:lnTo>
                <a:cubicBezTo>
                  <a:pt x="1343543" y="417349"/>
                  <a:pt x="1343543" y="417349"/>
                  <a:pt x="1343543" y="417349"/>
                </a:cubicBezTo>
                <a:cubicBezTo>
                  <a:pt x="1344392" y="418471"/>
                  <a:pt x="1345877" y="417069"/>
                  <a:pt x="1347416" y="415036"/>
                </a:cubicBezTo>
                <a:lnTo>
                  <a:pt x="1348706" y="413158"/>
                </a:lnTo>
                <a:lnTo>
                  <a:pt x="1351881" y="413341"/>
                </a:lnTo>
                <a:lnTo>
                  <a:pt x="1351146" y="416276"/>
                </a:lnTo>
                <a:lnTo>
                  <a:pt x="1350334" y="417349"/>
                </a:lnTo>
                <a:lnTo>
                  <a:pt x="1350807" y="417617"/>
                </a:lnTo>
                <a:lnTo>
                  <a:pt x="1346938" y="430812"/>
                </a:lnTo>
                <a:cubicBezTo>
                  <a:pt x="1343543" y="439788"/>
                  <a:pt x="1343543" y="439788"/>
                  <a:pt x="1343543" y="439788"/>
                </a:cubicBezTo>
                <a:cubicBezTo>
                  <a:pt x="1353729" y="444275"/>
                  <a:pt x="1353729" y="444275"/>
                  <a:pt x="1353729" y="444275"/>
                </a:cubicBezTo>
                <a:cubicBezTo>
                  <a:pt x="1353729" y="466713"/>
                  <a:pt x="1353729" y="466713"/>
                  <a:pt x="1353729" y="466713"/>
                </a:cubicBezTo>
                <a:lnTo>
                  <a:pt x="1331957" y="473907"/>
                </a:lnTo>
                <a:lnTo>
                  <a:pt x="1332507" y="471201"/>
                </a:lnTo>
                <a:cubicBezTo>
                  <a:pt x="1329960" y="470079"/>
                  <a:pt x="1323169" y="473445"/>
                  <a:pt x="1326565" y="475689"/>
                </a:cubicBezTo>
                <a:cubicBezTo>
                  <a:pt x="1326565" y="475689"/>
                  <a:pt x="1326565" y="475689"/>
                  <a:pt x="1329960" y="474567"/>
                </a:cubicBezTo>
                <a:lnTo>
                  <a:pt x="1331957" y="473907"/>
                </a:lnTo>
                <a:lnTo>
                  <a:pt x="1331339" y="476951"/>
                </a:lnTo>
                <a:cubicBezTo>
                  <a:pt x="1328687" y="480457"/>
                  <a:pt x="1323169" y="485786"/>
                  <a:pt x="1312982" y="493639"/>
                </a:cubicBezTo>
                <a:cubicBezTo>
                  <a:pt x="1299400" y="484664"/>
                  <a:pt x="1299400" y="484664"/>
                  <a:pt x="1299400" y="484664"/>
                </a:cubicBezTo>
                <a:cubicBezTo>
                  <a:pt x="1282422" y="493639"/>
                  <a:pt x="1282422" y="493639"/>
                  <a:pt x="1282422" y="493639"/>
                </a:cubicBezTo>
                <a:cubicBezTo>
                  <a:pt x="1285817" y="507102"/>
                  <a:pt x="1292609" y="493639"/>
                  <a:pt x="1299400" y="498127"/>
                </a:cubicBezTo>
                <a:cubicBezTo>
                  <a:pt x="1292609" y="511590"/>
                  <a:pt x="1292609" y="511590"/>
                  <a:pt x="1292609" y="511590"/>
                </a:cubicBezTo>
                <a:cubicBezTo>
                  <a:pt x="1302795" y="511590"/>
                  <a:pt x="1302795" y="511590"/>
                  <a:pt x="1302795" y="511590"/>
                </a:cubicBezTo>
                <a:cubicBezTo>
                  <a:pt x="1306191" y="498127"/>
                  <a:pt x="1306191" y="498127"/>
                  <a:pt x="1306191" y="498127"/>
                </a:cubicBezTo>
                <a:cubicBezTo>
                  <a:pt x="1323169" y="502614"/>
                  <a:pt x="1323169" y="502614"/>
                  <a:pt x="1323169" y="502614"/>
                </a:cubicBezTo>
                <a:cubicBezTo>
                  <a:pt x="1323169" y="511590"/>
                  <a:pt x="1323169" y="511590"/>
                  <a:pt x="1323169" y="511590"/>
                </a:cubicBezTo>
                <a:cubicBezTo>
                  <a:pt x="1343543" y="525052"/>
                  <a:pt x="1343543" y="525052"/>
                  <a:pt x="1343543" y="525052"/>
                </a:cubicBezTo>
                <a:cubicBezTo>
                  <a:pt x="1343543" y="529540"/>
                  <a:pt x="1343543" y="529540"/>
                  <a:pt x="1343543" y="529540"/>
                </a:cubicBezTo>
                <a:cubicBezTo>
                  <a:pt x="1353729" y="529540"/>
                  <a:pt x="1353729" y="529540"/>
                  <a:pt x="1353729" y="529540"/>
                </a:cubicBezTo>
                <a:cubicBezTo>
                  <a:pt x="1353729" y="547491"/>
                  <a:pt x="1353729" y="547491"/>
                  <a:pt x="1353729" y="547491"/>
                </a:cubicBezTo>
                <a:cubicBezTo>
                  <a:pt x="1370707" y="534028"/>
                  <a:pt x="1370707" y="534028"/>
                  <a:pt x="1370707" y="534028"/>
                </a:cubicBezTo>
                <a:cubicBezTo>
                  <a:pt x="1380894" y="534028"/>
                  <a:pt x="1380894" y="534028"/>
                  <a:pt x="1380894" y="534028"/>
                </a:cubicBezTo>
                <a:cubicBezTo>
                  <a:pt x="1394476" y="543003"/>
                  <a:pt x="1394476" y="520565"/>
                  <a:pt x="1408059" y="525052"/>
                </a:cubicBezTo>
                <a:cubicBezTo>
                  <a:pt x="1414850" y="520565"/>
                  <a:pt x="1435223" y="520565"/>
                  <a:pt x="1414850" y="502614"/>
                </a:cubicBezTo>
                <a:cubicBezTo>
                  <a:pt x="1438619" y="502614"/>
                  <a:pt x="1438619" y="502614"/>
                  <a:pt x="1438619" y="502614"/>
                </a:cubicBezTo>
                <a:cubicBezTo>
                  <a:pt x="1442015" y="484664"/>
                  <a:pt x="1442015" y="484664"/>
                  <a:pt x="1442015" y="484664"/>
                </a:cubicBezTo>
                <a:cubicBezTo>
                  <a:pt x="1448806" y="466713"/>
                  <a:pt x="1448806" y="466713"/>
                  <a:pt x="1448806" y="466713"/>
                </a:cubicBezTo>
                <a:cubicBezTo>
                  <a:pt x="1448806" y="471201"/>
                  <a:pt x="1448806" y="471201"/>
                  <a:pt x="1448806" y="471201"/>
                </a:cubicBezTo>
                <a:cubicBezTo>
                  <a:pt x="1469179" y="480176"/>
                  <a:pt x="1469179" y="480176"/>
                  <a:pt x="1469179" y="480176"/>
                </a:cubicBezTo>
                <a:cubicBezTo>
                  <a:pt x="1472575" y="480176"/>
                  <a:pt x="1448806" y="493639"/>
                  <a:pt x="1479366" y="480176"/>
                </a:cubicBezTo>
                <a:cubicBezTo>
                  <a:pt x="1469179" y="471201"/>
                  <a:pt x="1469179" y="471201"/>
                  <a:pt x="1469179" y="471201"/>
                </a:cubicBezTo>
                <a:cubicBezTo>
                  <a:pt x="1482762" y="457738"/>
                  <a:pt x="1482762" y="457738"/>
                  <a:pt x="1482762" y="457738"/>
                </a:cubicBezTo>
                <a:cubicBezTo>
                  <a:pt x="1499740" y="471201"/>
                  <a:pt x="1499740" y="471201"/>
                  <a:pt x="1499740" y="471201"/>
                </a:cubicBezTo>
                <a:lnTo>
                  <a:pt x="1515713" y="467682"/>
                </a:lnTo>
                <a:lnTo>
                  <a:pt x="1507751" y="471762"/>
                </a:lnTo>
                <a:cubicBezTo>
                  <a:pt x="1492948" y="480176"/>
                  <a:pt x="1531148" y="463348"/>
                  <a:pt x="1523509" y="466713"/>
                </a:cubicBezTo>
                <a:cubicBezTo>
                  <a:pt x="1523509" y="466713"/>
                  <a:pt x="1523509" y="466713"/>
                  <a:pt x="1520113" y="466713"/>
                </a:cubicBezTo>
                <a:cubicBezTo>
                  <a:pt x="1520113" y="466713"/>
                  <a:pt x="1520113" y="466713"/>
                  <a:pt x="1517566" y="467274"/>
                </a:cubicBezTo>
                <a:lnTo>
                  <a:pt x="1515713" y="467682"/>
                </a:lnTo>
                <a:lnTo>
                  <a:pt x="1543882" y="453250"/>
                </a:lnTo>
                <a:cubicBezTo>
                  <a:pt x="1594816" y="412862"/>
                  <a:pt x="1594816" y="412862"/>
                  <a:pt x="1594816" y="412862"/>
                </a:cubicBezTo>
                <a:cubicBezTo>
                  <a:pt x="1588025" y="408374"/>
                  <a:pt x="1584629" y="408374"/>
                  <a:pt x="1588025" y="394911"/>
                </a:cubicBezTo>
                <a:cubicBezTo>
                  <a:pt x="1594816" y="394911"/>
                  <a:pt x="1594816" y="394911"/>
                  <a:pt x="1594816" y="394911"/>
                </a:cubicBezTo>
                <a:cubicBezTo>
                  <a:pt x="1618585" y="390424"/>
                  <a:pt x="1618585" y="390424"/>
                  <a:pt x="1618585" y="390424"/>
                </a:cubicBezTo>
                <a:cubicBezTo>
                  <a:pt x="1615190" y="394911"/>
                  <a:pt x="1611794" y="385936"/>
                  <a:pt x="1608399" y="399399"/>
                </a:cubicBezTo>
                <a:cubicBezTo>
                  <a:pt x="1608399" y="408374"/>
                  <a:pt x="1608399" y="408374"/>
                  <a:pt x="1608399" y="408374"/>
                </a:cubicBezTo>
                <a:cubicBezTo>
                  <a:pt x="1608399" y="417349"/>
                  <a:pt x="1608399" y="417349"/>
                  <a:pt x="1608399" y="417349"/>
                </a:cubicBezTo>
                <a:cubicBezTo>
                  <a:pt x="1618585" y="421837"/>
                  <a:pt x="1618585" y="421837"/>
                  <a:pt x="1618585" y="421837"/>
                </a:cubicBezTo>
                <a:cubicBezTo>
                  <a:pt x="1628772" y="385936"/>
                  <a:pt x="1628772" y="385936"/>
                  <a:pt x="1628772" y="385936"/>
                </a:cubicBezTo>
                <a:cubicBezTo>
                  <a:pt x="1632167" y="381448"/>
                  <a:pt x="1632167" y="381448"/>
                  <a:pt x="1632167" y="381448"/>
                </a:cubicBezTo>
                <a:cubicBezTo>
                  <a:pt x="1638959" y="399399"/>
                  <a:pt x="1638959" y="399399"/>
                  <a:pt x="1638959" y="399399"/>
                </a:cubicBezTo>
                <a:cubicBezTo>
                  <a:pt x="1655937" y="385936"/>
                  <a:pt x="1655937" y="385936"/>
                  <a:pt x="1655937" y="385936"/>
                </a:cubicBezTo>
                <a:cubicBezTo>
                  <a:pt x="1666123" y="394911"/>
                  <a:pt x="1666123" y="394911"/>
                  <a:pt x="1666123" y="394911"/>
                </a:cubicBezTo>
                <a:lnTo>
                  <a:pt x="1676085" y="385037"/>
                </a:lnTo>
                <a:lnTo>
                  <a:pt x="1686497" y="390424"/>
                </a:lnTo>
                <a:cubicBezTo>
                  <a:pt x="1700079" y="372473"/>
                  <a:pt x="1700079" y="372473"/>
                  <a:pt x="1700079" y="372473"/>
                </a:cubicBezTo>
                <a:cubicBezTo>
                  <a:pt x="1720453" y="367986"/>
                  <a:pt x="1720453" y="367986"/>
                  <a:pt x="1720453" y="367986"/>
                </a:cubicBezTo>
                <a:cubicBezTo>
                  <a:pt x="1737431" y="350035"/>
                  <a:pt x="1737431" y="350035"/>
                  <a:pt x="1737431" y="350035"/>
                </a:cubicBezTo>
                <a:cubicBezTo>
                  <a:pt x="1737431" y="336572"/>
                  <a:pt x="1737431" y="336572"/>
                  <a:pt x="1737431" y="336572"/>
                </a:cubicBezTo>
                <a:cubicBezTo>
                  <a:pt x="1744222" y="332085"/>
                  <a:pt x="1744222" y="332085"/>
                  <a:pt x="1744222" y="332085"/>
                </a:cubicBezTo>
                <a:cubicBezTo>
                  <a:pt x="1754409" y="341060"/>
                  <a:pt x="1754409" y="341060"/>
                  <a:pt x="1754409" y="341060"/>
                </a:cubicBezTo>
                <a:cubicBezTo>
                  <a:pt x="1764595" y="327597"/>
                  <a:pt x="1764595" y="327597"/>
                  <a:pt x="1764595" y="327597"/>
                </a:cubicBezTo>
                <a:cubicBezTo>
                  <a:pt x="1767991" y="336572"/>
                  <a:pt x="1767991" y="336572"/>
                  <a:pt x="1767991" y="336572"/>
                </a:cubicBezTo>
                <a:cubicBezTo>
                  <a:pt x="1784969" y="323109"/>
                  <a:pt x="1784969" y="323109"/>
                  <a:pt x="1784969" y="323109"/>
                </a:cubicBezTo>
                <a:cubicBezTo>
                  <a:pt x="1793458" y="320865"/>
                  <a:pt x="1797703" y="319744"/>
                  <a:pt x="1799825" y="319183"/>
                </a:cubicBezTo>
                <a:lnTo>
                  <a:pt x="1801086" y="318849"/>
                </a:lnTo>
                <a:lnTo>
                  <a:pt x="1798127" y="322408"/>
                </a:lnTo>
                <a:cubicBezTo>
                  <a:pt x="1793670" y="328719"/>
                  <a:pt x="1804494" y="318622"/>
                  <a:pt x="1801947" y="318622"/>
                </a:cubicBezTo>
                <a:lnTo>
                  <a:pt x="1801086" y="318849"/>
                </a:lnTo>
                <a:lnTo>
                  <a:pt x="1808738" y="309646"/>
                </a:lnTo>
                <a:cubicBezTo>
                  <a:pt x="1812134" y="314134"/>
                  <a:pt x="1812134" y="314134"/>
                  <a:pt x="1812134" y="314134"/>
                </a:cubicBezTo>
                <a:cubicBezTo>
                  <a:pt x="1822321" y="291696"/>
                  <a:pt x="1822321" y="291696"/>
                  <a:pt x="1822321" y="291696"/>
                </a:cubicBezTo>
                <a:cubicBezTo>
                  <a:pt x="1846090" y="291696"/>
                  <a:pt x="1846090" y="291696"/>
                  <a:pt x="1846090" y="291696"/>
                </a:cubicBezTo>
                <a:cubicBezTo>
                  <a:pt x="1849485" y="287208"/>
                  <a:pt x="1849485" y="287208"/>
                  <a:pt x="1849485" y="287208"/>
                </a:cubicBezTo>
                <a:cubicBezTo>
                  <a:pt x="1832507" y="300671"/>
                  <a:pt x="1856276" y="273745"/>
                  <a:pt x="1829112" y="278233"/>
                </a:cubicBezTo>
                <a:cubicBezTo>
                  <a:pt x="1842694" y="273745"/>
                  <a:pt x="1842694" y="273745"/>
                  <a:pt x="1842694" y="273745"/>
                </a:cubicBezTo>
                <a:cubicBezTo>
                  <a:pt x="1846090" y="278233"/>
                  <a:pt x="1846090" y="278233"/>
                  <a:pt x="1846090" y="278233"/>
                </a:cubicBezTo>
                <a:cubicBezTo>
                  <a:pt x="1856276" y="269258"/>
                  <a:pt x="1856276" y="269258"/>
                  <a:pt x="1856276" y="269258"/>
                </a:cubicBezTo>
                <a:cubicBezTo>
                  <a:pt x="1866463" y="278233"/>
                  <a:pt x="1866463" y="278233"/>
                  <a:pt x="1866463" y="278233"/>
                </a:cubicBezTo>
                <a:cubicBezTo>
                  <a:pt x="1880045" y="269258"/>
                  <a:pt x="1880045" y="269258"/>
                  <a:pt x="1880045" y="269258"/>
                </a:cubicBezTo>
                <a:cubicBezTo>
                  <a:pt x="1900419" y="264770"/>
                  <a:pt x="1900419" y="264770"/>
                  <a:pt x="1900419" y="264770"/>
                </a:cubicBezTo>
                <a:cubicBezTo>
                  <a:pt x="1903815" y="269258"/>
                  <a:pt x="1903815" y="269258"/>
                  <a:pt x="1903815" y="269258"/>
                </a:cubicBezTo>
                <a:cubicBezTo>
                  <a:pt x="1914002" y="262526"/>
                  <a:pt x="1919095" y="259161"/>
                  <a:pt x="1921641" y="257478"/>
                </a:cubicBezTo>
                <a:lnTo>
                  <a:pt x="1922966" y="256603"/>
                </a:lnTo>
                <a:lnTo>
                  <a:pt x="1930979" y="255795"/>
                </a:lnTo>
                <a:cubicBezTo>
                  <a:pt x="1934375" y="237844"/>
                  <a:pt x="1934375" y="237844"/>
                  <a:pt x="1934375" y="237844"/>
                </a:cubicBezTo>
                <a:cubicBezTo>
                  <a:pt x="1964935" y="233357"/>
                  <a:pt x="1964935" y="233357"/>
                  <a:pt x="1964935" y="233357"/>
                </a:cubicBezTo>
                <a:cubicBezTo>
                  <a:pt x="1971726" y="224382"/>
                  <a:pt x="1971726" y="224382"/>
                  <a:pt x="1971726" y="224382"/>
                </a:cubicBezTo>
                <a:cubicBezTo>
                  <a:pt x="1985309" y="224382"/>
                  <a:pt x="1985309" y="224382"/>
                  <a:pt x="1985309" y="224382"/>
                </a:cubicBezTo>
                <a:cubicBezTo>
                  <a:pt x="1995495" y="206431"/>
                  <a:pt x="1995495" y="206431"/>
                  <a:pt x="1995495" y="206431"/>
                </a:cubicBezTo>
                <a:cubicBezTo>
                  <a:pt x="2015869" y="197456"/>
                  <a:pt x="2015869" y="197456"/>
                  <a:pt x="2015869" y="197456"/>
                </a:cubicBezTo>
                <a:cubicBezTo>
                  <a:pt x="2026056" y="179505"/>
                  <a:pt x="2026056" y="179505"/>
                  <a:pt x="2026056" y="179505"/>
                </a:cubicBezTo>
                <a:cubicBezTo>
                  <a:pt x="2049825" y="161555"/>
                  <a:pt x="2049825" y="161555"/>
                  <a:pt x="2049825" y="161555"/>
                </a:cubicBezTo>
                <a:cubicBezTo>
                  <a:pt x="2056616" y="170530"/>
                  <a:pt x="2056616" y="170530"/>
                  <a:pt x="2056616" y="170530"/>
                </a:cubicBezTo>
                <a:cubicBezTo>
                  <a:pt x="2066803" y="170530"/>
                  <a:pt x="2066803" y="170530"/>
                  <a:pt x="2066803" y="170530"/>
                </a:cubicBezTo>
                <a:cubicBezTo>
                  <a:pt x="2076990" y="157067"/>
                  <a:pt x="2076990" y="157067"/>
                  <a:pt x="2076990" y="157067"/>
                </a:cubicBezTo>
                <a:cubicBezTo>
                  <a:pt x="2104154" y="152579"/>
                  <a:pt x="2104154" y="152579"/>
                  <a:pt x="2104154" y="152579"/>
                </a:cubicBezTo>
                <a:cubicBezTo>
                  <a:pt x="2097363" y="143604"/>
                  <a:pt x="2100759" y="148092"/>
                  <a:pt x="2121132" y="139117"/>
                </a:cubicBezTo>
                <a:cubicBezTo>
                  <a:pt x="2107550" y="125654"/>
                  <a:pt x="2107550" y="125654"/>
                  <a:pt x="2107550" y="125654"/>
                </a:cubicBezTo>
                <a:cubicBezTo>
                  <a:pt x="2093967" y="125654"/>
                  <a:pt x="2093967" y="125654"/>
                  <a:pt x="2093967" y="125654"/>
                </a:cubicBezTo>
                <a:cubicBezTo>
                  <a:pt x="2107550" y="121166"/>
                  <a:pt x="2107550" y="121166"/>
                  <a:pt x="2107550" y="121166"/>
                </a:cubicBezTo>
                <a:cubicBezTo>
                  <a:pt x="2124528" y="130141"/>
                  <a:pt x="2124528" y="130141"/>
                  <a:pt x="2124528" y="130141"/>
                </a:cubicBezTo>
                <a:cubicBezTo>
                  <a:pt x="2127923" y="134629"/>
                  <a:pt x="2100759" y="116678"/>
                  <a:pt x="2127923" y="143604"/>
                </a:cubicBezTo>
                <a:cubicBezTo>
                  <a:pt x="2144901" y="134629"/>
                  <a:pt x="2144901" y="134629"/>
                  <a:pt x="2144901" y="134629"/>
                </a:cubicBezTo>
                <a:cubicBezTo>
                  <a:pt x="2144901" y="121166"/>
                  <a:pt x="2144901" y="121166"/>
                  <a:pt x="2144901" y="121166"/>
                </a:cubicBezTo>
                <a:cubicBezTo>
                  <a:pt x="2161879" y="121166"/>
                  <a:pt x="2161879" y="121166"/>
                  <a:pt x="2161879" y="121166"/>
                </a:cubicBezTo>
                <a:cubicBezTo>
                  <a:pt x="2165275" y="103216"/>
                  <a:pt x="2165275" y="103216"/>
                  <a:pt x="2165275" y="103216"/>
                </a:cubicBezTo>
                <a:cubicBezTo>
                  <a:pt x="2168671" y="112191"/>
                  <a:pt x="2168671" y="112191"/>
                  <a:pt x="2168671" y="112191"/>
                </a:cubicBezTo>
                <a:cubicBezTo>
                  <a:pt x="2168671" y="107703"/>
                  <a:pt x="2185649" y="112191"/>
                  <a:pt x="2189044" y="89753"/>
                </a:cubicBezTo>
                <a:cubicBezTo>
                  <a:pt x="2182253" y="85265"/>
                  <a:pt x="2182253" y="85265"/>
                  <a:pt x="2182253" y="85265"/>
                </a:cubicBezTo>
                <a:cubicBezTo>
                  <a:pt x="2199231" y="76290"/>
                  <a:pt x="2199231" y="76290"/>
                  <a:pt x="2199231" y="76290"/>
                </a:cubicBezTo>
                <a:cubicBezTo>
                  <a:pt x="2216209" y="85265"/>
                  <a:pt x="2216209" y="85265"/>
                  <a:pt x="2216209" y="85265"/>
                </a:cubicBezTo>
                <a:cubicBezTo>
                  <a:pt x="2226395" y="67315"/>
                  <a:pt x="2226395" y="67315"/>
                  <a:pt x="2226395" y="67315"/>
                </a:cubicBezTo>
                <a:cubicBezTo>
                  <a:pt x="2223000" y="62827"/>
                  <a:pt x="2223000" y="62827"/>
                  <a:pt x="2223000" y="62827"/>
                </a:cubicBezTo>
                <a:cubicBezTo>
                  <a:pt x="2199231" y="49364"/>
                  <a:pt x="2199231" y="49364"/>
                  <a:pt x="2199231" y="49364"/>
                </a:cubicBezTo>
                <a:cubicBezTo>
                  <a:pt x="2182253" y="49364"/>
                  <a:pt x="2182253" y="49364"/>
                  <a:pt x="2182253" y="49364"/>
                </a:cubicBezTo>
                <a:cubicBezTo>
                  <a:pt x="2172066" y="44876"/>
                  <a:pt x="2182253" y="71802"/>
                  <a:pt x="2168671" y="49364"/>
                </a:cubicBezTo>
                <a:cubicBezTo>
                  <a:pt x="2182253" y="35901"/>
                  <a:pt x="2182253" y="35901"/>
                  <a:pt x="2182253" y="35901"/>
                </a:cubicBezTo>
                <a:cubicBezTo>
                  <a:pt x="2246769" y="22438"/>
                  <a:pt x="2246769" y="22438"/>
                  <a:pt x="2246769" y="22438"/>
                </a:cubicBezTo>
                <a:cubicBezTo>
                  <a:pt x="2250165" y="13463"/>
                  <a:pt x="2250165" y="13463"/>
                  <a:pt x="2250165" y="13463"/>
                </a:cubicBezTo>
                <a:cubicBezTo>
                  <a:pt x="2246769" y="8975"/>
                  <a:pt x="2246769" y="8975"/>
                  <a:pt x="2246769" y="8975"/>
                </a:cubicBezTo>
                <a:cubicBezTo>
                  <a:pt x="2260351" y="17951"/>
                  <a:pt x="2260351" y="17951"/>
                  <a:pt x="2260351" y="17951"/>
                </a:cubicBezTo>
                <a:cubicBezTo>
                  <a:pt x="2260351" y="22438"/>
                  <a:pt x="2260351" y="22438"/>
                  <a:pt x="2260351" y="22438"/>
                </a:cubicBezTo>
                <a:cubicBezTo>
                  <a:pt x="2263747" y="26926"/>
                  <a:pt x="2263747" y="26926"/>
                  <a:pt x="2263747" y="26926"/>
                </a:cubicBezTo>
                <a:cubicBezTo>
                  <a:pt x="2273934" y="22438"/>
                  <a:pt x="2284121" y="26926"/>
                  <a:pt x="2290912" y="22438"/>
                </a:cubicBezTo>
                <a:cubicBezTo>
                  <a:pt x="2294307" y="35901"/>
                  <a:pt x="2294307" y="35901"/>
                  <a:pt x="2294307" y="35901"/>
                </a:cubicBezTo>
                <a:cubicBezTo>
                  <a:pt x="2290912" y="44876"/>
                  <a:pt x="2290912" y="44876"/>
                  <a:pt x="2290912" y="44876"/>
                </a:cubicBezTo>
                <a:cubicBezTo>
                  <a:pt x="2297703" y="58339"/>
                  <a:pt x="2297703" y="58339"/>
                  <a:pt x="2297703" y="58339"/>
                </a:cubicBezTo>
                <a:cubicBezTo>
                  <a:pt x="2301099" y="53852"/>
                  <a:pt x="2301099" y="53852"/>
                  <a:pt x="2301099" y="53852"/>
                </a:cubicBezTo>
                <a:cubicBezTo>
                  <a:pt x="2297703" y="62827"/>
                  <a:pt x="2297703" y="62827"/>
                  <a:pt x="2297703" y="62827"/>
                </a:cubicBezTo>
                <a:cubicBezTo>
                  <a:pt x="2273934" y="67315"/>
                  <a:pt x="2273934" y="67315"/>
                  <a:pt x="2273934" y="67315"/>
                </a:cubicBezTo>
                <a:cubicBezTo>
                  <a:pt x="2263747" y="85265"/>
                  <a:pt x="2263747" y="85265"/>
                  <a:pt x="2263747" y="85265"/>
                </a:cubicBezTo>
                <a:cubicBezTo>
                  <a:pt x="2284121" y="89753"/>
                  <a:pt x="2284121" y="89753"/>
                  <a:pt x="2284121" y="89753"/>
                </a:cubicBezTo>
                <a:cubicBezTo>
                  <a:pt x="2294307" y="76290"/>
                  <a:pt x="2294307" y="76290"/>
                  <a:pt x="2294307" y="76290"/>
                </a:cubicBezTo>
                <a:cubicBezTo>
                  <a:pt x="2379197" y="85265"/>
                  <a:pt x="2379197" y="85265"/>
                  <a:pt x="2379197" y="85265"/>
                </a:cubicBezTo>
                <a:cubicBezTo>
                  <a:pt x="2385988" y="71802"/>
                  <a:pt x="2392779" y="76290"/>
                  <a:pt x="2399571" y="80777"/>
                </a:cubicBezTo>
                <a:cubicBezTo>
                  <a:pt x="2399571" y="89753"/>
                  <a:pt x="2399571" y="89753"/>
                  <a:pt x="2399571" y="89753"/>
                </a:cubicBezTo>
                <a:cubicBezTo>
                  <a:pt x="2392779" y="85265"/>
                  <a:pt x="2392779" y="85265"/>
                  <a:pt x="2392779" y="85265"/>
                </a:cubicBezTo>
                <a:cubicBezTo>
                  <a:pt x="2389384" y="89753"/>
                  <a:pt x="2389384" y="89753"/>
                  <a:pt x="2389384" y="89753"/>
                </a:cubicBezTo>
                <a:lnTo>
                  <a:pt x="2389384" y="89753"/>
                </a:lnTo>
                <a:lnTo>
                  <a:pt x="2389384" y="84073"/>
                </a:lnTo>
                <a:cubicBezTo>
                  <a:pt x="2388110" y="77762"/>
                  <a:pt x="2385139" y="82390"/>
                  <a:pt x="2385564" y="86177"/>
                </a:cubicBezTo>
                <a:lnTo>
                  <a:pt x="2389384" y="89753"/>
                </a:lnTo>
                <a:lnTo>
                  <a:pt x="2389384" y="103216"/>
                </a:lnTo>
                <a:cubicBezTo>
                  <a:pt x="2379197" y="103216"/>
                  <a:pt x="2379197" y="103216"/>
                  <a:pt x="2379197" y="103216"/>
                </a:cubicBezTo>
                <a:cubicBezTo>
                  <a:pt x="2379197" y="121166"/>
                  <a:pt x="2355428" y="125654"/>
                  <a:pt x="2338450" y="121166"/>
                </a:cubicBezTo>
                <a:cubicBezTo>
                  <a:pt x="2331659" y="121166"/>
                  <a:pt x="2382593" y="125654"/>
                  <a:pt x="2321472" y="125654"/>
                </a:cubicBezTo>
                <a:cubicBezTo>
                  <a:pt x="2318077" y="125654"/>
                  <a:pt x="2335054" y="112191"/>
                  <a:pt x="2314681" y="130141"/>
                </a:cubicBezTo>
                <a:cubicBezTo>
                  <a:pt x="2314681" y="134629"/>
                  <a:pt x="2314681" y="134629"/>
                  <a:pt x="2314681" y="134629"/>
                </a:cubicBezTo>
                <a:cubicBezTo>
                  <a:pt x="2321472" y="125654"/>
                  <a:pt x="2314681" y="121166"/>
                  <a:pt x="2328263" y="143604"/>
                </a:cubicBezTo>
                <a:cubicBezTo>
                  <a:pt x="2331659" y="148092"/>
                  <a:pt x="2331659" y="148092"/>
                  <a:pt x="2331659" y="148092"/>
                </a:cubicBezTo>
                <a:cubicBezTo>
                  <a:pt x="2338450" y="143604"/>
                  <a:pt x="2338450" y="143604"/>
                  <a:pt x="2338450" y="143604"/>
                </a:cubicBezTo>
                <a:cubicBezTo>
                  <a:pt x="2345241" y="130141"/>
                  <a:pt x="2352032" y="166042"/>
                  <a:pt x="2352032" y="130141"/>
                </a:cubicBezTo>
                <a:cubicBezTo>
                  <a:pt x="2379197" y="130141"/>
                  <a:pt x="2379197" y="130141"/>
                  <a:pt x="2379197" y="130141"/>
                </a:cubicBezTo>
                <a:cubicBezTo>
                  <a:pt x="2396175" y="121166"/>
                  <a:pt x="2396175" y="121166"/>
                  <a:pt x="2396175" y="121166"/>
                </a:cubicBezTo>
                <a:cubicBezTo>
                  <a:pt x="2389384" y="143604"/>
                  <a:pt x="2389384" y="143604"/>
                  <a:pt x="2389384" y="143604"/>
                </a:cubicBezTo>
                <a:cubicBezTo>
                  <a:pt x="2369010" y="143604"/>
                  <a:pt x="2369010" y="143604"/>
                  <a:pt x="2369010" y="143604"/>
                </a:cubicBezTo>
                <a:cubicBezTo>
                  <a:pt x="2365615" y="148092"/>
                  <a:pt x="2365615" y="148092"/>
                  <a:pt x="2365615" y="148092"/>
                </a:cubicBezTo>
                <a:cubicBezTo>
                  <a:pt x="2362219" y="143604"/>
                  <a:pt x="2362219" y="143604"/>
                  <a:pt x="2362219" y="143604"/>
                </a:cubicBezTo>
                <a:cubicBezTo>
                  <a:pt x="2352032" y="166042"/>
                  <a:pt x="2352032" y="166042"/>
                  <a:pt x="2352032" y="166042"/>
                </a:cubicBezTo>
                <a:cubicBezTo>
                  <a:pt x="2311285" y="192968"/>
                  <a:pt x="2311285" y="192968"/>
                  <a:pt x="2311285" y="192968"/>
                </a:cubicBezTo>
                <a:cubicBezTo>
                  <a:pt x="2311285" y="197456"/>
                  <a:pt x="2311285" y="197456"/>
                  <a:pt x="2311285" y="197456"/>
                </a:cubicBezTo>
                <a:cubicBezTo>
                  <a:pt x="2321472" y="183993"/>
                  <a:pt x="2331659" y="210919"/>
                  <a:pt x="2338450" y="188480"/>
                </a:cubicBezTo>
                <a:cubicBezTo>
                  <a:pt x="2358823" y="179505"/>
                  <a:pt x="2348637" y="183993"/>
                  <a:pt x="2369010" y="192968"/>
                </a:cubicBezTo>
                <a:cubicBezTo>
                  <a:pt x="2372406" y="179505"/>
                  <a:pt x="2372406" y="179505"/>
                  <a:pt x="2372406" y="179505"/>
                </a:cubicBezTo>
                <a:cubicBezTo>
                  <a:pt x="2379197" y="183993"/>
                  <a:pt x="2389384" y="188480"/>
                  <a:pt x="2392779" y="170530"/>
                </a:cubicBezTo>
                <a:cubicBezTo>
                  <a:pt x="2399571" y="170530"/>
                  <a:pt x="2406362" y="170530"/>
                  <a:pt x="2409757" y="166042"/>
                </a:cubicBezTo>
                <a:cubicBezTo>
                  <a:pt x="2413153" y="183993"/>
                  <a:pt x="2413153" y="183993"/>
                  <a:pt x="2413153" y="183993"/>
                </a:cubicBezTo>
                <a:cubicBezTo>
                  <a:pt x="2433527" y="175018"/>
                  <a:pt x="2433527" y="175018"/>
                  <a:pt x="2433527" y="175018"/>
                </a:cubicBezTo>
                <a:cubicBezTo>
                  <a:pt x="2447109" y="183993"/>
                  <a:pt x="2447109" y="183993"/>
                  <a:pt x="2447109" y="183993"/>
                </a:cubicBezTo>
                <a:cubicBezTo>
                  <a:pt x="2453900" y="183993"/>
                  <a:pt x="2453900" y="183993"/>
                  <a:pt x="2453900" y="183993"/>
                </a:cubicBezTo>
                <a:cubicBezTo>
                  <a:pt x="2464087" y="161555"/>
                  <a:pt x="2464087" y="161555"/>
                  <a:pt x="2464087" y="161555"/>
                </a:cubicBezTo>
                <a:cubicBezTo>
                  <a:pt x="2467482" y="170530"/>
                  <a:pt x="2470878" y="157067"/>
                  <a:pt x="2474273" y="166042"/>
                </a:cubicBezTo>
                <a:cubicBezTo>
                  <a:pt x="2470878" y="152579"/>
                  <a:pt x="2470878" y="152579"/>
                  <a:pt x="2470878" y="152579"/>
                </a:cubicBezTo>
                <a:cubicBezTo>
                  <a:pt x="2474273" y="157067"/>
                  <a:pt x="2474273" y="157067"/>
                  <a:pt x="2474273" y="157067"/>
                </a:cubicBezTo>
                <a:cubicBezTo>
                  <a:pt x="2477669" y="154823"/>
                  <a:pt x="2478942" y="155104"/>
                  <a:pt x="2479208" y="156296"/>
                </a:cubicBezTo>
                <a:lnTo>
                  <a:pt x="2478290" y="160166"/>
                </a:lnTo>
                <a:lnTo>
                  <a:pt x="2477616" y="161485"/>
                </a:lnTo>
                <a:cubicBezTo>
                  <a:pt x="2476926" y="163097"/>
                  <a:pt x="2477457" y="162396"/>
                  <a:pt x="2478093" y="160994"/>
                </a:cubicBezTo>
                <a:lnTo>
                  <a:pt x="2478290" y="160166"/>
                </a:lnTo>
                <a:lnTo>
                  <a:pt x="2484460" y="148092"/>
                </a:lnTo>
                <a:cubicBezTo>
                  <a:pt x="2467482" y="134629"/>
                  <a:pt x="2467482" y="134629"/>
                  <a:pt x="2467482" y="134629"/>
                </a:cubicBezTo>
                <a:cubicBezTo>
                  <a:pt x="2453900" y="139117"/>
                  <a:pt x="2453900" y="139117"/>
                  <a:pt x="2453900" y="139117"/>
                </a:cubicBezTo>
                <a:cubicBezTo>
                  <a:pt x="2453900" y="130141"/>
                  <a:pt x="2453900" y="130141"/>
                  <a:pt x="2453900" y="130141"/>
                </a:cubicBezTo>
                <a:cubicBezTo>
                  <a:pt x="2453900" y="121166"/>
                  <a:pt x="2453900" y="121166"/>
                  <a:pt x="2453900" y="121166"/>
                </a:cubicBezTo>
                <a:cubicBezTo>
                  <a:pt x="2447109" y="116678"/>
                  <a:pt x="2447109" y="116678"/>
                  <a:pt x="2447109" y="116678"/>
                </a:cubicBezTo>
                <a:cubicBezTo>
                  <a:pt x="2443713" y="112191"/>
                  <a:pt x="2433527" y="130141"/>
                  <a:pt x="2433527" y="107703"/>
                </a:cubicBezTo>
                <a:cubicBezTo>
                  <a:pt x="2433527" y="107703"/>
                  <a:pt x="2426735" y="116678"/>
                  <a:pt x="2436922" y="103216"/>
                </a:cubicBezTo>
                <a:cubicBezTo>
                  <a:pt x="2453900" y="116678"/>
                  <a:pt x="2453900" y="116678"/>
                  <a:pt x="2453900" y="116678"/>
                </a:cubicBezTo>
                <a:cubicBezTo>
                  <a:pt x="2460691" y="116678"/>
                  <a:pt x="2460691" y="116678"/>
                  <a:pt x="2460691" y="116678"/>
                </a:cubicBezTo>
                <a:cubicBezTo>
                  <a:pt x="2460691" y="107703"/>
                  <a:pt x="2460691" y="107703"/>
                  <a:pt x="2460691" y="107703"/>
                </a:cubicBezTo>
                <a:cubicBezTo>
                  <a:pt x="2453900" y="98728"/>
                  <a:pt x="2453900" y="98728"/>
                  <a:pt x="2453900" y="98728"/>
                </a:cubicBezTo>
                <a:cubicBezTo>
                  <a:pt x="2433527" y="98728"/>
                  <a:pt x="2433527" y="98728"/>
                  <a:pt x="2433527" y="98728"/>
                </a:cubicBezTo>
                <a:cubicBezTo>
                  <a:pt x="2423340" y="112191"/>
                  <a:pt x="2423340" y="112191"/>
                  <a:pt x="2423340" y="112191"/>
                </a:cubicBezTo>
                <a:cubicBezTo>
                  <a:pt x="2413153" y="112191"/>
                  <a:pt x="2413153" y="112191"/>
                  <a:pt x="2413153" y="112191"/>
                </a:cubicBezTo>
                <a:cubicBezTo>
                  <a:pt x="2402966" y="116678"/>
                  <a:pt x="2402966" y="116678"/>
                  <a:pt x="2402966" y="116678"/>
                </a:cubicBezTo>
                <a:cubicBezTo>
                  <a:pt x="2392779" y="107703"/>
                  <a:pt x="2392779" y="107703"/>
                  <a:pt x="2392779" y="107703"/>
                </a:cubicBezTo>
                <a:cubicBezTo>
                  <a:pt x="2402966" y="103216"/>
                  <a:pt x="2402966" y="103216"/>
                  <a:pt x="2402966" y="103216"/>
                </a:cubicBezTo>
                <a:cubicBezTo>
                  <a:pt x="2399571" y="98728"/>
                  <a:pt x="2406362" y="125654"/>
                  <a:pt x="2423340" y="94240"/>
                </a:cubicBezTo>
                <a:cubicBezTo>
                  <a:pt x="2423340" y="89753"/>
                  <a:pt x="2423340" y="89753"/>
                  <a:pt x="2423340" y="89753"/>
                </a:cubicBezTo>
                <a:cubicBezTo>
                  <a:pt x="2409757" y="89753"/>
                  <a:pt x="2409757" y="89753"/>
                  <a:pt x="2409757" y="89753"/>
                </a:cubicBezTo>
                <a:cubicBezTo>
                  <a:pt x="2406362" y="85265"/>
                  <a:pt x="2406362" y="85265"/>
                  <a:pt x="2406362" y="85265"/>
                </a:cubicBezTo>
                <a:cubicBezTo>
                  <a:pt x="2409757" y="80777"/>
                  <a:pt x="2409757" y="80777"/>
                  <a:pt x="2409757" y="80777"/>
                </a:cubicBezTo>
                <a:cubicBezTo>
                  <a:pt x="2440317" y="85265"/>
                  <a:pt x="2440317" y="85265"/>
                  <a:pt x="2440317" y="85265"/>
                </a:cubicBezTo>
                <a:cubicBezTo>
                  <a:pt x="2450504" y="94240"/>
                  <a:pt x="2443713" y="71802"/>
                  <a:pt x="2457295" y="71802"/>
                </a:cubicBezTo>
                <a:cubicBezTo>
                  <a:pt x="2457295" y="89753"/>
                  <a:pt x="2457295" y="89753"/>
                  <a:pt x="2457295" y="89753"/>
                </a:cubicBezTo>
                <a:cubicBezTo>
                  <a:pt x="2481065" y="76290"/>
                  <a:pt x="2481065" y="76290"/>
                  <a:pt x="2481065" y="76290"/>
                </a:cubicBezTo>
                <a:cubicBezTo>
                  <a:pt x="2504834" y="80777"/>
                  <a:pt x="2504834" y="80777"/>
                  <a:pt x="2504834" y="80777"/>
                </a:cubicBezTo>
                <a:cubicBezTo>
                  <a:pt x="2508229" y="89753"/>
                  <a:pt x="2508229" y="89753"/>
                  <a:pt x="2508229" y="89753"/>
                </a:cubicBezTo>
                <a:cubicBezTo>
                  <a:pt x="2521812" y="80777"/>
                  <a:pt x="2521812" y="80777"/>
                  <a:pt x="2521812" y="80777"/>
                </a:cubicBezTo>
                <a:cubicBezTo>
                  <a:pt x="2531999" y="71802"/>
                  <a:pt x="2531999" y="71802"/>
                  <a:pt x="2531999" y="71802"/>
                </a:cubicBezTo>
                <a:cubicBezTo>
                  <a:pt x="2521812" y="89753"/>
                  <a:pt x="2521812" y="89753"/>
                  <a:pt x="2521812" y="89753"/>
                </a:cubicBezTo>
                <a:cubicBezTo>
                  <a:pt x="2518416" y="103216"/>
                  <a:pt x="2518416" y="103216"/>
                  <a:pt x="2518416" y="103216"/>
                </a:cubicBezTo>
                <a:cubicBezTo>
                  <a:pt x="2521812" y="107703"/>
                  <a:pt x="2521812" y="107703"/>
                  <a:pt x="2521812" y="107703"/>
                </a:cubicBezTo>
                <a:cubicBezTo>
                  <a:pt x="2501438" y="116678"/>
                  <a:pt x="2501438" y="116678"/>
                  <a:pt x="2501438" y="116678"/>
                </a:cubicBezTo>
                <a:lnTo>
                  <a:pt x="2506003" y="119695"/>
                </a:lnTo>
                <a:lnTo>
                  <a:pt x="2484460" y="125654"/>
                </a:lnTo>
                <a:cubicBezTo>
                  <a:pt x="2487856" y="148092"/>
                  <a:pt x="2487856" y="148092"/>
                  <a:pt x="2487856" y="148092"/>
                </a:cubicBezTo>
                <a:cubicBezTo>
                  <a:pt x="2494647" y="152579"/>
                  <a:pt x="2494647" y="152579"/>
                  <a:pt x="2494647" y="152579"/>
                </a:cubicBezTo>
                <a:cubicBezTo>
                  <a:pt x="2494647" y="148092"/>
                  <a:pt x="2498043" y="157067"/>
                  <a:pt x="2498043" y="148092"/>
                </a:cubicBezTo>
                <a:cubicBezTo>
                  <a:pt x="2498043" y="157067"/>
                  <a:pt x="2498043" y="157067"/>
                  <a:pt x="2498043" y="157067"/>
                </a:cubicBezTo>
                <a:cubicBezTo>
                  <a:pt x="2481065" y="148092"/>
                  <a:pt x="2491251" y="170530"/>
                  <a:pt x="2481065" y="170530"/>
                </a:cubicBezTo>
                <a:cubicBezTo>
                  <a:pt x="2477669" y="170530"/>
                  <a:pt x="2477669" y="170530"/>
                  <a:pt x="2477669" y="170530"/>
                </a:cubicBezTo>
                <a:cubicBezTo>
                  <a:pt x="2470878" y="175018"/>
                  <a:pt x="2470878" y="175018"/>
                  <a:pt x="2470878" y="175018"/>
                </a:cubicBezTo>
                <a:cubicBezTo>
                  <a:pt x="2474273" y="179505"/>
                  <a:pt x="2474273" y="179505"/>
                  <a:pt x="2474273" y="179505"/>
                </a:cubicBezTo>
                <a:cubicBezTo>
                  <a:pt x="2460691" y="192968"/>
                  <a:pt x="2460691" y="192968"/>
                  <a:pt x="2460691" y="192968"/>
                </a:cubicBezTo>
                <a:cubicBezTo>
                  <a:pt x="2460691" y="197456"/>
                  <a:pt x="2460691" y="197456"/>
                  <a:pt x="2460691" y="197456"/>
                </a:cubicBezTo>
                <a:cubicBezTo>
                  <a:pt x="2447109" y="192968"/>
                  <a:pt x="2447109" y="192968"/>
                  <a:pt x="2447109" y="192968"/>
                </a:cubicBezTo>
                <a:cubicBezTo>
                  <a:pt x="2440317" y="210919"/>
                  <a:pt x="2440317" y="210919"/>
                  <a:pt x="2440317" y="210919"/>
                </a:cubicBezTo>
                <a:cubicBezTo>
                  <a:pt x="2426735" y="210919"/>
                  <a:pt x="2426735" y="210919"/>
                  <a:pt x="2426735" y="210919"/>
                </a:cubicBezTo>
                <a:cubicBezTo>
                  <a:pt x="2450504" y="215406"/>
                  <a:pt x="2450504" y="215406"/>
                  <a:pt x="2450504" y="215406"/>
                </a:cubicBezTo>
                <a:cubicBezTo>
                  <a:pt x="2450504" y="222138"/>
                  <a:pt x="2450504" y="225503"/>
                  <a:pt x="2450504" y="227186"/>
                </a:cubicBezTo>
                <a:lnTo>
                  <a:pt x="2450504" y="227747"/>
                </a:lnTo>
                <a:lnTo>
                  <a:pt x="2447957" y="227747"/>
                </a:lnTo>
                <a:lnTo>
                  <a:pt x="2441590" y="224942"/>
                </a:lnTo>
                <a:cubicBezTo>
                  <a:pt x="2440317" y="224382"/>
                  <a:pt x="2440317" y="224382"/>
                  <a:pt x="2440317" y="224382"/>
                </a:cubicBezTo>
                <a:cubicBezTo>
                  <a:pt x="2437771" y="226625"/>
                  <a:pt x="2439468" y="227467"/>
                  <a:pt x="2442387" y="227747"/>
                </a:cubicBezTo>
                <a:lnTo>
                  <a:pt x="2447957" y="227747"/>
                </a:lnTo>
                <a:lnTo>
                  <a:pt x="2450504" y="228869"/>
                </a:lnTo>
                <a:lnTo>
                  <a:pt x="2450504" y="227747"/>
                </a:lnTo>
                <a:lnTo>
                  <a:pt x="2451778" y="227747"/>
                </a:lnTo>
                <a:cubicBezTo>
                  <a:pt x="2456447" y="227747"/>
                  <a:pt x="2453900" y="228869"/>
                  <a:pt x="2419944" y="237844"/>
                </a:cubicBezTo>
                <a:cubicBezTo>
                  <a:pt x="2433527" y="242332"/>
                  <a:pt x="2433527" y="242332"/>
                  <a:pt x="2433527" y="242332"/>
                </a:cubicBezTo>
                <a:cubicBezTo>
                  <a:pt x="2419944" y="246820"/>
                  <a:pt x="2419944" y="246820"/>
                  <a:pt x="2419944" y="246820"/>
                </a:cubicBezTo>
                <a:cubicBezTo>
                  <a:pt x="2419095" y="250185"/>
                  <a:pt x="2420156" y="251027"/>
                  <a:pt x="2421695" y="250816"/>
                </a:cubicBezTo>
                <a:lnTo>
                  <a:pt x="2423792" y="249765"/>
                </a:lnTo>
                <a:lnTo>
                  <a:pt x="2412476" y="258245"/>
                </a:lnTo>
                <a:lnTo>
                  <a:pt x="2406909" y="256811"/>
                </a:lnTo>
                <a:lnTo>
                  <a:pt x="2407264" y="256426"/>
                </a:lnTo>
                <a:cubicBezTo>
                  <a:pt x="2410606" y="252429"/>
                  <a:pt x="2402966" y="259161"/>
                  <a:pt x="2402966" y="255795"/>
                </a:cubicBezTo>
                <a:lnTo>
                  <a:pt x="2406909" y="256811"/>
                </a:lnTo>
                <a:lnTo>
                  <a:pt x="2399571" y="264770"/>
                </a:lnTo>
                <a:cubicBezTo>
                  <a:pt x="2426735" y="264770"/>
                  <a:pt x="2426735" y="264770"/>
                  <a:pt x="2426735" y="264770"/>
                </a:cubicBezTo>
                <a:cubicBezTo>
                  <a:pt x="2409757" y="282721"/>
                  <a:pt x="2409757" y="282721"/>
                  <a:pt x="2409757" y="282721"/>
                </a:cubicBezTo>
                <a:cubicBezTo>
                  <a:pt x="2409757" y="291696"/>
                  <a:pt x="2409757" y="291696"/>
                  <a:pt x="2409757" y="291696"/>
                </a:cubicBezTo>
                <a:cubicBezTo>
                  <a:pt x="2450504" y="287208"/>
                  <a:pt x="2450504" y="287208"/>
                  <a:pt x="2450504" y="287208"/>
                </a:cubicBezTo>
                <a:cubicBezTo>
                  <a:pt x="2467482" y="296184"/>
                  <a:pt x="2467482" y="296184"/>
                  <a:pt x="2467482" y="296184"/>
                </a:cubicBezTo>
                <a:cubicBezTo>
                  <a:pt x="2453900" y="300671"/>
                  <a:pt x="2453900" y="300671"/>
                  <a:pt x="2453900" y="300671"/>
                </a:cubicBezTo>
                <a:lnTo>
                  <a:pt x="2455598" y="305159"/>
                </a:lnTo>
                <a:lnTo>
                  <a:pt x="2436922" y="305159"/>
                </a:lnTo>
                <a:cubicBezTo>
                  <a:pt x="2433527" y="305159"/>
                  <a:pt x="2433527" y="305159"/>
                  <a:pt x="2433527" y="305159"/>
                </a:cubicBezTo>
                <a:cubicBezTo>
                  <a:pt x="2440317" y="314134"/>
                  <a:pt x="2440317" y="314134"/>
                  <a:pt x="2440317" y="314134"/>
                </a:cubicBezTo>
                <a:cubicBezTo>
                  <a:pt x="2436922" y="318622"/>
                  <a:pt x="2436922" y="318622"/>
                  <a:pt x="2436922" y="318622"/>
                </a:cubicBezTo>
                <a:cubicBezTo>
                  <a:pt x="2426735" y="300671"/>
                  <a:pt x="2426735" y="300671"/>
                  <a:pt x="2426735" y="300671"/>
                </a:cubicBezTo>
                <a:cubicBezTo>
                  <a:pt x="2399571" y="305159"/>
                  <a:pt x="2399571" y="305159"/>
                  <a:pt x="2399571" y="305159"/>
                </a:cubicBezTo>
                <a:cubicBezTo>
                  <a:pt x="2399571" y="318622"/>
                  <a:pt x="2399571" y="318622"/>
                  <a:pt x="2399571" y="318622"/>
                </a:cubicBezTo>
                <a:cubicBezTo>
                  <a:pt x="2389384" y="318622"/>
                  <a:pt x="2389384" y="318622"/>
                  <a:pt x="2389384" y="318622"/>
                </a:cubicBezTo>
                <a:cubicBezTo>
                  <a:pt x="2389384" y="318622"/>
                  <a:pt x="2382593" y="314134"/>
                  <a:pt x="2389384" y="309646"/>
                </a:cubicBezTo>
                <a:cubicBezTo>
                  <a:pt x="2362219" y="323109"/>
                  <a:pt x="2362219" y="323109"/>
                  <a:pt x="2362219" y="323109"/>
                </a:cubicBezTo>
                <a:cubicBezTo>
                  <a:pt x="2362219" y="327597"/>
                  <a:pt x="2362219" y="327597"/>
                  <a:pt x="2362219" y="327597"/>
                </a:cubicBezTo>
                <a:cubicBezTo>
                  <a:pt x="2377499" y="325353"/>
                  <a:pt x="2372406" y="330963"/>
                  <a:pt x="2369434" y="335450"/>
                </a:cubicBezTo>
                <a:lnTo>
                  <a:pt x="2369385" y="339876"/>
                </a:lnTo>
                <a:lnTo>
                  <a:pt x="2365615" y="340499"/>
                </a:lnTo>
                <a:cubicBezTo>
                  <a:pt x="2362219" y="341060"/>
                  <a:pt x="2362219" y="341060"/>
                  <a:pt x="2362219" y="341060"/>
                </a:cubicBezTo>
                <a:cubicBezTo>
                  <a:pt x="2369010" y="354523"/>
                  <a:pt x="2369010" y="354523"/>
                  <a:pt x="2369010" y="354523"/>
                </a:cubicBezTo>
                <a:lnTo>
                  <a:pt x="2366888" y="354523"/>
                </a:lnTo>
                <a:cubicBezTo>
                  <a:pt x="2365615" y="354523"/>
                  <a:pt x="2365615" y="354523"/>
                  <a:pt x="2365615" y="354523"/>
                </a:cubicBezTo>
                <a:cubicBezTo>
                  <a:pt x="2358823" y="354523"/>
                  <a:pt x="2358823" y="354523"/>
                  <a:pt x="2358823" y="354523"/>
                </a:cubicBezTo>
                <a:cubicBezTo>
                  <a:pt x="2352032" y="341060"/>
                  <a:pt x="2392779" y="363498"/>
                  <a:pt x="2345241" y="341060"/>
                </a:cubicBezTo>
                <a:lnTo>
                  <a:pt x="2345241" y="351983"/>
                </a:lnTo>
                <a:lnTo>
                  <a:pt x="2335903" y="348843"/>
                </a:lnTo>
                <a:cubicBezTo>
                  <a:pt x="2331871" y="346950"/>
                  <a:pt x="2329112" y="344426"/>
                  <a:pt x="2331659" y="341060"/>
                </a:cubicBezTo>
                <a:cubicBezTo>
                  <a:pt x="2331659" y="341060"/>
                  <a:pt x="2331659" y="341060"/>
                  <a:pt x="2332508" y="343304"/>
                </a:cubicBezTo>
                <a:lnTo>
                  <a:pt x="2336700" y="354386"/>
                </a:lnTo>
                <a:lnTo>
                  <a:pt x="2327016" y="354496"/>
                </a:lnTo>
                <a:cubicBezTo>
                  <a:pt x="2319615" y="354523"/>
                  <a:pt x="2310012" y="354523"/>
                  <a:pt x="2297703" y="354523"/>
                </a:cubicBezTo>
                <a:cubicBezTo>
                  <a:pt x="2290912" y="359010"/>
                  <a:pt x="2301099" y="367986"/>
                  <a:pt x="2301099" y="372473"/>
                </a:cubicBezTo>
                <a:cubicBezTo>
                  <a:pt x="2304494" y="367986"/>
                  <a:pt x="2307890" y="376961"/>
                  <a:pt x="2290912" y="376961"/>
                </a:cubicBezTo>
                <a:cubicBezTo>
                  <a:pt x="2290912" y="381448"/>
                  <a:pt x="2290912" y="381448"/>
                  <a:pt x="2290912" y="381448"/>
                </a:cubicBezTo>
                <a:cubicBezTo>
                  <a:pt x="2297703" y="394911"/>
                  <a:pt x="2307890" y="390424"/>
                  <a:pt x="2328263" y="363498"/>
                </a:cubicBezTo>
                <a:cubicBezTo>
                  <a:pt x="2331659" y="363498"/>
                  <a:pt x="2331659" y="363498"/>
                  <a:pt x="2331659" y="363498"/>
                </a:cubicBezTo>
                <a:cubicBezTo>
                  <a:pt x="2328263" y="372473"/>
                  <a:pt x="2328263" y="372473"/>
                  <a:pt x="2328263" y="372473"/>
                </a:cubicBezTo>
                <a:cubicBezTo>
                  <a:pt x="2338450" y="381448"/>
                  <a:pt x="2338450" y="381448"/>
                  <a:pt x="2338450" y="381448"/>
                </a:cubicBezTo>
                <a:cubicBezTo>
                  <a:pt x="2348637" y="376961"/>
                  <a:pt x="2348637" y="376961"/>
                  <a:pt x="2348637" y="376961"/>
                </a:cubicBezTo>
                <a:cubicBezTo>
                  <a:pt x="2355428" y="367986"/>
                  <a:pt x="2355428" y="367986"/>
                  <a:pt x="2355428" y="367986"/>
                </a:cubicBezTo>
                <a:cubicBezTo>
                  <a:pt x="2362219" y="376961"/>
                  <a:pt x="2362219" y="376961"/>
                  <a:pt x="2362219" y="376961"/>
                </a:cubicBezTo>
                <a:cubicBezTo>
                  <a:pt x="2370708" y="374717"/>
                  <a:pt x="2374952" y="373595"/>
                  <a:pt x="2377075" y="373034"/>
                </a:cubicBezTo>
                <a:lnTo>
                  <a:pt x="2377284" y="372979"/>
                </a:lnTo>
                <a:lnTo>
                  <a:pt x="2376650" y="376400"/>
                </a:lnTo>
                <a:cubicBezTo>
                  <a:pt x="2376650" y="377241"/>
                  <a:pt x="2376862" y="377382"/>
                  <a:pt x="2377287" y="375629"/>
                </a:cubicBezTo>
                <a:lnTo>
                  <a:pt x="2377722" y="372863"/>
                </a:lnTo>
                <a:lnTo>
                  <a:pt x="2379197" y="372473"/>
                </a:lnTo>
                <a:lnTo>
                  <a:pt x="2377724" y="372852"/>
                </a:lnTo>
                <a:lnTo>
                  <a:pt x="2379197" y="363498"/>
                </a:lnTo>
                <a:cubicBezTo>
                  <a:pt x="2399571" y="363498"/>
                  <a:pt x="2399571" y="363498"/>
                  <a:pt x="2399571" y="363498"/>
                </a:cubicBezTo>
                <a:cubicBezTo>
                  <a:pt x="2418247" y="352279"/>
                  <a:pt x="2427584" y="346669"/>
                  <a:pt x="2432253" y="343865"/>
                </a:cubicBezTo>
                <a:lnTo>
                  <a:pt x="2433290" y="343242"/>
                </a:lnTo>
                <a:lnTo>
                  <a:pt x="2432147" y="348002"/>
                </a:lnTo>
                <a:cubicBezTo>
                  <a:pt x="2429919" y="357047"/>
                  <a:pt x="2434376" y="337694"/>
                  <a:pt x="2436922" y="341060"/>
                </a:cubicBezTo>
                <a:lnTo>
                  <a:pt x="2433290" y="343242"/>
                </a:lnTo>
                <a:lnTo>
                  <a:pt x="2433858" y="340876"/>
                </a:lnTo>
                <a:cubicBezTo>
                  <a:pt x="2434641" y="337554"/>
                  <a:pt x="2435649" y="333206"/>
                  <a:pt x="2436922" y="327597"/>
                </a:cubicBezTo>
                <a:cubicBezTo>
                  <a:pt x="2457295" y="336572"/>
                  <a:pt x="2457295" y="336572"/>
                  <a:pt x="2457295" y="336572"/>
                </a:cubicBezTo>
                <a:cubicBezTo>
                  <a:pt x="2470878" y="323109"/>
                  <a:pt x="2470878" y="323109"/>
                  <a:pt x="2470878" y="323109"/>
                </a:cubicBezTo>
                <a:cubicBezTo>
                  <a:pt x="2470878" y="327597"/>
                  <a:pt x="2470878" y="327597"/>
                  <a:pt x="2470878" y="327597"/>
                </a:cubicBezTo>
                <a:cubicBezTo>
                  <a:pt x="2474273" y="323109"/>
                  <a:pt x="2474273" y="323109"/>
                  <a:pt x="2474273" y="323109"/>
                </a:cubicBezTo>
                <a:cubicBezTo>
                  <a:pt x="2470878" y="305159"/>
                  <a:pt x="2470878" y="305159"/>
                  <a:pt x="2470878" y="305159"/>
                </a:cubicBezTo>
                <a:cubicBezTo>
                  <a:pt x="2481065" y="305159"/>
                  <a:pt x="2481065" y="305159"/>
                  <a:pt x="2481065" y="305159"/>
                </a:cubicBezTo>
                <a:cubicBezTo>
                  <a:pt x="2484460" y="305159"/>
                  <a:pt x="2484460" y="305159"/>
                  <a:pt x="2484460" y="305159"/>
                </a:cubicBezTo>
                <a:cubicBezTo>
                  <a:pt x="2481065" y="314134"/>
                  <a:pt x="2481065" y="314134"/>
                  <a:pt x="2481065" y="314134"/>
                </a:cubicBezTo>
                <a:cubicBezTo>
                  <a:pt x="2498043" y="314134"/>
                  <a:pt x="2457295" y="323109"/>
                  <a:pt x="2501438" y="323109"/>
                </a:cubicBezTo>
                <a:cubicBezTo>
                  <a:pt x="2504834" y="327597"/>
                  <a:pt x="2504834" y="327597"/>
                  <a:pt x="2504834" y="327597"/>
                </a:cubicBezTo>
                <a:cubicBezTo>
                  <a:pt x="2518416" y="323109"/>
                  <a:pt x="2518416" y="323109"/>
                  <a:pt x="2518416" y="323109"/>
                </a:cubicBezTo>
                <a:cubicBezTo>
                  <a:pt x="2535394" y="305159"/>
                  <a:pt x="2535394" y="305159"/>
                  <a:pt x="2535394" y="305159"/>
                </a:cubicBezTo>
                <a:cubicBezTo>
                  <a:pt x="2542185" y="305159"/>
                  <a:pt x="2542185" y="305159"/>
                  <a:pt x="2542185" y="305159"/>
                </a:cubicBezTo>
                <a:cubicBezTo>
                  <a:pt x="2548977" y="296184"/>
                  <a:pt x="2548977" y="296184"/>
                  <a:pt x="2548977" y="296184"/>
                </a:cubicBezTo>
                <a:cubicBezTo>
                  <a:pt x="2565954" y="305159"/>
                  <a:pt x="2565954" y="305159"/>
                  <a:pt x="2565954" y="305159"/>
                </a:cubicBezTo>
                <a:cubicBezTo>
                  <a:pt x="2576141" y="305159"/>
                  <a:pt x="2576141" y="305159"/>
                  <a:pt x="2576141" y="305159"/>
                </a:cubicBezTo>
                <a:cubicBezTo>
                  <a:pt x="2589723" y="287208"/>
                  <a:pt x="2589723" y="287208"/>
                  <a:pt x="2589723" y="287208"/>
                </a:cubicBezTo>
                <a:cubicBezTo>
                  <a:pt x="2589723" y="282721"/>
                  <a:pt x="2589723" y="282721"/>
                  <a:pt x="2589723" y="282721"/>
                </a:cubicBezTo>
                <a:cubicBezTo>
                  <a:pt x="2599910" y="278233"/>
                  <a:pt x="2599910" y="278233"/>
                  <a:pt x="2599910" y="278233"/>
                </a:cubicBezTo>
                <a:lnTo>
                  <a:pt x="2600870" y="279014"/>
                </a:lnTo>
                <a:lnTo>
                  <a:pt x="2602775" y="283282"/>
                </a:lnTo>
                <a:cubicBezTo>
                  <a:pt x="2604685" y="287208"/>
                  <a:pt x="2602775" y="282160"/>
                  <a:pt x="2601289" y="279355"/>
                </a:cubicBezTo>
                <a:lnTo>
                  <a:pt x="2600870" y="279014"/>
                </a:lnTo>
                <a:lnTo>
                  <a:pt x="2596515" y="269258"/>
                </a:lnTo>
                <a:cubicBezTo>
                  <a:pt x="2606701" y="264770"/>
                  <a:pt x="2606701" y="264770"/>
                  <a:pt x="2606701" y="264770"/>
                </a:cubicBezTo>
                <a:cubicBezTo>
                  <a:pt x="2623679" y="246820"/>
                  <a:pt x="2623679" y="246820"/>
                  <a:pt x="2623679" y="246820"/>
                </a:cubicBezTo>
                <a:cubicBezTo>
                  <a:pt x="2640657" y="242332"/>
                  <a:pt x="2640657" y="242332"/>
                  <a:pt x="2640657" y="242332"/>
                </a:cubicBezTo>
                <a:cubicBezTo>
                  <a:pt x="2647449" y="224382"/>
                  <a:pt x="2647449" y="224382"/>
                  <a:pt x="2647449" y="224382"/>
                </a:cubicBezTo>
                <a:cubicBezTo>
                  <a:pt x="2654240" y="215406"/>
                  <a:pt x="2650844" y="228869"/>
                  <a:pt x="2657635" y="219894"/>
                </a:cubicBezTo>
                <a:lnTo>
                  <a:pt x="2657635" y="231674"/>
                </a:lnTo>
                <a:lnTo>
                  <a:pt x="2655726" y="232165"/>
                </a:lnTo>
                <a:cubicBezTo>
                  <a:pt x="2654240" y="233637"/>
                  <a:pt x="2651693" y="236723"/>
                  <a:pt x="2647449" y="242332"/>
                </a:cubicBezTo>
                <a:cubicBezTo>
                  <a:pt x="2661031" y="251307"/>
                  <a:pt x="2661031" y="251307"/>
                  <a:pt x="2661031" y="251307"/>
                </a:cubicBezTo>
                <a:cubicBezTo>
                  <a:pt x="2678009" y="242332"/>
                  <a:pt x="2678009" y="242332"/>
                  <a:pt x="2678009" y="242332"/>
                </a:cubicBezTo>
                <a:cubicBezTo>
                  <a:pt x="2674613" y="246820"/>
                  <a:pt x="2674613" y="246820"/>
                  <a:pt x="2674613" y="246820"/>
                </a:cubicBezTo>
                <a:cubicBezTo>
                  <a:pt x="2688195" y="269258"/>
                  <a:pt x="2688195" y="269258"/>
                  <a:pt x="2688195" y="269258"/>
                </a:cubicBezTo>
                <a:cubicBezTo>
                  <a:pt x="2691591" y="278233"/>
                  <a:pt x="2705173" y="251307"/>
                  <a:pt x="2701778" y="278233"/>
                </a:cubicBezTo>
                <a:cubicBezTo>
                  <a:pt x="2705173" y="273745"/>
                  <a:pt x="2705173" y="273745"/>
                  <a:pt x="2705173" y="273745"/>
                </a:cubicBezTo>
                <a:cubicBezTo>
                  <a:pt x="2711965" y="282721"/>
                  <a:pt x="2711965" y="282721"/>
                  <a:pt x="2711965" y="282721"/>
                </a:cubicBezTo>
                <a:cubicBezTo>
                  <a:pt x="2722151" y="269258"/>
                  <a:pt x="2722151" y="269258"/>
                  <a:pt x="2722151" y="269258"/>
                </a:cubicBezTo>
                <a:cubicBezTo>
                  <a:pt x="2722151" y="251307"/>
                  <a:pt x="2722151" y="251307"/>
                  <a:pt x="2722151" y="251307"/>
                </a:cubicBezTo>
                <a:cubicBezTo>
                  <a:pt x="2708569" y="251307"/>
                  <a:pt x="2708569" y="251307"/>
                  <a:pt x="2708569" y="251307"/>
                </a:cubicBezTo>
                <a:cubicBezTo>
                  <a:pt x="2715360" y="242332"/>
                  <a:pt x="2715360" y="242332"/>
                  <a:pt x="2715360" y="242332"/>
                </a:cubicBezTo>
                <a:cubicBezTo>
                  <a:pt x="2691591" y="237844"/>
                  <a:pt x="2691591" y="237844"/>
                  <a:pt x="2691591" y="237844"/>
                </a:cubicBezTo>
                <a:cubicBezTo>
                  <a:pt x="2688195" y="233357"/>
                  <a:pt x="2688195" y="233357"/>
                  <a:pt x="2688195" y="233357"/>
                </a:cubicBezTo>
                <a:cubicBezTo>
                  <a:pt x="2688195" y="224382"/>
                  <a:pt x="2688195" y="224382"/>
                  <a:pt x="2688195" y="224382"/>
                </a:cubicBezTo>
                <a:cubicBezTo>
                  <a:pt x="2705173" y="215406"/>
                  <a:pt x="2705173" y="215406"/>
                  <a:pt x="2705173" y="215406"/>
                </a:cubicBezTo>
                <a:lnTo>
                  <a:pt x="2707147" y="210190"/>
                </a:lnTo>
                <a:lnTo>
                  <a:pt x="2709843" y="208675"/>
                </a:lnTo>
                <a:lnTo>
                  <a:pt x="2717362" y="202980"/>
                </a:lnTo>
                <a:lnTo>
                  <a:pt x="2715785" y="209236"/>
                </a:lnTo>
                <a:cubicBezTo>
                  <a:pt x="2715360" y="210919"/>
                  <a:pt x="2715360" y="210919"/>
                  <a:pt x="2715360" y="210919"/>
                </a:cubicBezTo>
                <a:cubicBezTo>
                  <a:pt x="2718756" y="210919"/>
                  <a:pt x="2718756" y="210919"/>
                  <a:pt x="2718756" y="210919"/>
                </a:cubicBezTo>
                <a:cubicBezTo>
                  <a:pt x="2723849" y="201943"/>
                  <a:pt x="2726396" y="197456"/>
                  <a:pt x="2727670" y="195212"/>
                </a:cubicBezTo>
                <a:lnTo>
                  <a:pt x="2727707" y="195147"/>
                </a:lnTo>
                <a:lnTo>
                  <a:pt x="2729102" y="194090"/>
                </a:lnTo>
                <a:lnTo>
                  <a:pt x="2731202" y="192968"/>
                </a:lnTo>
                <a:lnTo>
                  <a:pt x="2737856" y="192968"/>
                </a:lnTo>
                <a:cubicBezTo>
                  <a:pt x="2739129" y="192968"/>
                  <a:pt x="2739129" y="192968"/>
                  <a:pt x="2739129" y="192968"/>
                </a:cubicBezTo>
                <a:cubicBezTo>
                  <a:pt x="2739978" y="190163"/>
                  <a:pt x="2739129" y="189322"/>
                  <a:pt x="2737239" y="189743"/>
                </a:cubicBezTo>
                <a:lnTo>
                  <a:pt x="2731202" y="192968"/>
                </a:lnTo>
                <a:lnTo>
                  <a:pt x="2728943" y="192968"/>
                </a:lnTo>
                <a:lnTo>
                  <a:pt x="2727707" y="195147"/>
                </a:lnTo>
                <a:lnTo>
                  <a:pt x="2717362" y="202980"/>
                </a:lnTo>
                <a:lnTo>
                  <a:pt x="2718756" y="197456"/>
                </a:lnTo>
                <a:lnTo>
                  <a:pt x="2718160" y="197456"/>
                </a:lnTo>
                <a:lnTo>
                  <a:pt x="2732584" y="182170"/>
                </a:lnTo>
                <a:cubicBezTo>
                  <a:pt x="2741835" y="172493"/>
                  <a:pt x="2753985" y="159872"/>
                  <a:pt x="2769690" y="143604"/>
                </a:cubicBezTo>
                <a:cubicBezTo>
                  <a:pt x="2803645" y="112191"/>
                  <a:pt x="2803645" y="112191"/>
                  <a:pt x="2803645" y="112191"/>
                </a:cubicBezTo>
                <a:cubicBezTo>
                  <a:pt x="2807041" y="116678"/>
                  <a:pt x="2807041" y="116678"/>
                  <a:pt x="2807041" y="116678"/>
                </a:cubicBezTo>
                <a:cubicBezTo>
                  <a:pt x="2796854" y="130141"/>
                  <a:pt x="2796854" y="130141"/>
                  <a:pt x="2796854" y="130141"/>
                </a:cubicBezTo>
                <a:cubicBezTo>
                  <a:pt x="2790063" y="134629"/>
                  <a:pt x="2790063" y="134629"/>
                  <a:pt x="2790063" y="134629"/>
                </a:cubicBezTo>
                <a:cubicBezTo>
                  <a:pt x="2807041" y="125654"/>
                  <a:pt x="2779877" y="152579"/>
                  <a:pt x="2807041" y="134629"/>
                </a:cubicBezTo>
                <a:cubicBezTo>
                  <a:pt x="2810437" y="134629"/>
                  <a:pt x="2813832" y="130141"/>
                  <a:pt x="2813832" y="134629"/>
                </a:cubicBezTo>
                <a:cubicBezTo>
                  <a:pt x="2813832" y="125654"/>
                  <a:pt x="2813832" y="125654"/>
                  <a:pt x="2813832" y="125654"/>
                </a:cubicBezTo>
                <a:cubicBezTo>
                  <a:pt x="2834206" y="125654"/>
                  <a:pt x="2834206" y="125654"/>
                  <a:pt x="2834206" y="125654"/>
                </a:cubicBezTo>
                <a:cubicBezTo>
                  <a:pt x="2830810" y="121166"/>
                  <a:pt x="2830810" y="121166"/>
                  <a:pt x="2830810" y="121166"/>
                </a:cubicBezTo>
                <a:cubicBezTo>
                  <a:pt x="2827415" y="112191"/>
                  <a:pt x="2827415" y="112191"/>
                  <a:pt x="2827415" y="112191"/>
                </a:cubicBezTo>
                <a:cubicBezTo>
                  <a:pt x="2840997" y="112191"/>
                  <a:pt x="2817228" y="98728"/>
                  <a:pt x="2857975" y="89753"/>
                </a:cubicBezTo>
                <a:cubicBezTo>
                  <a:pt x="2857975" y="76290"/>
                  <a:pt x="2857975" y="76290"/>
                  <a:pt x="2857975" y="76290"/>
                </a:cubicBezTo>
                <a:cubicBezTo>
                  <a:pt x="2874953" y="67315"/>
                  <a:pt x="2874953" y="67315"/>
                  <a:pt x="2874953" y="67315"/>
                </a:cubicBezTo>
                <a:cubicBezTo>
                  <a:pt x="2878349" y="58339"/>
                  <a:pt x="2878349" y="58339"/>
                  <a:pt x="2878349" y="58339"/>
                </a:cubicBezTo>
                <a:cubicBezTo>
                  <a:pt x="2925887" y="22438"/>
                  <a:pt x="2925887" y="22438"/>
                  <a:pt x="2925887" y="22438"/>
                </a:cubicBezTo>
                <a:cubicBezTo>
                  <a:pt x="2929282" y="22438"/>
                  <a:pt x="2929282" y="22438"/>
                  <a:pt x="2929282" y="22438"/>
                </a:cubicBezTo>
                <a:cubicBezTo>
                  <a:pt x="2959843" y="0"/>
                  <a:pt x="2959843" y="0"/>
                  <a:pt x="2959843" y="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5" name="图片 4" descr="25e01feb477309f9e9108ace34432cc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539750"/>
            <a:ext cx="1794510" cy="239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79360" y="2600960"/>
            <a:ext cx="4612640" cy="2019300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Embroidery Techniques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22400" y="1623695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22400" y="3288030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1141095" y="5071110"/>
            <a:ext cx="673100" cy="645160"/>
            <a:chOff x="1025200" y="1996751"/>
            <a:chExt cx="672971" cy="645160"/>
          </a:xfrm>
        </p:grpSpPr>
        <p:sp>
          <p:nvSpPr>
            <p:cNvPr id="17" name="椭圆 16"/>
            <p:cNvSpPr/>
            <p:nvPr/>
          </p:nvSpPr>
          <p:spPr>
            <a:xfrm>
              <a:off x="1306286" y="1996751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18" name="佳佳PPT"/>
            <p:cNvSpPr txBox="1"/>
            <p:nvPr/>
          </p:nvSpPr>
          <p:spPr>
            <a:xfrm>
              <a:off x="1025200" y="1996751"/>
              <a:ext cx="56217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2608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066290" y="1069975"/>
            <a:ext cx="5295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12  categories of stitches</a:t>
            </a:r>
            <a:endParaRPr lang="en-US" altLang="zh-CN" sz="2400"/>
          </a:p>
          <a:p>
            <a:r>
              <a:rPr lang="en-US" altLang="zh-CN" sz="2400"/>
              <a:t>130 kinds of stitches in Shu embroidery</a:t>
            </a:r>
            <a:endParaRPr lang="en-US" altLang="zh-CN" sz="2400"/>
          </a:p>
          <a:p>
            <a:r>
              <a:rPr lang="en-US" altLang="zh-CN" sz="2400"/>
              <a:t>70 processes of exquisite “Yi Jin Thread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2066290" y="3158490"/>
            <a:ext cx="5603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halo stitch, needle laying, needle rolling, needle cutting, needle blending, needle covering, etc</a:t>
            </a:r>
            <a:endParaRPr lang="en-US" altLang="zh-CN" sz="2400"/>
          </a:p>
        </p:txBody>
      </p:sp>
      <p:sp>
        <p:nvSpPr>
          <p:cNvPr id="22" name="文本框 21"/>
          <p:cNvSpPr txBox="1"/>
          <p:nvPr/>
        </p:nvSpPr>
        <p:spPr>
          <a:xfrm>
            <a:off x="2066290" y="4899025"/>
            <a:ext cx="5603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single-sided embroidery, </a:t>
            </a:r>
            <a:endParaRPr lang="en-US" altLang="zh-CN" sz="2400"/>
          </a:p>
          <a:p>
            <a:r>
              <a:rPr lang="en-US" altLang="zh-CN" sz="2400"/>
              <a:t>double-sided embroidery, </a:t>
            </a:r>
            <a:endParaRPr lang="en-US" altLang="zh-CN" sz="2400"/>
          </a:p>
          <a:p>
            <a:r>
              <a:rPr lang="en-US" altLang="zh-CN" sz="2400"/>
              <a:t>double-sided triple-variant embroidery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12" grpId="0" animBg="1"/>
      <p:bldP spid="12" grpId="1" animBg="1"/>
      <p:bldP spid="21" grpId="0"/>
      <p:bldP spid="21" grpId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761480" y="1837690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81702" y="4221720"/>
            <a:ext cx="672971" cy="645160"/>
            <a:chOff x="1025200" y="1996751"/>
            <a:chExt cx="672971" cy="645160"/>
          </a:xfrm>
        </p:grpSpPr>
        <p:sp>
          <p:nvSpPr>
            <p:cNvPr id="18" name="椭圆 17"/>
            <p:cNvSpPr/>
            <p:nvPr/>
          </p:nvSpPr>
          <p:spPr>
            <a:xfrm>
              <a:off x="1306286" y="1996751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19" name="佳佳PPT"/>
            <p:cNvSpPr txBox="1"/>
            <p:nvPr/>
          </p:nvSpPr>
          <p:spPr>
            <a:xfrm>
              <a:off x="1025200" y="1996751"/>
              <a:ext cx="56217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2608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304165" y="0"/>
            <a:ext cx="4146550" cy="1602105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Classic Patterns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6910" y="2600960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beautiful and auspicious objects</a:t>
            </a:r>
            <a:endParaRPr lang="en-US" altLang="zh-CN" sz="4000"/>
          </a:p>
        </p:txBody>
      </p:sp>
      <p:sp>
        <p:nvSpPr>
          <p:cNvPr id="25" name="椭圆 24"/>
          <p:cNvSpPr/>
          <p:nvPr/>
        </p:nvSpPr>
        <p:spPr>
          <a:xfrm>
            <a:off x="6761480" y="3037205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61480" y="690245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761480" y="5384165"/>
            <a:ext cx="391795" cy="3917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23455" y="471170"/>
            <a:ext cx="4769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/>
              <a:t>dargon and phoenix symbolizing nobility</a:t>
            </a:r>
            <a:endParaRPr lang="en-US" altLang="zh-CN" sz="2400"/>
          </a:p>
        </p:txBody>
      </p:sp>
      <p:sp>
        <p:nvSpPr>
          <p:cNvPr id="31" name="文本框 30"/>
          <p:cNvSpPr txBox="1"/>
          <p:nvPr/>
        </p:nvSpPr>
        <p:spPr>
          <a:xfrm>
            <a:off x="7323455" y="17710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mandarin ducks symbolizing a happy couple</a:t>
            </a:r>
            <a:endParaRPr lang="en-US" altLang="zh-CN" sz="2400"/>
          </a:p>
        </p:txBody>
      </p:sp>
      <p:sp>
        <p:nvSpPr>
          <p:cNvPr id="32" name="文本框 31"/>
          <p:cNvSpPr txBox="1"/>
          <p:nvPr/>
        </p:nvSpPr>
        <p:spPr>
          <a:xfrm>
            <a:off x="7323455" y="287972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/>
              <a:t>butterflies symbolizing happy love</a:t>
            </a:r>
            <a:endParaRPr lang="en-US" altLang="zh-CN" sz="2400"/>
          </a:p>
        </p:txBody>
      </p:sp>
      <p:sp>
        <p:nvSpPr>
          <p:cNvPr id="33" name="文本框 32"/>
          <p:cNvSpPr txBox="1"/>
          <p:nvPr/>
        </p:nvSpPr>
        <p:spPr>
          <a:xfrm>
            <a:off x="7335520" y="403669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carp symbolizing luck and good fortune</a:t>
            </a:r>
            <a:endParaRPr lang="en-US" altLang="zh-CN" sz="2400"/>
          </a:p>
        </p:txBody>
      </p:sp>
      <p:sp>
        <p:nvSpPr>
          <p:cNvPr id="34" name="文本框 33"/>
          <p:cNvSpPr txBox="1"/>
          <p:nvPr/>
        </p:nvSpPr>
        <p:spPr>
          <a:xfrm>
            <a:off x="7335520" y="52882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/>
              <a:t>rare animals unique to Sichuan</a:t>
            </a:r>
            <a:endParaRPr lang="en-US" altLang="zh-CN" sz="2400"/>
          </a:p>
        </p:txBody>
      </p:sp>
      <p:pic>
        <p:nvPicPr>
          <p:cNvPr id="2" name="图片 1" descr="267c4883cd2eb1cc9b75444adcef976c"/>
          <p:cNvPicPr>
            <a:picLocks noChangeAspect="1"/>
          </p:cNvPicPr>
          <p:nvPr/>
        </p:nvPicPr>
        <p:blipFill>
          <a:blip r:embed="rId2"/>
          <a:srcRect t="2186" b="18322"/>
          <a:stretch>
            <a:fillRect/>
          </a:stretch>
        </p:blipFill>
        <p:spPr>
          <a:xfrm>
            <a:off x="4557395" y="176530"/>
            <a:ext cx="2233930" cy="2663190"/>
          </a:xfrm>
          <a:prstGeom prst="ellipse">
            <a:avLst/>
          </a:prstGeom>
        </p:spPr>
      </p:pic>
      <p:pic>
        <p:nvPicPr>
          <p:cNvPr id="3" name="图片 2" descr="ec984e0b08b9445ffeecc55c4194af60"/>
          <p:cNvPicPr>
            <a:picLocks noChangeAspect="1"/>
          </p:cNvPicPr>
          <p:nvPr/>
        </p:nvPicPr>
        <p:blipFill>
          <a:blip r:embed="rId3"/>
          <a:srcRect l="12805" t="-937" r="11936" b="19087"/>
          <a:stretch>
            <a:fillRect/>
          </a:stretch>
        </p:blipFill>
        <p:spPr>
          <a:xfrm>
            <a:off x="1119505" y="3796665"/>
            <a:ext cx="2204085" cy="3023235"/>
          </a:xfrm>
          <a:prstGeom prst="ellipse">
            <a:avLst/>
          </a:prstGeom>
        </p:spPr>
      </p:pic>
      <p:pic>
        <p:nvPicPr>
          <p:cNvPr id="4" name="图片 3" descr="cfd2396244787b1c01249336f7843f5c"/>
          <p:cNvPicPr>
            <a:picLocks noChangeAspect="1"/>
          </p:cNvPicPr>
          <p:nvPr/>
        </p:nvPicPr>
        <p:blipFill>
          <a:blip r:embed="rId4"/>
          <a:srcRect l="4561" r="7449" b="6603"/>
          <a:stretch>
            <a:fillRect/>
          </a:stretch>
        </p:blipFill>
        <p:spPr>
          <a:xfrm>
            <a:off x="4027170" y="3709035"/>
            <a:ext cx="2593340" cy="314896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6" grpId="0" animBg="1"/>
      <p:bldP spid="26" grpId="1" animBg="1"/>
      <p:bldP spid="29" grpId="0"/>
      <p:bldP spid="29" grpId="1"/>
      <p:bldP spid="5" grpId="0" animBg="1"/>
      <p:bldP spid="5" grpId="1" animBg="1"/>
      <p:bldP spid="31" grpId="0"/>
      <p:bldP spid="31" grpId="1"/>
      <p:bldP spid="25" grpId="0" animBg="1"/>
      <p:bldP spid="25" grpId="1" animBg="1"/>
      <p:bldP spid="32" grpId="0"/>
      <p:bldP spid="32" grpId="1"/>
      <p:bldP spid="33" grpId="0"/>
      <p:bldP spid="33" grpId="1"/>
      <p:bldP spid="27" grpId="0" animBg="1"/>
      <p:bldP spid="27" grpId="1" animBg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0">
            <a:off x="7428230" y="1808480"/>
            <a:ext cx="4358005" cy="4251325"/>
            <a:chOff x="1030463" y="1214805"/>
            <a:chExt cx="2844851" cy="4428390"/>
          </a:xfrm>
        </p:grpSpPr>
        <p:sp>
          <p:nvSpPr>
            <p:cNvPr id="5" name="缺角矩形 4"/>
            <p:cNvSpPr/>
            <p:nvPr/>
          </p:nvSpPr>
          <p:spPr>
            <a:xfrm>
              <a:off x="1097188" y="1323743"/>
              <a:ext cx="2718923" cy="4232366"/>
            </a:xfrm>
            <a:prstGeom prst="plaque">
              <a:avLst>
                <a:gd name="adj" fmla="val 14275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" name="佳佳PPT"/>
            <p:cNvSpPr/>
            <p:nvPr/>
          </p:nvSpPr>
          <p:spPr>
            <a:xfrm>
              <a:off x="1030463" y="1214805"/>
              <a:ext cx="2844851" cy="4428390"/>
            </a:xfrm>
            <a:prstGeom prst="plaque">
              <a:avLst>
                <a:gd name="adj" fmla="val 14275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38771" y="1701313"/>
            <a:ext cx="2844851" cy="4358681"/>
            <a:chOff x="1030463" y="1214805"/>
            <a:chExt cx="2844851" cy="4358681"/>
          </a:xfrm>
        </p:grpSpPr>
        <p:cxnSp>
          <p:nvCxnSpPr>
            <p:cNvPr id="16" name="佳佳PPT"/>
            <p:cNvCxnSpPr/>
            <p:nvPr/>
          </p:nvCxnSpPr>
          <p:spPr>
            <a:xfrm>
              <a:off x="1647272" y="2489550"/>
              <a:ext cx="164606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1030463" y="1214805"/>
              <a:ext cx="2844851" cy="4358681"/>
              <a:chOff x="1030463" y="1214805"/>
              <a:chExt cx="2844851" cy="4428390"/>
            </a:xfrm>
          </p:grpSpPr>
          <p:sp>
            <p:nvSpPr>
              <p:cNvPr id="13" name="佳佳PPT"/>
              <p:cNvSpPr/>
              <p:nvPr/>
            </p:nvSpPr>
            <p:spPr>
              <a:xfrm>
                <a:off x="1097188" y="1323743"/>
                <a:ext cx="2718923" cy="4232366"/>
              </a:xfrm>
              <a:prstGeom prst="plaque">
                <a:avLst>
                  <a:gd name="adj" fmla="val 14275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4" name="佳佳PPT"/>
              <p:cNvSpPr/>
              <p:nvPr/>
            </p:nvSpPr>
            <p:spPr>
              <a:xfrm>
                <a:off x="1030463" y="1214805"/>
                <a:ext cx="2844851" cy="4428390"/>
              </a:xfrm>
              <a:prstGeom prst="plaque">
                <a:avLst>
                  <a:gd name="adj" fmla="val 14275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4060825" y="0"/>
            <a:ext cx="3540760" cy="1270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Color Matching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3350" y="2515870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overlay color </a:t>
            </a:r>
            <a:endParaRPr lang="en-US" altLang="zh-CN" sz="2400"/>
          </a:p>
        </p:txBody>
      </p:sp>
      <p:sp>
        <p:nvSpPr>
          <p:cNvPr id="21" name="文本框 20"/>
          <p:cNvSpPr txBox="1"/>
          <p:nvPr/>
        </p:nvSpPr>
        <p:spPr>
          <a:xfrm>
            <a:off x="1403350" y="3404870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single-color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1285875" y="4239260"/>
            <a:ext cx="3011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upper five-color</a:t>
            </a:r>
            <a:endParaRPr lang="en-US" altLang="zh-CN" sz="2400"/>
          </a:p>
        </p:txBody>
      </p:sp>
      <p:sp>
        <p:nvSpPr>
          <p:cNvPr id="23" name="文本框 22"/>
          <p:cNvSpPr txBox="1"/>
          <p:nvPr/>
        </p:nvSpPr>
        <p:spPr>
          <a:xfrm>
            <a:off x="1342390" y="5073650"/>
            <a:ext cx="254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lower five-color</a:t>
            </a:r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24" name="直接连接符 23"/>
          <p:cNvCxnSpPr/>
          <p:nvPr>
            <p:custDataLst>
              <p:tags r:id="rId1"/>
            </p:custDataLst>
          </p:nvPr>
        </p:nvCxnSpPr>
        <p:spPr>
          <a:xfrm>
            <a:off x="1655601" y="3906333"/>
            <a:ext cx="16460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"/>
            </p:custDataLst>
          </p:nvPr>
        </p:nvCxnSpPr>
        <p:spPr>
          <a:xfrm>
            <a:off x="1638456" y="5538283"/>
            <a:ext cx="16460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3"/>
            </p:custDataLst>
          </p:nvPr>
        </p:nvCxnSpPr>
        <p:spPr>
          <a:xfrm>
            <a:off x="1655601" y="4704528"/>
            <a:ext cx="16460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057515" y="2515870"/>
            <a:ext cx="3677285" cy="302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/>
              <a:t>a simple and generous work with consistency and coherence</a:t>
            </a:r>
            <a:endParaRPr lang="en-US" altLang="zh-CN" sz="4000"/>
          </a:p>
        </p:txBody>
      </p:sp>
      <p:sp>
        <p:nvSpPr>
          <p:cNvPr id="30" name="右箭头 29"/>
          <p:cNvSpPr/>
          <p:nvPr/>
        </p:nvSpPr>
        <p:spPr>
          <a:xfrm>
            <a:off x="4506595" y="3741420"/>
            <a:ext cx="2447290" cy="4857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c3a1319dc4594a1625b4b011126be4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30" y="1624330"/>
            <a:ext cx="3660775" cy="443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佳佳PPT"/>
          <p:cNvSpPr/>
          <p:nvPr/>
        </p:nvSpPr>
        <p:spPr>
          <a:xfrm>
            <a:off x="1544078" y="2143639"/>
            <a:ext cx="2570721" cy="2570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419362" y="2284316"/>
            <a:ext cx="1438598" cy="1438598"/>
          </a:xfrm>
          <a:prstGeom prst="ellipse">
            <a:avLst/>
          </a:prstGeom>
        </p:spPr>
      </p:pic>
      <p:sp>
        <p:nvSpPr>
          <p:cNvPr id="4" name="佳佳PPT"/>
          <p:cNvSpPr txBox="1"/>
          <p:nvPr/>
        </p:nvSpPr>
        <p:spPr>
          <a:xfrm>
            <a:off x="1544955" y="2767965"/>
            <a:ext cx="2389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Four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佳佳PPT"/>
          <p:cNvSpPr txBox="1"/>
          <p:nvPr/>
        </p:nvSpPr>
        <p:spPr>
          <a:xfrm>
            <a:off x="5561965" y="2767965"/>
            <a:ext cx="43294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Current situation and Inheritance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7368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94160" y="0"/>
            <a:ext cx="497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497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3" name="蜀绣传承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8495" y="0"/>
            <a:ext cx="108756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8002" y="1762607"/>
            <a:ext cx="3592176" cy="3592176"/>
            <a:chOff x="1044515" y="1632912"/>
            <a:chExt cx="3592176" cy="3592176"/>
          </a:xfrm>
        </p:grpSpPr>
        <p:sp>
          <p:nvSpPr>
            <p:cNvPr id="3" name="椭圆 2"/>
            <p:cNvSpPr/>
            <p:nvPr/>
          </p:nvSpPr>
          <p:spPr>
            <a:xfrm>
              <a:off x="1044515" y="1632912"/>
              <a:ext cx="3592176" cy="359217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528265" y="2419543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2475" y="1018540"/>
            <a:ext cx="2905760" cy="4926965"/>
            <a:chOff x="5936950" y="1182272"/>
            <a:chExt cx="2005063" cy="4672724"/>
          </a:xfrm>
        </p:grpSpPr>
        <p:sp>
          <p:nvSpPr>
            <p:cNvPr id="9" name="矩形 8"/>
            <p:cNvSpPr/>
            <p:nvPr/>
          </p:nvSpPr>
          <p:spPr>
            <a:xfrm>
              <a:off x="5936950" y="1182272"/>
              <a:ext cx="2005063" cy="4672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325140" y="1182272"/>
              <a:ext cx="0" cy="467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335780" y="1019175"/>
            <a:ext cx="3213100" cy="4926330"/>
            <a:chOff x="5206675" y="1182272"/>
            <a:chExt cx="2118465" cy="4672724"/>
          </a:xfrm>
        </p:grpSpPr>
        <p:sp>
          <p:nvSpPr>
            <p:cNvPr id="14" name="矩形 13"/>
            <p:cNvSpPr/>
            <p:nvPr/>
          </p:nvSpPr>
          <p:spPr>
            <a:xfrm>
              <a:off x="5206675" y="1182272"/>
              <a:ext cx="2005063" cy="4672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cxnSp>
          <p:nvCxnSpPr>
            <p:cNvPr id="17" name="佳佳PPT"/>
            <p:cNvCxnSpPr/>
            <p:nvPr/>
          </p:nvCxnSpPr>
          <p:spPr>
            <a:xfrm>
              <a:off x="7325140" y="1182272"/>
              <a:ext cx="0" cy="467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7661275" y="3308350"/>
            <a:ext cx="3352165" cy="1104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noProof="0" dirty="0">
                <a:ln>
                  <a:noFill/>
                </a:ln>
                <a:solidFill>
                  <a:srgbClr val="426088"/>
                </a:solidFill>
                <a:effectLst/>
                <a:uLnTx/>
                <a:uFillTx/>
                <a:latin typeface="思源宋体 CN Heavy"/>
                <a:ea typeface="思源宋体 CN Heavy"/>
              </a:rPr>
              <a:t>Current Situation</a:t>
            </a:r>
            <a:endParaRPr lang="zh-CN" altLang="en-US" sz="3600" noProof="0" dirty="0">
              <a:ln>
                <a:noFill/>
              </a:ln>
              <a:solidFill>
                <a:srgbClr val="426088"/>
              </a:solidFill>
              <a:effectLst/>
              <a:uLnTx/>
              <a:uFillTx/>
              <a:latin typeface="思源宋体 CN Heavy"/>
              <a:ea typeface="思源宋体 CN Heavy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2475" y="1394460"/>
            <a:ext cx="3034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lower consumption and foreign export sales</a:t>
            </a:r>
            <a:endParaRPr lang="zh-CN" altLang="en-US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53387" y="1613248"/>
            <a:ext cx="391885" cy="391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7075" y="2899410"/>
            <a:ext cx="29718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enterprises </a:t>
            </a: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: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pPr algn="l">
              <a:buClrTx/>
              <a:buSzTx/>
              <a:buFontTx/>
            </a:pP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1.small in scale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pPr algn="l">
              <a:buClrTx/>
              <a:buSzTx/>
              <a:buFontTx/>
            </a:pP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2.insufficient brand influence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pPr algn="l">
              <a:buClrTx/>
              <a:buSzTx/>
              <a:buFontTx/>
            </a:pP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3.backwarrd talent training mechanism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pPr algn="l">
              <a:buClrTx/>
              <a:buSzTx/>
              <a:buFontTx/>
            </a:pP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4.the problem of talent gap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66087" y="2941033"/>
            <a:ext cx="391885" cy="391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62145" y="2722245"/>
            <a:ext cx="2816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</a:rPr>
              <a:t>mainly handcrafts,few practical items</a:t>
            </a:r>
            <a:endParaRPr lang="en-US" altLang="zh-CN" sz="24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07177" y="2899123"/>
            <a:ext cx="391885" cy="391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5" grpId="0"/>
      <p:bldP spid="25" grpId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776075" y="0"/>
            <a:ext cx="4159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4159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" name="蜀绣宣传片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5350" y="0"/>
            <a:ext cx="104006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08280" y="3630355"/>
            <a:ext cx="1697152" cy="470629"/>
            <a:chOff x="1518725" y="3831776"/>
            <a:chExt cx="1697152" cy="470629"/>
          </a:xfrm>
        </p:grpSpPr>
        <p:sp>
          <p:nvSpPr>
            <p:cNvPr id="6" name="佳佳PPT"/>
            <p:cNvSpPr/>
            <p:nvPr/>
          </p:nvSpPr>
          <p:spPr>
            <a:xfrm>
              <a:off x="1518725" y="3831776"/>
              <a:ext cx="1697152" cy="470629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18725" y="3836257"/>
              <a:ext cx="1697152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Works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01619" y="4660325"/>
            <a:ext cx="1697152" cy="470629"/>
            <a:chOff x="1518725" y="3831776"/>
            <a:chExt cx="1697152" cy="470629"/>
          </a:xfrm>
        </p:grpSpPr>
        <p:sp>
          <p:nvSpPr>
            <p:cNvPr id="10" name="佳佳PPT"/>
            <p:cNvSpPr/>
            <p:nvPr/>
          </p:nvSpPr>
          <p:spPr>
            <a:xfrm>
              <a:off x="1518725" y="3831776"/>
              <a:ext cx="1697152" cy="470629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8725" y="3836257"/>
              <a:ext cx="1697152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Government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50894" y="3630355"/>
            <a:ext cx="1697152" cy="470629"/>
            <a:chOff x="1518725" y="3831776"/>
            <a:chExt cx="1697152" cy="470629"/>
          </a:xfrm>
        </p:grpSpPr>
        <p:sp>
          <p:nvSpPr>
            <p:cNvPr id="14" name="佳佳PPT"/>
            <p:cNvSpPr/>
            <p:nvPr/>
          </p:nvSpPr>
          <p:spPr>
            <a:xfrm>
              <a:off x="1518725" y="3831776"/>
              <a:ext cx="1697152" cy="470629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18725" y="3836257"/>
              <a:ext cx="1697152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People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37915" y="-467360"/>
            <a:ext cx="3859530" cy="1452245"/>
            <a:chOff x="2271835" y="4443317"/>
            <a:chExt cx="3715012" cy="1455798"/>
          </a:xfrm>
        </p:grpSpPr>
        <p:sp>
          <p:nvSpPr>
            <p:cNvPr id="24" name="佳佳PPT"/>
            <p:cNvSpPr/>
            <p:nvPr>
              <p:custDataLst>
                <p:tags r:id="rId1"/>
              </p:custDataLst>
            </p:nvPr>
          </p:nvSpPr>
          <p:spPr>
            <a:xfrm>
              <a:off x="3103709" y="4903545"/>
              <a:ext cx="2883138" cy="995570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Inheritance</a:t>
              </a:r>
              <a:endPara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"/>
              </p:custDataLst>
            </p:nvPr>
          </p:nvSpPr>
          <p:spPr>
            <a:xfrm>
              <a:off x="2271835" y="4443317"/>
              <a:ext cx="1697152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90500" y="4235450"/>
            <a:ext cx="4963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integrate Shu culture with imagination and storytelling on the basis of retaining its own characteristics</a:t>
            </a:r>
            <a:endParaRPr lang="en-US" altLang="zh-CN" sz="2000"/>
          </a:p>
        </p:txBody>
      </p:sp>
      <p:sp>
        <p:nvSpPr>
          <p:cNvPr id="30" name="文本框 29"/>
          <p:cNvSpPr txBox="1"/>
          <p:nvPr/>
        </p:nvSpPr>
        <p:spPr>
          <a:xfrm>
            <a:off x="4043045" y="5390515"/>
            <a:ext cx="47625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strengthen the market regulation </a:t>
            </a:r>
            <a:endParaRPr lang="en-US" altLang="zh-CN" sz="2000"/>
          </a:p>
          <a:p>
            <a:r>
              <a:rPr lang="en-US" altLang="zh-CN" sz="2000"/>
              <a:t>encourage the development of Shu enterprises</a:t>
            </a:r>
            <a:endParaRPr lang="en-US" altLang="zh-CN" sz="2000"/>
          </a:p>
          <a:p>
            <a:r>
              <a:rPr lang="en-US" altLang="zh-CN" sz="2000"/>
              <a:t>give more preferential policies</a:t>
            </a:r>
            <a:endParaRPr lang="en-US" altLang="zh-CN" sz="2000"/>
          </a:p>
        </p:txBody>
      </p:sp>
      <p:sp>
        <p:nvSpPr>
          <p:cNvPr id="32" name="文本框 31"/>
          <p:cNvSpPr txBox="1"/>
          <p:nvPr/>
        </p:nvSpPr>
        <p:spPr>
          <a:xfrm>
            <a:off x="8631555" y="4363085"/>
            <a:ext cx="3411855" cy="1015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develop Bashu culture </a:t>
            </a:r>
            <a:endParaRPr lang="en-US" altLang="zh-CN" sz="2000"/>
          </a:p>
          <a:p>
            <a:r>
              <a:rPr lang="en-US" altLang="zh-CN" sz="2000"/>
              <a:t>preserve Shu embroidery works</a:t>
            </a:r>
            <a:endParaRPr lang="en-US" altLang="zh-CN" sz="2000"/>
          </a:p>
          <a:p>
            <a:r>
              <a:rPr lang="en-US" altLang="zh-CN" sz="2000"/>
              <a:t>nurture back-up talents</a:t>
            </a:r>
            <a:endParaRPr lang="en-US" altLang="zh-CN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6335" r="36255" b="5350"/>
          <a:stretch>
            <a:fillRect/>
          </a:stretch>
        </p:blipFill>
        <p:spPr>
          <a:xfrm>
            <a:off x="1063139" y="1016000"/>
            <a:ext cx="2331815" cy="2331815"/>
          </a:xfrm>
          <a:custGeom>
            <a:avLst/>
            <a:gdLst>
              <a:gd name="connsiteX0" fmla="*/ 1165907 w 2331815"/>
              <a:gd name="connsiteY0" fmla="*/ 0 h 2331815"/>
              <a:gd name="connsiteX1" fmla="*/ 1776914 w 2331815"/>
              <a:gd name="connsiteY1" fmla="*/ 497986 h 2331815"/>
              <a:gd name="connsiteX2" fmla="*/ 1784451 w 2331815"/>
              <a:gd name="connsiteY2" fmla="*/ 547366 h 2331815"/>
              <a:gd name="connsiteX3" fmla="*/ 1833830 w 2331815"/>
              <a:gd name="connsiteY3" fmla="*/ 554902 h 2331815"/>
              <a:gd name="connsiteX4" fmla="*/ 2331815 w 2331815"/>
              <a:gd name="connsiteY4" fmla="*/ 1165909 h 2331815"/>
              <a:gd name="connsiteX5" fmla="*/ 1833830 w 2331815"/>
              <a:gd name="connsiteY5" fmla="*/ 1776916 h 2331815"/>
              <a:gd name="connsiteX6" fmla="*/ 1784450 w 2331815"/>
              <a:gd name="connsiteY6" fmla="*/ 1784452 h 2331815"/>
              <a:gd name="connsiteX7" fmla="*/ 1776914 w 2331815"/>
              <a:gd name="connsiteY7" fmla="*/ 1833830 h 2331815"/>
              <a:gd name="connsiteX8" fmla="*/ 1165907 w 2331815"/>
              <a:gd name="connsiteY8" fmla="*/ 2331815 h 2331815"/>
              <a:gd name="connsiteX9" fmla="*/ 554900 w 2331815"/>
              <a:gd name="connsiteY9" fmla="*/ 1833830 h 2331815"/>
              <a:gd name="connsiteX10" fmla="*/ 547364 w 2331815"/>
              <a:gd name="connsiteY10" fmla="*/ 1784452 h 2331815"/>
              <a:gd name="connsiteX11" fmla="*/ 497986 w 2331815"/>
              <a:gd name="connsiteY11" fmla="*/ 1776916 h 2331815"/>
              <a:gd name="connsiteX12" fmla="*/ 0 w 2331815"/>
              <a:gd name="connsiteY12" fmla="*/ 1165909 h 2331815"/>
              <a:gd name="connsiteX13" fmla="*/ 497986 w 2331815"/>
              <a:gd name="connsiteY13" fmla="*/ 554902 h 2331815"/>
              <a:gd name="connsiteX14" fmla="*/ 547364 w 2331815"/>
              <a:gd name="connsiteY14" fmla="*/ 547366 h 2331815"/>
              <a:gd name="connsiteX15" fmla="*/ 554900 w 2331815"/>
              <a:gd name="connsiteY15" fmla="*/ 497986 h 2331815"/>
              <a:gd name="connsiteX16" fmla="*/ 1165907 w 2331815"/>
              <a:gd name="connsiteY16" fmla="*/ 0 h 233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1815" h="2331815">
                <a:moveTo>
                  <a:pt x="1165907" y="0"/>
                </a:moveTo>
                <a:cubicBezTo>
                  <a:pt x="1467299" y="0"/>
                  <a:pt x="1718759" y="213786"/>
                  <a:pt x="1776914" y="497986"/>
                </a:cubicBezTo>
                <a:lnTo>
                  <a:pt x="1784451" y="547366"/>
                </a:lnTo>
                <a:lnTo>
                  <a:pt x="1833830" y="554902"/>
                </a:lnTo>
                <a:cubicBezTo>
                  <a:pt x="2118030" y="613058"/>
                  <a:pt x="2331815" y="864517"/>
                  <a:pt x="2331815" y="1165909"/>
                </a:cubicBezTo>
                <a:cubicBezTo>
                  <a:pt x="2331815" y="1467301"/>
                  <a:pt x="2118030" y="1718761"/>
                  <a:pt x="1833830" y="1776916"/>
                </a:cubicBezTo>
                <a:lnTo>
                  <a:pt x="1784450" y="1784452"/>
                </a:lnTo>
                <a:lnTo>
                  <a:pt x="1776914" y="1833830"/>
                </a:lnTo>
                <a:cubicBezTo>
                  <a:pt x="1718759" y="2118030"/>
                  <a:pt x="1467299" y="2331815"/>
                  <a:pt x="1165907" y="2331815"/>
                </a:cubicBezTo>
                <a:cubicBezTo>
                  <a:pt x="864515" y="2331815"/>
                  <a:pt x="613056" y="2118030"/>
                  <a:pt x="554900" y="1833830"/>
                </a:cubicBezTo>
                <a:lnTo>
                  <a:pt x="547364" y="1784452"/>
                </a:lnTo>
                <a:lnTo>
                  <a:pt x="497986" y="1776916"/>
                </a:lnTo>
                <a:cubicBezTo>
                  <a:pt x="213786" y="1718760"/>
                  <a:pt x="0" y="1467301"/>
                  <a:pt x="0" y="1165909"/>
                </a:cubicBezTo>
                <a:cubicBezTo>
                  <a:pt x="0" y="864517"/>
                  <a:pt x="213786" y="613058"/>
                  <a:pt x="497986" y="554902"/>
                </a:cubicBezTo>
                <a:lnTo>
                  <a:pt x="547364" y="547366"/>
                </a:lnTo>
                <a:lnTo>
                  <a:pt x="554900" y="497986"/>
                </a:lnTo>
                <a:cubicBezTo>
                  <a:pt x="613056" y="213786"/>
                  <a:pt x="864515" y="0"/>
                  <a:pt x="11659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13215" r="22724" b="4957"/>
          <a:stretch>
            <a:fillRect/>
          </a:stretch>
        </p:blipFill>
        <p:spPr>
          <a:xfrm>
            <a:off x="5106643" y="1924686"/>
            <a:ext cx="2331815" cy="2331815"/>
          </a:xfrm>
          <a:custGeom>
            <a:avLst/>
            <a:gdLst>
              <a:gd name="connsiteX0" fmla="*/ 1165907 w 2331815"/>
              <a:gd name="connsiteY0" fmla="*/ 0 h 2331815"/>
              <a:gd name="connsiteX1" fmla="*/ 1776914 w 2331815"/>
              <a:gd name="connsiteY1" fmla="*/ 497986 h 2331815"/>
              <a:gd name="connsiteX2" fmla="*/ 1784451 w 2331815"/>
              <a:gd name="connsiteY2" fmla="*/ 547366 h 2331815"/>
              <a:gd name="connsiteX3" fmla="*/ 1833830 w 2331815"/>
              <a:gd name="connsiteY3" fmla="*/ 554902 h 2331815"/>
              <a:gd name="connsiteX4" fmla="*/ 2331815 w 2331815"/>
              <a:gd name="connsiteY4" fmla="*/ 1165909 h 2331815"/>
              <a:gd name="connsiteX5" fmla="*/ 1833830 w 2331815"/>
              <a:gd name="connsiteY5" fmla="*/ 1776916 h 2331815"/>
              <a:gd name="connsiteX6" fmla="*/ 1784450 w 2331815"/>
              <a:gd name="connsiteY6" fmla="*/ 1784452 h 2331815"/>
              <a:gd name="connsiteX7" fmla="*/ 1776914 w 2331815"/>
              <a:gd name="connsiteY7" fmla="*/ 1833830 h 2331815"/>
              <a:gd name="connsiteX8" fmla="*/ 1165907 w 2331815"/>
              <a:gd name="connsiteY8" fmla="*/ 2331815 h 2331815"/>
              <a:gd name="connsiteX9" fmla="*/ 554900 w 2331815"/>
              <a:gd name="connsiteY9" fmla="*/ 1833830 h 2331815"/>
              <a:gd name="connsiteX10" fmla="*/ 547365 w 2331815"/>
              <a:gd name="connsiteY10" fmla="*/ 1784452 h 2331815"/>
              <a:gd name="connsiteX11" fmla="*/ 497986 w 2331815"/>
              <a:gd name="connsiteY11" fmla="*/ 1776916 h 2331815"/>
              <a:gd name="connsiteX12" fmla="*/ 0 w 2331815"/>
              <a:gd name="connsiteY12" fmla="*/ 1165909 h 2331815"/>
              <a:gd name="connsiteX13" fmla="*/ 497986 w 2331815"/>
              <a:gd name="connsiteY13" fmla="*/ 554902 h 2331815"/>
              <a:gd name="connsiteX14" fmla="*/ 547364 w 2331815"/>
              <a:gd name="connsiteY14" fmla="*/ 547366 h 2331815"/>
              <a:gd name="connsiteX15" fmla="*/ 554900 w 2331815"/>
              <a:gd name="connsiteY15" fmla="*/ 497986 h 2331815"/>
              <a:gd name="connsiteX16" fmla="*/ 1165907 w 2331815"/>
              <a:gd name="connsiteY16" fmla="*/ 0 h 233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1815" h="2331815">
                <a:moveTo>
                  <a:pt x="1165907" y="0"/>
                </a:moveTo>
                <a:cubicBezTo>
                  <a:pt x="1467299" y="0"/>
                  <a:pt x="1718759" y="213786"/>
                  <a:pt x="1776914" y="497986"/>
                </a:cubicBezTo>
                <a:lnTo>
                  <a:pt x="1784451" y="547366"/>
                </a:lnTo>
                <a:lnTo>
                  <a:pt x="1833830" y="554902"/>
                </a:lnTo>
                <a:cubicBezTo>
                  <a:pt x="2118030" y="613058"/>
                  <a:pt x="2331815" y="864517"/>
                  <a:pt x="2331815" y="1165909"/>
                </a:cubicBezTo>
                <a:cubicBezTo>
                  <a:pt x="2331815" y="1467301"/>
                  <a:pt x="2118030" y="1718761"/>
                  <a:pt x="1833830" y="1776916"/>
                </a:cubicBezTo>
                <a:lnTo>
                  <a:pt x="1784450" y="1784452"/>
                </a:lnTo>
                <a:lnTo>
                  <a:pt x="1776914" y="1833830"/>
                </a:lnTo>
                <a:cubicBezTo>
                  <a:pt x="1718759" y="2118030"/>
                  <a:pt x="1467299" y="2331815"/>
                  <a:pt x="1165907" y="2331815"/>
                </a:cubicBezTo>
                <a:cubicBezTo>
                  <a:pt x="864515" y="2331815"/>
                  <a:pt x="613056" y="2118030"/>
                  <a:pt x="554900" y="1833830"/>
                </a:cubicBezTo>
                <a:lnTo>
                  <a:pt x="547365" y="1784452"/>
                </a:lnTo>
                <a:lnTo>
                  <a:pt x="497986" y="1776916"/>
                </a:lnTo>
                <a:cubicBezTo>
                  <a:pt x="213786" y="1718760"/>
                  <a:pt x="0" y="1467301"/>
                  <a:pt x="0" y="1165909"/>
                </a:cubicBezTo>
                <a:cubicBezTo>
                  <a:pt x="0" y="864517"/>
                  <a:pt x="213786" y="613058"/>
                  <a:pt x="497986" y="554902"/>
                </a:cubicBezTo>
                <a:lnTo>
                  <a:pt x="547364" y="547366"/>
                </a:lnTo>
                <a:lnTo>
                  <a:pt x="554900" y="497986"/>
                </a:lnTo>
                <a:cubicBezTo>
                  <a:pt x="613056" y="213786"/>
                  <a:pt x="864515" y="0"/>
                  <a:pt x="1165907" y="0"/>
                </a:cubicBezTo>
                <a:close/>
              </a:path>
            </a:pathLst>
          </a:custGeom>
        </p:spPr>
      </p:pic>
      <p:pic>
        <p:nvPicPr>
          <p:cNvPr id="16" name="图片 15" descr="/Users/shimuyu/Library/Containers/com.kingsoft.wpsoffice.mac/Data/tmp/picturecompress_20240424221823/output_1.pngoutput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805753" y="1016001"/>
            <a:ext cx="2331815" cy="2331815"/>
          </a:xfrm>
          <a:custGeom>
            <a:avLst/>
            <a:gdLst>
              <a:gd name="connsiteX0" fmla="*/ 1165907 w 2331815"/>
              <a:gd name="connsiteY0" fmla="*/ 0 h 2331815"/>
              <a:gd name="connsiteX1" fmla="*/ 1776914 w 2331815"/>
              <a:gd name="connsiteY1" fmla="*/ 497986 h 2331815"/>
              <a:gd name="connsiteX2" fmla="*/ 1784451 w 2331815"/>
              <a:gd name="connsiteY2" fmla="*/ 547366 h 2331815"/>
              <a:gd name="connsiteX3" fmla="*/ 1833830 w 2331815"/>
              <a:gd name="connsiteY3" fmla="*/ 554902 h 2331815"/>
              <a:gd name="connsiteX4" fmla="*/ 2331815 w 2331815"/>
              <a:gd name="connsiteY4" fmla="*/ 1165909 h 2331815"/>
              <a:gd name="connsiteX5" fmla="*/ 1833830 w 2331815"/>
              <a:gd name="connsiteY5" fmla="*/ 1776916 h 2331815"/>
              <a:gd name="connsiteX6" fmla="*/ 1784450 w 2331815"/>
              <a:gd name="connsiteY6" fmla="*/ 1784452 h 2331815"/>
              <a:gd name="connsiteX7" fmla="*/ 1776914 w 2331815"/>
              <a:gd name="connsiteY7" fmla="*/ 1833830 h 2331815"/>
              <a:gd name="connsiteX8" fmla="*/ 1165907 w 2331815"/>
              <a:gd name="connsiteY8" fmla="*/ 2331815 h 2331815"/>
              <a:gd name="connsiteX9" fmla="*/ 554900 w 2331815"/>
              <a:gd name="connsiteY9" fmla="*/ 1833830 h 2331815"/>
              <a:gd name="connsiteX10" fmla="*/ 547364 w 2331815"/>
              <a:gd name="connsiteY10" fmla="*/ 1784452 h 2331815"/>
              <a:gd name="connsiteX11" fmla="*/ 497985 w 2331815"/>
              <a:gd name="connsiteY11" fmla="*/ 1776916 h 2331815"/>
              <a:gd name="connsiteX12" fmla="*/ 0 w 2331815"/>
              <a:gd name="connsiteY12" fmla="*/ 1165909 h 2331815"/>
              <a:gd name="connsiteX13" fmla="*/ 497985 w 2331815"/>
              <a:gd name="connsiteY13" fmla="*/ 554902 h 2331815"/>
              <a:gd name="connsiteX14" fmla="*/ 547364 w 2331815"/>
              <a:gd name="connsiteY14" fmla="*/ 547366 h 2331815"/>
              <a:gd name="connsiteX15" fmla="*/ 554900 w 2331815"/>
              <a:gd name="connsiteY15" fmla="*/ 497986 h 2331815"/>
              <a:gd name="connsiteX16" fmla="*/ 1165907 w 2331815"/>
              <a:gd name="connsiteY16" fmla="*/ 0 h 233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1815" h="2331815">
                <a:moveTo>
                  <a:pt x="1165907" y="0"/>
                </a:moveTo>
                <a:cubicBezTo>
                  <a:pt x="1467299" y="0"/>
                  <a:pt x="1718758" y="213786"/>
                  <a:pt x="1776914" y="497986"/>
                </a:cubicBezTo>
                <a:lnTo>
                  <a:pt x="1784451" y="547366"/>
                </a:lnTo>
                <a:lnTo>
                  <a:pt x="1833830" y="554902"/>
                </a:lnTo>
                <a:cubicBezTo>
                  <a:pt x="2118030" y="613058"/>
                  <a:pt x="2331815" y="864517"/>
                  <a:pt x="2331815" y="1165909"/>
                </a:cubicBezTo>
                <a:cubicBezTo>
                  <a:pt x="2331815" y="1467301"/>
                  <a:pt x="2118030" y="1718761"/>
                  <a:pt x="1833830" y="1776916"/>
                </a:cubicBezTo>
                <a:lnTo>
                  <a:pt x="1784450" y="1784452"/>
                </a:lnTo>
                <a:lnTo>
                  <a:pt x="1776914" y="1833830"/>
                </a:lnTo>
                <a:cubicBezTo>
                  <a:pt x="1718758" y="2118030"/>
                  <a:pt x="1467299" y="2331815"/>
                  <a:pt x="1165907" y="2331815"/>
                </a:cubicBezTo>
                <a:cubicBezTo>
                  <a:pt x="864515" y="2331815"/>
                  <a:pt x="613055" y="2118030"/>
                  <a:pt x="554900" y="1833830"/>
                </a:cubicBezTo>
                <a:lnTo>
                  <a:pt x="547364" y="1784452"/>
                </a:lnTo>
                <a:lnTo>
                  <a:pt x="497985" y="1776916"/>
                </a:lnTo>
                <a:cubicBezTo>
                  <a:pt x="213786" y="1718760"/>
                  <a:pt x="0" y="1467301"/>
                  <a:pt x="0" y="1165909"/>
                </a:cubicBezTo>
                <a:cubicBezTo>
                  <a:pt x="0" y="864517"/>
                  <a:pt x="213786" y="613058"/>
                  <a:pt x="497985" y="554902"/>
                </a:cubicBezTo>
                <a:lnTo>
                  <a:pt x="547364" y="547366"/>
                </a:lnTo>
                <a:lnTo>
                  <a:pt x="554900" y="497986"/>
                </a:lnTo>
                <a:cubicBezTo>
                  <a:pt x="613055" y="213786"/>
                  <a:pt x="864515" y="0"/>
                  <a:pt x="116590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2" grpId="0"/>
      <p:bldP spid="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27766" r="33463" b="277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-13930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汉仪尚巍手书简" pitchFamily="18" charset="-122"/>
                <a:ea typeface="汉仪尚巍手书简" pitchFamily="18" charset="-122"/>
                <a:cs typeface="+mn-cs"/>
              </a:rPr>
              <a:t>Thanks for your listening.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rPr>
              <a:t>.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pic>
        <p:nvPicPr>
          <p:cNvPr id="4" name="佳佳PP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b="50000"/>
          <a:stretch>
            <a:fillRect/>
          </a:stretch>
        </p:blipFill>
        <p:spPr>
          <a:xfrm rot="12880485">
            <a:off x="8888080" y="1036451"/>
            <a:ext cx="2474961" cy="2349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3325" y="0"/>
            <a:ext cx="2345690" cy="1344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4" name="图形 2"/>
          <p:cNvGrpSpPr/>
          <p:nvPr/>
        </p:nvGrpSpPr>
        <p:grpSpPr>
          <a:xfrm>
            <a:off x="4372661" y="1820313"/>
            <a:ext cx="3818582" cy="3625925"/>
            <a:chOff x="308027" y="198248"/>
            <a:chExt cx="6092771" cy="6092771"/>
          </a:xfrm>
          <a:blipFill>
            <a:blip r:embed="rId1"/>
            <a:stretch>
              <a:fillRect/>
            </a:stretch>
          </a:blipFill>
        </p:grpSpPr>
        <p:sp>
          <p:nvSpPr>
            <p:cNvPr id="5" name="佳佳PPT"/>
            <p:cNvSpPr/>
            <p:nvPr/>
          </p:nvSpPr>
          <p:spPr>
            <a:xfrm>
              <a:off x="688885" y="680568"/>
              <a:ext cx="5329576" cy="4979753"/>
            </a:xfrm>
            <a:custGeom>
              <a:avLst/>
              <a:gdLst>
                <a:gd name="connsiteX0" fmla="*/ 5143096 w 5329576"/>
                <a:gd name="connsiteY0" fmla="*/ 1432380 h 4979753"/>
                <a:gd name="connsiteX1" fmla="*/ 5026476 w 5329576"/>
                <a:gd name="connsiteY1" fmla="*/ 1457965 h 4979753"/>
                <a:gd name="connsiteX2" fmla="*/ 4917592 w 5329576"/>
                <a:gd name="connsiteY2" fmla="*/ 1534125 h 4979753"/>
                <a:gd name="connsiteX3" fmla="*/ 4678403 w 5329576"/>
                <a:gd name="connsiteY3" fmla="*/ 1175342 h 4979753"/>
                <a:gd name="connsiteX4" fmla="*/ 4636158 w 5329576"/>
                <a:gd name="connsiteY4" fmla="*/ 1075382 h 4979753"/>
                <a:gd name="connsiteX5" fmla="*/ 4461824 w 5329576"/>
                <a:gd name="connsiteY5" fmla="*/ 967093 h 4979753"/>
                <a:gd name="connsiteX6" fmla="*/ 4120296 w 5329576"/>
                <a:gd name="connsiteY6" fmla="*/ 632704 h 4979753"/>
                <a:gd name="connsiteX7" fmla="*/ 3969761 w 5329576"/>
                <a:gd name="connsiteY7" fmla="*/ 658289 h 4979753"/>
                <a:gd name="connsiteX8" fmla="*/ 4299985 w 5329576"/>
                <a:gd name="connsiteY8" fmla="*/ 1384186 h 4979753"/>
                <a:gd name="connsiteX9" fmla="*/ 4103636 w 5329576"/>
                <a:gd name="connsiteY9" fmla="*/ 1211637 h 4979753"/>
                <a:gd name="connsiteX10" fmla="*/ 3951316 w 5329576"/>
                <a:gd name="connsiteY10" fmla="*/ 1033137 h 4979753"/>
                <a:gd name="connsiteX11" fmla="*/ 3782932 w 5329576"/>
                <a:gd name="connsiteY11" fmla="*/ 924848 h 4979753"/>
                <a:gd name="connsiteX12" fmla="*/ 3455089 w 5329576"/>
                <a:gd name="connsiteY12" fmla="*/ 842738 h 4979753"/>
                <a:gd name="connsiteX13" fmla="*/ 3031451 w 5329576"/>
                <a:gd name="connsiteY13" fmla="*/ 708269 h 4979753"/>
                <a:gd name="connsiteX14" fmla="*/ 2899956 w 5329576"/>
                <a:gd name="connsiteY14" fmla="*/ 591649 h 4979753"/>
                <a:gd name="connsiteX15" fmla="*/ 2940416 w 5329576"/>
                <a:gd name="connsiteY15" fmla="*/ 509540 h 4979753"/>
                <a:gd name="connsiteX16" fmla="*/ 3105230 w 5329576"/>
                <a:gd name="connsiteY16" fmla="*/ 364360 h 4979753"/>
                <a:gd name="connsiteX17" fmla="*/ 3221255 w 5329576"/>
                <a:gd name="connsiteY17" fmla="*/ 341751 h 4979753"/>
                <a:gd name="connsiteX18" fmla="*/ 3136170 w 5329576"/>
                <a:gd name="connsiteY18" fmla="*/ 298911 h 4979753"/>
                <a:gd name="connsiteX19" fmla="*/ 3330139 w 5329576"/>
                <a:gd name="connsiteY19" fmla="*/ 251906 h 4979753"/>
                <a:gd name="connsiteX20" fmla="*/ 3253385 w 5329576"/>
                <a:gd name="connsiteY20" fmla="*/ 137666 h 4979753"/>
                <a:gd name="connsiteX21" fmla="*/ 2485838 w 5329576"/>
                <a:gd name="connsiteY21" fmla="*/ 1412 h 4979753"/>
                <a:gd name="connsiteX22" fmla="*/ 1545148 w 5329576"/>
                <a:gd name="connsiteY22" fmla="*/ 167416 h 4979753"/>
                <a:gd name="connsiteX23" fmla="*/ 1250029 w 5329576"/>
                <a:gd name="connsiteY23" fmla="*/ 306051 h 4979753"/>
                <a:gd name="connsiteX24" fmla="*/ 1088785 w 5329576"/>
                <a:gd name="connsiteY24" fmla="*/ 459560 h 4979753"/>
                <a:gd name="connsiteX25" fmla="*/ 694897 w 5329576"/>
                <a:gd name="connsiteY25" fmla="*/ 774313 h 4979753"/>
                <a:gd name="connsiteX26" fmla="*/ 541982 w 5329576"/>
                <a:gd name="connsiteY26" fmla="*/ 946268 h 4979753"/>
                <a:gd name="connsiteX27" fmla="*/ 365268 w 5329576"/>
                <a:gd name="connsiteY27" fmla="*/ 1290771 h 4979753"/>
                <a:gd name="connsiteX28" fmla="*/ 105254 w 5329576"/>
                <a:gd name="connsiteY28" fmla="*/ 1731069 h 4979753"/>
                <a:gd name="connsiteX29" fmla="*/ 20765 w 5329576"/>
                <a:gd name="connsiteY29" fmla="*/ 2196357 h 4979753"/>
                <a:gd name="connsiteX30" fmla="*/ 22550 w 5329576"/>
                <a:gd name="connsiteY30" fmla="*/ 2671165 h 4979753"/>
                <a:gd name="connsiteX31" fmla="*/ 212354 w 5329576"/>
                <a:gd name="connsiteY31" fmla="*/ 3377426 h 4979753"/>
                <a:gd name="connsiteX32" fmla="*/ 286729 w 5329576"/>
                <a:gd name="connsiteY32" fmla="*/ 3606500 h 4979753"/>
                <a:gd name="connsiteX33" fmla="*/ 361103 w 5329576"/>
                <a:gd name="connsiteY33" fmla="*/ 3747515 h 4979753"/>
                <a:gd name="connsiteX34" fmla="*/ 439048 w 5329576"/>
                <a:gd name="connsiteY34" fmla="*/ 3896264 h 4979753"/>
                <a:gd name="connsiteX35" fmla="*/ 443213 w 5329576"/>
                <a:gd name="connsiteY35" fmla="*/ 3935534 h 4979753"/>
                <a:gd name="connsiteX36" fmla="*/ 563402 w 5329576"/>
                <a:gd name="connsiteY36" fmla="*/ 4165202 h 4979753"/>
                <a:gd name="connsiteX37" fmla="*/ 768081 w 5329576"/>
                <a:gd name="connsiteY37" fmla="*/ 4410341 h 4979753"/>
                <a:gd name="connsiteX38" fmla="*/ 1079265 w 5329576"/>
                <a:gd name="connsiteY38" fmla="*/ 4625730 h 4979753"/>
                <a:gd name="connsiteX39" fmla="*/ 1310124 w 5329576"/>
                <a:gd name="connsiteY39" fmla="*/ 4693560 h 4979753"/>
                <a:gd name="connsiteX40" fmla="*/ 1467203 w 5329576"/>
                <a:gd name="connsiteY40" fmla="*/ 4825054 h 4979753"/>
                <a:gd name="connsiteX41" fmla="*/ 1578467 w 5329576"/>
                <a:gd name="connsiteY41" fmla="*/ 4772100 h 4979753"/>
                <a:gd name="connsiteX42" fmla="*/ 1712342 w 5329576"/>
                <a:gd name="connsiteY42" fmla="*/ 4979754 h 4979753"/>
                <a:gd name="connsiteX43" fmla="*/ 1557643 w 5329576"/>
                <a:gd name="connsiteY43" fmla="*/ 4687610 h 4979753"/>
                <a:gd name="connsiteX44" fmla="*/ 1122700 w 5329576"/>
                <a:gd name="connsiteY44" fmla="*/ 4400822 h 4979753"/>
                <a:gd name="connsiteX45" fmla="*/ 587202 w 5329576"/>
                <a:gd name="connsiteY45" fmla="*/ 3705865 h 4979753"/>
                <a:gd name="connsiteX46" fmla="*/ 472963 w 5329576"/>
                <a:gd name="connsiteY46" fmla="*/ 3347676 h 4979753"/>
                <a:gd name="connsiteX47" fmla="*/ 402753 w 5329576"/>
                <a:gd name="connsiteY47" fmla="*/ 2939508 h 4979753"/>
                <a:gd name="connsiteX48" fmla="*/ 539007 w 5329576"/>
                <a:gd name="connsiteY48" fmla="*/ 2196952 h 4979753"/>
                <a:gd name="connsiteX49" fmla="*/ 559237 w 5329576"/>
                <a:gd name="connsiteY49" fmla="*/ 2090447 h 4979753"/>
                <a:gd name="connsiteX50" fmla="*/ 659197 w 5329576"/>
                <a:gd name="connsiteY50" fmla="*/ 1748919 h 4979753"/>
                <a:gd name="connsiteX51" fmla="*/ 713342 w 5329576"/>
                <a:gd name="connsiteY51" fmla="*/ 1651934 h 4979753"/>
                <a:gd name="connsiteX52" fmla="*/ 1026905 w 5329576"/>
                <a:gd name="connsiteY52" fmla="*/ 1209256 h 4979753"/>
                <a:gd name="connsiteX53" fmla="*/ 1432098 w 5329576"/>
                <a:gd name="connsiteY53" fmla="*/ 836788 h 4979753"/>
                <a:gd name="connsiteX54" fmla="*/ 1801591 w 5329576"/>
                <a:gd name="connsiteY54" fmla="*/ 643414 h 4979753"/>
                <a:gd name="connsiteX55" fmla="*/ 2554263 w 5329576"/>
                <a:gd name="connsiteY55" fmla="*/ 468485 h 4979753"/>
                <a:gd name="connsiteX56" fmla="*/ 2673262 w 5329576"/>
                <a:gd name="connsiteY56" fmla="*/ 485740 h 4979753"/>
                <a:gd name="connsiteX57" fmla="*/ 2591748 w 5329576"/>
                <a:gd name="connsiteY57" fmla="*/ 604739 h 4979753"/>
                <a:gd name="connsiteX58" fmla="*/ 2458468 w 5329576"/>
                <a:gd name="connsiteY58" fmla="*/ 644604 h 4979753"/>
                <a:gd name="connsiteX59" fmla="*/ 2078265 w 5329576"/>
                <a:gd name="connsiteY59" fmla="*/ 714219 h 4979753"/>
                <a:gd name="connsiteX60" fmla="*/ 2052085 w 5329576"/>
                <a:gd name="connsiteY60" fmla="*/ 703509 h 4979753"/>
                <a:gd name="connsiteX61" fmla="*/ 1947961 w 5329576"/>
                <a:gd name="connsiteY61" fmla="*/ 713624 h 4979753"/>
                <a:gd name="connsiteX62" fmla="*/ 1640942 w 5329576"/>
                <a:gd name="connsiteY62" fmla="*/ 847498 h 4979753"/>
                <a:gd name="connsiteX63" fmla="*/ 1383308 w 5329576"/>
                <a:gd name="connsiteY63" fmla="*/ 1020642 h 4979753"/>
                <a:gd name="connsiteX64" fmla="*/ 1206594 w 5329576"/>
                <a:gd name="connsiteY64" fmla="*/ 1252096 h 4979753"/>
                <a:gd name="connsiteX65" fmla="*/ 1101280 w 5329576"/>
                <a:gd name="connsiteY65" fmla="*/ 1346106 h 4979753"/>
                <a:gd name="connsiteX66" fmla="*/ 792476 w 5329576"/>
                <a:gd name="connsiteY66" fmla="*/ 1913138 h 4979753"/>
                <a:gd name="connsiteX67" fmla="*/ 750826 w 5329576"/>
                <a:gd name="connsiteY67" fmla="*/ 2078547 h 4979753"/>
                <a:gd name="connsiteX68" fmla="*/ 706202 w 5329576"/>
                <a:gd name="connsiteY68" fmla="*/ 2882389 h 4979753"/>
                <a:gd name="connsiteX69" fmla="*/ 1007865 w 5329576"/>
                <a:gd name="connsiteY69" fmla="*/ 3608880 h 4979753"/>
                <a:gd name="connsiteX70" fmla="*/ 1439238 w 5329576"/>
                <a:gd name="connsiteY70" fmla="*/ 3945053 h 4979753"/>
                <a:gd name="connsiteX71" fmla="*/ 1571328 w 5329576"/>
                <a:gd name="connsiteY71" fmla="*/ 4042633 h 4979753"/>
                <a:gd name="connsiteX72" fmla="*/ 1830151 w 5329576"/>
                <a:gd name="connsiteY72" fmla="*/ 4168177 h 4979753"/>
                <a:gd name="connsiteX73" fmla="*/ 1965811 w 5329576"/>
                <a:gd name="connsiteY73" fmla="*/ 4142592 h 4979753"/>
                <a:gd name="connsiteX74" fmla="*/ 2119915 w 5329576"/>
                <a:gd name="connsiteY74" fmla="*/ 3942674 h 4979753"/>
                <a:gd name="connsiteX75" fmla="*/ 2390044 w 5329576"/>
                <a:gd name="connsiteY75" fmla="*/ 4027758 h 4979753"/>
                <a:gd name="connsiteX76" fmla="*/ 2647678 w 5329576"/>
                <a:gd name="connsiteY76" fmla="*/ 4185432 h 4979753"/>
                <a:gd name="connsiteX77" fmla="*/ 2590558 w 5329576"/>
                <a:gd name="connsiteY77" fmla="*/ 4372857 h 4979753"/>
                <a:gd name="connsiteX78" fmla="*/ 2647678 w 5329576"/>
                <a:gd name="connsiteY78" fmla="*/ 4502566 h 4979753"/>
                <a:gd name="connsiteX79" fmla="*/ 2832127 w 5329576"/>
                <a:gd name="connsiteY79" fmla="*/ 4541241 h 4979753"/>
                <a:gd name="connsiteX80" fmla="*/ 2855332 w 5329576"/>
                <a:gd name="connsiteY80" fmla="*/ 4532316 h 4979753"/>
                <a:gd name="connsiteX81" fmla="*/ 2844027 w 5329576"/>
                <a:gd name="connsiteY81" fmla="*/ 4553141 h 4979753"/>
                <a:gd name="connsiteX82" fmla="*/ 2652437 w 5329576"/>
                <a:gd name="connsiteY82" fmla="*/ 4646555 h 4979753"/>
                <a:gd name="connsiteX83" fmla="*/ 2802972 w 5329576"/>
                <a:gd name="connsiteY83" fmla="*/ 4823864 h 4979753"/>
                <a:gd name="connsiteX84" fmla="*/ 2812492 w 5329576"/>
                <a:gd name="connsiteY84" fmla="*/ 4863134 h 4979753"/>
                <a:gd name="connsiteX85" fmla="*/ 2318644 w 5329576"/>
                <a:gd name="connsiteY85" fmla="*/ 4920849 h 4979753"/>
                <a:gd name="connsiteX86" fmla="*/ 2442999 w 5329576"/>
                <a:gd name="connsiteY86" fmla="*/ 4973804 h 4979753"/>
                <a:gd name="connsiteX87" fmla="*/ 3269450 w 5329576"/>
                <a:gd name="connsiteY87" fmla="*/ 4870274 h 4979753"/>
                <a:gd name="connsiteX88" fmla="*/ 3559808 w 5329576"/>
                <a:gd name="connsiteY88" fmla="*/ 4745920 h 4979753"/>
                <a:gd name="connsiteX89" fmla="*/ 3909072 w 5329576"/>
                <a:gd name="connsiteY89" fmla="*/ 4408556 h 4979753"/>
                <a:gd name="connsiteX90" fmla="*/ 3950126 w 5329576"/>
                <a:gd name="connsiteY90" fmla="*/ 4344297 h 4979753"/>
                <a:gd name="connsiteX91" fmla="*/ 4225015 w 5329576"/>
                <a:gd name="connsiteY91" fmla="*/ 3984918 h 4979753"/>
                <a:gd name="connsiteX92" fmla="*/ 4314860 w 5329576"/>
                <a:gd name="connsiteY92" fmla="*/ 3815344 h 4979753"/>
                <a:gd name="connsiteX93" fmla="*/ 4194670 w 5329576"/>
                <a:gd name="connsiteY93" fmla="*/ 3861754 h 4979753"/>
                <a:gd name="connsiteX94" fmla="*/ 4196455 w 5329576"/>
                <a:gd name="connsiteY94" fmla="*/ 3856994 h 4979753"/>
                <a:gd name="connsiteX95" fmla="*/ 4194075 w 5329576"/>
                <a:gd name="connsiteY95" fmla="*/ 3859969 h 4979753"/>
                <a:gd name="connsiteX96" fmla="*/ 4330330 w 5329576"/>
                <a:gd name="connsiteY96" fmla="*/ 3627920 h 4979753"/>
                <a:gd name="connsiteX97" fmla="*/ 4470749 w 5329576"/>
                <a:gd name="connsiteY97" fmla="*/ 3718954 h 4979753"/>
                <a:gd name="connsiteX98" fmla="*/ 4455279 w 5329576"/>
                <a:gd name="connsiteY98" fmla="*/ 3970043 h 4979753"/>
                <a:gd name="connsiteX99" fmla="*/ 4633183 w 5329576"/>
                <a:gd name="connsiteY99" fmla="*/ 3517845 h 4979753"/>
                <a:gd name="connsiteX100" fmla="*/ 4605218 w 5329576"/>
                <a:gd name="connsiteY100" fmla="*/ 3225702 h 4979753"/>
                <a:gd name="connsiteX101" fmla="*/ 4618903 w 5329576"/>
                <a:gd name="connsiteY101" fmla="*/ 3000198 h 4979753"/>
                <a:gd name="connsiteX102" fmla="*/ 4576659 w 5329576"/>
                <a:gd name="connsiteY102" fmla="*/ 2819914 h 4979753"/>
                <a:gd name="connsiteX103" fmla="*/ 4674833 w 5329576"/>
                <a:gd name="connsiteY103" fmla="*/ 2468866 h 4979753"/>
                <a:gd name="connsiteX104" fmla="*/ 4618903 w 5329576"/>
                <a:gd name="connsiteY104" fmla="*/ 2385566 h 4979753"/>
                <a:gd name="connsiteX105" fmla="*/ 4555834 w 5329576"/>
                <a:gd name="connsiteY105" fmla="*/ 2162442 h 4979753"/>
                <a:gd name="connsiteX106" fmla="*/ 4507639 w 5329576"/>
                <a:gd name="connsiteY106" fmla="*/ 1853638 h 4979753"/>
                <a:gd name="connsiteX107" fmla="*/ 4555834 w 5329576"/>
                <a:gd name="connsiteY107" fmla="*/ 1519250 h 4979753"/>
                <a:gd name="connsiteX108" fmla="*/ 4729573 w 5329576"/>
                <a:gd name="connsiteY108" fmla="*/ 1647174 h 4979753"/>
                <a:gd name="connsiteX109" fmla="*/ 4810492 w 5329576"/>
                <a:gd name="connsiteY109" fmla="*/ 1836384 h 4979753"/>
                <a:gd name="connsiteX110" fmla="*/ 4897362 w 5329576"/>
                <a:gd name="connsiteY110" fmla="*/ 2191002 h 4979753"/>
                <a:gd name="connsiteX111" fmla="*/ 4913427 w 5329576"/>
                <a:gd name="connsiteY111" fmla="*/ 2390326 h 4979753"/>
                <a:gd name="connsiteX112" fmla="*/ 4931872 w 5329576"/>
                <a:gd name="connsiteY112" fmla="*/ 2191597 h 4979753"/>
                <a:gd name="connsiteX113" fmla="*/ 4874157 w 5329576"/>
                <a:gd name="connsiteY113" fmla="*/ 1878033 h 4979753"/>
                <a:gd name="connsiteX114" fmla="*/ 4899147 w 5329576"/>
                <a:gd name="connsiteY114" fmla="*/ 1776289 h 4979753"/>
                <a:gd name="connsiteX115" fmla="*/ 5053846 w 5329576"/>
                <a:gd name="connsiteY115" fmla="*/ 2334396 h 4979753"/>
                <a:gd name="connsiteX116" fmla="*/ 5127031 w 5329576"/>
                <a:gd name="connsiteY116" fmla="*/ 2450421 h 4979753"/>
                <a:gd name="connsiteX117" fmla="*/ 5180581 w 5329576"/>
                <a:gd name="connsiteY117" fmla="*/ 2339156 h 4979753"/>
                <a:gd name="connsiteX118" fmla="*/ 5189506 w 5329576"/>
                <a:gd name="connsiteY118" fmla="*/ 2214802 h 4979753"/>
                <a:gd name="connsiteX119" fmla="*/ 5323380 w 5329576"/>
                <a:gd name="connsiteY119" fmla="*/ 1849473 h 4979753"/>
                <a:gd name="connsiteX120" fmla="*/ 5143096 w 5329576"/>
                <a:gd name="connsiteY120" fmla="*/ 1432380 h 4979753"/>
                <a:gd name="connsiteX121" fmla="*/ 4192290 w 5329576"/>
                <a:gd name="connsiteY121" fmla="*/ 3865324 h 4979753"/>
                <a:gd name="connsiteX122" fmla="*/ 4188125 w 5329576"/>
                <a:gd name="connsiteY122" fmla="*/ 3944458 h 4979753"/>
                <a:gd name="connsiteX123" fmla="*/ 3856117 w 5329576"/>
                <a:gd name="connsiteY123" fmla="*/ 4128313 h 4979753"/>
                <a:gd name="connsiteX124" fmla="*/ 4178605 w 5329576"/>
                <a:gd name="connsiteY124" fmla="*/ 3876034 h 4979753"/>
                <a:gd name="connsiteX125" fmla="*/ 4192290 w 5329576"/>
                <a:gd name="connsiteY125" fmla="*/ 3865324 h 497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5329576" h="4979753">
                  <a:moveTo>
                    <a:pt x="5143096" y="1432380"/>
                  </a:moveTo>
                  <a:cubicBezTo>
                    <a:pt x="5084191" y="1387756"/>
                    <a:pt x="5056226" y="1387161"/>
                    <a:pt x="5026476" y="1457965"/>
                  </a:cubicBezTo>
                  <a:cubicBezTo>
                    <a:pt x="5006841" y="1504970"/>
                    <a:pt x="4952697" y="1582320"/>
                    <a:pt x="4917592" y="1534125"/>
                  </a:cubicBezTo>
                  <a:cubicBezTo>
                    <a:pt x="4833102" y="1419886"/>
                    <a:pt x="4601053" y="1398466"/>
                    <a:pt x="4678403" y="1175342"/>
                  </a:cubicBezTo>
                  <a:cubicBezTo>
                    <a:pt x="4690303" y="1140237"/>
                    <a:pt x="4682568" y="1061102"/>
                    <a:pt x="4636158" y="1075382"/>
                  </a:cubicBezTo>
                  <a:cubicBezTo>
                    <a:pt x="4523704" y="1109892"/>
                    <a:pt x="4507044" y="1016477"/>
                    <a:pt x="4461824" y="967093"/>
                  </a:cubicBezTo>
                  <a:cubicBezTo>
                    <a:pt x="4353535" y="849283"/>
                    <a:pt x="4243460" y="736234"/>
                    <a:pt x="4120296" y="632704"/>
                  </a:cubicBezTo>
                  <a:cubicBezTo>
                    <a:pt x="4039376" y="564874"/>
                    <a:pt x="4017361" y="616639"/>
                    <a:pt x="3969761" y="658289"/>
                  </a:cubicBezTo>
                  <a:cubicBezTo>
                    <a:pt x="4242865" y="799303"/>
                    <a:pt x="4341635" y="1021832"/>
                    <a:pt x="4299985" y="1384186"/>
                  </a:cubicBezTo>
                  <a:cubicBezTo>
                    <a:pt x="4219660" y="1339561"/>
                    <a:pt x="4170870" y="1218776"/>
                    <a:pt x="4103636" y="1211637"/>
                  </a:cubicBezTo>
                  <a:cubicBezTo>
                    <a:pt x="3972736" y="1197356"/>
                    <a:pt x="3957266" y="1131907"/>
                    <a:pt x="3951316" y="1033137"/>
                  </a:cubicBezTo>
                  <a:cubicBezTo>
                    <a:pt x="3944771" y="921278"/>
                    <a:pt x="3851357" y="887958"/>
                    <a:pt x="3782932" y="924848"/>
                  </a:cubicBezTo>
                  <a:cubicBezTo>
                    <a:pt x="3635373" y="1004577"/>
                    <a:pt x="3560998" y="882008"/>
                    <a:pt x="3455089" y="842738"/>
                  </a:cubicBezTo>
                  <a:cubicBezTo>
                    <a:pt x="3316454" y="791568"/>
                    <a:pt x="3189125" y="702319"/>
                    <a:pt x="3031451" y="708269"/>
                  </a:cubicBezTo>
                  <a:cubicBezTo>
                    <a:pt x="2951126" y="711244"/>
                    <a:pt x="2932086" y="644604"/>
                    <a:pt x="2899956" y="591649"/>
                  </a:cubicBezTo>
                  <a:cubicBezTo>
                    <a:pt x="2868421" y="539885"/>
                    <a:pt x="2914831" y="509540"/>
                    <a:pt x="2940416" y="509540"/>
                  </a:cubicBezTo>
                  <a:cubicBezTo>
                    <a:pt x="3044541" y="511325"/>
                    <a:pt x="3055845" y="417910"/>
                    <a:pt x="3105230" y="364360"/>
                  </a:cubicBezTo>
                  <a:cubicBezTo>
                    <a:pt x="3142715" y="351271"/>
                    <a:pt x="3190315" y="388755"/>
                    <a:pt x="3221255" y="341751"/>
                  </a:cubicBezTo>
                  <a:cubicBezTo>
                    <a:pt x="3200430" y="310216"/>
                    <a:pt x="3146880" y="347701"/>
                    <a:pt x="3136170" y="298911"/>
                  </a:cubicBezTo>
                  <a:cubicBezTo>
                    <a:pt x="3187340" y="235246"/>
                    <a:pt x="3265880" y="280466"/>
                    <a:pt x="3330139" y="251906"/>
                  </a:cubicBezTo>
                  <a:cubicBezTo>
                    <a:pt x="3314074" y="204901"/>
                    <a:pt x="3311694" y="157301"/>
                    <a:pt x="3253385" y="137666"/>
                  </a:cubicBezTo>
                  <a:cubicBezTo>
                    <a:pt x="3003486" y="54367"/>
                    <a:pt x="2742282" y="-10488"/>
                    <a:pt x="2485838" y="1412"/>
                  </a:cubicBezTo>
                  <a:cubicBezTo>
                    <a:pt x="2169895" y="16287"/>
                    <a:pt x="1848596" y="54367"/>
                    <a:pt x="1545148" y="167416"/>
                  </a:cubicBezTo>
                  <a:cubicBezTo>
                    <a:pt x="1442213" y="205496"/>
                    <a:pt x="1377358" y="322711"/>
                    <a:pt x="1250029" y="306051"/>
                  </a:cubicBezTo>
                  <a:cubicBezTo>
                    <a:pt x="1284539" y="448255"/>
                    <a:pt x="1121510" y="461940"/>
                    <a:pt x="1088785" y="459560"/>
                  </a:cubicBezTo>
                  <a:cubicBezTo>
                    <a:pt x="857926" y="442900"/>
                    <a:pt x="856736" y="704699"/>
                    <a:pt x="694897" y="774313"/>
                  </a:cubicBezTo>
                  <a:cubicBezTo>
                    <a:pt x="663362" y="787403"/>
                    <a:pt x="563402" y="855233"/>
                    <a:pt x="541982" y="946268"/>
                  </a:cubicBezTo>
                  <a:cubicBezTo>
                    <a:pt x="511638" y="1073002"/>
                    <a:pt x="435478" y="1181292"/>
                    <a:pt x="365268" y="1290771"/>
                  </a:cubicBezTo>
                  <a:cubicBezTo>
                    <a:pt x="271854" y="1435355"/>
                    <a:pt x="136194" y="1573395"/>
                    <a:pt x="105254" y="1731069"/>
                  </a:cubicBezTo>
                  <a:cubicBezTo>
                    <a:pt x="75505" y="1883388"/>
                    <a:pt x="49325" y="2041063"/>
                    <a:pt x="20765" y="2196357"/>
                  </a:cubicBezTo>
                  <a:cubicBezTo>
                    <a:pt x="-7795" y="2354626"/>
                    <a:pt x="-6605" y="2509325"/>
                    <a:pt x="22550" y="2671165"/>
                  </a:cubicBezTo>
                  <a:cubicBezTo>
                    <a:pt x="65985" y="2913328"/>
                    <a:pt x="112989" y="3151327"/>
                    <a:pt x="212354" y="3377426"/>
                  </a:cubicBezTo>
                  <a:cubicBezTo>
                    <a:pt x="243889" y="3448826"/>
                    <a:pt x="175464" y="3549380"/>
                    <a:pt x="286729" y="3606500"/>
                  </a:cubicBezTo>
                  <a:cubicBezTo>
                    <a:pt x="308149" y="3617210"/>
                    <a:pt x="237939" y="3745134"/>
                    <a:pt x="361103" y="3747515"/>
                  </a:cubicBezTo>
                  <a:cubicBezTo>
                    <a:pt x="259359" y="3864729"/>
                    <a:pt x="406918" y="3849854"/>
                    <a:pt x="439048" y="3896264"/>
                  </a:cubicBezTo>
                  <a:cubicBezTo>
                    <a:pt x="445593" y="3905784"/>
                    <a:pt x="436073" y="3928989"/>
                    <a:pt x="443213" y="3935534"/>
                  </a:cubicBezTo>
                  <a:cubicBezTo>
                    <a:pt x="511638" y="3997413"/>
                    <a:pt x="482483" y="4108678"/>
                    <a:pt x="563402" y="4165202"/>
                  </a:cubicBezTo>
                  <a:cubicBezTo>
                    <a:pt x="657412" y="4230057"/>
                    <a:pt x="697872" y="4402012"/>
                    <a:pt x="768081" y="4410341"/>
                  </a:cubicBezTo>
                  <a:cubicBezTo>
                    <a:pt x="926351" y="4428191"/>
                    <a:pt x="998345" y="4534101"/>
                    <a:pt x="1079265" y="4625730"/>
                  </a:cubicBezTo>
                  <a:cubicBezTo>
                    <a:pt x="1151855" y="4707840"/>
                    <a:pt x="1214329" y="4734020"/>
                    <a:pt x="1310124" y="4693560"/>
                  </a:cubicBezTo>
                  <a:cubicBezTo>
                    <a:pt x="1322619" y="4785190"/>
                    <a:pt x="1364864" y="4840524"/>
                    <a:pt x="1467203" y="4825054"/>
                  </a:cubicBezTo>
                  <a:cubicBezTo>
                    <a:pt x="1570733" y="4916089"/>
                    <a:pt x="1495763" y="4731045"/>
                    <a:pt x="1578467" y="4772100"/>
                  </a:cubicBezTo>
                  <a:cubicBezTo>
                    <a:pt x="1670097" y="4794115"/>
                    <a:pt x="1627257" y="4933939"/>
                    <a:pt x="1712342" y="4979754"/>
                  </a:cubicBezTo>
                  <a:cubicBezTo>
                    <a:pt x="1766487" y="4824460"/>
                    <a:pt x="1700442" y="4735805"/>
                    <a:pt x="1557643" y="4687610"/>
                  </a:cubicBezTo>
                  <a:cubicBezTo>
                    <a:pt x="1388068" y="4630490"/>
                    <a:pt x="1264309" y="4500781"/>
                    <a:pt x="1122700" y="4400822"/>
                  </a:cubicBezTo>
                  <a:cubicBezTo>
                    <a:pt x="874586" y="4226487"/>
                    <a:pt x="633612" y="4044418"/>
                    <a:pt x="587202" y="3705865"/>
                  </a:cubicBezTo>
                  <a:cubicBezTo>
                    <a:pt x="570542" y="3583890"/>
                    <a:pt x="504498" y="3471436"/>
                    <a:pt x="472963" y="3347676"/>
                  </a:cubicBezTo>
                  <a:cubicBezTo>
                    <a:pt x="437858" y="3211422"/>
                    <a:pt x="390258" y="3081118"/>
                    <a:pt x="402753" y="2939508"/>
                  </a:cubicBezTo>
                  <a:cubicBezTo>
                    <a:pt x="424173" y="2688420"/>
                    <a:pt x="350393" y="2419481"/>
                    <a:pt x="539007" y="2196952"/>
                  </a:cubicBezTo>
                  <a:cubicBezTo>
                    <a:pt x="559832" y="2171962"/>
                    <a:pt x="573517" y="2114247"/>
                    <a:pt x="559237" y="2090447"/>
                  </a:cubicBezTo>
                  <a:cubicBezTo>
                    <a:pt x="464633" y="1935748"/>
                    <a:pt x="575302" y="1848283"/>
                    <a:pt x="659197" y="1748919"/>
                  </a:cubicBezTo>
                  <a:cubicBezTo>
                    <a:pt x="682997" y="1720954"/>
                    <a:pt x="707987" y="1686444"/>
                    <a:pt x="713342" y="1651934"/>
                  </a:cubicBezTo>
                  <a:cubicBezTo>
                    <a:pt x="746066" y="1454990"/>
                    <a:pt x="922186" y="1353246"/>
                    <a:pt x="1026905" y="1209256"/>
                  </a:cubicBezTo>
                  <a:cubicBezTo>
                    <a:pt x="1129245" y="1068837"/>
                    <a:pt x="1251814" y="914733"/>
                    <a:pt x="1432098" y="836788"/>
                  </a:cubicBezTo>
                  <a:cubicBezTo>
                    <a:pt x="1560023" y="781453"/>
                    <a:pt x="1671287" y="666619"/>
                    <a:pt x="1801591" y="643414"/>
                  </a:cubicBezTo>
                  <a:cubicBezTo>
                    <a:pt x="2055655" y="597599"/>
                    <a:pt x="2274614" y="401845"/>
                    <a:pt x="2554263" y="468485"/>
                  </a:cubicBezTo>
                  <a:cubicBezTo>
                    <a:pt x="2591153" y="477410"/>
                    <a:pt x="2640537" y="386375"/>
                    <a:pt x="2673262" y="485740"/>
                  </a:cubicBezTo>
                  <a:cubicBezTo>
                    <a:pt x="2700632" y="567849"/>
                    <a:pt x="2643512" y="585699"/>
                    <a:pt x="2591748" y="604739"/>
                  </a:cubicBezTo>
                  <a:cubicBezTo>
                    <a:pt x="2548313" y="620804"/>
                    <a:pt x="2488813" y="624969"/>
                    <a:pt x="2458468" y="644604"/>
                  </a:cubicBezTo>
                  <a:cubicBezTo>
                    <a:pt x="2338279" y="722549"/>
                    <a:pt x="2184770" y="592244"/>
                    <a:pt x="2078265" y="714219"/>
                  </a:cubicBezTo>
                  <a:cubicBezTo>
                    <a:pt x="2069340" y="710054"/>
                    <a:pt x="2061010" y="706484"/>
                    <a:pt x="2052085" y="703509"/>
                  </a:cubicBezTo>
                  <a:cubicBezTo>
                    <a:pt x="2017575" y="682089"/>
                    <a:pt x="1983066" y="641034"/>
                    <a:pt x="1947961" y="713624"/>
                  </a:cubicBezTo>
                  <a:cubicBezTo>
                    <a:pt x="1850976" y="770744"/>
                    <a:pt x="1757562" y="824293"/>
                    <a:pt x="1640942" y="847498"/>
                  </a:cubicBezTo>
                  <a:cubicBezTo>
                    <a:pt x="1540388" y="867728"/>
                    <a:pt x="1393423" y="898073"/>
                    <a:pt x="1383308" y="1020642"/>
                  </a:cubicBezTo>
                  <a:cubicBezTo>
                    <a:pt x="1372599" y="1153922"/>
                    <a:pt x="1295249" y="1196167"/>
                    <a:pt x="1206594" y="1252096"/>
                  </a:cubicBezTo>
                  <a:cubicBezTo>
                    <a:pt x="1166730" y="1277086"/>
                    <a:pt x="1110205" y="1308026"/>
                    <a:pt x="1101280" y="1346106"/>
                  </a:cubicBezTo>
                  <a:cubicBezTo>
                    <a:pt x="1051300" y="1563875"/>
                    <a:pt x="826391" y="1683469"/>
                    <a:pt x="792476" y="1913138"/>
                  </a:cubicBezTo>
                  <a:cubicBezTo>
                    <a:pt x="785336" y="1961333"/>
                    <a:pt x="800806" y="2019048"/>
                    <a:pt x="750826" y="2078547"/>
                  </a:cubicBezTo>
                  <a:cubicBezTo>
                    <a:pt x="543172" y="2327256"/>
                    <a:pt x="648487" y="2625945"/>
                    <a:pt x="706202" y="2882389"/>
                  </a:cubicBezTo>
                  <a:cubicBezTo>
                    <a:pt x="761536" y="3129907"/>
                    <a:pt x="840671" y="3386946"/>
                    <a:pt x="1007865" y="3608880"/>
                  </a:cubicBezTo>
                  <a:cubicBezTo>
                    <a:pt x="1128055" y="3768339"/>
                    <a:pt x="1207189" y="3939103"/>
                    <a:pt x="1439238" y="3945053"/>
                  </a:cubicBezTo>
                  <a:cubicBezTo>
                    <a:pt x="1495168" y="3946243"/>
                    <a:pt x="1553478" y="3971828"/>
                    <a:pt x="1571328" y="4042633"/>
                  </a:cubicBezTo>
                  <a:cubicBezTo>
                    <a:pt x="1606432" y="4186622"/>
                    <a:pt x="1717697" y="4185432"/>
                    <a:pt x="1830151" y="4168177"/>
                  </a:cubicBezTo>
                  <a:cubicBezTo>
                    <a:pt x="1875371" y="4161038"/>
                    <a:pt x="1915236" y="4140808"/>
                    <a:pt x="1965811" y="4142592"/>
                  </a:cubicBezTo>
                  <a:cubicBezTo>
                    <a:pt x="2128840" y="4147948"/>
                    <a:pt x="2159780" y="4105703"/>
                    <a:pt x="2119915" y="3942674"/>
                  </a:cubicBezTo>
                  <a:cubicBezTo>
                    <a:pt x="2212140" y="3971233"/>
                    <a:pt x="2278184" y="4039063"/>
                    <a:pt x="2390044" y="4027758"/>
                  </a:cubicBezTo>
                  <a:cubicBezTo>
                    <a:pt x="2476318" y="4019428"/>
                    <a:pt x="2541173" y="4160442"/>
                    <a:pt x="2647678" y="4185432"/>
                  </a:cubicBezTo>
                  <a:cubicBezTo>
                    <a:pt x="2597698" y="4240172"/>
                    <a:pt x="2629233" y="4327637"/>
                    <a:pt x="2590558" y="4372857"/>
                  </a:cubicBezTo>
                  <a:cubicBezTo>
                    <a:pt x="2504283" y="4473411"/>
                    <a:pt x="2620903" y="4463891"/>
                    <a:pt x="2647678" y="4502566"/>
                  </a:cubicBezTo>
                  <a:cubicBezTo>
                    <a:pt x="2732167" y="4406176"/>
                    <a:pt x="2769652" y="4532911"/>
                    <a:pt x="2832127" y="4541241"/>
                  </a:cubicBezTo>
                  <a:cubicBezTo>
                    <a:pt x="2838077" y="4532316"/>
                    <a:pt x="2849382" y="4525771"/>
                    <a:pt x="2855332" y="4532316"/>
                  </a:cubicBezTo>
                  <a:cubicBezTo>
                    <a:pt x="2862471" y="4540051"/>
                    <a:pt x="2855927" y="4550166"/>
                    <a:pt x="2844027" y="4553141"/>
                  </a:cubicBezTo>
                  <a:cubicBezTo>
                    <a:pt x="2807137" y="4641795"/>
                    <a:pt x="2673262" y="4541241"/>
                    <a:pt x="2652437" y="4646555"/>
                  </a:cubicBezTo>
                  <a:cubicBezTo>
                    <a:pt x="2629828" y="4760795"/>
                    <a:pt x="2762512" y="4756630"/>
                    <a:pt x="2802972" y="4823864"/>
                  </a:cubicBezTo>
                  <a:cubicBezTo>
                    <a:pt x="2807732" y="4831599"/>
                    <a:pt x="2807732" y="4842904"/>
                    <a:pt x="2812492" y="4863134"/>
                  </a:cubicBezTo>
                  <a:cubicBezTo>
                    <a:pt x="2651843" y="4908354"/>
                    <a:pt x="2484053" y="4893479"/>
                    <a:pt x="2318644" y="4920849"/>
                  </a:cubicBezTo>
                  <a:cubicBezTo>
                    <a:pt x="2347799" y="4971424"/>
                    <a:pt x="2400159" y="4971424"/>
                    <a:pt x="2442999" y="4973804"/>
                  </a:cubicBezTo>
                  <a:cubicBezTo>
                    <a:pt x="2724432" y="4988679"/>
                    <a:pt x="3001106" y="4955359"/>
                    <a:pt x="3269450" y="4870274"/>
                  </a:cubicBezTo>
                  <a:cubicBezTo>
                    <a:pt x="3369409" y="4838739"/>
                    <a:pt x="3460443" y="4779835"/>
                    <a:pt x="3559808" y="4745920"/>
                  </a:cubicBezTo>
                  <a:cubicBezTo>
                    <a:pt x="3730572" y="4687015"/>
                    <a:pt x="3915021" y="4650125"/>
                    <a:pt x="3909072" y="4408556"/>
                  </a:cubicBezTo>
                  <a:cubicBezTo>
                    <a:pt x="3908477" y="4386541"/>
                    <a:pt x="3930491" y="4351437"/>
                    <a:pt x="3950126" y="4344297"/>
                  </a:cubicBezTo>
                  <a:cubicBezTo>
                    <a:pt x="4118511" y="4281822"/>
                    <a:pt x="4153020" y="4118793"/>
                    <a:pt x="4225015" y="3984918"/>
                  </a:cubicBezTo>
                  <a:cubicBezTo>
                    <a:pt x="4289870" y="3945649"/>
                    <a:pt x="4368410" y="3894479"/>
                    <a:pt x="4314860" y="3815344"/>
                  </a:cubicBezTo>
                  <a:cubicBezTo>
                    <a:pt x="4270235" y="3749299"/>
                    <a:pt x="4240485" y="3855804"/>
                    <a:pt x="4194670" y="3861754"/>
                  </a:cubicBezTo>
                  <a:lnTo>
                    <a:pt x="4196455" y="3856994"/>
                  </a:lnTo>
                  <a:cubicBezTo>
                    <a:pt x="4195860" y="3858184"/>
                    <a:pt x="4194670" y="3859374"/>
                    <a:pt x="4194075" y="3859969"/>
                  </a:cubicBezTo>
                  <a:cubicBezTo>
                    <a:pt x="4158375" y="3735615"/>
                    <a:pt x="4281540" y="3703485"/>
                    <a:pt x="4330330" y="3627920"/>
                  </a:cubicBezTo>
                  <a:cubicBezTo>
                    <a:pt x="4367814" y="3674925"/>
                    <a:pt x="4436834" y="3682065"/>
                    <a:pt x="4470749" y="3718954"/>
                  </a:cubicBezTo>
                  <a:cubicBezTo>
                    <a:pt x="4544529" y="3798089"/>
                    <a:pt x="4422554" y="3881984"/>
                    <a:pt x="4455279" y="3970043"/>
                  </a:cubicBezTo>
                  <a:cubicBezTo>
                    <a:pt x="4617713" y="3897454"/>
                    <a:pt x="4683163" y="3675520"/>
                    <a:pt x="4633183" y="3517845"/>
                  </a:cubicBezTo>
                  <a:cubicBezTo>
                    <a:pt x="4605813" y="3431571"/>
                    <a:pt x="4477294" y="3325067"/>
                    <a:pt x="4605218" y="3225702"/>
                  </a:cubicBezTo>
                  <a:cubicBezTo>
                    <a:pt x="4705773" y="3147757"/>
                    <a:pt x="4712318" y="3084688"/>
                    <a:pt x="4618903" y="3000198"/>
                  </a:cubicBezTo>
                  <a:cubicBezTo>
                    <a:pt x="4565949" y="2952003"/>
                    <a:pt x="4520729" y="2865729"/>
                    <a:pt x="4576659" y="2819914"/>
                  </a:cubicBezTo>
                  <a:cubicBezTo>
                    <a:pt x="4699228" y="2719954"/>
                    <a:pt x="4602838" y="2574775"/>
                    <a:pt x="4674833" y="2468866"/>
                  </a:cubicBezTo>
                  <a:cubicBezTo>
                    <a:pt x="4694468" y="2439711"/>
                    <a:pt x="4657578" y="2399846"/>
                    <a:pt x="4618903" y="2385566"/>
                  </a:cubicBezTo>
                  <a:cubicBezTo>
                    <a:pt x="4495144" y="2339156"/>
                    <a:pt x="4531439" y="2186242"/>
                    <a:pt x="4555834" y="2162442"/>
                  </a:cubicBezTo>
                  <a:cubicBezTo>
                    <a:pt x="4699823" y="2024998"/>
                    <a:pt x="4559999" y="1942888"/>
                    <a:pt x="4507639" y="1853638"/>
                  </a:cubicBezTo>
                  <a:cubicBezTo>
                    <a:pt x="4449329" y="1754274"/>
                    <a:pt x="4446949" y="1582915"/>
                    <a:pt x="4555834" y="1519250"/>
                  </a:cubicBezTo>
                  <a:cubicBezTo>
                    <a:pt x="4656983" y="1460345"/>
                    <a:pt x="4677808" y="1593030"/>
                    <a:pt x="4729573" y="1647174"/>
                  </a:cubicBezTo>
                  <a:cubicBezTo>
                    <a:pt x="4780148" y="1700724"/>
                    <a:pt x="4784908" y="1772719"/>
                    <a:pt x="4810492" y="1836384"/>
                  </a:cubicBezTo>
                  <a:cubicBezTo>
                    <a:pt x="4808112" y="1961928"/>
                    <a:pt x="4852737" y="2076762"/>
                    <a:pt x="4897362" y="2191002"/>
                  </a:cubicBezTo>
                  <a:cubicBezTo>
                    <a:pt x="4879512" y="2256451"/>
                    <a:pt x="4896767" y="2317736"/>
                    <a:pt x="4913427" y="2390326"/>
                  </a:cubicBezTo>
                  <a:cubicBezTo>
                    <a:pt x="4993751" y="2319521"/>
                    <a:pt x="4925327" y="2253476"/>
                    <a:pt x="4931872" y="2191597"/>
                  </a:cubicBezTo>
                  <a:cubicBezTo>
                    <a:pt x="4930682" y="2083902"/>
                    <a:pt x="4924137" y="1977993"/>
                    <a:pt x="4874157" y="1878033"/>
                  </a:cubicBezTo>
                  <a:cubicBezTo>
                    <a:pt x="4858092" y="1845903"/>
                    <a:pt x="4838457" y="1797114"/>
                    <a:pt x="4899147" y="1776289"/>
                  </a:cubicBezTo>
                  <a:cubicBezTo>
                    <a:pt x="4998511" y="1949433"/>
                    <a:pt x="5054441" y="2133287"/>
                    <a:pt x="5053846" y="2334396"/>
                  </a:cubicBezTo>
                  <a:cubicBezTo>
                    <a:pt x="5053846" y="2384376"/>
                    <a:pt x="5047896" y="2454586"/>
                    <a:pt x="5127031" y="2450421"/>
                  </a:cubicBezTo>
                  <a:cubicBezTo>
                    <a:pt x="5197241" y="2446851"/>
                    <a:pt x="5185341" y="2384971"/>
                    <a:pt x="5180581" y="2339156"/>
                  </a:cubicBezTo>
                  <a:cubicBezTo>
                    <a:pt x="5175821" y="2296316"/>
                    <a:pt x="5161541" y="2246337"/>
                    <a:pt x="5189506" y="2214802"/>
                  </a:cubicBezTo>
                  <a:cubicBezTo>
                    <a:pt x="5282920" y="2108297"/>
                    <a:pt x="5304935" y="1993463"/>
                    <a:pt x="5323380" y="1849473"/>
                  </a:cubicBezTo>
                  <a:cubicBezTo>
                    <a:pt x="5351345" y="1648959"/>
                    <a:pt x="5283515" y="1540075"/>
                    <a:pt x="5143096" y="1432380"/>
                  </a:cubicBezTo>
                  <a:close/>
                  <a:moveTo>
                    <a:pt x="4192290" y="3865324"/>
                  </a:moveTo>
                  <a:cubicBezTo>
                    <a:pt x="4173845" y="3892099"/>
                    <a:pt x="4170275" y="3918278"/>
                    <a:pt x="4188125" y="3944458"/>
                  </a:cubicBezTo>
                  <a:cubicBezTo>
                    <a:pt x="4056631" y="3968258"/>
                    <a:pt x="3966191" y="4065838"/>
                    <a:pt x="3856117" y="4128313"/>
                  </a:cubicBezTo>
                  <a:cubicBezTo>
                    <a:pt x="3962621" y="4042633"/>
                    <a:pt x="4072696" y="3962308"/>
                    <a:pt x="4178605" y="3876034"/>
                  </a:cubicBezTo>
                  <a:cubicBezTo>
                    <a:pt x="4182770" y="3872464"/>
                    <a:pt x="4187530" y="3868894"/>
                    <a:pt x="4192290" y="3865324"/>
                  </a:cubicBezTo>
                  <a:close/>
                </a:path>
              </a:pathLst>
            </a:custGeom>
            <a:grpFill/>
            <a:ln w="59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6" name="佳佳PPT"/>
            <p:cNvSpPr/>
            <p:nvPr/>
          </p:nvSpPr>
          <p:spPr>
            <a:xfrm>
              <a:off x="2573181" y="916317"/>
              <a:ext cx="3085368" cy="4892159"/>
            </a:xfrm>
            <a:custGeom>
              <a:avLst/>
              <a:gdLst>
                <a:gd name="connsiteX0" fmla="*/ 1259014 w 3085368"/>
                <a:gd name="connsiteY0" fmla="*/ 274386 h 4892159"/>
                <a:gd name="connsiteX1" fmla="*/ 1448818 w 3085368"/>
                <a:gd name="connsiteY1" fmla="*/ 341026 h 4892159"/>
                <a:gd name="connsiteX2" fmla="*/ 1545208 w 3085368"/>
                <a:gd name="connsiteY2" fmla="*/ 317226 h 4892159"/>
                <a:gd name="connsiteX3" fmla="*/ 1481543 w 3085368"/>
                <a:gd name="connsiteY3" fmla="*/ 253561 h 4892159"/>
                <a:gd name="connsiteX4" fmla="*/ 1259014 w 3085368"/>
                <a:gd name="connsiteY4" fmla="*/ 274386 h 4892159"/>
                <a:gd name="connsiteX5" fmla="*/ 1990266 w 3085368"/>
                <a:gd name="connsiteY5" fmla="*/ 4616081 h 4892159"/>
                <a:gd name="connsiteX6" fmla="*/ 1649332 w 3085368"/>
                <a:gd name="connsiteY6" fmla="*/ 4769590 h 4892159"/>
                <a:gd name="connsiteX7" fmla="*/ 1990266 w 3085368"/>
                <a:gd name="connsiteY7" fmla="*/ 4616081 h 4892159"/>
                <a:gd name="connsiteX8" fmla="*/ 2305019 w 3085368"/>
                <a:gd name="connsiteY8" fmla="*/ 4046073 h 4892159"/>
                <a:gd name="connsiteX9" fmla="*/ 2462098 w 3085368"/>
                <a:gd name="connsiteY9" fmla="*/ 3878879 h 4892159"/>
                <a:gd name="connsiteX10" fmla="*/ 2305019 w 3085368"/>
                <a:gd name="connsiteY10" fmla="*/ 4046073 h 4892159"/>
                <a:gd name="connsiteX11" fmla="*/ 1477973 w 3085368"/>
                <a:gd name="connsiteY11" fmla="*/ 4805290 h 4892159"/>
                <a:gd name="connsiteX12" fmla="*/ 1342909 w 3085368"/>
                <a:gd name="connsiteY12" fmla="*/ 4892159 h 4892159"/>
                <a:gd name="connsiteX13" fmla="*/ 1502368 w 3085368"/>
                <a:gd name="connsiteY13" fmla="*/ 4838610 h 4892159"/>
                <a:gd name="connsiteX14" fmla="*/ 1477973 w 3085368"/>
                <a:gd name="connsiteY14" fmla="*/ 4805290 h 4892159"/>
                <a:gd name="connsiteX15" fmla="*/ 1683842 w 3085368"/>
                <a:gd name="connsiteY15" fmla="*/ 71492 h 4892159"/>
                <a:gd name="connsiteX16" fmla="*/ 1529143 w 3085368"/>
                <a:gd name="connsiteY16" fmla="*/ 13777 h 4892159"/>
                <a:gd name="connsiteX17" fmla="*/ 1683842 w 3085368"/>
                <a:gd name="connsiteY17" fmla="*/ 71492 h 4892159"/>
                <a:gd name="connsiteX18" fmla="*/ 1604112 w 3085368"/>
                <a:gd name="connsiteY18" fmla="*/ 149437 h 4892159"/>
                <a:gd name="connsiteX19" fmla="*/ 1408953 w 3085368"/>
                <a:gd name="connsiteY19" fmla="*/ 148247 h 4892159"/>
                <a:gd name="connsiteX20" fmla="*/ 1604112 w 3085368"/>
                <a:gd name="connsiteY20" fmla="*/ 149437 h 4892159"/>
                <a:gd name="connsiteX21" fmla="*/ 3048171 w 3085368"/>
                <a:gd name="connsiteY21" fmla="*/ 2212292 h 4892159"/>
                <a:gd name="connsiteX22" fmla="*/ 3023181 w 3085368"/>
                <a:gd name="connsiteY22" fmla="*/ 2339621 h 4892159"/>
                <a:gd name="connsiteX23" fmla="*/ 3042815 w 3085368"/>
                <a:gd name="connsiteY23" fmla="*/ 2676390 h 4892159"/>
                <a:gd name="connsiteX24" fmla="*/ 3078515 w 3085368"/>
                <a:gd name="connsiteY24" fmla="*/ 2309276 h 4892159"/>
                <a:gd name="connsiteX25" fmla="*/ 3048171 w 3085368"/>
                <a:gd name="connsiteY25" fmla="*/ 2212292 h 4892159"/>
                <a:gd name="connsiteX26" fmla="*/ 1920651 w 3085368"/>
                <a:gd name="connsiteY26" fmla="*/ 309491 h 4892159"/>
                <a:gd name="connsiteX27" fmla="*/ 1923031 w 3085368"/>
                <a:gd name="connsiteY27" fmla="*/ 283906 h 4892159"/>
                <a:gd name="connsiteX28" fmla="*/ 1810576 w 3085368"/>
                <a:gd name="connsiteY28" fmla="*/ 288666 h 4892159"/>
                <a:gd name="connsiteX29" fmla="*/ 1920651 w 3085368"/>
                <a:gd name="connsiteY29" fmla="*/ 309491 h 4892159"/>
                <a:gd name="connsiteX30" fmla="*/ 562867 w 3085368"/>
                <a:gd name="connsiteY30" fmla="*/ 4422706 h 4892159"/>
                <a:gd name="connsiteX31" fmla="*/ 598567 w 3085368"/>
                <a:gd name="connsiteY31" fmla="*/ 4379272 h 4892159"/>
                <a:gd name="connsiteX32" fmla="*/ 542042 w 3085368"/>
                <a:gd name="connsiteY32" fmla="*/ 4332267 h 4892159"/>
                <a:gd name="connsiteX33" fmla="*/ 510508 w 3085368"/>
                <a:gd name="connsiteY33" fmla="*/ 4375107 h 4892159"/>
                <a:gd name="connsiteX34" fmla="*/ 562867 w 3085368"/>
                <a:gd name="connsiteY34" fmla="*/ 4422706 h 4892159"/>
                <a:gd name="connsiteX35" fmla="*/ 2042030 w 3085368"/>
                <a:gd name="connsiteY35" fmla="*/ 247611 h 4892159"/>
                <a:gd name="connsiteX36" fmla="*/ 1913511 w 3085368"/>
                <a:gd name="connsiteY36" fmla="*/ 187516 h 4892159"/>
                <a:gd name="connsiteX37" fmla="*/ 2042030 w 3085368"/>
                <a:gd name="connsiteY37" fmla="*/ 247611 h 4892159"/>
                <a:gd name="connsiteX38" fmla="*/ 0 w 3085368"/>
                <a:gd name="connsiteY38" fmla="*/ 4331077 h 4892159"/>
                <a:gd name="connsiteX39" fmla="*/ 152319 w 3085368"/>
                <a:gd name="connsiteY39" fmla="*/ 4347737 h 4892159"/>
                <a:gd name="connsiteX40" fmla="*/ 0 w 3085368"/>
                <a:gd name="connsiteY40" fmla="*/ 4331077 h 4892159"/>
                <a:gd name="connsiteX41" fmla="*/ 509912 w 3085368"/>
                <a:gd name="connsiteY41" fmla="*/ 4210888 h 4892159"/>
                <a:gd name="connsiteX42" fmla="*/ 466478 w 3085368"/>
                <a:gd name="connsiteY42" fmla="*/ 4175188 h 4892159"/>
                <a:gd name="connsiteX43" fmla="*/ 421853 w 3085368"/>
                <a:gd name="connsiteY43" fmla="*/ 4199583 h 4892159"/>
                <a:gd name="connsiteX44" fmla="*/ 458148 w 3085368"/>
                <a:gd name="connsiteY44" fmla="*/ 4235877 h 4892159"/>
                <a:gd name="connsiteX45" fmla="*/ 509912 w 3085368"/>
                <a:gd name="connsiteY45" fmla="*/ 4210888 h 489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85368" h="4892159">
                  <a:moveTo>
                    <a:pt x="1259014" y="274386"/>
                  </a:moveTo>
                  <a:cubicBezTo>
                    <a:pt x="1322084" y="296996"/>
                    <a:pt x="1383963" y="324366"/>
                    <a:pt x="1448818" y="341026"/>
                  </a:cubicBezTo>
                  <a:cubicBezTo>
                    <a:pt x="1480948" y="349356"/>
                    <a:pt x="1529143" y="362446"/>
                    <a:pt x="1545208" y="317226"/>
                  </a:cubicBezTo>
                  <a:cubicBezTo>
                    <a:pt x="1565437" y="260701"/>
                    <a:pt x="1504748" y="273791"/>
                    <a:pt x="1481543" y="253561"/>
                  </a:cubicBezTo>
                  <a:cubicBezTo>
                    <a:pt x="1408358" y="189896"/>
                    <a:pt x="1336959" y="244041"/>
                    <a:pt x="1259014" y="274386"/>
                  </a:cubicBezTo>
                  <a:close/>
                  <a:moveTo>
                    <a:pt x="1990266" y="4616081"/>
                  </a:moveTo>
                  <a:cubicBezTo>
                    <a:pt x="1845086" y="4628575"/>
                    <a:pt x="1748697" y="4699380"/>
                    <a:pt x="1649332" y="4769590"/>
                  </a:cubicBezTo>
                  <a:cubicBezTo>
                    <a:pt x="1776067" y="4770185"/>
                    <a:pt x="1887331" y="4729725"/>
                    <a:pt x="1990266" y="4616081"/>
                  </a:cubicBezTo>
                  <a:close/>
                  <a:moveTo>
                    <a:pt x="2305019" y="4046073"/>
                  </a:moveTo>
                  <a:cubicBezTo>
                    <a:pt x="2400814" y="4032983"/>
                    <a:pt x="2422233" y="3966939"/>
                    <a:pt x="2462098" y="3878879"/>
                  </a:cubicBezTo>
                  <a:cubicBezTo>
                    <a:pt x="2369279" y="3921719"/>
                    <a:pt x="2310374" y="3955634"/>
                    <a:pt x="2305019" y="4046073"/>
                  </a:cubicBezTo>
                  <a:close/>
                  <a:moveTo>
                    <a:pt x="1477973" y="4805290"/>
                  </a:moveTo>
                  <a:cubicBezTo>
                    <a:pt x="1414903" y="4771375"/>
                    <a:pt x="1399433" y="4827899"/>
                    <a:pt x="1342909" y="4892159"/>
                  </a:cubicBezTo>
                  <a:cubicBezTo>
                    <a:pt x="1425018" y="4878474"/>
                    <a:pt x="1473213" y="4886209"/>
                    <a:pt x="1502368" y="4838610"/>
                  </a:cubicBezTo>
                  <a:cubicBezTo>
                    <a:pt x="1505343" y="4834445"/>
                    <a:pt x="1489873" y="4811835"/>
                    <a:pt x="1477973" y="4805290"/>
                  </a:cubicBezTo>
                  <a:close/>
                  <a:moveTo>
                    <a:pt x="1683842" y="71492"/>
                  </a:moveTo>
                  <a:cubicBezTo>
                    <a:pt x="1640407" y="32817"/>
                    <a:pt x="1602922" y="-27278"/>
                    <a:pt x="1529143" y="13777"/>
                  </a:cubicBezTo>
                  <a:cubicBezTo>
                    <a:pt x="1569603" y="63757"/>
                    <a:pt x="1626722" y="66732"/>
                    <a:pt x="1683842" y="71492"/>
                  </a:cubicBezTo>
                  <a:close/>
                  <a:moveTo>
                    <a:pt x="1604112" y="149437"/>
                  </a:moveTo>
                  <a:cubicBezTo>
                    <a:pt x="1519623" y="136942"/>
                    <a:pt x="1477973" y="91722"/>
                    <a:pt x="1408953" y="148247"/>
                  </a:cubicBezTo>
                  <a:cubicBezTo>
                    <a:pt x="1469643" y="155982"/>
                    <a:pt x="1505938" y="213696"/>
                    <a:pt x="1604112" y="149437"/>
                  </a:cubicBezTo>
                  <a:close/>
                  <a:moveTo>
                    <a:pt x="3048171" y="2212292"/>
                  </a:moveTo>
                  <a:cubicBezTo>
                    <a:pt x="2975581" y="2223597"/>
                    <a:pt x="3019611" y="2293212"/>
                    <a:pt x="3023181" y="2339621"/>
                  </a:cubicBezTo>
                  <a:cubicBezTo>
                    <a:pt x="3014256" y="2451481"/>
                    <a:pt x="2997001" y="2563935"/>
                    <a:pt x="3042815" y="2676390"/>
                  </a:cubicBezTo>
                  <a:cubicBezTo>
                    <a:pt x="3081490" y="2556795"/>
                    <a:pt x="3085655" y="2433631"/>
                    <a:pt x="3078515" y="2309276"/>
                  </a:cubicBezTo>
                  <a:cubicBezTo>
                    <a:pt x="3084465" y="2270007"/>
                    <a:pt x="3099935" y="2203962"/>
                    <a:pt x="3048171" y="2212292"/>
                  </a:cubicBezTo>
                  <a:close/>
                  <a:moveTo>
                    <a:pt x="1920651" y="309491"/>
                  </a:moveTo>
                  <a:cubicBezTo>
                    <a:pt x="1924816" y="307111"/>
                    <a:pt x="1926601" y="287476"/>
                    <a:pt x="1923031" y="283906"/>
                  </a:cubicBezTo>
                  <a:cubicBezTo>
                    <a:pt x="1890306" y="256536"/>
                    <a:pt x="1855796" y="251776"/>
                    <a:pt x="1810576" y="288666"/>
                  </a:cubicBezTo>
                  <a:cubicBezTo>
                    <a:pt x="1854011" y="324961"/>
                    <a:pt x="1886736" y="329126"/>
                    <a:pt x="1920651" y="309491"/>
                  </a:cubicBezTo>
                  <a:close/>
                  <a:moveTo>
                    <a:pt x="562867" y="4422706"/>
                  </a:moveTo>
                  <a:cubicBezTo>
                    <a:pt x="591427" y="4423301"/>
                    <a:pt x="590832" y="4397122"/>
                    <a:pt x="598567" y="4379272"/>
                  </a:cubicBezTo>
                  <a:cubicBezTo>
                    <a:pt x="583692" y="4358447"/>
                    <a:pt x="573577" y="4332267"/>
                    <a:pt x="542042" y="4332267"/>
                  </a:cubicBezTo>
                  <a:cubicBezTo>
                    <a:pt x="511103" y="4331672"/>
                    <a:pt x="508723" y="4356662"/>
                    <a:pt x="510508" y="4375107"/>
                  </a:cubicBezTo>
                  <a:cubicBezTo>
                    <a:pt x="513482" y="4403072"/>
                    <a:pt x="531927" y="4422706"/>
                    <a:pt x="562867" y="4422706"/>
                  </a:cubicBezTo>
                  <a:close/>
                  <a:moveTo>
                    <a:pt x="2042030" y="247611"/>
                  </a:moveTo>
                  <a:cubicBezTo>
                    <a:pt x="2018231" y="173236"/>
                    <a:pt x="1973606" y="189301"/>
                    <a:pt x="1913511" y="187516"/>
                  </a:cubicBezTo>
                  <a:cubicBezTo>
                    <a:pt x="1948021" y="254156"/>
                    <a:pt x="1978366" y="275576"/>
                    <a:pt x="2042030" y="247611"/>
                  </a:cubicBezTo>
                  <a:close/>
                  <a:moveTo>
                    <a:pt x="0" y="4331077"/>
                  </a:moveTo>
                  <a:cubicBezTo>
                    <a:pt x="30345" y="4366182"/>
                    <a:pt x="62475" y="4377487"/>
                    <a:pt x="152319" y="4347737"/>
                  </a:cubicBezTo>
                  <a:cubicBezTo>
                    <a:pt x="85085" y="4331077"/>
                    <a:pt x="58310" y="4284072"/>
                    <a:pt x="0" y="4331077"/>
                  </a:cubicBezTo>
                  <a:close/>
                  <a:moveTo>
                    <a:pt x="509912" y="4210888"/>
                  </a:moveTo>
                  <a:cubicBezTo>
                    <a:pt x="496823" y="4199583"/>
                    <a:pt x="483733" y="4183517"/>
                    <a:pt x="466478" y="4175188"/>
                  </a:cubicBezTo>
                  <a:cubicBezTo>
                    <a:pt x="445058" y="4165073"/>
                    <a:pt x="426613" y="4175188"/>
                    <a:pt x="421853" y="4199583"/>
                  </a:cubicBezTo>
                  <a:cubicBezTo>
                    <a:pt x="416498" y="4226952"/>
                    <a:pt x="436728" y="4234092"/>
                    <a:pt x="458148" y="4235877"/>
                  </a:cubicBezTo>
                  <a:cubicBezTo>
                    <a:pt x="476593" y="4237067"/>
                    <a:pt x="497418" y="4241232"/>
                    <a:pt x="509912" y="4210888"/>
                  </a:cubicBezTo>
                  <a:close/>
                </a:path>
              </a:pathLst>
            </a:custGeom>
            <a:grpFill/>
            <a:ln w="59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132" y="2336252"/>
            <a:ext cx="2639218" cy="2735004"/>
            <a:chOff x="968458" y="1438803"/>
            <a:chExt cx="2639218" cy="2735004"/>
          </a:xfrm>
        </p:grpSpPr>
        <p:grpSp>
          <p:nvGrpSpPr>
            <p:cNvPr id="8" name="组合 7"/>
            <p:cNvGrpSpPr/>
            <p:nvPr/>
          </p:nvGrpSpPr>
          <p:grpSpPr>
            <a:xfrm>
              <a:off x="968458" y="1438803"/>
              <a:ext cx="798195" cy="2735004"/>
              <a:chOff x="1057910" y="881591"/>
              <a:chExt cx="798195" cy="273500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057910" y="881591"/>
                <a:ext cx="798195" cy="2185035"/>
                <a:chOff x="1001946" y="579556"/>
                <a:chExt cx="1653074" cy="4525237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001946" y="1564561"/>
                  <a:ext cx="1653074" cy="35402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1661353" y="1889952"/>
                  <a:ext cx="351009" cy="351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836856" y="579556"/>
                  <a:ext cx="45718" cy="14858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062355" y="1917276"/>
                <a:ext cx="781050" cy="6064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One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82224" y="3350186"/>
                <a:ext cx="546652" cy="266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826626" y="1438803"/>
              <a:ext cx="781050" cy="2185035"/>
              <a:chOff x="1062990" y="881591"/>
              <a:chExt cx="781050" cy="218503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75055" y="881591"/>
                <a:ext cx="728980" cy="2185035"/>
                <a:chOff x="1037454" y="579556"/>
                <a:chExt cx="1509729" cy="4525237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1037454" y="1564561"/>
                  <a:ext cx="1509729" cy="35402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4" name="佳佳PPT"/>
                <p:cNvSpPr/>
                <p:nvPr/>
              </p:nvSpPr>
              <p:spPr>
                <a:xfrm>
                  <a:off x="1661353" y="1889952"/>
                  <a:ext cx="351009" cy="351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836856" y="579556"/>
                  <a:ext cx="45718" cy="14858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11" name="佳佳PPT"/>
              <p:cNvSpPr txBox="1"/>
              <p:nvPr/>
            </p:nvSpPr>
            <p:spPr>
              <a:xfrm>
                <a:off x="1062990" y="1917276"/>
                <a:ext cx="78105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Two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515350" y="2371725"/>
            <a:ext cx="2872105" cy="2912110"/>
            <a:chOff x="927818" y="1438803"/>
            <a:chExt cx="2872263" cy="2928970"/>
          </a:xfrm>
        </p:grpSpPr>
        <p:grpSp>
          <p:nvGrpSpPr>
            <p:cNvPr id="23" name="组合 22"/>
            <p:cNvGrpSpPr/>
            <p:nvPr/>
          </p:nvGrpSpPr>
          <p:grpSpPr>
            <a:xfrm>
              <a:off x="927818" y="1438803"/>
              <a:ext cx="1031875" cy="2928970"/>
              <a:chOff x="1017270" y="881591"/>
              <a:chExt cx="1031875" cy="292897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109980" y="881591"/>
                <a:ext cx="829945" cy="2185035"/>
                <a:chOff x="1109784" y="579556"/>
                <a:chExt cx="1718829" cy="4525237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09784" y="1564561"/>
                  <a:ext cx="1718829" cy="35402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661353" y="1889952"/>
                  <a:ext cx="351009" cy="351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836856" y="579556"/>
                  <a:ext cx="45718" cy="14858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1017270" y="1917276"/>
                <a:ext cx="1031875" cy="463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Three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82224" y="3350186"/>
                <a:ext cx="546652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768206" y="1438803"/>
              <a:ext cx="1031875" cy="2928970"/>
              <a:chOff x="1004570" y="881591"/>
              <a:chExt cx="1031875" cy="292897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126490" y="881591"/>
                <a:ext cx="763270" cy="2185035"/>
                <a:chOff x="1143977" y="579556"/>
                <a:chExt cx="1580744" cy="4525237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143977" y="1564561"/>
                  <a:ext cx="1580744" cy="35402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9" name="佳佳PPT"/>
                <p:cNvSpPr/>
                <p:nvPr/>
              </p:nvSpPr>
              <p:spPr>
                <a:xfrm>
                  <a:off x="1661353" y="1889952"/>
                  <a:ext cx="351009" cy="3510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836856" y="579556"/>
                  <a:ext cx="45718" cy="14858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sp>
            <p:nvSpPr>
              <p:cNvPr id="26" name="佳佳PPT"/>
              <p:cNvSpPr txBox="1"/>
              <p:nvPr/>
            </p:nvSpPr>
            <p:spPr>
              <a:xfrm>
                <a:off x="1004570" y="1917276"/>
                <a:ext cx="1031875" cy="463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Four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82224" y="3350186"/>
                <a:ext cx="546652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5259070" y="365760"/>
            <a:ext cx="2099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Content</a:t>
            </a:r>
            <a:r>
              <a:rPr lang="en-US" altLang="zh-CN" sz="4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rPr>
              <a:t>s</a:t>
            </a:r>
            <a:endParaRPr lang="en-US" altLang="zh-CN" sz="4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12025" y="1644650"/>
            <a:ext cx="3221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Characteristics</a:t>
            </a:r>
            <a:endParaRPr lang="en-US" altLang="zh-CN" sz="4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76530" y="1664970"/>
            <a:ext cx="2670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Introduction</a:t>
            </a:r>
            <a:endParaRPr lang="en-US" altLang="zh-CN" sz="4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18260" y="5071110"/>
            <a:ext cx="588327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History and Development</a:t>
            </a:r>
            <a:endParaRPr lang="en-US" altLang="zh-CN" sz="4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15985" y="4866005"/>
            <a:ext cx="36760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4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Current Situation and Inheritance</a:t>
            </a:r>
            <a:endParaRPr lang="en-US" altLang="zh-CN" sz="4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1" grpId="0"/>
      <p:bldP spid="41" grpId="1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佳佳PPT"/>
          <p:cNvSpPr/>
          <p:nvPr/>
        </p:nvSpPr>
        <p:spPr>
          <a:xfrm>
            <a:off x="1544078" y="2143639"/>
            <a:ext cx="2570721" cy="2570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419362" y="2284316"/>
            <a:ext cx="1438598" cy="1438598"/>
          </a:xfrm>
          <a:prstGeom prst="ellipse">
            <a:avLst/>
          </a:prstGeom>
        </p:spPr>
      </p:pic>
      <p:sp>
        <p:nvSpPr>
          <p:cNvPr id="4" name="佳佳PPT"/>
          <p:cNvSpPr txBox="1"/>
          <p:nvPr/>
        </p:nvSpPr>
        <p:spPr>
          <a:xfrm>
            <a:off x="1717040" y="2767330"/>
            <a:ext cx="1993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One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佳佳PPT"/>
          <p:cNvSpPr txBox="1"/>
          <p:nvPr/>
        </p:nvSpPr>
        <p:spPr>
          <a:xfrm>
            <a:off x="5602605" y="3013710"/>
            <a:ext cx="5001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Brief Introduction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7368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t="6141" r="27955" b="2500"/>
          <a:stretch>
            <a:fillRect/>
          </a:stretch>
        </p:blipFill>
        <p:spPr>
          <a:xfrm>
            <a:off x="1042524" y="1016000"/>
            <a:ext cx="3372159" cy="4695585"/>
          </a:xfrm>
          <a:custGeom>
            <a:avLst/>
            <a:gdLst>
              <a:gd name="connsiteX0" fmla="*/ 330101 w 3372159"/>
              <a:gd name="connsiteY0" fmla="*/ 0 h 4695585"/>
              <a:gd name="connsiteX1" fmla="*/ 3042058 w 3372159"/>
              <a:gd name="connsiteY1" fmla="*/ 0 h 4695585"/>
              <a:gd name="connsiteX2" fmla="*/ 3372159 w 3372159"/>
              <a:gd name="connsiteY2" fmla="*/ 330101 h 4695585"/>
              <a:gd name="connsiteX3" fmla="*/ 3372159 w 3372159"/>
              <a:gd name="connsiteY3" fmla="*/ 4365484 h 4695585"/>
              <a:gd name="connsiteX4" fmla="*/ 3042058 w 3372159"/>
              <a:gd name="connsiteY4" fmla="*/ 4695585 h 4695585"/>
              <a:gd name="connsiteX5" fmla="*/ 330101 w 3372159"/>
              <a:gd name="connsiteY5" fmla="*/ 4695585 h 4695585"/>
              <a:gd name="connsiteX6" fmla="*/ 0 w 3372159"/>
              <a:gd name="connsiteY6" fmla="*/ 4365484 h 4695585"/>
              <a:gd name="connsiteX7" fmla="*/ 0 w 3372159"/>
              <a:gd name="connsiteY7" fmla="*/ 330101 h 4695585"/>
              <a:gd name="connsiteX8" fmla="*/ 330101 w 3372159"/>
              <a:gd name="connsiteY8" fmla="*/ 0 h 46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2159" h="4695585">
                <a:moveTo>
                  <a:pt x="330101" y="0"/>
                </a:moveTo>
                <a:lnTo>
                  <a:pt x="3042058" y="0"/>
                </a:lnTo>
                <a:cubicBezTo>
                  <a:pt x="3042058" y="182310"/>
                  <a:pt x="3189849" y="330101"/>
                  <a:pt x="3372159" y="330101"/>
                </a:cubicBezTo>
                <a:lnTo>
                  <a:pt x="3372159" y="4365484"/>
                </a:lnTo>
                <a:cubicBezTo>
                  <a:pt x="3189849" y="4365484"/>
                  <a:pt x="3042058" y="4513275"/>
                  <a:pt x="3042058" y="4695585"/>
                </a:cubicBezTo>
                <a:lnTo>
                  <a:pt x="330101" y="4695585"/>
                </a:lnTo>
                <a:cubicBezTo>
                  <a:pt x="330101" y="4513275"/>
                  <a:pt x="182310" y="4365484"/>
                  <a:pt x="0" y="4365484"/>
                </a:cubicBezTo>
                <a:lnTo>
                  <a:pt x="0" y="330101"/>
                </a:lnTo>
                <a:cubicBezTo>
                  <a:pt x="182310" y="330101"/>
                  <a:pt x="330101" y="182310"/>
                  <a:pt x="330101" y="0"/>
                </a:cubicBezTo>
                <a:close/>
              </a:path>
            </a:pathLst>
          </a:custGeom>
        </p:spPr>
      </p:pic>
      <p:sp>
        <p:nvSpPr>
          <p:cNvPr id="3" name="缺角矩形 2"/>
          <p:cNvSpPr/>
          <p:nvPr/>
        </p:nvSpPr>
        <p:spPr>
          <a:xfrm>
            <a:off x="1146185" y="1124084"/>
            <a:ext cx="3164836" cy="4474837"/>
          </a:xfrm>
          <a:prstGeom prst="plaque">
            <a:avLst>
              <a:gd name="adj" fmla="val 101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4" name="佳佳PPT"/>
          <p:cNvSpPr/>
          <p:nvPr/>
        </p:nvSpPr>
        <p:spPr>
          <a:xfrm>
            <a:off x="5612765" y="437515"/>
            <a:ext cx="2092960" cy="1049020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0250" y="548005"/>
            <a:ext cx="1697355" cy="8585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Shu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12721" y="1616736"/>
            <a:ext cx="5536754" cy="772149"/>
            <a:chOff x="5361171" y="1806238"/>
            <a:chExt cx="5536754" cy="772149"/>
          </a:xfrm>
        </p:grpSpPr>
        <p:grpSp>
          <p:nvGrpSpPr>
            <p:cNvPr id="7" name="组合 6"/>
            <p:cNvGrpSpPr/>
            <p:nvPr/>
          </p:nvGrpSpPr>
          <p:grpSpPr>
            <a:xfrm>
              <a:off x="5361171" y="1933227"/>
              <a:ext cx="672971" cy="645160"/>
              <a:chOff x="1025200" y="1996751"/>
              <a:chExt cx="672971" cy="64516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306286" y="1996751"/>
                <a:ext cx="391885" cy="3918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  <p:sp>
            <p:nvSpPr>
              <p:cNvPr id="10" name="佳佳PPT"/>
              <p:cNvSpPr txBox="1"/>
              <p:nvPr/>
            </p:nvSpPr>
            <p:spPr>
              <a:xfrm>
                <a:off x="1025200" y="1996751"/>
                <a:ext cx="56217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2608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6247757" y="1806238"/>
              <a:ext cx="4650168" cy="6451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rPr>
                <a:t>beautiful and rich land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12721" y="2401413"/>
            <a:ext cx="5556885" cy="854075"/>
            <a:chOff x="5361171" y="1724312"/>
            <a:chExt cx="5556885" cy="854075"/>
          </a:xfrm>
        </p:grpSpPr>
        <p:grpSp>
          <p:nvGrpSpPr>
            <p:cNvPr id="12" name="组合 11"/>
            <p:cNvGrpSpPr/>
            <p:nvPr/>
          </p:nvGrpSpPr>
          <p:grpSpPr>
            <a:xfrm>
              <a:off x="5361171" y="1933227"/>
              <a:ext cx="672971" cy="645160"/>
              <a:chOff x="1025200" y="1996751"/>
              <a:chExt cx="672971" cy="64516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06286" y="1996751"/>
                <a:ext cx="391885" cy="3918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  <p:sp>
            <p:nvSpPr>
              <p:cNvPr id="15" name="佳佳PPT"/>
              <p:cNvSpPr txBox="1"/>
              <p:nvPr/>
            </p:nvSpPr>
            <p:spPr>
              <a:xfrm>
                <a:off x="1025200" y="1996751"/>
                <a:ext cx="56217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2608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267951" y="1724312"/>
              <a:ext cx="4650105" cy="655955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rPr>
                <a:t>a silkworm crawling on a wide leaf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94442" y="4126547"/>
            <a:ext cx="5255033" cy="1198880"/>
            <a:chOff x="5642892" y="1865293"/>
            <a:chExt cx="5255033" cy="1198880"/>
          </a:xfrm>
        </p:grpSpPr>
        <p:sp>
          <p:nvSpPr>
            <p:cNvPr id="19" name="椭圆 18"/>
            <p:cNvSpPr/>
            <p:nvPr/>
          </p:nvSpPr>
          <p:spPr>
            <a:xfrm>
              <a:off x="5642892" y="2118647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47757" y="1865293"/>
              <a:ext cx="4650168" cy="11988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  <a:sym typeface="+mn-ea"/>
                </a:rPr>
                <a:t>the birthplace of slikworms and the kingdom of silk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  <a:sym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1877368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93807" y="3276282"/>
            <a:ext cx="5255033" cy="645239"/>
            <a:chOff x="5642892" y="1865293"/>
            <a:chExt cx="5255033" cy="645239"/>
          </a:xfrm>
        </p:grpSpPr>
        <p:sp>
          <p:nvSpPr>
            <p:cNvPr id="25" name="椭圆 24"/>
            <p:cNvSpPr/>
            <p:nvPr>
              <p:custDataLst>
                <p:tags r:id="rId2"/>
              </p:custDataLst>
            </p:nvPr>
          </p:nvSpPr>
          <p:spPr>
            <a:xfrm>
              <a:off x="5642892" y="2118647"/>
              <a:ext cx="391885" cy="3918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6247757" y="1865293"/>
              <a:ext cx="4650168" cy="6451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rPr>
                <a:t>the image of silkworm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rPr>
                <a:t> 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174740" y="5530215"/>
            <a:ext cx="6045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</a:rPr>
              <a:t>advanced silk weaving technology</a:t>
            </a:r>
            <a:endParaRPr lang="en-US" altLang="zh-CN" sz="24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r>
              <a:rPr lang="en-US" altLang="zh-CN" sz="24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</a:rPr>
              <a:t>raw materials </a:t>
            </a:r>
            <a:endParaRPr lang="en-US" altLang="zh-CN" sz="24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思源宋体 CN"/>
              <a:ea typeface="思源宋体 CN"/>
            </a:endParaRPr>
          </a:p>
          <a:p>
            <a:r>
              <a:rPr lang="en-US" altLang="zh-CN" sz="240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思源宋体 CN"/>
                <a:ea typeface="思源宋体 CN"/>
              </a:rPr>
              <a:t>foundation for its development</a:t>
            </a:r>
            <a:endParaRPr lang="en-US" altLang="zh-CN" sz="24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思源宋体 CN"/>
              <a:ea typeface="思源宋体 CN"/>
            </a:endParaRPr>
          </a:p>
        </p:txBody>
      </p:sp>
      <p:sp>
        <p:nvSpPr>
          <p:cNvPr id="20" name="左弧形箭头 19"/>
          <p:cNvSpPr/>
          <p:nvPr/>
        </p:nvSpPr>
        <p:spPr>
          <a:xfrm>
            <a:off x="4791075" y="2056130"/>
            <a:ext cx="869315" cy="4244975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2" name="图片 21" descr="01029ae4ada5de27840fcfaebe79249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30" y="339725"/>
            <a:ext cx="3483610" cy="308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 animBg="1"/>
      <p:bldP spid="20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佳佳PPT"/>
          <p:cNvSpPr/>
          <p:nvPr/>
        </p:nvSpPr>
        <p:spPr>
          <a:xfrm>
            <a:off x="1544078" y="2143639"/>
            <a:ext cx="2570721" cy="2570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419362" y="2284316"/>
            <a:ext cx="1438598" cy="1438598"/>
          </a:xfrm>
          <a:prstGeom prst="ellipse">
            <a:avLst/>
          </a:prstGeom>
        </p:spPr>
      </p:pic>
      <p:sp>
        <p:nvSpPr>
          <p:cNvPr id="4" name="佳佳PPT"/>
          <p:cNvSpPr txBox="1"/>
          <p:nvPr/>
        </p:nvSpPr>
        <p:spPr>
          <a:xfrm>
            <a:off x="1544320" y="2767965"/>
            <a:ext cx="22364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Two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佳佳PPT"/>
          <p:cNvSpPr txBox="1"/>
          <p:nvPr/>
        </p:nvSpPr>
        <p:spPr>
          <a:xfrm>
            <a:off x="5968365" y="2767965"/>
            <a:ext cx="4645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History and Development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7368" y="1"/>
            <a:ext cx="31463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佳佳PPT"/>
          <p:cNvSpPr txBox="1"/>
          <p:nvPr/>
        </p:nvSpPr>
        <p:spPr>
          <a:xfrm>
            <a:off x="6365875" y="1054735"/>
            <a:ext cx="551815" cy="1234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入标题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pic>
        <p:nvPicPr>
          <p:cNvPr id="21" name="图片 20" descr="61ae5ea1487d36622cefd1f5b9d3cd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405" y="391795"/>
            <a:ext cx="9093200" cy="5810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4396" r="19940" b="4238"/>
          <a:stretch>
            <a:fillRect/>
          </a:stretch>
        </p:blipFill>
        <p:spPr>
          <a:xfrm>
            <a:off x="748030" y="4046220"/>
            <a:ext cx="1567180" cy="1567180"/>
          </a:xfrm>
          <a:custGeom>
            <a:avLst/>
            <a:gdLst>
              <a:gd name="connsiteX0" fmla="*/ 863487 w 1726974"/>
              <a:gd name="connsiteY0" fmla="*/ 0 h 1726974"/>
              <a:gd name="connsiteX1" fmla="*/ 1726974 w 1726974"/>
              <a:gd name="connsiteY1" fmla="*/ 863487 h 1726974"/>
              <a:gd name="connsiteX2" fmla="*/ 863487 w 1726974"/>
              <a:gd name="connsiteY2" fmla="*/ 1726974 h 1726974"/>
              <a:gd name="connsiteX3" fmla="*/ 0 w 1726974"/>
              <a:gd name="connsiteY3" fmla="*/ 863487 h 1726974"/>
              <a:gd name="connsiteX4" fmla="*/ 863487 w 1726974"/>
              <a:gd name="connsiteY4" fmla="*/ 0 h 17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974" h="1726974">
                <a:moveTo>
                  <a:pt x="863487" y="0"/>
                </a:moveTo>
                <a:cubicBezTo>
                  <a:pt x="1340378" y="0"/>
                  <a:pt x="1726974" y="386596"/>
                  <a:pt x="1726974" y="863487"/>
                </a:cubicBezTo>
                <a:cubicBezTo>
                  <a:pt x="1726974" y="1340378"/>
                  <a:pt x="1340378" y="1726974"/>
                  <a:pt x="863487" y="1726974"/>
                </a:cubicBezTo>
                <a:cubicBezTo>
                  <a:pt x="386596" y="1726974"/>
                  <a:pt x="0" y="1340378"/>
                  <a:pt x="0" y="863487"/>
                </a:cubicBezTo>
                <a:cubicBezTo>
                  <a:pt x="0" y="386596"/>
                  <a:pt x="386596" y="0"/>
                  <a:pt x="863487" y="0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7807" r="48625" b="25630"/>
          <a:stretch>
            <a:fillRect/>
          </a:stretch>
        </p:blipFill>
        <p:spPr>
          <a:xfrm>
            <a:off x="506730" y="854710"/>
            <a:ext cx="1634490" cy="1634490"/>
          </a:xfrm>
          <a:custGeom>
            <a:avLst/>
            <a:gdLst>
              <a:gd name="connsiteX0" fmla="*/ 863487 w 1726974"/>
              <a:gd name="connsiteY0" fmla="*/ 0 h 1726974"/>
              <a:gd name="connsiteX1" fmla="*/ 1726974 w 1726974"/>
              <a:gd name="connsiteY1" fmla="*/ 863487 h 1726974"/>
              <a:gd name="connsiteX2" fmla="*/ 863487 w 1726974"/>
              <a:gd name="connsiteY2" fmla="*/ 1726974 h 1726974"/>
              <a:gd name="connsiteX3" fmla="*/ 0 w 1726974"/>
              <a:gd name="connsiteY3" fmla="*/ 863487 h 1726974"/>
              <a:gd name="connsiteX4" fmla="*/ 863487 w 1726974"/>
              <a:gd name="connsiteY4" fmla="*/ 0 h 17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974" h="1726974">
                <a:moveTo>
                  <a:pt x="863487" y="0"/>
                </a:moveTo>
                <a:cubicBezTo>
                  <a:pt x="1340378" y="0"/>
                  <a:pt x="1726974" y="386596"/>
                  <a:pt x="1726974" y="863487"/>
                </a:cubicBezTo>
                <a:cubicBezTo>
                  <a:pt x="1726974" y="1340378"/>
                  <a:pt x="1340378" y="1726974"/>
                  <a:pt x="863487" y="1726974"/>
                </a:cubicBezTo>
                <a:cubicBezTo>
                  <a:pt x="386596" y="1726974"/>
                  <a:pt x="0" y="1340378"/>
                  <a:pt x="0" y="863487"/>
                </a:cubicBezTo>
                <a:cubicBezTo>
                  <a:pt x="0" y="386596"/>
                  <a:pt x="386596" y="0"/>
                  <a:pt x="863487" y="0"/>
                </a:cubicBez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0" t="22640" r="34308" b="24915"/>
          <a:stretch>
            <a:fillRect/>
          </a:stretch>
        </p:blipFill>
        <p:spPr>
          <a:xfrm>
            <a:off x="8872220" y="4046220"/>
            <a:ext cx="1567180" cy="1567180"/>
          </a:xfrm>
          <a:custGeom>
            <a:avLst/>
            <a:gdLst>
              <a:gd name="connsiteX0" fmla="*/ 863487 w 1726974"/>
              <a:gd name="connsiteY0" fmla="*/ 0 h 1726974"/>
              <a:gd name="connsiteX1" fmla="*/ 1726974 w 1726974"/>
              <a:gd name="connsiteY1" fmla="*/ 863487 h 1726974"/>
              <a:gd name="connsiteX2" fmla="*/ 863487 w 1726974"/>
              <a:gd name="connsiteY2" fmla="*/ 1726974 h 1726974"/>
              <a:gd name="connsiteX3" fmla="*/ 0 w 1726974"/>
              <a:gd name="connsiteY3" fmla="*/ 863487 h 1726974"/>
              <a:gd name="connsiteX4" fmla="*/ 863487 w 1726974"/>
              <a:gd name="connsiteY4" fmla="*/ 0 h 17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974" h="1726974">
                <a:moveTo>
                  <a:pt x="863487" y="0"/>
                </a:moveTo>
                <a:cubicBezTo>
                  <a:pt x="1340378" y="0"/>
                  <a:pt x="1726974" y="386596"/>
                  <a:pt x="1726974" y="863487"/>
                </a:cubicBezTo>
                <a:cubicBezTo>
                  <a:pt x="1726974" y="1340378"/>
                  <a:pt x="1340378" y="1726974"/>
                  <a:pt x="863487" y="1726974"/>
                </a:cubicBezTo>
                <a:cubicBezTo>
                  <a:pt x="386596" y="1726974"/>
                  <a:pt x="0" y="1340378"/>
                  <a:pt x="0" y="863487"/>
                </a:cubicBezTo>
                <a:cubicBezTo>
                  <a:pt x="0" y="386596"/>
                  <a:pt x="386596" y="0"/>
                  <a:pt x="863487" y="0"/>
                </a:cubicBezTo>
                <a:close/>
              </a:path>
            </a:pathLst>
          </a:custGeom>
        </p:spPr>
      </p:pic>
      <p:pic>
        <p:nvPicPr>
          <p:cNvPr id="22" name="图片 21" descr="09c70972c568baa7214e67eca475dd9a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40035" y="635"/>
            <a:ext cx="1751965" cy="1751965"/>
          </a:xfrm>
          <a:prstGeom prst="ellipse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833245" y="198120"/>
            <a:ext cx="3352800" cy="656590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80565" y="296545"/>
            <a:ext cx="3352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</a:rPr>
              <a:t>Shu embroidery</a:t>
            </a:r>
            <a:endParaRPr lang="zh-CN" altLang="en-US" sz="2400" spc="6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730" y="6038850"/>
            <a:ext cx="3982085" cy="656590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Xiang embroidery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59750" y="5967730"/>
            <a:ext cx="3470910" cy="656590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Yue embroidery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68490" y="198120"/>
            <a:ext cx="3470910" cy="656590"/>
          </a:xfrm>
          <a:prstGeom prst="rect">
            <a:avLst/>
          </a:prstGeom>
          <a:solidFill>
            <a:srgbClr val="42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  </a:t>
            </a:r>
            <a:r>
              <a: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Su embroidery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6" grpId="0" bldLvl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31022" r="2176" b="24981"/>
          <a:stretch>
            <a:fillRect/>
          </a:stretch>
        </p:blipFill>
        <p:spPr>
          <a:xfrm>
            <a:off x="0" y="-1"/>
            <a:ext cx="12192000" cy="3211551"/>
          </a:xfrm>
          <a:custGeom>
            <a:avLst/>
            <a:gdLst>
              <a:gd name="connsiteX0" fmla="*/ 0 w 12192000"/>
              <a:gd name="connsiteY0" fmla="*/ 0 h 3211551"/>
              <a:gd name="connsiteX1" fmla="*/ 12192000 w 12192000"/>
              <a:gd name="connsiteY1" fmla="*/ 0 h 3211551"/>
              <a:gd name="connsiteX2" fmla="*/ 12192000 w 12192000"/>
              <a:gd name="connsiteY2" fmla="*/ 3211551 h 3211551"/>
              <a:gd name="connsiteX3" fmla="*/ 0 w 12192000"/>
              <a:gd name="connsiteY3" fmla="*/ 3211551 h 32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11551">
                <a:moveTo>
                  <a:pt x="0" y="0"/>
                </a:moveTo>
                <a:lnTo>
                  <a:pt x="12192000" y="0"/>
                </a:lnTo>
                <a:lnTo>
                  <a:pt x="12192000" y="3211551"/>
                </a:lnTo>
                <a:lnTo>
                  <a:pt x="0" y="3211551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2849245"/>
            <a:ext cx="12192000" cy="1297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155" y="3275021"/>
            <a:ext cx="2415540" cy="1340485"/>
            <a:chOff x="813965" y="2587605"/>
            <a:chExt cx="2415540" cy="1340485"/>
          </a:xfrm>
        </p:grpSpPr>
        <p:grpSp>
          <p:nvGrpSpPr>
            <p:cNvPr id="5" name="组合 4"/>
            <p:cNvGrpSpPr/>
            <p:nvPr/>
          </p:nvGrpSpPr>
          <p:grpSpPr>
            <a:xfrm>
              <a:off x="813965" y="2587605"/>
              <a:ext cx="2415540" cy="1340485"/>
              <a:chOff x="813965" y="2587605"/>
              <a:chExt cx="2415540" cy="134048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813965" y="2587605"/>
                <a:ext cx="241554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Shang Dynasty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006495" y="3738225"/>
                <a:ext cx="189865" cy="1898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2101018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3104490" y="2995621"/>
            <a:ext cx="4034790" cy="1606430"/>
            <a:chOff x="257070" y="2470130"/>
            <a:chExt cx="4034790" cy="1606430"/>
          </a:xfrm>
        </p:grpSpPr>
        <p:grpSp>
          <p:nvGrpSpPr>
            <p:cNvPr id="11" name="组合 10"/>
            <p:cNvGrpSpPr/>
            <p:nvPr/>
          </p:nvGrpSpPr>
          <p:grpSpPr>
            <a:xfrm>
              <a:off x="257070" y="2470130"/>
              <a:ext cx="4034790" cy="1606430"/>
              <a:chOff x="257070" y="2470130"/>
              <a:chExt cx="4034790" cy="160643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57070" y="2470130"/>
                <a:ext cx="4034790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Spring and  Autumn Warring States Period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179568" y="3886990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12" name="直接连接符 11"/>
            <p:cNvCxnSpPr>
              <a:endCxn id="14" idx="0"/>
            </p:cNvCxnSpPr>
            <p:nvPr/>
          </p:nvCxnSpPr>
          <p:spPr>
            <a:xfrm flipH="1">
              <a:off x="2275008" y="3258185"/>
              <a:ext cx="635" cy="6286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516985" y="3261686"/>
            <a:ext cx="2128520" cy="1354335"/>
            <a:chOff x="1386100" y="2631420"/>
            <a:chExt cx="2128520" cy="135433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86100" y="2631420"/>
              <a:ext cx="2128520" cy="1354335"/>
              <a:chOff x="1386100" y="2631420"/>
              <a:chExt cx="2128520" cy="1354335"/>
            </a:xfrm>
          </p:grpSpPr>
          <p:sp>
            <p:nvSpPr>
              <p:cNvPr id="19" name="佳佳PPT"/>
              <p:cNvSpPr txBox="1"/>
              <p:nvPr/>
            </p:nvSpPr>
            <p:spPr>
              <a:xfrm>
                <a:off x="1386100" y="2631420"/>
                <a:ext cx="212852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Qin Dynasty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355463" y="3796185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18" name="佳佳PPT"/>
            <p:cNvCxnSpPr/>
            <p:nvPr/>
          </p:nvCxnSpPr>
          <p:spPr>
            <a:xfrm>
              <a:off x="2449633" y="3092450"/>
              <a:ext cx="0" cy="70421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104489" y="2834331"/>
            <a:ext cx="1972310" cy="1767085"/>
            <a:chOff x="1182900" y="2082780"/>
            <a:chExt cx="1972310" cy="1767085"/>
          </a:xfrm>
        </p:grpSpPr>
        <p:grpSp>
          <p:nvGrpSpPr>
            <p:cNvPr id="23" name="组合 22"/>
            <p:cNvGrpSpPr/>
            <p:nvPr/>
          </p:nvGrpSpPr>
          <p:grpSpPr>
            <a:xfrm>
              <a:off x="1182900" y="2082780"/>
              <a:ext cx="1972310" cy="1767085"/>
              <a:chOff x="1182900" y="2082780"/>
              <a:chExt cx="1972310" cy="176708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182900" y="2082780"/>
                <a:ext cx="1972310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Three Kingdoms Period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07153" y="3660295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014023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780415" y="4817110"/>
            <a:ext cx="197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originate</a:t>
            </a:r>
            <a:endParaRPr lang="en-US" altLang="zh-CN" sz="2800"/>
          </a:p>
        </p:txBody>
      </p:sp>
      <p:sp>
        <p:nvSpPr>
          <p:cNvPr id="35" name="文本框 34"/>
          <p:cNvSpPr txBox="1"/>
          <p:nvPr/>
        </p:nvSpPr>
        <p:spPr>
          <a:xfrm>
            <a:off x="3668395" y="4614545"/>
            <a:ext cx="32531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/>
              <a:t>Qilu area</a:t>
            </a:r>
            <a:endParaRPr lang="en-US" altLang="zh-CN" sz="2800"/>
          </a:p>
          <a:p>
            <a:pPr algn="l">
              <a:buClrTx/>
              <a:buSzTx/>
              <a:buFontTx/>
            </a:pPr>
            <a:r>
              <a:rPr lang="en-US" altLang="zh-CN" sz="2800"/>
              <a:t>(the most developed textile industry)</a:t>
            </a:r>
            <a:endParaRPr lang="en-US" altLang="zh-CN" sz="2800"/>
          </a:p>
        </p:txBody>
      </p:sp>
      <p:sp>
        <p:nvSpPr>
          <p:cNvPr id="36" name="文本框 35"/>
          <p:cNvSpPr txBox="1"/>
          <p:nvPr/>
        </p:nvSpPr>
        <p:spPr>
          <a:xfrm>
            <a:off x="7360920" y="4601845"/>
            <a:ext cx="2850515" cy="191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sz="2800"/>
              <a:t>the center of textile biased towards the ancient shu</a:t>
            </a:r>
            <a:endParaRPr lang="en-US" altLang="zh-CN" sz="2800"/>
          </a:p>
        </p:txBody>
      </p:sp>
      <p:sp>
        <p:nvSpPr>
          <p:cNvPr id="37" name="文本框 36"/>
          <p:cNvSpPr txBox="1"/>
          <p:nvPr/>
        </p:nvSpPr>
        <p:spPr>
          <a:xfrm>
            <a:off x="10104755" y="4484370"/>
            <a:ext cx="21285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/>
              <a:t>a symbol of wealth and status</a:t>
            </a:r>
            <a:endParaRPr lang="en-US" altLang="zh-CN" sz="2800"/>
          </a:p>
          <a:p>
            <a:pPr algn="l">
              <a:buClrTx/>
              <a:buSzTx/>
              <a:buFontTx/>
            </a:pPr>
            <a:r>
              <a:rPr lang="en-US" altLang="zh-CN" sz="2800"/>
              <a:t>prepare for war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31022" r="2176" b="24981"/>
          <a:stretch>
            <a:fillRect/>
          </a:stretch>
        </p:blipFill>
        <p:spPr>
          <a:xfrm>
            <a:off x="0" y="-1"/>
            <a:ext cx="12192000" cy="3211551"/>
          </a:xfrm>
          <a:custGeom>
            <a:avLst/>
            <a:gdLst>
              <a:gd name="connsiteX0" fmla="*/ 0 w 12192000"/>
              <a:gd name="connsiteY0" fmla="*/ 0 h 3211551"/>
              <a:gd name="connsiteX1" fmla="*/ 12192000 w 12192000"/>
              <a:gd name="connsiteY1" fmla="*/ 0 h 3211551"/>
              <a:gd name="connsiteX2" fmla="*/ 12192000 w 12192000"/>
              <a:gd name="connsiteY2" fmla="*/ 3211551 h 3211551"/>
              <a:gd name="connsiteX3" fmla="*/ 0 w 12192000"/>
              <a:gd name="connsiteY3" fmla="*/ 3211551 h 32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11551">
                <a:moveTo>
                  <a:pt x="0" y="0"/>
                </a:moveTo>
                <a:lnTo>
                  <a:pt x="12192000" y="0"/>
                </a:lnTo>
                <a:lnTo>
                  <a:pt x="12192000" y="3211551"/>
                </a:lnTo>
                <a:lnTo>
                  <a:pt x="0" y="3211551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2862580"/>
            <a:ext cx="12192000" cy="1297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/>
              <a:ea typeface="思源宋体 CN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7935" y="3021656"/>
            <a:ext cx="2322830" cy="1580515"/>
            <a:chOff x="984780" y="2347575"/>
            <a:chExt cx="2322830" cy="1580515"/>
          </a:xfrm>
        </p:grpSpPr>
        <p:grpSp>
          <p:nvGrpSpPr>
            <p:cNvPr id="5" name="组合 4"/>
            <p:cNvGrpSpPr/>
            <p:nvPr/>
          </p:nvGrpSpPr>
          <p:grpSpPr>
            <a:xfrm>
              <a:off x="984780" y="2347575"/>
              <a:ext cx="2322830" cy="1580515"/>
              <a:chOff x="984780" y="2347575"/>
              <a:chExt cx="2322830" cy="158051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984780" y="2347575"/>
                <a:ext cx="2322830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Sui a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nd Tang Dynasties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006495" y="3738225"/>
                <a:ext cx="189865" cy="1898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2101018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4207510" y="3211830"/>
            <a:ext cx="2373630" cy="1476375"/>
            <a:chOff x="913948" y="2600305"/>
            <a:chExt cx="2719936" cy="1476255"/>
          </a:xfrm>
        </p:grpSpPr>
        <p:grpSp>
          <p:nvGrpSpPr>
            <p:cNvPr id="11" name="组合 10"/>
            <p:cNvGrpSpPr/>
            <p:nvPr/>
          </p:nvGrpSpPr>
          <p:grpSpPr>
            <a:xfrm>
              <a:off x="913948" y="2600305"/>
              <a:ext cx="2719936" cy="1476255"/>
              <a:chOff x="913948" y="2600305"/>
              <a:chExt cx="2719936" cy="147625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913948" y="2600305"/>
                <a:ext cx="2719936" cy="5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Song Dynasty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179568" y="3886990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12" name="直接连接符 11"/>
            <p:cNvCxnSpPr>
              <a:endCxn id="14" idx="0"/>
            </p:cNvCxnSpPr>
            <p:nvPr/>
          </p:nvCxnSpPr>
          <p:spPr>
            <a:xfrm flipH="1">
              <a:off x="2275008" y="3258185"/>
              <a:ext cx="635" cy="6286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094075" y="3211521"/>
            <a:ext cx="2769235" cy="1404500"/>
            <a:chOff x="963190" y="2581255"/>
            <a:chExt cx="2769235" cy="1404500"/>
          </a:xfrm>
        </p:grpSpPr>
        <p:grpSp>
          <p:nvGrpSpPr>
            <p:cNvPr id="17" name="组合 16"/>
            <p:cNvGrpSpPr/>
            <p:nvPr/>
          </p:nvGrpSpPr>
          <p:grpSpPr>
            <a:xfrm>
              <a:off x="963190" y="2581255"/>
              <a:ext cx="2769235" cy="1404500"/>
              <a:chOff x="963190" y="2581255"/>
              <a:chExt cx="2769235" cy="1404500"/>
            </a:xfrm>
          </p:grpSpPr>
          <p:sp>
            <p:nvSpPr>
              <p:cNvPr id="19" name="佳佳PPT"/>
              <p:cNvSpPr txBox="1"/>
              <p:nvPr/>
            </p:nvSpPr>
            <p:spPr>
              <a:xfrm>
                <a:off x="963190" y="2581255"/>
                <a:ext cx="276923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Ming Dynasty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355463" y="3796185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18" name="佳佳PPT"/>
            <p:cNvCxnSpPr/>
            <p:nvPr/>
          </p:nvCxnSpPr>
          <p:spPr>
            <a:xfrm>
              <a:off x="2449633" y="3092450"/>
              <a:ext cx="0" cy="70421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093694" y="3211521"/>
            <a:ext cx="2097405" cy="1404500"/>
            <a:chOff x="1182900" y="2445365"/>
            <a:chExt cx="2097405" cy="14045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182900" y="2445365"/>
              <a:ext cx="2097405" cy="1404500"/>
              <a:chOff x="1182900" y="2445365"/>
              <a:chExt cx="2097405" cy="140450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182900" y="2445365"/>
                <a:ext cx="209740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Qing Dynasty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07153" y="3660295"/>
                <a:ext cx="189570" cy="189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/>
                  <a:ea typeface="思源宋体 CN"/>
                  <a:cs typeface="+mn-cs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014023" y="3429000"/>
              <a:ext cx="0" cy="36799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97840" y="4867910"/>
            <a:ext cx="3112770" cy="1298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reach its peak</a:t>
            </a:r>
            <a:endParaRPr lang="en-US" altLang="zh-CN" sz="2800"/>
          </a:p>
          <a:p>
            <a:r>
              <a:rPr lang="en-US" altLang="zh-CN" sz="2800"/>
              <a:t>enrich its patterns</a:t>
            </a:r>
            <a:endParaRPr lang="en-US" altLang="zh-CN" sz="2800"/>
          </a:p>
        </p:txBody>
      </p:sp>
      <p:sp>
        <p:nvSpPr>
          <p:cNvPr id="21" name="文本框 20"/>
          <p:cNvSpPr txBox="1"/>
          <p:nvPr/>
        </p:nvSpPr>
        <p:spPr>
          <a:xfrm>
            <a:off x="3747770" y="4667885"/>
            <a:ext cx="36988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800"/>
              <a:t>stimulate the demand</a:t>
            </a:r>
            <a:endParaRPr lang="en-US" altLang="zh-CN" sz="2800"/>
          </a:p>
          <a:p>
            <a:pPr algn="l">
              <a:buClrTx/>
              <a:buSzTx/>
              <a:buNone/>
            </a:pPr>
            <a:endParaRPr lang="en-US" altLang="zh-CN" sz="2800"/>
          </a:p>
          <a:p>
            <a:pPr algn="l">
              <a:buClrTx/>
              <a:buSzTx/>
              <a:buNone/>
            </a:pPr>
            <a:r>
              <a:rPr lang="en-US" altLang="zh-CN" sz="2800"/>
              <a:t>focus on decroation and artistry</a:t>
            </a:r>
            <a:endParaRPr lang="en-US" altLang="zh-CN" sz="2800"/>
          </a:p>
        </p:txBody>
      </p:sp>
      <p:sp>
        <p:nvSpPr>
          <p:cNvPr id="27" name="文本框 26"/>
          <p:cNvSpPr txBox="1"/>
          <p:nvPr/>
        </p:nvSpPr>
        <p:spPr>
          <a:xfrm>
            <a:off x="7678420" y="4615815"/>
            <a:ext cx="21850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develop by leaps and bounds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28" name="文本框 27"/>
          <p:cNvSpPr txBox="1"/>
          <p:nvPr/>
        </p:nvSpPr>
        <p:spPr>
          <a:xfrm>
            <a:off x="9758045" y="4700905"/>
            <a:ext cx="28816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market-oriented managaemnet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spread overseas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1" grpId="0"/>
      <p:bldP spid="21" grpId="1"/>
      <p:bldP spid="27" grpId="0"/>
      <p:bldP spid="27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608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思源宋体 CN Heavy"/>
        <a:ea typeface="思源宋体 CN Heavy"/>
        <a:cs typeface=""/>
      </a:majorFont>
      <a:minorFont>
        <a:latin typeface="思源宋体 CN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2547</Words>
  <Application>WPS 演示</Application>
  <PresentationFormat>宽屏</PresentationFormat>
  <Paragraphs>195</Paragraphs>
  <Slides>21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汉仪尚巍手书简</vt:lpstr>
      <vt:lpstr>苹方-简</vt:lpstr>
      <vt:lpstr>思源宋体 CN</vt:lpstr>
      <vt:lpstr>思源宋体 CN Heavy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思源宋体 CN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付元元</dc:creator>
  <cp:lastModifiedBy>栓桑</cp:lastModifiedBy>
  <cp:revision>61</cp:revision>
  <dcterms:created xsi:type="dcterms:W3CDTF">2024-04-25T03:01:42Z</dcterms:created>
  <dcterms:modified xsi:type="dcterms:W3CDTF">2024-04-25T03:01:42Z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KSOTemplateUUID">
    <vt:lpwstr>v1.0_mb_Nw2UBRuiadW0Nq+JEob3UQ==</vt:lpwstr>
  </property>
  <property fmtid="{D5CDD505-2E9C-101B-9397-08002B2CF9AE}" pid="4" name="ICV">
    <vt:lpwstr>AF7BAD313E3D968C95C72966541C809D_43</vt:lpwstr>
  </property>
</Properties>
</file>