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 removePersonalInfoOnSave="1" embedTrueTypeFonts="1" saveSubsetFonts="1">
  <p:sldMasterIdLst>
    <p:sldMasterId id="2147483648" r:id="rId1"/>
  </p:sldMasterIdLst>
  <p:sldIdLst>
    <p:sldId id="2103" r:id="rId3"/>
    <p:sldId id="2093" r:id="rId4"/>
    <p:sldId id="2095" r:id="rId5"/>
    <p:sldId id="258" r:id="rId6"/>
    <p:sldId id="2068" r:id="rId7"/>
    <p:sldId id="2098" r:id="rId8"/>
    <p:sldId id="2099" r:id="rId9"/>
    <p:sldId id="294" r:id="rId10"/>
  </p:sldIdLst>
  <p:sldSz cx="12192000" cy="6858000"/>
  <p:notesSz cx="6858000" cy="9144000"/>
  <p:embeddedFontLst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9CBDD1E4-D8D3-40A3-B0D5-AA87D43AC3DD}">
          <p14:sldIdLst>
            <p14:sldId id="2103"/>
            <p14:sldId id="2093"/>
            <p14:sldId id="2095"/>
            <p14:sldId id="258"/>
            <p14:sldId id="2068"/>
            <p14:sldId id="2098"/>
            <p14:sldId id="2099"/>
            <p14:sldId id="2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0E0"/>
    <a:srgbClr val="D9B56A"/>
    <a:srgbClr val="F1A3A6"/>
    <a:srgbClr val="315C68"/>
    <a:srgbClr val="0E2F53"/>
    <a:srgbClr val="08305B"/>
    <a:srgbClr val="51B8E8"/>
    <a:srgbClr val="1648AE"/>
    <a:srgbClr val="EFC78D"/>
    <a:srgbClr val="9C9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49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4158" y="1734"/>
      </p:cViewPr>
      <p:guideLst>
        <p:guide orient="horz" pos="795"/>
        <p:guide pos="3347"/>
        <p:guide pos="4338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1.xml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9523366" y="791923"/>
            <a:ext cx="419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75000"/>
                    <a:alpha val="35000"/>
                  </a:schemeClr>
                </a:solidFill>
                <a:effectLst/>
                <a:latin typeface="宋体" pitchFamily="2" charset="-122"/>
                <a:ea typeface="宋体" pitchFamily="2" charset="-122"/>
              </a:rPr>
              <a:t>博大精深</a:t>
            </a:r>
            <a:endParaRPr lang="en-US" dirty="0">
              <a:solidFill>
                <a:schemeClr val="bg1">
                  <a:lumMod val="75000"/>
                  <a:alpha val="35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0197475" y="791923"/>
            <a:ext cx="419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75000"/>
                    <a:alpha val="35000"/>
                  </a:schemeClr>
                </a:solidFill>
                <a:effectLst/>
                <a:latin typeface="宋体" pitchFamily="2" charset="-122"/>
                <a:ea typeface="宋体" pitchFamily="2" charset="-122"/>
              </a:rPr>
              <a:t>源远流长</a:t>
            </a:r>
            <a:endParaRPr lang="en-US" dirty="0">
              <a:solidFill>
                <a:schemeClr val="bg1">
                  <a:lumMod val="75000"/>
                  <a:alpha val="35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10871583" y="791924"/>
            <a:ext cx="419100" cy="1477328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75000"/>
                    <a:alpha val="35000"/>
                  </a:schemeClr>
                </a:solidFill>
                <a:effectLst/>
                <a:latin typeface="宋体" pitchFamily="2" charset="-122"/>
                <a:ea typeface="宋体" pitchFamily="2" charset="-122"/>
              </a:rPr>
              <a:t>中华茶文化</a:t>
            </a:r>
            <a:endParaRPr lang="en-US" dirty="0">
              <a:solidFill>
                <a:schemeClr val="bg1">
                  <a:lumMod val="75000"/>
                  <a:alpha val="35000"/>
                </a:schemeClr>
              </a:solidFill>
              <a:effectLst/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rcRect l="542" t="28040" b="1601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图片 6" descr="模糊的照片&#10;&#10;描述已自动生成"/>
          <p:cNvPicPr>
            <a:picLocks noChangeAspect="1"/>
          </p:cNvPicPr>
          <p:nvPr userDrawn="1"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22126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8" name="图片 7" descr="电脑合成图&#10;&#10;中度可信度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7915" y="2799752"/>
            <a:ext cx="1053530" cy="1089499"/>
          </a:xfrm>
          <a:prstGeom prst="rect">
            <a:avLst/>
          </a:prstGeom>
        </p:spPr>
      </p:pic>
      <p:pic>
        <p:nvPicPr>
          <p:cNvPr id="9" name="图片 8" descr="电脑合成图&#10;&#10;中度可信度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294" y="2895599"/>
            <a:ext cx="1391793" cy="1285875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7859724" y="1897678"/>
            <a:ext cx="1320579" cy="836081"/>
            <a:chOff x="7759210" y="1935927"/>
            <a:chExt cx="1320579" cy="836081"/>
          </a:xfrm>
        </p:grpSpPr>
        <p:pic>
          <p:nvPicPr>
            <p:cNvPr id="11" name="图片 10" descr="图片包含 高, 黑暗, 游戏机, 交通&#10;&#10;描述已自动生成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30000" contras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210" y="1935927"/>
              <a:ext cx="1320579" cy="83608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8217013" y="219743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  <a:sym typeface="Calibri" panose="020F0502020204030204" pitchFamily="34" charset="0"/>
                </a:rPr>
                <a:t>茶</a:t>
              </a:r>
              <a:endParaRPr lang="en-US" sz="1600" dirty="0" err="1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rcRect l="542" t="28040" b="1601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 userDrawn="1"/>
        </p:nvSpPr>
        <p:spPr>
          <a:xfrm>
            <a:off x="5080337" y="872859"/>
            <a:ext cx="2031325" cy="12003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138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14300" dist="76200" dir="2700000" algn="tl" rotWithShape="0">
                    <a:srgbClr val="407A5F">
                      <a:alpha val="20000"/>
                    </a:srgbClr>
                  </a:outerShdw>
                </a:effectLst>
                <a:latin typeface="演示佛系体" panose="00000500000000000000" pitchFamily="2" charset="-122"/>
                <a:ea typeface="演示佛系体" panose="00000500000000000000" pitchFamily="2" charset="-122"/>
              </a:defRPr>
            </a:lvl1pPr>
          </a:lstStyle>
          <a:p>
            <a:r>
              <a:rPr lang="zh-CN" altLang="en-US" sz="7200" b="1" dirty="0">
                <a:solidFill>
                  <a:schemeClr val="accent1"/>
                </a:solidFill>
                <a:effectLst/>
                <a:latin typeface="宋体" pitchFamily="2" charset="-122"/>
                <a:ea typeface="宋体" pitchFamily="2" charset="-122"/>
              </a:rPr>
              <a:t>目录</a:t>
            </a:r>
            <a:endParaRPr lang="en-US" sz="7200" b="1" dirty="0">
              <a:solidFill>
                <a:schemeClr val="accent1"/>
              </a:solidFill>
              <a:effectLst/>
              <a:latin typeface="宋体" pitchFamily="2" charset="-122"/>
              <a:ea typeface="宋体" pitchFamily="2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228141" y="1411958"/>
            <a:ext cx="233363" cy="125379"/>
            <a:chOff x="4079079" y="-5618"/>
            <a:chExt cx="233363" cy="125379"/>
          </a:xfrm>
        </p:grpSpPr>
        <p:sp>
          <p:nvSpPr>
            <p:cNvPr id="5" name="等腰三角形 4"/>
            <p:cNvSpPr/>
            <p:nvPr/>
          </p:nvSpPr>
          <p:spPr>
            <a:xfrm>
              <a:off x="4079079" y="-5618"/>
              <a:ext cx="233363" cy="125378"/>
            </a:xfrm>
            <a:prstGeom prst="triangl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>
              <a:off x="4101309" y="18270"/>
              <a:ext cx="188904" cy="101491"/>
            </a:xfrm>
            <a:prstGeom prst="triangle">
              <a:avLst>
                <a:gd name="adj" fmla="val 50000"/>
              </a:avLst>
            </a:prstGeom>
            <a:noFill/>
            <a:ln w="5798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>
              <a:off x="4123538" y="42156"/>
              <a:ext cx="144444" cy="77605"/>
            </a:xfrm>
            <a:prstGeom prst="triangle">
              <a:avLst>
                <a:gd name="adj" fmla="val 50000"/>
              </a:avLst>
            </a:prstGeom>
            <a:noFill/>
            <a:ln w="5247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4145768" y="66042"/>
              <a:ext cx="99985" cy="53718"/>
            </a:xfrm>
            <a:prstGeom prst="triangle">
              <a:avLst>
                <a:gd name="adj" fmla="val 50000"/>
              </a:avLst>
            </a:prstGeom>
            <a:noFill/>
            <a:ln w="4696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0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4167998" y="89929"/>
              <a:ext cx="55525" cy="29831"/>
            </a:xfrm>
            <a:prstGeom prst="triangle">
              <a:avLst/>
            </a:prstGeom>
            <a:noFill/>
            <a:ln w="4144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9665" tIns="29832" rIns="59665" bIns="29832" rtlCol="0" anchor="ctr"/>
            <a:lstStyle/>
            <a:p>
              <a:pPr algn="ctr"/>
              <a:endParaRPr lang="en-US" sz="1175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4111625" y="1545501"/>
            <a:ext cx="927918" cy="209918"/>
            <a:chOff x="3927899" y="1243022"/>
            <a:chExt cx="927918" cy="209918"/>
          </a:xfrm>
        </p:grpSpPr>
        <p:sp>
          <p:nvSpPr>
            <p:cNvPr id="11" name="任意多边形 10"/>
            <p:cNvSpPr/>
            <p:nvPr/>
          </p:nvSpPr>
          <p:spPr>
            <a:xfrm>
              <a:off x="3927899" y="1243022"/>
              <a:ext cx="507771" cy="108566"/>
            </a:xfrm>
            <a:custGeom>
              <a:avLst/>
              <a:gdLst>
                <a:gd name="connsiteX0" fmla="*/ 0 w 562053"/>
                <a:gd name="connsiteY0" fmla="*/ 54283 h 108565"/>
                <a:gd name="connsiteX1" fmla="*/ 54283 w 562053"/>
                <a:gd name="connsiteY1" fmla="*/ 0 h 108565"/>
                <a:gd name="connsiteX2" fmla="*/ 507771 w 562053"/>
                <a:gd name="connsiteY2" fmla="*/ 0 h 108565"/>
                <a:gd name="connsiteX3" fmla="*/ 562054 w 562053"/>
                <a:gd name="connsiteY3" fmla="*/ 54283 h 108565"/>
                <a:gd name="connsiteX4" fmla="*/ 562053 w 562053"/>
                <a:gd name="connsiteY4" fmla="*/ 54283 h 108565"/>
                <a:gd name="connsiteX5" fmla="*/ 507770 w 562053"/>
                <a:gd name="connsiteY5" fmla="*/ 108566 h 108565"/>
                <a:gd name="connsiteX6" fmla="*/ 54283 w 562053"/>
                <a:gd name="connsiteY6" fmla="*/ 108565 h 108565"/>
                <a:gd name="connsiteX7" fmla="*/ 0 w 562053"/>
                <a:gd name="connsiteY7" fmla="*/ 54282 h 108565"/>
                <a:gd name="connsiteX8" fmla="*/ 0 w 562053"/>
                <a:gd name="connsiteY8" fmla="*/ 54283 h 108565"/>
                <a:gd name="connsiteX0-1" fmla="*/ 0 w 562054"/>
                <a:gd name="connsiteY0-2" fmla="*/ 54283 h 145723"/>
                <a:gd name="connsiteX1-3" fmla="*/ 54283 w 562054"/>
                <a:gd name="connsiteY1-4" fmla="*/ 0 h 145723"/>
                <a:gd name="connsiteX2-5" fmla="*/ 507771 w 562054"/>
                <a:gd name="connsiteY2-6" fmla="*/ 0 h 145723"/>
                <a:gd name="connsiteX3-7" fmla="*/ 562054 w 562054"/>
                <a:gd name="connsiteY3-8" fmla="*/ 54283 h 145723"/>
                <a:gd name="connsiteX4-9" fmla="*/ 562053 w 562054"/>
                <a:gd name="connsiteY4-10" fmla="*/ 54283 h 145723"/>
                <a:gd name="connsiteX5-11" fmla="*/ 507770 w 562054"/>
                <a:gd name="connsiteY5-12" fmla="*/ 108566 h 145723"/>
                <a:gd name="connsiteX6-13" fmla="*/ 54283 w 562054"/>
                <a:gd name="connsiteY6-14" fmla="*/ 108565 h 145723"/>
                <a:gd name="connsiteX7-15" fmla="*/ 0 w 562054"/>
                <a:gd name="connsiteY7-16" fmla="*/ 54282 h 145723"/>
                <a:gd name="connsiteX8-17" fmla="*/ 91440 w 562054"/>
                <a:gd name="connsiteY8-18" fmla="*/ 145723 h 145723"/>
                <a:gd name="connsiteX0-19" fmla="*/ 0 w 562054"/>
                <a:gd name="connsiteY0-20" fmla="*/ 54283 h 108566"/>
                <a:gd name="connsiteX1-21" fmla="*/ 54283 w 562054"/>
                <a:gd name="connsiteY1-22" fmla="*/ 0 h 108566"/>
                <a:gd name="connsiteX2-23" fmla="*/ 507771 w 562054"/>
                <a:gd name="connsiteY2-24" fmla="*/ 0 h 108566"/>
                <a:gd name="connsiteX3-25" fmla="*/ 562054 w 562054"/>
                <a:gd name="connsiteY3-26" fmla="*/ 54283 h 108566"/>
                <a:gd name="connsiteX4-27" fmla="*/ 562053 w 562054"/>
                <a:gd name="connsiteY4-28" fmla="*/ 54283 h 108566"/>
                <a:gd name="connsiteX5-29" fmla="*/ 507770 w 562054"/>
                <a:gd name="connsiteY5-30" fmla="*/ 108566 h 108566"/>
                <a:gd name="connsiteX6-31" fmla="*/ 54283 w 562054"/>
                <a:gd name="connsiteY6-32" fmla="*/ 108565 h 108566"/>
                <a:gd name="connsiteX7-33" fmla="*/ 0 w 562054"/>
                <a:gd name="connsiteY7-34" fmla="*/ 54282 h 108566"/>
                <a:gd name="connsiteX0-35" fmla="*/ 3240 w 565294"/>
                <a:gd name="connsiteY0-36" fmla="*/ 54283 h 108566"/>
                <a:gd name="connsiteX1-37" fmla="*/ 57523 w 565294"/>
                <a:gd name="connsiteY1-38" fmla="*/ 0 h 108566"/>
                <a:gd name="connsiteX2-39" fmla="*/ 511011 w 565294"/>
                <a:gd name="connsiteY2-40" fmla="*/ 0 h 108566"/>
                <a:gd name="connsiteX3-41" fmla="*/ 565294 w 565294"/>
                <a:gd name="connsiteY3-42" fmla="*/ 54283 h 108566"/>
                <a:gd name="connsiteX4-43" fmla="*/ 565293 w 565294"/>
                <a:gd name="connsiteY4-44" fmla="*/ 54283 h 108566"/>
                <a:gd name="connsiteX5-45" fmla="*/ 511010 w 565294"/>
                <a:gd name="connsiteY5-46" fmla="*/ 108566 h 108566"/>
                <a:gd name="connsiteX6-47" fmla="*/ 57523 w 565294"/>
                <a:gd name="connsiteY6-48" fmla="*/ 108565 h 108566"/>
                <a:gd name="connsiteX7-49" fmla="*/ 3240 w 565294"/>
                <a:gd name="connsiteY7-50" fmla="*/ 54282 h 108566"/>
                <a:gd name="connsiteX8-51" fmla="*/ 6299 w 565294"/>
                <a:gd name="connsiteY8-52" fmla="*/ 64284 h 108566"/>
                <a:gd name="connsiteX0-53" fmla="*/ 0 w 562054"/>
                <a:gd name="connsiteY0-54" fmla="*/ 54283 h 108566"/>
                <a:gd name="connsiteX1-55" fmla="*/ 54283 w 562054"/>
                <a:gd name="connsiteY1-56" fmla="*/ 0 h 108566"/>
                <a:gd name="connsiteX2-57" fmla="*/ 507771 w 562054"/>
                <a:gd name="connsiteY2-58" fmla="*/ 0 h 108566"/>
                <a:gd name="connsiteX3-59" fmla="*/ 562054 w 562054"/>
                <a:gd name="connsiteY3-60" fmla="*/ 54283 h 108566"/>
                <a:gd name="connsiteX4-61" fmla="*/ 562053 w 562054"/>
                <a:gd name="connsiteY4-62" fmla="*/ 54283 h 108566"/>
                <a:gd name="connsiteX5-63" fmla="*/ 507770 w 562054"/>
                <a:gd name="connsiteY5-64" fmla="*/ 108566 h 108566"/>
                <a:gd name="connsiteX6-65" fmla="*/ 54283 w 562054"/>
                <a:gd name="connsiteY6-66" fmla="*/ 108565 h 108566"/>
                <a:gd name="connsiteX7-67" fmla="*/ 0 w 562054"/>
                <a:gd name="connsiteY7-68" fmla="*/ 54282 h 108566"/>
                <a:gd name="connsiteX0-69" fmla="*/ 0 w 562054"/>
                <a:gd name="connsiteY0-70" fmla="*/ 54283 h 108566"/>
                <a:gd name="connsiteX1-71" fmla="*/ 54283 w 562054"/>
                <a:gd name="connsiteY1-72" fmla="*/ 0 h 108566"/>
                <a:gd name="connsiteX2-73" fmla="*/ 507771 w 562054"/>
                <a:gd name="connsiteY2-74" fmla="*/ 0 h 108566"/>
                <a:gd name="connsiteX3-75" fmla="*/ 562054 w 562054"/>
                <a:gd name="connsiteY3-76" fmla="*/ 54283 h 108566"/>
                <a:gd name="connsiteX4-77" fmla="*/ 562053 w 562054"/>
                <a:gd name="connsiteY4-78" fmla="*/ 54283 h 108566"/>
                <a:gd name="connsiteX5-79" fmla="*/ 507770 w 562054"/>
                <a:gd name="connsiteY5-80" fmla="*/ 108566 h 108566"/>
                <a:gd name="connsiteX6-81" fmla="*/ 54283 w 562054"/>
                <a:gd name="connsiteY6-82" fmla="*/ 108565 h 108566"/>
                <a:gd name="connsiteX0-83" fmla="*/ 0 w 507771"/>
                <a:gd name="connsiteY0-84" fmla="*/ 0 h 108566"/>
                <a:gd name="connsiteX1-85" fmla="*/ 453488 w 507771"/>
                <a:gd name="connsiteY1-86" fmla="*/ 0 h 108566"/>
                <a:gd name="connsiteX2-87" fmla="*/ 507771 w 507771"/>
                <a:gd name="connsiteY2-88" fmla="*/ 54283 h 108566"/>
                <a:gd name="connsiteX3-89" fmla="*/ 507770 w 507771"/>
                <a:gd name="connsiteY3-90" fmla="*/ 54283 h 108566"/>
                <a:gd name="connsiteX4-91" fmla="*/ 453487 w 507771"/>
                <a:gd name="connsiteY4-92" fmla="*/ 108566 h 108566"/>
                <a:gd name="connsiteX5-93" fmla="*/ 0 w 507771"/>
                <a:gd name="connsiteY5-94" fmla="*/ 108565 h 108566"/>
                <a:gd name="connsiteX0-95" fmla="*/ 0 w 507771"/>
                <a:gd name="connsiteY0-96" fmla="*/ 0 h 108566"/>
                <a:gd name="connsiteX1-97" fmla="*/ 453488 w 507771"/>
                <a:gd name="connsiteY1-98" fmla="*/ 0 h 108566"/>
                <a:gd name="connsiteX2-99" fmla="*/ 507771 w 507771"/>
                <a:gd name="connsiteY2-100" fmla="*/ 54283 h 108566"/>
                <a:gd name="connsiteX3-101" fmla="*/ 507770 w 507771"/>
                <a:gd name="connsiteY3-102" fmla="*/ 54283 h 108566"/>
                <a:gd name="connsiteX4-103" fmla="*/ 453487 w 507771"/>
                <a:gd name="connsiteY4-104" fmla="*/ 108566 h 1085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07771" h="108566">
                  <a:moveTo>
                    <a:pt x="0" y="0"/>
                  </a:moveTo>
                  <a:lnTo>
                    <a:pt x="453488" y="0"/>
                  </a:lnTo>
                  <a:cubicBezTo>
                    <a:pt x="483468" y="0"/>
                    <a:pt x="507771" y="24303"/>
                    <a:pt x="507771" y="54283"/>
                  </a:cubicBezTo>
                  <a:lnTo>
                    <a:pt x="507770" y="54283"/>
                  </a:lnTo>
                  <a:cubicBezTo>
                    <a:pt x="507770" y="84263"/>
                    <a:pt x="483467" y="108566"/>
                    <a:pt x="453487" y="108566"/>
                  </a:cubicBezTo>
                </a:path>
              </a:pathLst>
            </a:custGeom>
            <a:noFill/>
            <a:ln w="15875" cap="rnd">
              <a:solidFill>
                <a:schemeClr val="accent1"/>
              </a:solidFill>
            </a:ln>
            <a:effectLst>
              <a:outerShdw blurRad="45212" dist="33909" dir="2700002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4139320" y="1351588"/>
              <a:ext cx="716497" cy="101352"/>
            </a:xfrm>
            <a:custGeom>
              <a:avLst/>
              <a:gdLst>
                <a:gd name="connsiteX0" fmla="*/ 0 w 766379"/>
                <a:gd name="connsiteY0" fmla="*/ 49882 h 99764"/>
                <a:gd name="connsiteX1" fmla="*/ 49882 w 766379"/>
                <a:gd name="connsiteY1" fmla="*/ 0 h 99764"/>
                <a:gd name="connsiteX2" fmla="*/ 716497 w 766379"/>
                <a:gd name="connsiteY2" fmla="*/ 0 h 99764"/>
                <a:gd name="connsiteX3" fmla="*/ 766379 w 766379"/>
                <a:gd name="connsiteY3" fmla="*/ 49882 h 99764"/>
                <a:gd name="connsiteX4" fmla="*/ 766379 w 766379"/>
                <a:gd name="connsiteY4" fmla="*/ 49882 h 99764"/>
                <a:gd name="connsiteX5" fmla="*/ 716497 w 766379"/>
                <a:gd name="connsiteY5" fmla="*/ 99764 h 99764"/>
                <a:gd name="connsiteX6" fmla="*/ 49882 w 766379"/>
                <a:gd name="connsiteY6" fmla="*/ 99764 h 99764"/>
                <a:gd name="connsiteX7" fmla="*/ 0 w 766379"/>
                <a:gd name="connsiteY7" fmla="*/ 49882 h 99764"/>
                <a:gd name="connsiteX0-1" fmla="*/ 766379 w 857819"/>
                <a:gd name="connsiteY0-2" fmla="*/ 49882 h 141322"/>
                <a:gd name="connsiteX1-3" fmla="*/ 716497 w 857819"/>
                <a:gd name="connsiteY1-4" fmla="*/ 99764 h 141322"/>
                <a:gd name="connsiteX2-5" fmla="*/ 49882 w 857819"/>
                <a:gd name="connsiteY2-6" fmla="*/ 99764 h 141322"/>
                <a:gd name="connsiteX3-7" fmla="*/ 0 w 857819"/>
                <a:gd name="connsiteY3-8" fmla="*/ 49882 h 141322"/>
                <a:gd name="connsiteX4-9" fmla="*/ 49882 w 857819"/>
                <a:gd name="connsiteY4-10" fmla="*/ 0 h 141322"/>
                <a:gd name="connsiteX5-11" fmla="*/ 716497 w 857819"/>
                <a:gd name="connsiteY5-12" fmla="*/ 0 h 141322"/>
                <a:gd name="connsiteX6-13" fmla="*/ 766379 w 857819"/>
                <a:gd name="connsiteY6-14" fmla="*/ 49882 h 141322"/>
                <a:gd name="connsiteX7-15" fmla="*/ 857819 w 857819"/>
                <a:gd name="connsiteY7-16" fmla="*/ 141322 h 141322"/>
                <a:gd name="connsiteX0-17" fmla="*/ 766379 w 766379"/>
                <a:gd name="connsiteY0-18" fmla="*/ 49882 h 99764"/>
                <a:gd name="connsiteX1-19" fmla="*/ 716497 w 766379"/>
                <a:gd name="connsiteY1-20" fmla="*/ 99764 h 99764"/>
                <a:gd name="connsiteX2-21" fmla="*/ 49882 w 766379"/>
                <a:gd name="connsiteY2-22" fmla="*/ 99764 h 99764"/>
                <a:gd name="connsiteX3-23" fmla="*/ 0 w 766379"/>
                <a:gd name="connsiteY3-24" fmla="*/ 49882 h 99764"/>
                <a:gd name="connsiteX4-25" fmla="*/ 49882 w 766379"/>
                <a:gd name="connsiteY4-26" fmla="*/ 0 h 99764"/>
                <a:gd name="connsiteX5-27" fmla="*/ 716497 w 766379"/>
                <a:gd name="connsiteY5-28" fmla="*/ 0 h 99764"/>
                <a:gd name="connsiteX6-29" fmla="*/ 766379 w 766379"/>
                <a:gd name="connsiteY6-30" fmla="*/ 49882 h 99764"/>
                <a:gd name="connsiteX0-31" fmla="*/ 766379 w 766379"/>
                <a:gd name="connsiteY0-32" fmla="*/ 49882 h 99764"/>
                <a:gd name="connsiteX1-33" fmla="*/ 716497 w 766379"/>
                <a:gd name="connsiteY1-34" fmla="*/ 99764 h 99764"/>
                <a:gd name="connsiteX2-35" fmla="*/ 49882 w 766379"/>
                <a:gd name="connsiteY2-36" fmla="*/ 99764 h 99764"/>
                <a:gd name="connsiteX3-37" fmla="*/ 0 w 766379"/>
                <a:gd name="connsiteY3-38" fmla="*/ 49882 h 99764"/>
                <a:gd name="connsiteX4-39" fmla="*/ 49882 w 766379"/>
                <a:gd name="connsiteY4-40" fmla="*/ 0 h 99764"/>
                <a:gd name="connsiteX5-41" fmla="*/ 716497 w 766379"/>
                <a:gd name="connsiteY5-42" fmla="*/ 0 h 99764"/>
                <a:gd name="connsiteX0-43" fmla="*/ 716497 w 716497"/>
                <a:gd name="connsiteY0-44" fmla="*/ 99764 h 99764"/>
                <a:gd name="connsiteX1-45" fmla="*/ 49882 w 716497"/>
                <a:gd name="connsiteY1-46" fmla="*/ 99764 h 99764"/>
                <a:gd name="connsiteX2-47" fmla="*/ 0 w 716497"/>
                <a:gd name="connsiteY2-48" fmla="*/ 49882 h 99764"/>
                <a:gd name="connsiteX3-49" fmla="*/ 49882 w 716497"/>
                <a:gd name="connsiteY3-50" fmla="*/ 0 h 99764"/>
                <a:gd name="connsiteX4-51" fmla="*/ 716497 w 716497"/>
                <a:gd name="connsiteY4-52" fmla="*/ 0 h 99764"/>
                <a:gd name="connsiteX0-53" fmla="*/ 716497 w 716497"/>
                <a:gd name="connsiteY0-54" fmla="*/ 99764 h 99764"/>
                <a:gd name="connsiteX1-55" fmla="*/ 49882 w 716497"/>
                <a:gd name="connsiteY1-56" fmla="*/ 99764 h 99764"/>
                <a:gd name="connsiteX2-57" fmla="*/ 0 w 716497"/>
                <a:gd name="connsiteY2-58" fmla="*/ 49882 h 99764"/>
                <a:gd name="connsiteX3-59" fmla="*/ 49882 w 716497"/>
                <a:gd name="connsiteY3-60" fmla="*/ 0 h 99764"/>
                <a:gd name="connsiteX4-61" fmla="*/ 281522 w 716497"/>
                <a:gd name="connsiteY4-62" fmla="*/ 3175 h 99764"/>
                <a:gd name="connsiteX0-63" fmla="*/ 716497 w 716497"/>
                <a:gd name="connsiteY0-64" fmla="*/ 99764 h 99764"/>
                <a:gd name="connsiteX1-65" fmla="*/ 49882 w 716497"/>
                <a:gd name="connsiteY1-66" fmla="*/ 99764 h 99764"/>
                <a:gd name="connsiteX2-67" fmla="*/ 0 w 716497"/>
                <a:gd name="connsiteY2-68" fmla="*/ 49882 h 99764"/>
                <a:gd name="connsiteX3-69" fmla="*/ 49882 w 716497"/>
                <a:gd name="connsiteY3-70" fmla="*/ 0 h 99764"/>
                <a:gd name="connsiteX4-71" fmla="*/ 236278 w 716497"/>
                <a:gd name="connsiteY4-72" fmla="*/ 3175 h 99764"/>
                <a:gd name="connsiteX0-73" fmla="*/ 716497 w 716497"/>
                <a:gd name="connsiteY0-74" fmla="*/ 99764 h 99764"/>
                <a:gd name="connsiteX1-75" fmla="*/ 49882 w 716497"/>
                <a:gd name="connsiteY1-76" fmla="*/ 99764 h 99764"/>
                <a:gd name="connsiteX2-77" fmla="*/ 0 w 716497"/>
                <a:gd name="connsiteY2-78" fmla="*/ 49882 h 99764"/>
                <a:gd name="connsiteX3-79" fmla="*/ 49882 w 716497"/>
                <a:gd name="connsiteY3-80" fmla="*/ 0 h 99764"/>
                <a:gd name="connsiteX4-81" fmla="*/ 252947 w 716497"/>
                <a:gd name="connsiteY4-82" fmla="*/ 3175 h 99764"/>
                <a:gd name="connsiteX0-83" fmla="*/ 716497 w 716497"/>
                <a:gd name="connsiteY0-84" fmla="*/ 103733 h 103733"/>
                <a:gd name="connsiteX1-85" fmla="*/ 49882 w 716497"/>
                <a:gd name="connsiteY1-86" fmla="*/ 103733 h 103733"/>
                <a:gd name="connsiteX2-87" fmla="*/ 0 w 716497"/>
                <a:gd name="connsiteY2-88" fmla="*/ 53851 h 103733"/>
                <a:gd name="connsiteX3-89" fmla="*/ 49882 w 716497"/>
                <a:gd name="connsiteY3-90" fmla="*/ 3969 h 103733"/>
                <a:gd name="connsiteX4-91" fmla="*/ 248185 w 716497"/>
                <a:gd name="connsiteY4-92" fmla="*/ 0 h 103733"/>
                <a:gd name="connsiteX0-93" fmla="*/ 716497 w 716497"/>
                <a:gd name="connsiteY0-94" fmla="*/ 101352 h 101352"/>
                <a:gd name="connsiteX1-95" fmla="*/ 49882 w 716497"/>
                <a:gd name="connsiteY1-96" fmla="*/ 101352 h 101352"/>
                <a:gd name="connsiteX2-97" fmla="*/ 0 w 716497"/>
                <a:gd name="connsiteY2-98" fmla="*/ 51470 h 101352"/>
                <a:gd name="connsiteX3-99" fmla="*/ 49882 w 716497"/>
                <a:gd name="connsiteY3-100" fmla="*/ 1588 h 101352"/>
                <a:gd name="connsiteX4-101" fmla="*/ 248185 w 716497"/>
                <a:gd name="connsiteY4-102" fmla="*/ 0 h 1013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16497" h="101352">
                  <a:moveTo>
                    <a:pt x="716497" y="101352"/>
                  </a:moveTo>
                  <a:lnTo>
                    <a:pt x="49882" y="101352"/>
                  </a:lnTo>
                  <a:cubicBezTo>
                    <a:pt x="22333" y="101352"/>
                    <a:pt x="0" y="79019"/>
                    <a:pt x="0" y="51470"/>
                  </a:cubicBezTo>
                  <a:cubicBezTo>
                    <a:pt x="0" y="23921"/>
                    <a:pt x="22333" y="1588"/>
                    <a:pt x="49882" y="1588"/>
                  </a:cubicBezTo>
                  <a:lnTo>
                    <a:pt x="248185" y="0"/>
                  </a:lnTo>
                </a:path>
              </a:pathLst>
            </a:custGeom>
            <a:noFill/>
            <a:ln w="15875" cap="rnd">
              <a:solidFill>
                <a:schemeClr val="accent1"/>
              </a:solidFill>
            </a:ln>
            <a:effectLst>
              <a:outerShdw blurRad="45212" dist="33909" dir="2700002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7034622" y="1158706"/>
            <a:ext cx="762562" cy="348799"/>
            <a:chOff x="8758247" y="172661"/>
            <a:chExt cx="762562" cy="348799"/>
          </a:xfrm>
        </p:grpSpPr>
        <p:sp>
          <p:nvSpPr>
            <p:cNvPr id="14" name="任意多边形 13"/>
            <p:cNvSpPr/>
            <p:nvPr/>
          </p:nvSpPr>
          <p:spPr>
            <a:xfrm>
              <a:off x="9146399" y="314814"/>
              <a:ext cx="148124" cy="108566"/>
            </a:xfrm>
            <a:custGeom>
              <a:avLst/>
              <a:gdLst>
                <a:gd name="connsiteX0" fmla="*/ 0 w 619125"/>
                <a:gd name="connsiteY0" fmla="*/ 54283 h 108566"/>
                <a:gd name="connsiteX1" fmla="*/ 54283 w 619125"/>
                <a:gd name="connsiteY1" fmla="*/ 0 h 108566"/>
                <a:gd name="connsiteX2" fmla="*/ 564842 w 619125"/>
                <a:gd name="connsiteY2" fmla="*/ 0 h 108566"/>
                <a:gd name="connsiteX3" fmla="*/ 619125 w 619125"/>
                <a:gd name="connsiteY3" fmla="*/ 54283 h 108566"/>
                <a:gd name="connsiteX4" fmla="*/ 619125 w 619125"/>
                <a:gd name="connsiteY4" fmla="*/ 54283 h 108566"/>
                <a:gd name="connsiteX5" fmla="*/ 564842 w 619125"/>
                <a:gd name="connsiteY5" fmla="*/ 108566 h 108566"/>
                <a:gd name="connsiteX6" fmla="*/ 54283 w 619125"/>
                <a:gd name="connsiteY6" fmla="*/ 108566 h 108566"/>
                <a:gd name="connsiteX7" fmla="*/ 0 w 619125"/>
                <a:gd name="connsiteY7" fmla="*/ 54283 h 108566"/>
                <a:gd name="connsiteX0-1" fmla="*/ 564842 w 656282"/>
                <a:gd name="connsiteY0-2" fmla="*/ 0 h 108566"/>
                <a:gd name="connsiteX1-3" fmla="*/ 619125 w 656282"/>
                <a:gd name="connsiteY1-4" fmla="*/ 54283 h 108566"/>
                <a:gd name="connsiteX2-5" fmla="*/ 619125 w 656282"/>
                <a:gd name="connsiteY2-6" fmla="*/ 54283 h 108566"/>
                <a:gd name="connsiteX3-7" fmla="*/ 564842 w 656282"/>
                <a:gd name="connsiteY3-8" fmla="*/ 108566 h 108566"/>
                <a:gd name="connsiteX4-9" fmla="*/ 54283 w 656282"/>
                <a:gd name="connsiteY4-10" fmla="*/ 108566 h 108566"/>
                <a:gd name="connsiteX5-11" fmla="*/ 0 w 656282"/>
                <a:gd name="connsiteY5-12" fmla="*/ 54283 h 108566"/>
                <a:gd name="connsiteX6-13" fmla="*/ 54283 w 656282"/>
                <a:gd name="connsiteY6-14" fmla="*/ 0 h 108566"/>
                <a:gd name="connsiteX7-15" fmla="*/ 656282 w 656282"/>
                <a:gd name="connsiteY7-16" fmla="*/ 91440 h 108566"/>
                <a:gd name="connsiteX0-17" fmla="*/ 564842 w 619125"/>
                <a:gd name="connsiteY0-18" fmla="*/ 0 h 108566"/>
                <a:gd name="connsiteX1-19" fmla="*/ 619125 w 619125"/>
                <a:gd name="connsiteY1-20" fmla="*/ 54283 h 108566"/>
                <a:gd name="connsiteX2-21" fmla="*/ 619125 w 619125"/>
                <a:gd name="connsiteY2-22" fmla="*/ 54283 h 108566"/>
                <a:gd name="connsiteX3-23" fmla="*/ 564842 w 619125"/>
                <a:gd name="connsiteY3-24" fmla="*/ 108566 h 108566"/>
                <a:gd name="connsiteX4-25" fmla="*/ 54283 w 619125"/>
                <a:gd name="connsiteY4-26" fmla="*/ 108566 h 108566"/>
                <a:gd name="connsiteX5-27" fmla="*/ 0 w 619125"/>
                <a:gd name="connsiteY5-28" fmla="*/ 54283 h 108566"/>
                <a:gd name="connsiteX6-29" fmla="*/ 54283 w 619125"/>
                <a:gd name="connsiteY6-30" fmla="*/ 0 h 108566"/>
                <a:gd name="connsiteX0-31" fmla="*/ 619125 w 619125"/>
                <a:gd name="connsiteY0-32" fmla="*/ 54283 h 108566"/>
                <a:gd name="connsiteX1-33" fmla="*/ 619125 w 619125"/>
                <a:gd name="connsiteY1-34" fmla="*/ 54283 h 108566"/>
                <a:gd name="connsiteX2-35" fmla="*/ 564842 w 619125"/>
                <a:gd name="connsiteY2-36" fmla="*/ 108566 h 108566"/>
                <a:gd name="connsiteX3-37" fmla="*/ 54283 w 619125"/>
                <a:gd name="connsiteY3-38" fmla="*/ 108566 h 108566"/>
                <a:gd name="connsiteX4-39" fmla="*/ 0 w 619125"/>
                <a:gd name="connsiteY4-40" fmla="*/ 54283 h 108566"/>
                <a:gd name="connsiteX5-41" fmla="*/ 54283 w 619125"/>
                <a:gd name="connsiteY5-42" fmla="*/ 0 h 108566"/>
                <a:gd name="connsiteX0-43" fmla="*/ 619125 w 619125"/>
                <a:gd name="connsiteY0-44" fmla="*/ 54283 h 108566"/>
                <a:gd name="connsiteX1-45" fmla="*/ 564842 w 619125"/>
                <a:gd name="connsiteY1-46" fmla="*/ 108566 h 108566"/>
                <a:gd name="connsiteX2-47" fmla="*/ 54283 w 619125"/>
                <a:gd name="connsiteY2-48" fmla="*/ 108566 h 108566"/>
                <a:gd name="connsiteX3-49" fmla="*/ 0 w 619125"/>
                <a:gd name="connsiteY3-50" fmla="*/ 54283 h 108566"/>
                <a:gd name="connsiteX4-51" fmla="*/ 54283 w 619125"/>
                <a:gd name="connsiteY4-52" fmla="*/ 0 h 108566"/>
                <a:gd name="connsiteX0-53" fmla="*/ 564842 w 564842"/>
                <a:gd name="connsiteY0-54" fmla="*/ 108566 h 108566"/>
                <a:gd name="connsiteX1-55" fmla="*/ 54283 w 564842"/>
                <a:gd name="connsiteY1-56" fmla="*/ 108566 h 108566"/>
                <a:gd name="connsiteX2-57" fmla="*/ 0 w 564842"/>
                <a:gd name="connsiteY2-58" fmla="*/ 54283 h 108566"/>
                <a:gd name="connsiteX3-59" fmla="*/ 54283 w 564842"/>
                <a:gd name="connsiteY3-60" fmla="*/ 0 h 108566"/>
                <a:gd name="connsiteX0-61" fmla="*/ 161617 w 161617"/>
                <a:gd name="connsiteY0-62" fmla="*/ 105391 h 108566"/>
                <a:gd name="connsiteX1-63" fmla="*/ 54283 w 161617"/>
                <a:gd name="connsiteY1-64" fmla="*/ 108566 h 108566"/>
                <a:gd name="connsiteX2-65" fmla="*/ 0 w 161617"/>
                <a:gd name="connsiteY2-66" fmla="*/ 54283 h 108566"/>
                <a:gd name="connsiteX3-67" fmla="*/ 54283 w 161617"/>
                <a:gd name="connsiteY3-68" fmla="*/ 0 h 108566"/>
                <a:gd name="connsiteX0-69" fmla="*/ 135424 w 135424"/>
                <a:gd name="connsiteY0-70" fmla="*/ 105391 h 108566"/>
                <a:gd name="connsiteX1-71" fmla="*/ 54283 w 135424"/>
                <a:gd name="connsiteY1-72" fmla="*/ 108566 h 108566"/>
                <a:gd name="connsiteX2-73" fmla="*/ 0 w 135424"/>
                <a:gd name="connsiteY2-74" fmla="*/ 54283 h 108566"/>
                <a:gd name="connsiteX3-75" fmla="*/ 54283 w 135424"/>
                <a:gd name="connsiteY3-76" fmla="*/ 0 h 108566"/>
                <a:gd name="connsiteX0-77" fmla="*/ 148124 w 148124"/>
                <a:gd name="connsiteY0-78" fmla="*/ 108566 h 108566"/>
                <a:gd name="connsiteX1-79" fmla="*/ 54283 w 148124"/>
                <a:gd name="connsiteY1-80" fmla="*/ 108566 h 108566"/>
                <a:gd name="connsiteX2-81" fmla="*/ 0 w 148124"/>
                <a:gd name="connsiteY2-82" fmla="*/ 54283 h 108566"/>
                <a:gd name="connsiteX3-83" fmla="*/ 54283 w 148124"/>
                <a:gd name="connsiteY3-84" fmla="*/ 0 h 1085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8124" h="108566">
                  <a:moveTo>
                    <a:pt x="148124" y="108566"/>
                  </a:moveTo>
                  <a:lnTo>
                    <a:pt x="54283" y="108566"/>
                  </a:lnTo>
                  <a:cubicBezTo>
                    <a:pt x="24303" y="108566"/>
                    <a:pt x="0" y="84263"/>
                    <a:pt x="0" y="54283"/>
                  </a:cubicBezTo>
                  <a:cubicBezTo>
                    <a:pt x="0" y="24303"/>
                    <a:pt x="24303" y="0"/>
                    <a:pt x="54283" y="0"/>
                  </a:cubicBezTo>
                </a:path>
              </a:pathLst>
            </a:custGeom>
            <a:noFill/>
            <a:ln w="15875" cap="rnd">
              <a:solidFill>
                <a:schemeClr val="accent1"/>
              </a:solidFill>
            </a:ln>
            <a:effectLst>
              <a:outerShdw blurRad="45212" dist="33909" dir="2700002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 flipH="1">
              <a:off x="8758247" y="421504"/>
              <a:ext cx="569148" cy="99956"/>
            </a:xfrm>
            <a:custGeom>
              <a:avLst/>
              <a:gdLst>
                <a:gd name="connsiteX0" fmla="*/ 0 w 619126"/>
                <a:gd name="connsiteY0" fmla="*/ 49978 h 99956"/>
                <a:gd name="connsiteX1" fmla="*/ 49978 w 619126"/>
                <a:gd name="connsiteY1" fmla="*/ 0 h 99956"/>
                <a:gd name="connsiteX2" fmla="*/ 569148 w 619126"/>
                <a:gd name="connsiteY2" fmla="*/ 0 h 99956"/>
                <a:gd name="connsiteX3" fmla="*/ 619126 w 619126"/>
                <a:gd name="connsiteY3" fmla="*/ 49978 h 99956"/>
                <a:gd name="connsiteX4" fmla="*/ 619126 w 619126"/>
                <a:gd name="connsiteY4" fmla="*/ 49978 h 99956"/>
                <a:gd name="connsiteX5" fmla="*/ 569148 w 619126"/>
                <a:gd name="connsiteY5" fmla="*/ 99956 h 99956"/>
                <a:gd name="connsiteX6" fmla="*/ 49978 w 619126"/>
                <a:gd name="connsiteY6" fmla="*/ 99956 h 99956"/>
                <a:gd name="connsiteX7" fmla="*/ 0 w 619126"/>
                <a:gd name="connsiteY7" fmla="*/ 49978 h 99956"/>
                <a:gd name="connsiteX0-1" fmla="*/ 569148 w 660588"/>
                <a:gd name="connsiteY0-2" fmla="*/ 0 h 99956"/>
                <a:gd name="connsiteX1-3" fmla="*/ 619126 w 660588"/>
                <a:gd name="connsiteY1-4" fmla="*/ 49978 h 99956"/>
                <a:gd name="connsiteX2-5" fmla="*/ 619126 w 660588"/>
                <a:gd name="connsiteY2-6" fmla="*/ 49978 h 99956"/>
                <a:gd name="connsiteX3-7" fmla="*/ 569148 w 660588"/>
                <a:gd name="connsiteY3-8" fmla="*/ 99956 h 99956"/>
                <a:gd name="connsiteX4-9" fmla="*/ 49978 w 660588"/>
                <a:gd name="connsiteY4-10" fmla="*/ 99956 h 99956"/>
                <a:gd name="connsiteX5-11" fmla="*/ 0 w 660588"/>
                <a:gd name="connsiteY5-12" fmla="*/ 49978 h 99956"/>
                <a:gd name="connsiteX6-13" fmla="*/ 49978 w 660588"/>
                <a:gd name="connsiteY6-14" fmla="*/ 0 h 99956"/>
                <a:gd name="connsiteX7-15" fmla="*/ 660588 w 660588"/>
                <a:gd name="connsiteY7-16" fmla="*/ 91440 h 99956"/>
                <a:gd name="connsiteX0-17" fmla="*/ 569148 w 619126"/>
                <a:gd name="connsiteY0-18" fmla="*/ 0 h 99956"/>
                <a:gd name="connsiteX1-19" fmla="*/ 619126 w 619126"/>
                <a:gd name="connsiteY1-20" fmla="*/ 49978 h 99956"/>
                <a:gd name="connsiteX2-21" fmla="*/ 619126 w 619126"/>
                <a:gd name="connsiteY2-22" fmla="*/ 49978 h 99956"/>
                <a:gd name="connsiteX3-23" fmla="*/ 569148 w 619126"/>
                <a:gd name="connsiteY3-24" fmla="*/ 99956 h 99956"/>
                <a:gd name="connsiteX4-25" fmla="*/ 49978 w 619126"/>
                <a:gd name="connsiteY4-26" fmla="*/ 99956 h 99956"/>
                <a:gd name="connsiteX5-27" fmla="*/ 0 w 619126"/>
                <a:gd name="connsiteY5-28" fmla="*/ 49978 h 99956"/>
                <a:gd name="connsiteX6-29" fmla="*/ 49978 w 619126"/>
                <a:gd name="connsiteY6-30" fmla="*/ 0 h 99956"/>
                <a:gd name="connsiteX0-31" fmla="*/ 619126 w 619126"/>
                <a:gd name="connsiteY0-32" fmla="*/ 49978 h 99956"/>
                <a:gd name="connsiteX1-33" fmla="*/ 619126 w 619126"/>
                <a:gd name="connsiteY1-34" fmla="*/ 49978 h 99956"/>
                <a:gd name="connsiteX2-35" fmla="*/ 569148 w 619126"/>
                <a:gd name="connsiteY2-36" fmla="*/ 99956 h 99956"/>
                <a:gd name="connsiteX3-37" fmla="*/ 49978 w 619126"/>
                <a:gd name="connsiteY3-38" fmla="*/ 99956 h 99956"/>
                <a:gd name="connsiteX4-39" fmla="*/ 0 w 619126"/>
                <a:gd name="connsiteY4-40" fmla="*/ 49978 h 99956"/>
                <a:gd name="connsiteX5-41" fmla="*/ 49978 w 619126"/>
                <a:gd name="connsiteY5-42" fmla="*/ 0 h 99956"/>
                <a:gd name="connsiteX0-43" fmla="*/ 619126 w 619126"/>
                <a:gd name="connsiteY0-44" fmla="*/ 49978 h 99956"/>
                <a:gd name="connsiteX1-45" fmla="*/ 569148 w 619126"/>
                <a:gd name="connsiteY1-46" fmla="*/ 99956 h 99956"/>
                <a:gd name="connsiteX2-47" fmla="*/ 49978 w 619126"/>
                <a:gd name="connsiteY2-48" fmla="*/ 99956 h 99956"/>
                <a:gd name="connsiteX3-49" fmla="*/ 0 w 619126"/>
                <a:gd name="connsiteY3-50" fmla="*/ 49978 h 99956"/>
                <a:gd name="connsiteX4-51" fmla="*/ 49978 w 619126"/>
                <a:gd name="connsiteY4-52" fmla="*/ 0 h 99956"/>
                <a:gd name="connsiteX0-53" fmla="*/ 569148 w 569148"/>
                <a:gd name="connsiteY0-54" fmla="*/ 99956 h 99956"/>
                <a:gd name="connsiteX1-55" fmla="*/ 49978 w 569148"/>
                <a:gd name="connsiteY1-56" fmla="*/ 99956 h 99956"/>
                <a:gd name="connsiteX2-57" fmla="*/ 0 w 569148"/>
                <a:gd name="connsiteY2-58" fmla="*/ 49978 h 99956"/>
                <a:gd name="connsiteX3-59" fmla="*/ 49978 w 569148"/>
                <a:gd name="connsiteY3-60" fmla="*/ 0 h 999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69148" h="99956">
                  <a:moveTo>
                    <a:pt x="569148" y="99956"/>
                  </a:moveTo>
                  <a:lnTo>
                    <a:pt x="49978" y="99956"/>
                  </a:lnTo>
                  <a:cubicBezTo>
                    <a:pt x="22376" y="99956"/>
                    <a:pt x="0" y="77580"/>
                    <a:pt x="0" y="49978"/>
                  </a:cubicBezTo>
                  <a:cubicBezTo>
                    <a:pt x="0" y="22376"/>
                    <a:pt x="22376" y="0"/>
                    <a:pt x="49978" y="0"/>
                  </a:cubicBezTo>
                </a:path>
              </a:pathLst>
            </a:custGeom>
            <a:noFill/>
            <a:ln w="15875" cap="rnd">
              <a:solidFill>
                <a:schemeClr val="accent1"/>
              </a:solidFill>
            </a:ln>
            <a:effectLst>
              <a:outerShdw blurRad="45212" dist="33909" dir="2700002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8939669" y="172661"/>
              <a:ext cx="581140" cy="142154"/>
            </a:xfrm>
            <a:custGeom>
              <a:avLst/>
              <a:gdLst>
                <a:gd name="connsiteX0" fmla="*/ 0 w 652216"/>
                <a:gd name="connsiteY0" fmla="*/ 71077 h 142153"/>
                <a:gd name="connsiteX1" fmla="*/ 71077 w 652216"/>
                <a:gd name="connsiteY1" fmla="*/ 0 h 142153"/>
                <a:gd name="connsiteX2" fmla="*/ 581140 w 652216"/>
                <a:gd name="connsiteY2" fmla="*/ 0 h 142153"/>
                <a:gd name="connsiteX3" fmla="*/ 652217 w 652216"/>
                <a:gd name="connsiteY3" fmla="*/ 71077 h 142153"/>
                <a:gd name="connsiteX4" fmla="*/ 652216 w 652216"/>
                <a:gd name="connsiteY4" fmla="*/ 71077 h 142153"/>
                <a:gd name="connsiteX5" fmla="*/ 581139 w 652216"/>
                <a:gd name="connsiteY5" fmla="*/ 142154 h 142153"/>
                <a:gd name="connsiteX6" fmla="*/ 71077 w 652216"/>
                <a:gd name="connsiteY6" fmla="*/ 142153 h 142153"/>
                <a:gd name="connsiteX7" fmla="*/ 0 w 652216"/>
                <a:gd name="connsiteY7" fmla="*/ 71076 h 142153"/>
                <a:gd name="connsiteX8" fmla="*/ 0 w 652216"/>
                <a:gd name="connsiteY8" fmla="*/ 71077 h 142153"/>
                <a:gd name="connsiteX0-1" fmla="*/ 0 w 652217"/>
                <a:gd name="connsiteY0-2" fmla="*/ 71077 h 162517"/>
                <a:gd name="connsiteX1-3" fmla="*/ 71077 w 652217"/>
                <a:gd name="connsiteY1-4" fmla="*/ 0 h 162517"/>
                <a:gd name="connsiteX2-5" fmla="*/ 581140 w 652217"/>
                <a:gd name="connsiteY2-6" fmla="*/ 0 h 162517"/>
                <a:gd name="connsiteX3-7" fmla="*/ 652217 w 652217"/>
                <a:gd name="connsiteY3-8" fmla="*/ 71077 h 162517"/>
                <a:gd name="connsiteX4-9" fmla="*/ 652216 w 652217"/>
                <a:gd name="connsiteY4-10" fmla="*/ 71077 h 162517"/>
                <a:gd name="connsiteX5-11" fmla="*/ 581139 w 652217"/>
                <a:gd name="connsiteY5-12" fmla="*/ 142154 h 162517"/>
                <a:gd name="connsiteX6-13" fmla="*/ 71077 w 652217"/>
                <a:gd name="connsiteY6-14" fmla="*/ 142153 h 162517"/>
                <a:gd name="connsiteX7-15" fmla="*/ 0 w 652217"/>
                <a:gd name="connsiteY7-16" fmla="*/ 71076 h 162517"/>
                <a:gd name="connsiteX8-17" fmla="*/ 91440 w 652217"/>
                <a:gd name="connsiteY8-18" fmla="*/ 162517 h 162517"/>
                <a:gd name="connsiteX0-19" fmla="*/ 0 w 652217"/>
                <a:gd name="connsiteY0-20" fmla="*/ 71077 h 142154"/>
                <a:gd name="connsiteX1-21" fmla="*/ 71077 w 652217"/>
                <a:gd name="connsiteY1-22" fmla="*/ 0 h 142154"/>
                <a:gd name="connsiteX2-23" fmla="*/ 581140 w 652217"/>
                <a:gd name="connsiteY2-24" fmla="*/ 0 h 142154"/>
                <a:gd name="connsiteX3-25" fmla="*/ 652217 w 652217"/>
                <a:gd name="connsiteY3-26" fmla="*/ 71077 h 142154"/>
                <a:gd name="connsiteX4-27" fmla="*/ 652216 w 652217"/>
                <a:gd name="connsiteY4-28" fmla="*/ 71077 h 142154"/>
                <a:gd name="connsiteX5-29" fmla="*/ 581139 w 652217"/>
                <a:gd name="connsiteY5-30" fmla="*/ 142154 h 142154"/>
                <a:gd name="connsiteX6-31" fmla="*/ 71077 w 652217"/>
                <a:gd name="connsiteY6-32" fmla="*/ 142153 h 142154"/>
                <a:gd name="connsiteX7-33" fmla="*/ 0 w 652217"/>
                <a:gd name="connsiteY7-34" fmla="*/ 71076 h 142154"/>
                <a:gd name="connsiteX0-35" fmla="*/ 0 w 652217"/>
                <a:gd name="connsiteY0-36" fmla="*/ 71077 h 142154"/>
                <a:gd name="connsiteX1-37" fmla="*/ 71077 w 652217"/>
                <a:gd name="connsiteY1-38" fmla="*/ 0 h 142154"/>
                <a:gd name="connsiteX2-39" fmla="*/ 581140 w 652217"/>
                <a:gd name="connsiteY2-40" fmla="*/ 0 h 142154"/>
                <a:gd name="connsiteX3-41" fmla="*/ 652217 w 652217"/>
                <a:gd name="connsiteY3-42" fmla="*/ 71077 h 142154"/>
                <a:gd name="connsiteX4-43" fmla="*/ 652216 w 652217"/>
                <a:gd name="connsiteY4-44" fmla="*/ 71077 h 142154"/>
                <a:gd name="connsiteX5-45" fmla="*/ 581139 w 652217"/>
                <a:gd name="connsiteY5-46" fmla="*/ 142154 h 142154"/>
                <a:gd name="connsiteX6-47" fmla="*/ 71077 w 652217"/>
                <a:gd name="connsiteY6-48" fmla="*/ 142153 h 142154"/>
                <a:gd name="connsiteX0-49" fmla="*/ 0 w 581140"/>
                <a:gd name="connsiteY0-50" fmla="*/ 0 h 142154"/>
                <a:gd name="connsiteX1-51" fmla="*/ 510063 w 581140"/>
                <a:gd name="connsiteY1-52" fmla="*/ 0 h 142154"/>
                <a:gd name="connsiteX2-53" fmla="*/ 581140 w 581140"/>
                <a:gd name="connsiteY2-54" fmla="*/ 71077 h 142154"/>
                <a:gd name="connsiteX3-55" fmla="*/ 581139 w 581140"/>
                <a:gd name="connsiteY3-56" fmla="*/ 71077 h 142154"/>
                <a:gd name="connsiteX4-57" fmla="*/ 510062 w 581140"/>
                <a:gd name="connsiteY4-58" fmla="*/ 142154 h 142154"/>
                <a:gd name="connsiteX5-59" fmla="*/ 0 w 581140"/>
                <a:gd name="connsiteY5-60" fmla="*/ 142153 h 142154"/>
                <a:gd name="connsiteX0-61" fmla="*/ 0 w 581140"/>
                <a:gd name="connsiteY0-62" fmla="*/ 0 h 142154"/>
                <a:gd name="connsiteX1-63" fmla="*/ 510063 w 581140"/>
                <a:gd name="connsiteY1-64" fmla="*/ 0 h 142154"/>
                <a:gd name="connsiteX2-65" fmla="*/ 581140 w 581140"/>
                <a:gd name="connsiteY2-66" fmla="*/ 71077 h 142154"/>
                <a:gd name="connsiteX3-67" fmla="*/ 581139 w 581140"/>
                <a:gd name="connsiteY3-68" fmla="*/ 71077 h 142154"/>
                <a:gd name="connsiteX4-69" fmla="*/ 510062 w 581140"/>
                <a:gd name="connsiteY4-70" fmla="*/ 142154 h 142154"/>
                <a:gd name="connsiteX5-71" fmla="*/ 257175 w 581140"/>
                <a:gd name="connsiteY5-72" fmla="*/ 142153 h 1421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581140" h="142154">
                  <a:moveTo>
                    <a:pt x="0" y="0"/>
                  </a:moveTo>
                  <a:lnTo>
                    <a:pt x="510063" y="0"/>
                  </a:lnTo>
                  <a:cubicBezTo>
                    <a:pt x="549318" y="0"/>
                    <a:pt x="581140" y="31822"/>
                    <a:pt x="581140" y="71077"/>
                  </a:cubicBezTo>
                  <a:lnTo>
                    <a:pt x="581139" y="71077"/>
                  </a:lnTo>
                  <a:cubicBezTo>
                    <a:pt x="581139" y="110332"/>
                    <a:pt x="549317" y="142154"/>
                    <a:pt x="510062" y="142154"/>
                  </a:cubicBezTo>
                  <a:lnTo>
                    <a:pt x="257175" y="142153"/>
                  </a:lnTo>
                </a:path>
              </a:pathLst>
            </a:custGeom>
            <a:noFill/>
            <a:ln w="15875" cap="rnd">
              <a:solidFill>
                <a:schemeClr val="accent1"/>
              </a:solidFill>
            </a:ln>
            <a:effectLst>
              <a:outerShdw blurRad="45212" dist="33909" dir="2700002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 flipH="1">
            <a:off x="7389932" y="1033326"/>
            <a:ext cx="233363" cy="125379"/>
            <a:chOff x="4079079" y="-5618"/>
            <a:chExt cx="233363" cy="125379"/>
          </a:xfrm>
        </p:grpSpPr>
        <p:sp>
          <p:nvSpPr>
            <p:cNvPr id="18" name="等腰三角形 17"/>
            <p:cNvSpPr/>
            <p:nvPr/>
          </p:nvSpPr>
          <p:spPr>
            <a:xfrm>
              <a:off x="4079079" y="-5618"/>
              <a:ext cx="233363" cy="125378"/>
            </a:xfrm>
            <a:prstGeom prst="triangl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>
              <a:off x="4101309" y="18270"/>
              <a:ext cx="188904" cy="101491"/>
            </a:xfrm>
            <a:prstGeom prst="triangle">
              <a:avLst>
                <a:gd name="adj" fmla="val 50000"/>
              </a:avLst>
            </a:prstGeom>
            <a:noFill/>
            <a:ln w="5798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>
              <a:off x="4123538" y="42156"/>
              <a:ext cx="144444" cy="77605"/>
            </a:xfrm>
            <a:prstGeom prst="triangle">
              <a:avLst>
                <a:gd name="adj" fmla="val 50000"/>
              </a:avLst>
            </a:prstGeom>
            <a:noFill/>
            <a:ln w="5247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>
              <a:off x="4145768" y="66042"/>
              <a:ext cx="99985" cy="53718"/>
            </a:xfrm>
            <a:prstGeom prst="triangle">
              <a:avLst>
                <a:gd name="adj" fmla="val 50000"/>
              </a:avLst>
            </a:prstGeom>
            <a:noFill/>
            <a:ln w="4696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0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>
              <a:off x="4167998" y="89929"/>
              <a:ext cx="55525" cy="29831"/>
            </a:xfrm>
            <a:prstGeom prst="triangle">
              <a:avLst/>
            </a:prstGeom>
            <a:noFill/>
            <a:ln w="4144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9665" tIns="29832" rIns="59665" bIns="29832" rtlCol="0" anchor="ctr"/>
            <a:lstStyle/>
            <a:p>
              <a:pPr algn="ctr"/>
              <a:endParaRPr lang="en-US" sz="1175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副标题页">
    <p:bg>
      <p:bgPr>
        <a:gradFill>
          <a:gsLst>
            <a:gs pos="7000">
              <a:schemeClr val="bg2">
                <a:lumMod val="90000"/>
                <a:alpha val="26000"/>
              </a:schemeClr>
            </a:gs>
            <a:gs pos="100000">
              <a:schemeClr val="accent2">
                <a:lumMod val="40000"/>
                <a:lumOff val="60000"/>
                <a:alpha val="16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4213989" y="-3429000"/>
            <a:ext cx="7978011" cy="10287000"/>
            <a:chOff x="4213989" y="-3429000"/>
            <a:chExt cx="7978011" cy="10287000"/>
          </a:xfrm>
        </p:grpSpPr>
        <p:pic>
          <p:nvPicPr>
            <p:cNvPr id="6" name="图片 5" descr="桌子上放着花瓶和广告&#10;&#10;描述已自动生成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 contras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13989" y="-3429000"/>
              <a:ext cx="7978011" cy="10287000"/>
            </a:xfrm>
            <a:custGeom>
              <a:avLst/>
              <a:gdLst>
                <a:gd name="connsiteX0" fmla="*/ 0 w 5318676"/>
                <a:gd name="connsiteY0" fmla="*/ 0 h 6858000"/>
                <a:gd name="connsiteX1" fmla="*/ 354483 w 5318676"/>
                <a:gd name="connsiteY1" fmla="*/ 0 h 6858000"/>
                <a:gd name="connsiteX2" fmla="*/ 1278213 w 5318676"/>
                <a:gd name="connsiteY2" fmla="*/ 3200400 h 6858000"/>
                <a:gd name="connsiteX3" fmla="*/ 1382988 w 5318676"/>
                <a:gd name="connsiteY3" fmla="*/ 3257550 h 6858000"/>
                <a:gd name="connsiteX4" fmla="*/ 2716488 w 5318676"/>
                <a:gd name="connsiteY4" fmla="*/ 3486150 h 6858000"/>
                <a:gd name="connsiteX5" fmla="*/ 3173688 w 5318676"/>
                <a:gd name="connsiteY5" fmla="*/ 3476625 h 6858000"/>
                <a:gd name="connsiteX6" fmla="*/ 4078563 w 5318676"/>
                <a:gd name="connsiteY6" fmla="*/ 2828925 h 6858000"/>
                <a:gd name="connsiteX7" fmla="*/ 5318676 w 5318676"/>
                <a:gd name="connsiteY7" fmla="*/ 2641530 h 6858000"/>
                <a:gd name="connsiteX8" fmla="*/ 5318676 w 5318676"/>
                <a:gd name="connsiteY8" fmla="*/ 6858000 h 6858000"/>
                <a:gd name="connsiteX9" fmla="*/ 0 w 5318676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18676" h="6858000">
                  <a:moveTo>
                    <a:pt x="0" y="0"/>
                  </a:moveTo>
                  <a:lnTo>
                    <a:pt x="354483" y="0"/>
                  </a:lnTo>
                  <a:lnTo>
                    <a:pt x="1278213" y="3200400"/>
                  </a:lnTo>
                  <a:lnTo>
                    <a:pt x="1382988" y="3257550"/>
                  </a:lnTo>
                  <a:lnTo>
                    <a:pt x="2716488" y="3486150"/>
                  </a:lnTo>
                  <a:lnTo>
                    <a:pt x="3173688" y="3476625"/>
                  </a:lnTo>
                  <a:lnTo>
                    <a:pt x="4078563" y="2828925"/>
                  </a:lnTo>
                  <a:lnTo>
                    <a:pt x="5318676" y="2641530"/>
                  </a:lnTo>
                  <a:lnTo>
                    <a:pt x="5318676" y="6858000"/>
                  </a:lnTo>
                  <a:lnTo>
                    <a:pt x="0" y="6858000"/>
                  </a:lnTo>
                  <a:close/>
                </a:path>
              </a:pathLst>
            </a:custGeom>
            <a:effectLst/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57754" y="1714500"/>
              <a:ext cx="1419662" cy="208501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773319" y="2864602"/>
              <a:ext cx="767396" cy="1127050"/>
            </a:xfrm>
            <a:prstGeom prst="rect">
              <a:avLst/>
            </a:prstGeom>
          </p:spPr>
        </p:pic>
      </p:grpSp>
      <p:pic>
        <p:nvPicPr>
          <p:cNvPr id="10" name="图片 9" descr="桌子上放着花瓶和广告&#10;&#10;描述已自动生成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77059" y="776564"/>
            <a:ext cx="7978021" cy="5303126"/>
          </a:xfrm>
          <a:custGeom>
            <a:avLst/>
            <a:gdLst>
              <a:gd name="connsiteX0" fmla="*/ 2683682 w 5318676"/>
              <a:gd name="connsiteY0" fmla="*/ 466725 h 3535417"/>
              <a:gd name="connsiteX1" fmla="*/ 2589488 w 5318676"/>
              <a:gd name="connsiteY1" fmla="*/ 560919 h 3535417"/>
              <a:gd name="connsiteX2" fmla="*/ 2589488 w 5318676"/>
              <a:gd name="connsiteY2" fmla="*/ 2595031 h 3535417"/>
              <a:gd name="connsiteX3" fmla="*/ 2683682 w 5318676"/>
              <a:gd name="connsiteY3" fmla="*/ 2689225 h 3535417"/>
              <a:gd name="connsiteX4" fmla="*/ 3060444 w 5318676"/>
              <a:gd name="connsiteY4" fmla="*/ 2689225 h 3535417"/>
              <a:gd name="connsiteX5" fmla="*/ 3154638 w 5318676"/>
              <a:gd name="connsiteY5" fmla="*/ 2595031 h 3535417"/>
              <a:gd name="connsiteX6" fmla="*/ 3154638 w 5318676"/>
              <a:gd name="connsiteY6" fmla="*/ 560919 h 3535417"/>
              <a:gd name="connsiteX7" fmla="*/ 3060444 w 5318676"/>
              <a:gd name="connsiteY7" fmla="*/ 466725 h 3535417"/>
              <a:gd name="connsiteX8" fmla="*/ 0 w 5318676"/>
              <a:gd name="connsiteY8" fmla="*/ 0 h 3535417"/>
              <a:gd name="connsiteX9" fmla="*/ 5318676 w 5318676"/>
              <a:gd name="connsiteY9" fmla="*/ 0 h 3535417"/>
              <a:gd name="connsiteX10" fmla="*/ 5318676 w 5318676"/>
              <a:gd name="connsiteY10" fmla="*/ 2787835 h 3535417"/>
              <a:gd name="connsiteX11" fmla="*/ 5278353 w 5318676"/>
              <a:gd name="connsiteY11" fmla="*/ 2788407 h 3535417"/>
              <a:gd name="connsiteX12" fmla="*/ 3599138 w 5318676"/>
              <a:gd name="connsiteY12" fmla="*/ 3155950 h 3535417"/>
              <a:gd name="connsiteX13" fmla="*/ 3014938 w 5318676"/>
              <a:gd name="connsiteY13" fmla="*/ 3524250 h 3535417"/>
              <a:gd name="connsiteX14" fmla="*/ 2392638 w 5318676"/>
              <a:gd name="connsiteY14" fmla="*/ 3422650 h 3535417"/>
              <a:gd name="connsiteX15" fmla="*/ 1376638 w 5318676"/>
              <a:gd name="connsiteY15" fmla="*/ 3244850 h 3535417"/>
              <a:gd name="connsiteX16" fmla="*/ 246338 w 5318676"/>
              <a:gd name="connsiteY16" fmla="*/ 3435350 h 3535417"/>
              <a:gd name="connsiteX17" fmla="*/ 103426 w 5318676"/>
              <a:gd name="connsiteY17" fmla="*/ 3448906 h 3535417"/>
              <a:gd name="connsiteX18" fmla="*/ 0 w 5318676"/>
              <a:gd name="connsiteY18" fmla="*/ 3451082 h 35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18676" h="3535417">
                <a:moveTo>
                  <a:pt x="2683682" y="466725"/>
                </a:moveTo>
                <a:cubicBezTo>
                  <a:pt x="2631660" y="466725"/>
                  <a:pt x="2589488" y="508897"/>
                  <a:pt x="2589488" y="560919"/>
                </a:cubicBezTo>
                <a:lnTo>
                  <a:pt x="2589488" y="2595031"/>
                </a:lnTo>
                <a:cubicBezTo>
                  <a:pt x="2589488" y="2647053"/>
                  <a:pt x="2631660" y="2689225"/>
                  <a:pt x="2683682" y="2689225"/>
                </a:cubicBezTo>
                <a:lnTo>
                  <a:pt x="3060444" y="2689225"/>
                </a:lnTo>
                <a:cubicBezTo>
                  <a:pt x="3112466" y="2689225"/>
                  <a:pt x="3154638" y="2647053"/>
                  <a:pt x="3154638" y="2595031"/>
                </a:cubicBezTo>
                <a:lnTo>
                  <a:pt x="3154638" y="560919"/>
                </a:lnTo>
                <a:cubicBezTo>
                  <a:pt x="3154638" y="508897"/>
                  <a:pt x="3112466" y="466725"/>
                  <a:pt x="3060444" y="466725"/>
                </a:cubicBezTo>
                <a:close/>
                <a:moveTo>
                  <a:pt x="0" y="0"/>
                </a:moveTo>
                <a:lnTo>
                  <a:pt x="5318676" y="0"/>
                </a:lnTo>
                <a:lnTo>
                  <a:pt x="5318676" y="2787835"/>
                </a:lnTo>
                <a:lnTo>
                  <a:pt x="5278353" y="2788407"/>
                </a:lnTo>
                <a:cubicBezTo>
                  <a:pt x="4662598" y="2823898"/>
                  <a:pt x="3924576" y="3112294"/>
                  <a:pt x="3599138" y="3155950"/>
                </a:cubicBezTo>
                <a:cubicBezTo>
                  <a:pt x="3078438" y="3225800"/>
                  <a:pt x="3216021" y="3479800"/>
                  <a:pt x="3014938" y="3524250"/>
                </a:cubicBezTo>
                <a:cubicBezTo>
                  <a:pt x="2813855" y="3568700"/>
                  <a:pt x="2665688" y="3469217"/>
                  <a:pt x="2392638" y="3422650"/>
                </a:cubicBezTo>
                <a:cubicBezTo>
                  <a:pt x="2119588" y="3376083"/>
                  <a:pt x="1734355" y="3242733"/>
                  <a:pt x="1376638" y="3244850"/>
                </a:cubicBezTo>
                <a:cubicBezTo>
                  <a:pt x="1018921" y="3246967"/>
                  <a:pt x="608288" y="3380317"/>
                  <a:pt x="246338" y="3435350"/>
                </a:cubicBezTo>
                <a:cubicBezTo>
                  <a:pt x="201095" y="3442229"/>
                  <a:pt x="153073" y="3446430"/>
                  <a:pt x="103426" y="3448906"/>
                </a:cubicBezTo>
                <a:lnTo>
                  <a:pt x="0" y="3451082"/>
                </a:lnTo>
                <a:close/>
              </a:path>
            </a:pathLst>
          </a:custGeom>
          <a:effectLst/>
        </p:spPr>
      </p:pic>
      <p:sp>
        <p:nvSpPr>
          <p:cNvPr id="2" name="文本占位符 1"/>
          <p:cNvSpPr>
            <a:spLocks noGrp="1"/>
          </p:cNvSpPr>
          <p:nvPr>
            <p:ph type="body" sz="quarter" idx="10" hasCustomPrompt="1"/>
          </p:nvPr>
        </p:nvSpPr>
        <p:spPr>
          <a:xfrm>
            <a:off x="3811910" y="1536746"/>
            <a:ext cx="895598" cy="3248613"/>
          </a:xfrm>
          <a:prstGeom prst="rect">
            <a:avLst/>
          </a:prstGeom>
        </p:spPr>
        <p:txBody>
          <a:bodyPr vert="eaVert" wrap="square" lIns="137160" tIns="68580" rIns="137160" bIns="68580" anchor="ctr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spc="0">
                <a:solidFill>
                  <a:srgbClr val="404040"/>
                </a:solidFill>
                <a:latin typeface="Arial" panose="020B0604020202020204" pitchFamily="34" charset="0"/>
                <a:ea typeface="宋体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4134754" y="628803"/>
            <a:ext cx="233363" cy="125379"/>
            <a:chOff x="4079079" y="-5618"/>
            <a:chExt cx="233363" cy="125379"/>
          </a:xfrm>
        </p:grpSpPr>
        <p:sp>
          <p:nvSpPr>
            <p:cNvPr id="6" name="等腰三角形 5"/>
            <p:cNvSpPr/>
            <p:nvPr/>
          </p:nvSpPr>
          <p:spPr>
            <a:xfrm>
              <a:off x="4079079" y="-5618"/>
              <a:ext cx="233363" cy="125378"/>
            </a:xfrm>
            <a:prstGeom prst="triangle">
              <a:avLst/>
            </a:prstGeom>
            <a:noFill/>
            <a:ln w="6350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4101309" y="18270"/>
              <a:ext cx="188904" cy="101491"/>
            </a:xfrm>
            <a:prstGeom prst="triangle">
              <a:avLst>
                <a:gd name="adj" fmla="val 50000"/>
              </a:avLst>
            </a:prstGeom>
            <a:noFill/>
            <a:ln w="5798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4123538" y="42156"/>
              <a:ext cx="144444" cy="77605"/>
            </a:xfrm>
            <a:prstGeom prst="triangle">
              <a:avLst>
                <a:gd name="adj" fmla="val 50000"/>
              </a:avLst>
            </a:prstGeom>
            <a:noFill/>
            <a:ln w="5247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4145768" y="66042"/>
              <a:ext cx="99985" cy="53718"/>
            </a:xfrm>
            <a:prstGeom prst="triangle">
              <a:avLst>
                <a:gd name="adj" fmla="val 50000"/>
              </a:avLst>
            </a:prstGeom>
            <a:noFill/>
            <a:ln w="4696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0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4167998" y="89929"/>
              <a:ext cx="55525" cy="29831"/>
            </a:xfrm>
            <a:prstGeom prst="triangle">
              <a:avLst/>
            </a:prstGeom>
            <a:noFill/>
            <a:ln w="4144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9665" tIns="29832" rIns="59665" bIns="29832" rtlCol="0" anchor="ctr"/>
            <a:lstStyle/>
            <a:p>
              <a:pPr algn="ctr"/>
              <a:endParaRPr lang="en-US" sz="1175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4018238" y="762346"/>
            <a:ext cx="927918" cy="209918"/>
            <a:chOff x="3927899" y="1243022"/>
            <a:chExt cx="927918" cy="209918"/>
          </a:xfrm>
        </p:grpSpPr>
        <p:sp>
          <p:nvSpPr>
            <p:cNvPr id="13" name="任意多边形 12"/>
            <p:cNvSpPr/>
            <p:nvPr/>
          </p:nvSpPr>
          <p:spPr>
            <a:xfrm>
              <a:off x="3927899" y="1243022"/>
              <a:ext cx="507771" cy="108566"/>
            </a:xfrm>
            <a:custGeom>
              <a:avLst/>
              <a:gdLst>
                <a:gd name="connsiteX0" fmla="*/ 0 w 562053"/>
                <a:gd name="connsiteY0" fmla="*/ 54283 h 108565"/>
                <a:gd name="connsiteX1" fmla="*/ 54283 w 562053"/>
                <a:gd name="connsiteY1" fmla="*/ 0 h 108565"/>
                <a:gd name="connsiteX2" fmla="*/ 507771 w 562053"/>
                <a:gd name="connsiteY2" fmla="*/ 0 h 108565"/>
                <a:gd name="connsiteX3" fmla="*/ 562054 w 562053"/>
                <a:gd name="connsiteY3" fmla="*/ 54283 h 108565"/>
                <a:gd name="connsiteX4" fmla="*/ 562053 w 562053"/>
                <a:gd name="connsiteY4" fmla="*/ 54283 h 108565"/>
                <a:gd name="connsiteX5" fmla="*/ 507770 w 562053"/>
                <a:gd name="connsiteY5" fmla="*/ 108566 h 108565"/>
                <a:gd name="connsiteX6" fmla="*/ 54283 w 562053"/>
                <a:gd name="connsiteY6" fmla="*/ 108565 h 108565"/>
                <a:gd name="connsiteX7" fmla="*/ 0 w 562053"/>
                <a:gd name="connsiteY7" fmla="*/ 54282 h 108565"/>
                <a:gd name="connsiteX8" fmla="*/ 0 w 562053"/>
                <a:gd name="connsiteY8" fmla="*/ 54283 h 108565"/>
                <a:gd name="connsiteX0-1" fmla="*/ 0 w 562054"/>
                <a:gd name="connsiteY0-2" fmla="*/ 54283 h 145723"/>
                <a:gd name="connsiteX1-3" fmla="*/ 54283 w 562054"/>
                <a:gd name="connsiteY1-4" fmla="*/ 0 h 145723"/>
                <a:gd name="connsiteX2-5" fmla="*/ 507771 w 562054"/>
                <a:gd name="connsiteY2-6" fmla="*/ 0 h 145723"/>
                <a:gd name="connsiteX3-7" fmla="*/ 562054 w 562054"/>
                <a:gd name="connsiteY3-8" fmla="*/ 54283 h 145723"/>
                <a:gd name="connsiteX4-9" fmla="*/ 562053 w 562054"/>
                <a:gd name="connsiteY4-10" fmla="*/ 54283 h 145723"/>
                <a:gd name="connsiteX5-11" fmla="*/ 507770 w 562054"/>
                <a:gd name="connsiteY5-12" fmla="*/ 108566 h 145723"/>
                <a:gd name="connsiteX6-13" fmla="*/ 54283 w 562054"/>
                <a:gd name="connsiteY6-14" fmla="*/ 108565 h 145723"/>
                <a:gd name="connsiteX7-15" fmla="*/ 0 w 562054"/>
                <a:gd name="connsiteY7-16" fmla="*/ 54282 h 145723"/>
                <a:gd name="connsiteX8-17" fmla="*/ 91440 w 562054"/>
                <a:gd name="connsiteY8-18" fmla="*/ 145723 h 145723"/>
                <a:gd name="connsiteX0-19" fmla="*/ 0 w 562054"/>
                <a:gd name="connsiteY0-20" fmla="*/ 54283 h 108566"/>
                <a:gd name="connsiteX1-21" fmla="*/ 54283 w 562054"/>
                <a:gd name="connsiteY1-22" fmla="*/ 0 h 108566"/>
                <a:gd name="connsiteX2-23" fmla="*/ 507771 w 562054"/>
                <a:gd name="connsiteY2-24" fmla="*/ 0 h 108566"/>
                <a:gd name="connsiteX3-25" fmla="*/ 562054 w 562054"/>
                <a:gd name="connsiteY3-26" fmla="*/ 54283 h 108566"/>
                <a:gd name="connsiteX4-27" fmla="*/ 562053 w 562054"/>
                <a:gd name="connsiteY4-28" fmla="*/ 54283 h 108566"/>
                <a:gd name="connsiteX5-29" fmla="*/ 507770 w 562054"/>
                <a:gd name="connsiteY5-30" fmla="*/ 108566 h 108566"/>
                <a:gd name="connsiteX6-31" fmla="*/ 54283 w 562054"/>
                <a:gd name="connsiteY6-32" fmla="*/ 108565 h 108566"/>
                <a:gd name="connsiteX7-33" fmla="*/ 0 w 562054"/>
                <a:gd name="connsiteY7-34" fmla="*/ 54282 h 108566"/>
                <a:gd name="connsiteX0-35" fmla="*/ 3240 w 565294"/>
                <a:gd name="connsiteY0-36" fmla="*/ 54283 h 108566"/>
                <a:gd name="connsiteX1-37" fmla="*/ 57523 w 565294"/>
                <a:gd name="connsiteY1-38" fmla="*/ 0 h 108566"/>
                <a:gd name="connsiteX2-39" fmla="*/ 511011 w 565294"/>
                <a:gd name="connsiteY2-40" fmla="*/ 0 h 108566"/>
                <a:gd name="connsiteX3-41" fmla="*/ 565294 w 565294"/>
                <a:gd name="connsiteY3-42" fmla="*/ 54283 h 108566"/>
                <a:gd name="connsiteX4-43" fmla="*/ 565293 w 565294"/>
                <a:gd name="connsiteY4-44" fmla="*/ 54283 h 108566"/>
                <a:gd name="connsiteX5-45" fmla="*/ 511010 w 565294"/>
                <a:gd name="connsiteY5-46" fmla="*/ 108566 h 108566"/>
                <a:gd name="connsiteX6-47" fmla="*/ 57523 w 565294"/>
                <a:gd name="connsiteY6-48" fmla="*/ 108565 h 108566"/>
                <a:gd name="connsiteX7-49" fmla="*/ 3240 w 565294"/>
                <a:gd name="connsiteY7-50" fmla="*/ 54282 h 108566"/>
                <a:gd name="connsiteX8-51" fmla="*/ 6299 w 565294"/>
                <a:gd name="connsiteY8-52" fmla="*/ 64284 h 108566"/>
                <a:gd name="connsiteX0-53" fmla="*/ 0 w 562054"/>
                <a:gd name="connsiteY0-54" fmla="*/ 54283 h 108566"/>
                <a:gd name="connsiteX1-55" fmla="*/ 54283 w 562054"/>
                <a:gd name="connsiteY1-56" fmla="*/ 0 h 108566"/>
                <a:gd name="connsiteX2-57" fmla="*/ 507771 w 562054"/>
                <a:gd name="connsiteY2-58" fmla="*/ 0 h 108566"/>
                <a:gd name="connsiteX3-59" fmla="*/ 562054 w 562054"/>
                <a:gd name="connsiteY3-60" fmla="*/ 54283 h 108566"/>
                <a:gd name="connsiteX4-61" fmla="*/ 562053 w 562054"/>
                <a:gd name="connsiteY4-62" fmla="*/ 54283 h 108566"/>
                <a:gd name="connsiteX5-63" fmla="*/ 507770 w 562054"/>
                <a:gd name="connsiteY5-64" fmla="*/ 108566 h 108566"/>
                <a:gd name="connsiteX6-65" fmla="*/ 54283 w 562054"/>
                <a:gd name="connsiteY6-66" fmla="*/ 108565 h 108566"/>
                <a:gd name="connsiteX7-67" fmla="*/ 0 w 562054"/>
                <a:gd name="connsiteY7-68" fmla="*/ 54282 h 108566"/>
                <a:gd name="connsiteX0-69" fmla="*/ 0 w 562054"/>
                <a:gd name="connsiteY0-70" fmla="*/ 54283 h 108566"/>
                <a:gd name="connsiteX1-71" fmla="*/ 54283 w 562054"/>
                <a:gd name="connsiteY1-72" fmla="*/ 0 h 108566"/>
                <a:gd name="connsiteX2-73" fmla="*/ 507771 w 562054"/>
                <a:gd name="connsiteY2-74" fmla="*/ 0 h 108566"/>
                <a:gd name="connsiteX3-75" fmla="*/ 562054 w 562054"/>
                <a:gd name="connsiteY3-76" fmla="*/ 54283 h 108566"/>
                <a:gd name="connsiteX4-77" fmla="*/ 562053 w 562054"/>
                <a:gd name="connsiteY4-78" fmla="*/ 54283 h 108566"/>
                <a:gd name="connsiteX5-79" fmla="*/ 507770 w 562054"/>
                <a:gd name="connsiteY5-80" fmla="*/ 108566 h 108566"/>
                <a:gd name="connsiteX6-81" fmla="*/ 54283 w 562054"/>
                <a:gd name="connsiteY6-82" fmla="*/ 108565 h 108566"/>
                <a:gd name="connsiteX0-83" fmla="*/ 0 w 507771"/>
                <a:gd name="connsiteY0-84" fmla="*/ 0 h 108566"/>
                <a:gd name="connsiteX1-85" fmla="*/ 453488 w 507771"/>
                <a:gd name="connsiteY1-86" fmla="*/ 0 h 108566"/>
                <a:gd name="connsiteX2-87" fmla="*/ 507771 w 507771"/>
                <a:gd name="connsiteY2-88" fmla="*/ 54283 h 108566"/>
                <a:gd name="connsiteX3-89" fmla="*/ 507770 w 507771"/>
                <a:gd name="connsiteY3-90" fmla="*/ 54283 h 108566"/>
                <a:gd name="connsiteX4-91" fmla="*/ 453487 w 507771"/>
                <a:gd name="connsiteY4-92" fmla="*/ 108566 h 108566"/>
                <a:gd name="connsiteX5-93" fmla="*/ 0 w 507771"/>
                <a:gd name="connsiteY5-94" fmla="*/ 108565 h 108566"/>
                <a:gd name="connsiteX0-95" fmla="*/ 0 w 507771"/>
                <a:gd name="connsiteY0-96" fmla="*/ 0 h 108566"/>
                <a:gd name="connsiteX1-97" fmla="*/ 453488 w 507771"/>
                <a:gd name="connsiteY1-98" fmla="*/ 0 h 108566"/>
                <a:gd name="connsiteX2-99" fmla="*/ 507771 w 507771"/>
                <a:gd name="connsiteY2-100" fmla="*/ 54283 h 108566"/>
                <a:gd name="connsiteX3-101" fmla="*/ 507770 w 507771"/>
                <a:gd name="connsiteY3-102" fmla="*/ 54283 h 108566"/>
                <a:gd name="connsiteX4-103" fmla="*/ 453487 w 507771"/>
                <a:gd name="connsiteY4-104" fmla="*/ 108566 h 1085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07771" h="108566">
                  <a:moveTo>
                    <a:pt x="0" y="0"/>
                  </a:moveTo>
                  <a:lnTo>
                    <a:pt x="453488" y="0"/>
                  </a:lnTo>
                  <a:cubicBezTo>
                    <a:pt x="483468" y="0"/>
                    <a:pt x="507771" y="24303"/>
                    <a:pt x="507771" y="54283"/>
                  </a:cubicBezTo>
                  <a:lnTo>
                    <a:pt x="507770" y="54283"/>
                  </a:lnTo>
                  <a:cubicBezTo>
                    <a:pt x="507770" y="84263"/>
                    <a:pt x="483467" y="108566"/>
                    <a:pt x="453487" y="108566"/>
                  </a:cubicBez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4139320" y="1351588"/>
              <a:ext cx="716497" cy="101352"/>
            </a:xfrm>
            <a:custGeom>
              <a:avLst/>
              <a:gdLst>
                <a:gd name="connsiteX0" fmla="*/ 0 w 766379"/>
                <a:gd name="connsiteY0" fmla="*/ 49882 h 99764"/>
                <a:gd name="connsiteX1" fmla="*/ 49882 w 766379"/>
                <a:gd name="connsiteY1" fmla="*/ 0 h 99764"/>
                <a:gd name="connsiteX2" fmla="*/ 716497 w 766379"/>
                <a:gd name="connsiteY2" fmla="*/ 0 h 99764"/>
                <a:gd name="connsiteX3" fmla="*/ 766379 w 766379"/>
                <a:gd name="connsiteY3" fmla="*/ 49882 h 99764"/>
                <a:gd name="connsiteX4" fmla="*/ 766379 w 766379"/>
                <a:gd name="connsiteY4" fmla="*/ 49882 h 99764"/>
                <a:gd name="connsiteX5" fmla="*/ 716497 w 766379"/>
                <a:gd name="connsiteY5" fmla="*/ 99764 h 99764"/>
                <a:gd name="connsiteX6" fmla="*/ 49882 w 766379"/>
                <a:gd name="connsiteY6" fmla="*/ 99764 h 99764"/>
                <a:gd name="connsiteX7" fmla="*/ 0 w 766379"/>
                <a:gd name="connsiteY7" fmla="*/ 49882 h 99764"/>
                <a:gd name="connsiteX0-1" fmla="*/ 766379 w 857819"/>
                <a:gd name="connsiteY0-2" fmla="*/ 49882 h 141322"/>
                <a:gd name="connsiteX1-3" fmla="*/ 716497 w 857819"/>
                <a:gd name="connsiteY1-4" fmla="*/ 99764 h 141322"/>
                <a:gd name="connsiteX2-5" fmla="*/ 49882 w 857819"/>
                <a:gd name="connsiteY2-6" fmla="*/ 99764 h 141322"/>
                <a:gd name="connsiteX3-7" fmla="*/ 0 w 857819"/>
                <a:gd name="connsiteY3-8" fmla="*/ 49882 h 141322"/>
                <a:gd name="connsiteX4-9" fmla="*/ 49882 w 857819"/>
                <a:gd name="connsiteY4-10" fmla="*/ 0 h 141322"/>
                <a:gd name="connsiteX5-11" fmla="*/ 716497 w 857819"/>
                <a:gd name="connsiteY5-12" fmla="*/ 0 h 141322"/>
                <a:gd name="connsiteX6-13" fmla="*/ 766379 w 857819"/>
                <a:gd name="connsiteY6-14" fmla="*/ 49882 h 141322"/>
                <a:gd name="connsiteX7-15" fmla="*/ 857819 w 857819"/>
                <a:gd name="connsiteY7-16" fmla="*/ 141322 h 141322"/>
                <a:gd name="connsiteX0-17" fmla="*/ 766379 w 766379"/>
                <a:gd name="connsiteY0-18" fmla="*/ 49882 h 99764"/>
                <a:gd name="connsiteX1-19" fmla="*/ 716497 w 766379"/>
                <a:gd name="connsiteY1-20" fmla="*/ 99764 h 99764"/>
                <a:gd name="connsiteX2-21" fmla="*/ 49882 w 766379"/>
                <a:gd name="connsiteY2-22" fmla="*/ 99764 h 99764"/>
                <a:gd name="connsiteX3-23" fmla="*/ 0 w 766379"/>
                <a:gd name="connsiteY3-24" fmla="*/ 49882 h 99764"/>
                <a:gd name="connsiteX4-25" fmla="*/ 49882 w 766379"/>
                <a:gd name="connsiteY4-26" fmla="*/ 0 h 99764"/>
                <a:gd name="connsiteX5-27" fmla="*/ 716497 w 766379"/>
                <a:gd name="connsiteY5-28" fmla="*/ 0 h 99764"/>
                <a:gd name="connsiteX6-29" fmla="*/ 766379 w 766379"/>
                <a:gd name="connsiteY6-30" fmla="*/ 49882 h 99764"/>
                <a:gd name="connsiteX0-31" fmla="*/ 766379 w 766379"/>
                <a:gd name="connsiteY0-32" fmla="*/ 49882 h 99764"/>
                <a:gd name="connsiteX1-33" fmla="*/ 716497 w 766379"/>
                <a:gd name="connsiteY1-34" fmla="*/ 99764 h 99764"/>
                <a:gd name="connsiteX2-35" fmla="*/ 49882 w 766379"/>
                <a:gd name="connsiteY2-36" fmla="*/ 99764 h 99764"/>
                <a:gd name="connsiteX3-37" fmla="*/ 0 w 766379"/>
                <a:gd name="connsiteY3-38" fmla="*/ 49882 h 99764"/>
                <a:gd name="connsiteX4-39" fmla="*/ 49882 w 766379"/>
                <a:gd name="connsiteY4-40" fmla="*/ 0 h 99764"/>
                <a:gd name="connsiteX5-41" fmla="*/ 716497 w 766379"/>
                <a:gd name="connsiteY5-42" fmla="*/ 0 h 99764"/>
                <a:gd name="connsiteX0-43" fmla="*/ 716497 w 716497"/>
                <a:gd name="connsiteY0-44" fmla="*/ 99764 h 99764"/>
                <a:gd name="connsiteX1-45" fmla="*/ 49882 w 716497"/>
                <a:gd name="connsiteY1-46" fmla="*/ 99764 h 99764"/>
                <a:gd name="connsiteX2-47" fmla="*/ 0 w 716497"/>
                <a:gd name="connsiteY2-48" fmla="*/ 49882 h 99764"/>
                <a:gd name="connsiteX3-49" fmla="*/ 49882 w 716497"/>
                <a:gd name="connsiteY3-50" fmla="*/ 0 h 99764"/>
                <a:gd name="connsiteX4-51" fmla="*/ 716497 w 716497"/>
                <a:gd name="connsiteY4-52" fmla="*/ 0 h 99764"/>
                <a:gd name="connsiteX0-53" fmla="*/ 716497 w 716497"/>
                <a:gd name="connsiteY0-54" fmla="*/ 99764 h 99764"/>
                <a:gd name="connsiteX1-55" fmla="*/ 49882 w 716497"/>
                <a:gd name="connsiteY1-56" fmla="*/ 99764 h 99764"/>
                <a:gd name="connsiteX2-57" fmla="*/ 0 w 716497"/>
                <a:gd name="connsiteY2-58" fmla="*/ 49882 h 99764"/>
                <a:gd name="connsiteX3-59" fmla="*/ 49882 w 716497"/>
                <a:gd name="connsiteY3-60" fmla="*/ 0 h 99764"/>
                <a:gd name="connsiteX4-61" fmla="*/ 281522 w 716497"/>
                <a:gd name="connsiteY4-62" fmla="*/ 3175 h 99764"/>
                <a:gd name="connsiteX0-63" fmla="*/ 716497 w 716497"/>
                <a:gd name="connsiteY0-64" fmla="*/ 99764 h 99764"/>
                <a:gd name="connsiteX1-65" fmla="*/ 49882 w 716497"/>
                <a:gd name="connsiteY1-66" fmla="*/ 99764 h 99764"/>
                <a:gd name="connsiteX2-67" fmla="*/ 0 w 716497"/>
                <a:gd name="connsiteY2-68" fmla="*/ 49882 h 99764"/>
                <a:gd name="connsiteX3-69" fmla="*/ 49882 w 716497"/>
                <a:gd name="connsiteY3-70" fmla="*/ 0 h 99764"/>
                <a:gd name="connsiteX4-71" fmla="*/ 236278 w 716497"/>
                <a:gd name="connsiteY4-72" fmla="*/ 3175 h 99764"/>
                <a:gd name="connsiteX0-73" fmla="*/ 716497 w 716497"/>
                <a:gd name="connsiteY0-74" fmla="*/ 99764 h 99764"/>
                <a:gd name="connsiteX1-75" fmla="*/ 49882 w 716497"/>
                <a:gd name="connsiteY1-76" fmla="*/ 99764 h 99764"/>
                <a:gd name="connsiteX2-77" fmla="*/ 0 w 716497"/>
                <a:gd name="connsiteY2-78" fmla="*/ 49882 h 99764"/>
                <a:gd name="connsiteX3-79" fmla="*/ 49882 w 716497"/>
                <a:gd name="connsiteY3-80" fmla="*/ 0 h 99764"/>
                <a:gd name="connsiteX4-81" fmla="*/ 252947 w 716497"/>
                <a:gd name="connsiteY4-82" fmla="*/ 3175 h 99764"/>
                <a:gd name="connsiteX0-83" fmla="*/ 716497 w 716497"/>
                <a:gd name="connsiteY0-84" fmla="*/ 103733 h 103733"/>
                <a:gd name="connsiteX1-85" fmla="*/ 49882 w 716497"/>
                <a:gd name="connsiteY1-86" fmla="*/ 103733 h 103733"/>
                <a:gd name="connsiteX2-87" fmla="*/ 0 w 716497"/>
                <a:gd name="connsiteY2-88" fmla="*/ 53851 h 103733"/>
                <a:gd name="connsiteX3-89" fmla="*/ 49882 w 716497"/>
                <a:gd name="connsiteY3-90" fmla="*/ 3969 h 103733"/>
                <a:gd name="connsiteX4-91" fmla="*/ 248185 w 716497"/>
                <a:gd name="connsiteY4-92" fmla="*/ 0 h 103733"/>
                <a:gd name="connsiteX0-93" fmla="*/ 716497 w 716497"/>
                <a:gd name="connsiteY0-94" fmla="*/ 101352 h 101352"/>
                <a:gd name="connsiteX1-95" fmla="*/ 49882 w 716497"/>
                <a:gd name="connsiteY1-96" fmla="*/ 101352 h 101352"/>
                <a:gd name="connsiteX2-97" fmla="*/ 0 w 716497"/>
                <a:gd name="connsiteY2-98" fmla="*/ 51470 h 101352"/>
                <a:gd name="connsiteX3-99" fmla="*/ 49882 w 716497"/>
                <a:gd name="connsiteY3-100" fmla="*/ 1588 h 101352"/>
                <a:gd name="connsiteX4-101" fmla="*/ 248185 w 716497"/>
                <a:gd name="connsiteY4-102" fmla="*/ 0 h 1013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16497" h="101352">
                  <a:moveTo>
                    <a:pt x="716497" y="101352"/>
                  </a:moveTo>
                  <a:lnTo>
                    <a:pt x="49882" y="101352"/>
                  </a:lnTo>
                  <a:cubicBezTo>
                    <a:pt x="22333" y="101352"/>
                    <a:pt x="0" y="79019"/>
                    <a:pt x="0" y="51470"/>
                  </a:cubicBezTo>
                  <a:cubicBezTo>
                    <a:pt x="0" y="23921"/>
                    <a:pt x="22333" y="1588"/>
                    <a:pt x="49882" y="1588"/>
                  </a:cubicBezTo>
                  <a:lnTo>
                    <a:pt x="248185" y="0"/>
                  </a:ln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7211165" y="650636"/>
            <a:ext cx="762562" cy="348799"/>
            <a:chOff x="8758247" y="172661"/>
            <a:chExt cx="762562" cy="348799"/>
          </a:xfrm>
        </p:grpSpPr>
        <p:sp>
          <p:nvSpPr>
            <p:cNvPr id="16" name="任意多边形 15"/>
            <p:cNvSpPr/>
            <p:nvPr/>
          </p:nvSpPr>
          <p:spPr>
            <a:xfrm>
              <a:off x="9146399" y="314814"/>
              <a:ext cx="148124" cy="108566"/>
            </a:xfrm>
            <a:custGeom>
              <a:avLst/>
              <a:gdLst>
                <a:gd name="connsiteX0" fmla="*/ 0 w 619125"/>
                <a:gd name="connsiteY0" fmla="*/ 54283 h 108566"/>
                <a:gd name="connsiteX1" fmla="*/ 54283 w 619125"/>
                <a:gd name="connsiteY1" fmla="*/ 0 h 108566"/>
                <a:gd name="connsiteX2" fmla="*/ 564842 w 619125"/>
                <a:gd name="connsiteY2" fmla="*/ 0 h 108566"/>
                <a:gd name="connsiteX3" fmla="*/ 619125 w 619125"/>
                <a:gd name="connsiteY3" fmla="*/ 54283 h 108566"/>
                <a:gd name="connsiteX4" fmla="*/ 619125 w 619125"/>
                <a:gd name="connsiteY4" fmla="*/ 54283 h 108566"/>
                <a:gd name="connsiteX5" fmla="*/ 564842 w 619125"/>
                <a:gd name="connsiteY5" fmla="*/ 108566 h 108566"/>
                <a:gd name="connsiteX6" fmla="*/ 54283 w 619125"/>
                <a:gd name="connsiteY6" fmla="*/ 108566 h 108566"/>
                <a:gd name="connsiteX7" fmla="*/ 0 w 619125"/>
                <a:gd name="connsiteY7" fmla="*/ 54283 h 108566"/>
                <a:gd name="connsiteX0-1" fmla="*/ 564842 w 656282"/>
                <a:gd name="connsiteY0-2" fmla="*/ 0 h 108566"/>
                <a:gd name="connsiteX1-3" fmla="*/ 619125 w 656282"/>
                <a:gd name="connsiteY1-4" fmla="*/ 54283 h 108566"/>
                <a:gd name="connsiteX2-5" fmla="*/ 619125 w 656282"/>
                <a:gd name="connsiteY2-6" fmla="*/ 54283 h 108566"/>
                <a:gd name="connsiteX3-7" fmla="*/ 564842 w 656282"/>
                <a:gd name="connsiteY3-8" fmla="*/ 108566 h 108566"/>
                <a:gd name="connsiteX4-9" fmla="*/ 54283 w 656282"/>
                <a:gd name="connsiteY4-10" fmla="*/ 108566 h 108566"/>
                <a:gd name="connsiteX5-11" fmla="*/ 0 w 656282"/>
                <a:gd name="connsiteY5-12" fmla="*/ 54283 h 108566"/>
                <a:gd name="connsiteX6-13" fmla="*/ 54283 w 656282"/>
                <a:gd name="connsiteY6-14" fmla="*/ 0 h 108566"/>
                <a:gd name="connsiteX7-15" fmla="*/ 656282 w 656282"/>
                <a:gd name="connsiteY7-16" fmla="*/ 91440 h 108566"/>
                <a:gd name="connsiteX0-17" fmla="*/ 564842 w 619125"/>
                <a:gd name="connsiteY0-18" fmla="*/ 0 h 108566"/>
                <a:gd name="connsiteX1-19" fmla="*/ 619125 w 619125"/>
                <a:gd name="connsiteY1-20" fmla="*/ 54283 h 108566"/>
                <a:gd name="connsiteX2-21" fmla="*/ 619125 w 619125"/>
                <a:gd name="connsiteY2-22" fmla="*/ 54283 h 108566"/>
                <a:gd name="connsiteX3-23" fmla="*/ 564842 w 619125"/>
                <a:gd name="connsiteY3-24" fmla="*/ 108566 h 108566"/>
                <a:gd name="connsiteX4-25" fmla="*/ 54283 w 619125"/>
                <a:gd name="connsiteY4-26" fmla="*/ 108566 h 108566"/>
                <a:gd name="connsiteX5-27" fmla="*/ 0 w 619125"/>
                <a:gd name="connsiteY5-28" fmla="*/ 54283 h 108566"/>
                <a:gd name="connsiteX6-29" fmla="*/ 54283 w 619125"/>
                <a:gd name="connsiteY6-30" fmla="*/ 0 h 108566"/>
                <a:gd name="connsiteX0-31" fmla="*/ 619125 w 619125"/>
                <a:gd name="connsiteY0-32" fmla="*/ 54283 h 108566"/>
                <a:gd name="connsiteX1-33" fmla="*/ 619125 w 619125"/>
                <a:gd name="connsiteY1-34" fmla="*/ 54283 h 108566"/>
                <a:gd name="connsiteX2-35" fmla="*/ 564842 w 619125"/>
                <a:gd name="connsiteY2-36" fmla="*/ 108566 h 108566"/>
                <a:gd name="connsiteX3-37" fmla="*/ 54283 w 619125"/>
                <a:gd name="connsiteY3-38" fmla="*/ 108566 h 108566"/>
                <a:gd name="connsiteX4-39" fmla="*/ 0 w 619125"/>
                <a:gd name="connsiteY4-40" fmla="*/ 54283 h 108566"/>
                <a:gd name="connsiteX5-41" fmla="*/ 54283 w 619125"/>
                <a:gd name="connsiteY5-42" fmla="*/ 0 h 108566"/>
                <a:gd name="connsiteX0-43" fmla="*/ 619125 w 619125"/>
                <a:gd name="connsiteY0-44" fmla="*/ 54283 h 108566"/>
                <a:gd name="connsiteX1-45" fmla="*/ 564842 w 619125"/>
                <a:gd name="connsiteY1-46" fmla="*/ 108566 h 108566"/>
                <a:gd name="connsiteX2-47" fmla="*/ 54283 w 619125"/>
                <a:gd name="connsiteY2-48" fmla="*/ 108566 h 108566"/>
                <a:gd name="connsiteX3-49" fmla="*/ 0 w 619125"/>
                <a:gd name="connsiteY3-50" fmla="*/ 54283 h 108566"/>
                <a:gd name="connsiteX4-51" fmla="*/ 54283 w 619125"/>
                <a:gd name="connsiteY4-52" fmla="*/ 0 h 108566"/>
                <a:gd name="connsiteX0-53" fmla="*/ 564842 w 564842"/>
                <a:gd name="connsiteY0-54" fmla="*/ 108566 h 108566"/>
                <a:gd name="connsiteX1-55" fmla="*/ 54283 w 564842"/>
                <a:gd name="connsiteY1-56" fmla="*/ 108566 h 108566"/>
                <a:gd name="connsiteX2-57" fmla="*/ 0 w 564842"/>
                <a:gd name="connsiteY2-58" fmla="*/ 54283 h 108566"/>
                <a:gd name="connsiteX3-59" fmla="*/ 54283 w 564842"/>
                <a:gd name="connsiteY3-60" fmla="*/ 0 h 108566"/>
                <a:gd name="connsiteX0-61" fmla="*/ 161617 w 161617"/>
                <a:gd name="connsiteY0-62" fmla="*/ 105391 h 108566"/>
                <a:gd name="connsiteX1-63" fmla="*/ 54283 w 161617"/>
                <a:gd name="connsiteY1-64" fmla="*/ 108566 h 108566"/>
                <a:gd name="connsiteX2-65" fmla="*/ 0 w 161617"/>
                <a:gd name="connsiteY2-66" fmla="*/ 54283 h 108566"/>
                <a:gd name="connsiteX3-67" fmla="*/ 54283 w 161617"/>
                <a:gd name="connsiteY3-68" fmla="*/ 0 h 108566"/>
                <a:gd name="connsiteX0-69" fmla="*/ 135424 w 135424"/>
                <a:gd name="connsiteY0-70" fmla="*/ 105391 h 108566"/>
                <a:gd name="connsiteX1-71" fmla="*/ 54283 w 135424"/>
                <a:gd name="connsiteY1-72" fmla="*/ 108566 h 108566"/>
                <a:gd name="connsiteX2-73" fmla="*/ 0 w 135424"/>
                <a:gd name="connsiteY2-74" fmla="*/ 54283 h 108566"/>
                <a:gd name="connsiteX3-75" fmla="*/ 54283 w 135424"/>
                <a:gd name="connsiteY3-76" fmla="*/ 0 h 108566"/>
                <a:gd name="connsiteX0-77" fmla="*/ 148124 w 148124"/>
                <a:gd name="connsiteY0-78" fmla="*/ 108566 h 108566"/>
                <a:gd name="connsiteX1-79" fmla="*/ 54283 w 148124"/>
                <a:gd name="connsiteY1-80" fmla="*/ 108566 h 108566"/>
                <a:gd name="connsiteX2-81" fmla="*/ 0 w 148124"/>
                <a:gd name="connsiteY2-82" fmla="*/ 54283 h 108566"/>
                <a:gd name="connsiteX3-83" fmla="*/ 54283 w 148124"/>
                <a:gd name="connsiteY3-84" fmla="*/ 0 h 1085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8124" h="108566">
                  <a:moveTo>
                    <a:pt x="148124" y="108566"/>
                  </a:moveTo>
                  <a:lnTo>
                    <a:pt x="54283" y="108566"/>
                  </a:lnTo>
                  <a:cubicBezTo>
                    <a:pt x="24303" y="108566"/>
                    <a:pt x="0" y="84263"/>
                    <a:pt x="0" y="54283"/>
                  </a:cubicBezTo>
                  <a:cubicBezTo>
                    <a:pt x="0" y="24303"/>
                    <a:pt x="24303" y="0"/>
                    <a:pt x="54283" y="0"/>
                  </a:cubicBez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flipH="1">
              <a:off x="8758247" y="421504"/>
              <a:ext cx="569148" cy="99956"/>
            </a:xfrm>
            <a:custGeom>
              <a:avLst/>
              <a:gdLst>
                <a:gd name="connsiteX0" fmla="*/ 0 w 619126"/>
                <a:gd name="connsiteY0" fmla="*/ 49978 h 99956"/>
                <a:gd name="connsiteX1" fmla="*/ 49978 w 619126"/>
                <a:gd name="connsiteY1" fmla="*/ 0 h 99956"/>
                <a:gd name="connsiteX2" fmla="*/ 569148 w 619126"/>
                <a:gd name="connsiteY2" fmla="*/ 0 h 99956"/>
                <a:gd name="connsiteX3" fmla="*/ 619126 w 619126"/>
                <a:gd name="connsiteY3" fmla="*/ 49978 h 99956"/>
                <a:gd name="connsiteX4" fmla="*/ 619126 w 619126"/>
                <a:gd name="connsiteY4" fmla="*/ 49978 h 99956"/>
                <a:gd name="connsiteX5" fmla="*/ 569148 w 619126"/>
                <a:gd name="connsiteY5" fmla="*/ 99956 h 99956"/>
                <a:gd name="connsiteX6" fmla="*/ 49978 w 619126"/>
                <a:gd name="connsiteY6" fmla="*/ 99956 h 99956"/>
                <a:gd name="connsiteX7" fmla="*/ 0 w 619126"/>
                <a:gd name="connsiteY7" fmla="*/ 49978 h 99956"/>
                <a:gd name="connsiteX0-1" fmla="*/ 569148 w 660588"/>
                <a:gd name="connsiteY0-2" fmla="*/ 0 h 99956"/>
                <a:gd name="connsiteX1-3" fmla="*/ 619126 w 660588"/>
                <a:gd name="connsiteY1-4" fmla="*/ 49978 h 99956"/>
                <a:gd name="connsiteX2-5" fmla="*/ 619126 w 660588"/>
                <a:gd name="connsiteY2-6" fmla="*/ 49978 h 99956"/>
                <a:gd name="connsiteX3-7" fmla="*/ 569148 w 660588"/>
                <a:gd name="connsiteY3-8" fmla="*/ 99956 h 99956"/>
                <a:gd name="connsiteX4-9" fmla="*/ 49978 w 660588"/>
                <a:gd name="connsiteY4-10" fmla="*/ 99956 h 99956"/>
                <a:gd name="connsiteX5-11" fmla="*/ 0 w 660588"/>
                <a:gd name="connsiteY5-12" fmla="*/ 49978 h 99956"/>
                <a:gd name="connsiteX6-13" fmla="*/ 49978 w 660588"/>
                <a:gd name="connsiteY6-14" fmla="*/ 0 h 99956"/>
                <a:gd name="connsiteX7-15" fmla="*/ 660588 w 660588"/>
                <a:gd name="connsiteY7-16" fmla="*/ 91440 h 99956"/>
                <a:gd name="connsiteX0-17" fmla="*/ 569148 w 619126"/>
                <a:gd name="connsiteY0-18" fmla="*/ 0 h 99956"/>
                <a:gd name="connsiteX1-19" fmla="*/ 619126 w 619126"/>
                <a:gd name="connsiteY1-20" fmla="*/ 49978 h 99956"/>
                <a:gd name="connsiteX2-21" fmla="*/ 619126 w 619126"/>
                <a:gd name="connsiteY2-22" fmla="*/ 49978 h 99956"/>
                <a:gd name="connsiteX3-23" fmla="*/ 569148 w 619126"/>
                <a:gd name="connsiteY3-24" fmla="*/ 99956 h 99956"/>
                <a:gd name="connsiteX4-25" fmla="*/ 49978 w 619126"/>
                <a:gd name="connsiteY4-26" fmla="*/ 99956 h 99956"/>
                <a:gd name="connsiteX5-27" fmla="*/ 0 w 619126"/>
                <a:gd name="connsiteY5-28" fmla="*/ 49978 h 99956"/>
                <a:gd name="connsiteX6-29" fmla="*/ 49978 w 619126"/>
                <a:gd name="connsiteY6-30" fmla="*/ 0 h 99956"/>
                <a:gd name="connsiteX0-31" fmla="*/ 619126 w 619126"/>
                <a:gd name="connsiteY0-32" fmla="*/ 49978 h 99956"/>
                <a:gd name="connsiteX1-33" fmla="*/ 619126 w 619126"/>
                <a:gd name="connsiteY1-34" fmla="*/ 49978 h 99956"/>
                <a:gd name="connsiteX2-35" fmla="*/ 569148 w 619126"/>
                <a:gd name="connsiteY2-36" fmla="*/ 99956 h 99956"/>
                <a:gd name="connsiteX3-37" fmla="*/ 49978 w 619126"/>
                <a:gd name="connsiteY3-38" fmla="*/ 99956 h 99956"/>
                <a:gd name="connsiteX4-39" fmla="*/ 0 w 619126"/>
                <a:gd name="connsiteY4-40" fmla="*/ 49978 h 99956"/>
                <a:gd name="connsiteX5-41" fmla="*/ 49978 w 619126"/>
                <a:gd name="connsiteY5-42" fmla="*/ 0 h 99956"/>
                <a:gd name="connsiteX0-43" fmla="*/ 619126 w 619126"/>
                <a:gd name="connsiteY0-44" fmla="*/ 49978 h 99956"/>
                <a:gd name="connsiteX1-45" fmla="*/ 569148 w 619126"/>
                <a:gd name="connsiteY1-46" fmla="*/ 99956 h 99956"/>
                <a:gd name="connsiteX2-47" fmla="*/ 49978 w 619126"/>
                <a:gd name="connsiteY2-48" fmla="*/ 99956 h 99956"/>
                <a:gd name="connsiteX3-49" fmla="*/ 0 w 619126"/>
                <a:gd name="connsiteY3-50" fmla="*/ 49978 h 99956"/>
                <a:gd name="connsiteX4-51" fmla="*/ 49978 w 619126"/>
                <a:gd name="connsiteY4-52" fmla="*/ 0 h 99956"/>
                <a:gd name="connsiteX0-53" fmla="*/ 569148 w 569148"/>
                <a:gd name="connsiteY0-54" fmla="*/ 99956 h 99956"/>
                <a:gd name="connsiteX1-55" fmla="*/ 49978 w 569148"/>
                <a:gd name="connsiteY1-56" fmla="*/ 99956 h 99956"/>
                <a:gd name="connsiteX2-57" fmla="*/ 0 w 569148"/>
                <a:gd name="connsiteY2-58" fmla="*/ 49978 h 99956"/>
                <a:gd name="connsiteX3-59" fmla="*/ 49978 w 569148"/>
                <a:gd name="connsiteY3-60" fmla="*/ 0 h 999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69148" h="99956">
                  <a:moveTo>
                    <a:pt x="569148" y="99956"/>
                  </a:moveTo>
                  <a:lnTo>
                    <a:pt x="49978" y="99956"/>
                  </a:lnTo>
                  <a:cubicBezTo>
                    <a:pt x="22376" y="99956"/>
                    <a:pt x="0" y="77580"/>
                    <a:pt x="0" y="49978"/>
                  </a:cubicBezTo>
                  <a:cubicBezTo>
                    <a:pt x="0" y="22376"/>
                    <a:pt x="22376" y="0"/>
                    <a:pt x="49978" y="0"/>
                  </a:cubicBez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8939669" y="172661"/>
              <a:ext cx="581140" cy="142154"/>
            </a:xfrm>
            <a:custGeom>
              <a:avLst/>
              <a:gdLst>
                <a:gd name="connsiteX0" fmla="*/ 0 w 652216"/>
                <a:gd name="connsiteY0" fmla="*/ 71077 h 142153"/>
                <a:gd name="connsiteX1" fmla="*/ 71077 w 652216"/>
                <a:gd name="connsiteY1" fmla="*/ 0 h 142153"/>
                <a:gd name="connsiteX2" fmla="*/ 581140 w 652216"/>
                <a:gd name="connsiteY2" fmla="*/ 0 h 142153"/>
                <a:gd name="connsiteX3" fmla="*/ 652217 w 652216"/>
                <a:gd name="connsiteY3" fmla="*/ 71077 h 142153"/>
                <a:gd name="connsiteX4" fmla="*/ 652216 w 652216"/>
                <a:gd name="connsiteY4" fmla="*/ 71077 h 142153"/>
                <a:gd name="connsiteX5" fmla="*/ 581139 w 652216"/>
                <a:gd name="connsiteY5" fmla="*/ 142154 h 142153"/>
                <a:gd name="connsiteX6" fmla="*/ 71077 w 652216"/>
                <a:gd name="connsiteY6" fmla="*/ 142153 h 142153"/>
                <a:gd name="connsiteX7" fmla="*/ 0 w 652216"/>
                <a:gd name="connsiteY7" fmla="*/ 71076 h 142153"/>
                <a:gd name="connsiteX8" fmla="*/ 0 w 652216"/>
                <a:gd name="connsiteY8" fmla="*/ 71077 h 142153"/>
                <a:gd name="connsiteX0-1" fmla="*/ 0 w 652217"/>
                <a:gd name="connsiteY0-2" fmla="*/ 71077 h 162517"/>
                <a:gd name="connsiteX1-3" fmla="*/ 71077 w 652217"/>
                <a:gd name="connsiteY1-4" fmla="*/ 0 h 162517"/>
                <a:gd name="connsiteX2-5" fmla="*/ 581140 w 652217"/>
                <a:gd name="connsiteY2-6" fmla="*/ 0 h 162517"/>
                <a:gd name="connsiteX3-7" fmla="*/ 652217 w 652217"/>
                <a:gd name="connsiteY3-8" fmla="*/ 71077 h 162517"/>
                <a:gd name="connsiteX4-9" fmla="*/ 652216 w 652217"/>
                <a:gd name="connsiteY4-10" fmla="*/ 71077 h 162517"/>
                <a:gd name="connsiteX5-11" fmla="*/ 581139 w 652217"/>
                <a:gd name="connsiteY5-12" fmla="*/ 142154 h 162517"/>
                <a:gd name="connsiteX6-13" fmla="*/ 71077 w 652217"/>
                <a:gd name="connsiteY6-14" fmla="*/ 142153 h 162517"/>
                <a:gd name="connsiteX7-15" fmla="*/ 0 w 652217"/>
                <a:gd name="connsiteY7-16" fmla="*/ 71076 h 162517"/>
                <a:gd name="connsiteX8-17" fmla="*/ 91440 w 652217"/>
                <a:gd name="connsiteY8-18" fmla="*/ 162517 h 162517"/>
                <a:gd name="connsiteX0-19" fmla="*/ 0 w 652217"/>
                <a:gd name="connsiteY0-20" fmla="*/ 71077 h 142154"/>
                <a:gd name="connsiteX1-21" fmla="*/ 71077 w 652217"/>
                <a:gd name="connsiteY1-22" fmla="*/ 0 h 142154"/>
                <a:gd name="connsiteX2-23" fmla="*/ 581140 w 652217"/>
                <a:gd name="connsiteY2-24" fmla="*/ 0 h 142154"/>
                <a:gd name="connsiteX3-25" fmla="*/ 652217 w 652217"/>
                <a:gd name="connsiteY3-26" fmla="*/ 71077 h 142154"/>
                <a:gd name="connsiteX4-27" fmla="*/ 652216 w 652217"/>
                <a:gd name="connsiteY4-28" fmla="*/ 71077 h 142154"/>
                <a:gd name="connsiteX5-29" fmla="*/ 581139 w 652217"/>
                <a:gd name="connsiteY5-30" fmla="*/ 142154 h 142154"/>
                <a:gd name="connsiteX6-31" fmla="*/ 71077 w 652217"/>
                <a:gd name="connsiteY6-32" fmla="*/ 142153 h 142154"/>
                <a:gd name="connsiteX7-33" fmla="*/ 0 w 652217"/>
                <a:gd name="connsiteY7-34" fmla="*/ 71076 h 142154"/>
                <a:gd name="connsiteX0-35" fmla="*/ 0 w 652217"/>
                <a:gd name="connsiteY0-36" fmla="*/ 71077 h 142154"/>
                <a:gd name="connsiteX1-37" fmla="*/ 71077 w 652217"/>
                <a:gd name="connsiteY1-38" fmla="*/ 0 h 142154"/>
                <a:gd name="connsiteX2-39" fmla="*/ 581140 w 652217"/>
                <a:gd name="connsiteY2-40" fmla="*/ 0 h 142154"/>
                <a:gd name="connsiteX3-41" fmla="*/ 652217 w 652217"/>
                <a:gd name="connsiteY3-42" fmla="*/ 71077 h 142154"/>
                <a:gd name="connsiteX4-43" fmla="*/ 652216 w 652217"/>
                <a:gd name="connsiteY4-44" fmla="*/ 71077 h 142154"/>
                <a:gd name="connsiteX5-45" fmla="*/ 581139 w 652217"/>
                <a:gd name="connsiteY5-46" fmla="*/ 142154 h 142154"/>
                <a:gd name="connsiteX6-47" fmla="*/ 71077 w 652217"/>
                <a:gd name="connsiteY6-48" fmla="*/ 142153 h 142154"/>
                <a:gd name="connsiteX0-49" fmla="*/ 0 w 581140"/>
                <a:gd name="connsiteY0-50" fmla="*/ 0 h 142154"/>
                <a:gd name="connsiteX1-51" fmla="*/ 510063 w 581140"/>
                <a:gd name="connsiteY1-52" fmla="*/ 0 h 142154"/>
                <a:gd name="connsiteX2-53" fmla="*/ 581140 w 581140"/>
                <a:gd name="connsiteY2-54" fmla="*/ 71077 h 142154"/>
                <a:gd name="connsiteX3-55" fmla="*/ 581139 w 581140"/>
                <a:gd name="connsiteY3-56" fmla="*/ 71077 h 142154"/>
                <a:gd name="connsiteX4-57" fmla="*/ 510062 w 581140"/>
                <a:gd name="connsiteY4-58" fmla="*/ 142154 h 142154"/>
                <a:gd name="connsiteX5-59" fmla="*/ 0 w 581140"/>
                <a:gd name="connsiteY5-60" fmla="*/ 142153 h 142154"/>
                <a:gd name="connsiteX0-61" fmla="*/ 0 w 581140"/>
                <a:gd name="connsiteY0-62" fmla="*/ 0 h 142154"/>
                <a:gd name="connsiteX1-63" fmla="*/ 510063 w 581140"/>
                <a:gd name="connsiteY1-64" fmla="*/ 0 h 142154"/>
                <a:gd name="connsiteX2-65" fmla="*/ 581140 w 581140"/>
                <a:gd name="connsiteY2-66" fmla="*/ 71077 h 142154"/>
                <a:gd name="connsiteX3-67" fmla="*/ 581139 w 581140"/>
                <a:gd name="connsiteY3-68" fmla="*/ 71077 h 142154"/>
                <a:gd name="connsiteX4-69" fmla="*/ 510062 w 581140"/>
                <a:gd name="connsiteY4-70" fmla="*/ 142154 h 142154"/>
                <a:gd name="connsiteX5-71" fmla="*/ 257175 w 581140"/>
                <a:gd name="connsiteY5-72" fmla="*/ 142153 h 1421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581140" h="142154">
                  <a:moveTo>
                    <a:pt x="0" y="0"/>
                  </a:moveTo>
                  <a:lnTo>
                    <a:pt x="510063" y="0"/>
                  </a:lnTo>
                  <a:cubicBezTo>
                    <a:pt x="549318" y="0"/>
                    <a:pt x="581140" y="31822"/>
                    <a:pt x="581140" y="71077"/>
                  </a:cubicBezTo>
                  <a:lnTo>
                    <a:pt x="581139" y="71077"/>
                  </a:lnTo>
                  <a:cubicBezTo>
                    <a:pt x="581139" y="110332"/>
                    <a:pt x="549317" y="142154"/>
                    <a:pt x="510062" y="142154"/>
                  </a:cubicBezTo>
                  <a:lnTo>
                    <a:pt x="257175" y="142153"/>
                  </a:ln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 flipH="1">
            <a:off x="7566475" y="525256"/>
            <a:ext cx="233363" cy="125379"/>
            <a:chOff x="4079079" y="-5618"/>
            <a:chExt cx="233363" cy="125379"/>
          </a:xfrm>
        </p:grpSpPr>
        <p:sp>
          <p:nvSpPr>
            <p:cNvPr id="20" name="等腰三角形 19"/>
            <p:cNvSpPr/>
            <p:nvPr/>
          </p:nvSpPr>
          <p:spPr>
            <a:xfrm>
              <a:off x="4079079" y="-5618"/>
              <a:ext cx="233363" cy="125378"/>
            </a:xfrm>
            <a:prstGeom prst="triangle">
              <a:avLst/>
            </a:prstGeom>
            <a:noFill/>
            <a:ln w="6350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>
              <a:off x="4101309" y="18270"/>
              <a:ext cx="188904" cy="101491"/>
            </a:xfrm>
            <a:prstGeom prst="triangle">
              <a:avLst>
                <a:gd name="adj" fmla="val 50000"/>
              </a:avLst>
            </a:prstGeom>
            <a:noFill/>
            <a:ln w="5798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>
              <a:off x="4123538" y="42156"/>
              <a:ext cx="144444" cy="77605"/>
            </a:xfrm>
            <a:prstGeom prst="triangle">
              <a:avLst>
                <a:gd name="adj" fmla="val 50000"/>
              </a:avLst>
            </a:prstGeom>
            <a:noFill/>
            <a:ln w="5247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4145768" y="66042"/>
              <a:ext cx="99985" cy="53718"/>
            </a:xfrm>
            <a:prstGeom prst="triangle">
              <a:avLst>
                <a:gd name="adj" fmla="val 50000"/>
              </a:avLst>
            </a:prstGeom>
            <a:noFill/>
            <a:ln w="4696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0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4167998" y="89929"/>
              <a:ext cx="55525" cy="29831"/>
            </a:xfrm>
            <a:prstGeom prst="triangle">
              <a:avLst/>
            </a:prstGeom>
            <a:noFill/>
            <a:ln w="4144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9665" tIns="29832" rIns="59665" bIns="29832" rtlCol="0" anchor="ctr"/>
            <a:lstStyle/>
            <a:p>
              <a:pPr algn="ctr"/>
              <a:endParaRPr lang="en-US" sz="1175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25" name="图片 24" descr="模糊的照片&#10;&#10;描述已自动生成"/>
          <p:cNvPicPr>
            <a:picLocks noChangeAspect="1"/>
          </p:cNvPicPr>
          <p:nvPr userDrawn="1"/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481696" y="3047565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/>
          <a:srcRect l="542" t="28040" b="1601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缺角矩形 26"/>
          <p:cNvSpPr/>
          <p:nvPr userDrawn="1">
            <p:custDataLst>
              <p:tags r:id="rId4"/>
            </p:custDataLst>
          </p:nvPr>
        </p:nvSpPr>
        <p:spPr>
          <a:xfrm rot="16200000">
            <a:off x="5800511" y="-121756"/>
            <a:ext cx="565343" cy="2257553"/>
          </a:xfrm>
          <a:prstGeom prst="plaque">
            <a:avLst>
              <a:gd name="adj" fmla="val 17557"/>
            </a:avLst>
          </a:prstGeom>
          <a:noFill/>
          <a:ln w="1587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45212" dist="33909" dir="2700002" algn="tl" rotWithShape="0">
              <a:schemeClr val="accent1">
                <a:lumMod val="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82" tIns="40691" rIns="81382" bIns="40691" rtlCol="0" anchor="ctr"/>
          <a:lstStyle/>
          <a:p>
            <a:pPr algn="ctr"/>
            <a:endParaRPr lang="en-US" sz="1600" dirty="0">
              <a:solidFill>
                <a:srgbClr val="0E2F53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28" name="图片 27" descr="黑暗中的光&#10;&#10;描述已自动生成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29" name="图片 28" descr="黑白色的花&#10;&#10;描述已自动生成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0" hasCustomPrompt="1"/>
          </p:nvPr>
        </p:nvSpPr>
        <p:spPr>
          <a:xfrm>
            <a:off x="5140454" y="739488"/>
            <a:ext cx="1911101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-120">
                <a:solidFill>
                  <a:srgbClr val="0E2F53"/>
                </a:solidFill>
                <a:latin typeface="Arial" panose="020B0604020202020204" pitchFamily="34" charset="0"/>
                <a:ea typeface="宋体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模糊的照片&#10;&#10;描述已自动生成"/>
          <p:cNvPicPr>
            <a:picLocks noChangeAspect="1"/>
          </p:cNvPicPr>
          <p:nvPr userDrawn="1"/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481696" y="3047565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3"/>
          <a:srcRect l="542" t="28040" b="1601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2" name="图片 31" descr="黑暗中的光&#10;&#10;描述已自动生成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33" name="图片 32" descr="黑白色的花&#10;&#10;描述已自动生成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30" name="图片占位符 29"/>
          <p:cNvSpPr>
            <a:spLocks noGrp="1"/>
          </p:cNvSpPr>
          <p:nvPr>
            <p:ph type="pic" sz="quarter" idx="13"/>
          </p:nvPr>
        </p:nvSpPr>
        <p:spPr>
          <a:xfrm>
            <a:off x="1333050" y="2547320"/>
            <a:ext cx="1997257" cy="2828118"/>
          </a:xfrm>
          <a:custGeom>
            <a:avLst/>
            <a:gdLst>
              <a:gd name="connsiteX0" fmla="*/ 0 w 2236252"/>
              <a:gd name="connsiteY0" fmla="*/ 0 h 3166534"/>
              <a:gd name="connsiteX1" fmla="*/ 2236252 w 2236252"/>
              <a:gd name="connsiteY1" fmla="*/ 0 h 3166534"/>
              <a:gd name="connsiteX2" fmla="*/ 2236252 w 2236252"/>
              <a:gd name="connsiteY2" fmla="*/ 3166534 h 3166534"/>
              <a:gd name="connsiteX3" fmla="*/ 0 w 2236252"/>
              <a:gd name="connsiteY3" fmla="*/ 3166534 h 31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252" h="3166534">
                <a:moveTo>
                  <a:pt x="0" y="0"/>
                </a:moveTo>
                <a:lnTo>
                  <a:pt x="2236252" y="0"/>
                </a:lnTo>
                <a:lnTo>
                  <a:pt x="2236252" y="3166534"/>
                </a:lnTo>
                <a:lnTo>
                  <a:pt x="0" y="316653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Right">
              <a:rot lat="0" lon="19799994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itchFamily="2" charset="-122"/>
                <a:ea typeface="宋体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6" name="图片占位符 35"/>
          <p:cNvSpPr>
            <a:spLocks noGrp="1"/>
          </p:cNvSpPr>
          <p:nvPr>
            <p:ph type="pic" sz="quarter" idx="14"/>
          </p:nvPr>
        </p:nvSpPr>
        <p:spPr>
          <a:xfrm>
            <a:off x="3362152" y="2659863"/>
            <a:ext cx="1838299" cy="2603032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Right">
              <a:rot lat="0" lon="20099999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itchFamily="2" charset="-122"/>
                <a:ea typeface="宋体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7" name="图片占位符 36"/>
          <p:cNvSpPr>
            <a:spLocks noGrp="1"/>
          </p:cNvSpPr>
          <p:nvPr>
            <p:ph type="pic" sz="quarter" idx="15"/>
          </p:nvPr>
        </p:nvSpPr>
        <p:spPr>
          <a:xfrm>
            <a:off x="7049417" y="2659863"/>
            <a:ext cx="1838299" cy="2603032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Left">
              <a:rot lat="0" lon="150000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itchFamily="2" charset="-122"/>
                <a:ea typeface="宋体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8" name="图片占位符 37"/>
          <p:cNvSpPr>
            <a:spLocks noGrp="1"/>
          </p:cNvSpPr>
          <p:nvPr>
            <p:ph type="pic" sz="quarter" idx="16"/>
          </p:nvPr>
        </p:nvSpPr>
        <p:spPr>
          <a:xfrm>
            <a:off x="8919561" y="2547320"/>
            <a:ext cx="1997257" cy="2828118"/>
          </a:xfrm>
          <a:custGeom>
            <a:avLst/>
            <a:gdLst>
              <a:gd name="connsiteX0" fmla="*/ 0 w 2236252"/>
              <a:gd name="connsiteY0" fmla="*/ 0 h 3166534"/>
              <a:gd name="connsiteX1" fmla="*/ 2236252 w 2236252"/>
              <a:gd name="connsiteY1" fmla="*/ 0 h 3166534"/>
              <a:gd name="connsiteX2" fmla="*/ 2236252 w 2236252"/>
              <a:gd name="connsiteY2" fmla="*/ 3166534 h 3166534"/>
              <a:gd name="connsiteX3" fmla="*/ 0 w 2236252"/>
              <a:gd name="connsiteY3" fmla="*/ 3166534 h 31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252" h="3166534">
                <a:moveTo>
                  <a:pt x="0" y="0"/>
                </a:moveTo>
                <a:lnTo>
                  <a:pt x="2236252" y="0"/>
                </a:lnTo>
                <a:lnTo>
                  <a:pt x="2236252" y="3166534"/>
                </a:lnTo>
                <a:lnTo>
                  <a:pt x="0" y="316653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Left">
              <a:rot lat="0" lon="180000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itchFamily="2" charset="-122"/>
                <a:ea typeface="宋体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4" name="图片占位符 33"/>
          <p:cNvSpPr>
            <a:spLocks noGrp="1"/>
          </p:cNvSpPr>
          <p:nvPr>
            <p:ph type="pic" sz="quarter" idx="17"/>
          </p:nvPr>
        </p:nvSpPr>
        <p:spPr>
          <a:xfrm>
            <a:off x="5232296" y="2697404"/>
            <a:ext cx="1785276" cy="2527951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orthographicFront"/>
            <a:lightRig rig="contrasting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itchFamily="2" charset="-122"/>
                <a:ea typeface="宋体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grpSp>
        <p:nvGrpSpPr>
          <p:cNvPr id="39" name="组合 38"/>
          <p:cNvGrpSpPr/>
          <p:nvPr userDrawn="1"/>
        </p:nvGrpSpPr>
        <p:grpSpPr>
          <a:xfrm>
            <a:off x="4134754" y="628803"/>
            <a:ext cx="233363" cy="125379"/>
            <a:chOff x="4079079" y="-5618"/>
            <a:chExt cx="233363" cy="125379"/>
          </a:xfrm>
        </p:grpSpPr>
        <p:sp>
          <p:nvSpPr>
            <p:cNvPr id="40" name="等腰三角形 39"/>
            <p:cNvSpPr/>
            <p:nvPr/>
          </p:nvSpPr>
          <p:spPr>
            <a:xfrm>
              <a:off x="4079079" y="-5618"/>
              <a:ext cx="233363" cy="125378"/>
            </a:xfrm>
            <a:prstGeom prst="triangle">
              <a:avLst/>
            </a:prstGeom>
            <a:noFill/>
            <a:ln w="6350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>
              <a:off x="4101309" y="18270"/>
              <a:ext cx="188904" cy="101491"/>
            </a:xfrm>
            <a:prstGeom prst="triangle">
              <a:avLst>
                <a:gd name="adj" fmla="val 50000"/>
              </a:avLst>
            </a:prstGeom>
            <a:noFill/>
            <a:ln w="5798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>
              <a:off x="4123538" y="42156"/>
              <a:ext cx="144444" cy="77605"/>
            </a:xfrm>
            <a:prstGeom prst="triangle">
              <a:avLst>
                <a:gd name="adj" fmla="val 50000"/>
              </a:avLst>
            </a:prstGeom>
            <a:noFill/>
            <a:ln w="5247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>
              <a:off x="4145768" y="66042"/>
              <a:ext cx="99985" cy="53718"/>
            </a:xfrm>
            <a:prstGeom prst="triangle">
              <a:avLst>
                <a:gd name="adj" fmla="val 50000"/>
              </a:avLst>
            </a:prstGeom>
            <a:noFill/>
            <a:ln w="4696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0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>
              <a:off x="4167998" y="89929"/>
              <a:ext cx="55525" cy="29831"/>
            </a:xfrm>
            <a:prstGeom prst="triangle">
              <a:avLst/>
            </a:prstGeom>
            <a:noFill/>
            <a:ln w="4144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9665" tIns="29832" rIns="59665" bIns="29832" rtlCol="0" anchor="ctr"/>
            <a:lstStyle/>
            <a:p>
              <a:pPr algn="ctr"/>
              <a:endParaRPr lang="en-US" sz="1175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45" name="组合 44"/>
          <p:cNvGrpSpPr/>
          <p:nvPr userDrawn="1"/>
        </p:nvGrpSpPr>
        <p:grpSpPr>
          <a:xfrm>
            <a:off x="4018238" y="762346"/>
            <a:ext cx="927918" cy="209918"/>
            <a:chOff x="3927899" y="1243022"/>
            <a:chExt cx="927918" cy="209918"/>
          </a:xfrm>
        </p:grpSpPr>
        <p:sp>
          <p:nvSpPr>
            <p:cNvPr id="46" name="任意多边形 45"/>
            <p:cNvSpPr/>
            <p:nvPr/>
          </p:nvSpPr>
          <p:spPr>
            <a:xfrm>
              <a:off x="3927899" y="1243022"/>
              <a:ext cx="507771" cy="108566"/>
            </a:xfrm>
            <a:custGeom>
              <a:avLst/>
              <a:gdLst>
                <a:gd name="connsiteX0" fmla="*/ 0 w 562053"/>
                <a:gd name="connsiteY0" fmla="*/ 54283 h 108565"/>
                <a:gd name="connsiteX1" fmla="*/ 54283 w 562053"/>
                <a:gd name="connsiteY1" fmla="*/ 0 h 108565"/>
                <a:gd name="connsiteX2" fmla="*/ 507771 w 562053"/>
                <a:gd name="connsiteY2" fmla="*/ 0 h 108565"/>
                <a:gd name="connsiteX3" fmla="*/ 562054 w 562053"/>
                <a:gd name="connsiteY3" fmla="*/ 54283 h 108565"/>
                <a:gd name="connsiteX4" fmla="*/ 562053 w 562053"/>
                <a:gd name="connsiteY4" fmla="*/ 54283 h 108565"/>
                <a:gd name="connsiteX5" fmla="*/ 507770 w 562053"/>
                <a:gd name="connsiteY5" fmla="*/ 108566 h 108565"/>
                <a:gd name="connsiteX6" fmla="*/ 54283 w 562053"/>
                <a:gd name="connsiteY6" fmla="*/ 108565 h 108565"/>
                <a:gd name="connsiteX7" fmla="*/ 0 w 562053"/>
                <a:gd name="connsiteY7" fmla="*/ 54282 h 108565"/>
                <a:gd name="connsiteX8" fmla="*/ 0 w 562053"/>
                <a:gd name="connsiteY8" fmla="*/ 54283 h 108565"/>
                <a:gd name="connsiteX0-1" fmla="*/ 0 w 562054"/>
                <a:gd name="connsiteY0-2" fmla="*/ 54283 h 145723"/>
                <a:gd name="connsiteX1-3" fmla="*/ 54283 w 562054"/>
                <a:gd name="connsiteY1-4" fmla="*/ 0 h 145723"/>
                <a:gd name="connsiteX2-5" fmla="*/ 507771 w 562054"/>
                <a:gd name="connsiteY2-6" fmla="*/ 0 h 145723"/>
                <a:gd name="connsiteX3-7" fmla="*/ 562054 w 562054"/>
                <a:gd name="connsiteY3-8" fmla="*/ 54283 h 145723"/>
                <a:gd name="connsiteX4-9" fmla="*/ 562053 w 562054"/>
                <a:gd name="connsiteY4-10" fmla="*/ 54283 h 145723"/>
                <a:gd name="connsiteX5-11" fmla="*/ 507770 w 562054"/>
                <a:gd name="connsiteY5-12" fmla="*/ 108566 h 145723"/>
                <a:gd name="connsiteX6-13" fmla="*/ 54283 w 562054"/>
                <a:gd name="connsiteY6-14" fmla="*/ 108565 h 145723"/>
                <a:gd name="connsiteX7-15" fmla="*/ 0 w 562054"/>
                <a:gd name="connsiteY7-16" fmla="*/ 54282 h 145723"/>
                <a:gd name="connsiteX8-17" fmla="*/ 91440 w 562054"/>
                <a:gd name="connsiteY8-18" fmla="*/ 145723 h 145723"/>
                <a:gd name="connsiteX0-19" fmla="*/ 0 w 562054"/>
                <a:gd name="connsiteY0-20" fmla="*/ 54283 h 108566"/>
                <a:gd name="connsiteX1-21" fmla="*/ 54283 w 562054"/>
                <a:gd name="connsiteY1-22" fmla="*/ 0 h 108566"/>
                <a:gd name="connsiteX2-23" fmla="*/ 507771 w 562054"/>
                <a:gd name="connsiteY2-24" fmla="*/ 0 h 108566"/>
                <a:gd name="connsiteX3-25" fmla="*/ 562054 w 562054"/>
                <a:gd name="connsiteY3-26" fmla="*/ 54283 h 108566"/>
                <a:gd name="connsiteX4-27" fmla="*/ 562053 w 562054"/>
                <a:gd name="connsiteY4-28" fmla="*/ 54283 h 108566"/>
                <a:gd name="connsiteX5-29" fmla="*/ 507770 w 562054"/>
                <a:gd name="connsiteY5-30" fmla="*/ 108566 h 108566"/>
                <a:gd name="connsiteX6-31" fmla="*/ 54283 w 562054"/>
                <a:gd name="connsiteY6-32" fmla="*/ 108565 h 108566"/>
                <a:gd name="connsiteX7-33" fmla="*/ 0 w 562054"/>
                <a:gd name="connsiteY7-34" fmla="*/ 54282 h 108566"/>
                <a:gd name="connsiteX0-35" fmla="*/ 3240 w 565294"/>
                <a:gd name="connsiteY0-36" fmla="*/ 54283 h 108566"/>
                <a:gd name="connsiteX1-37" fmla="*/ 57523 w 565294"/>
                <a:gd name="connsiteY1-38" fmla="*/ 0 h 108566"/>
                <a:gd name="connsiteX2-39" fmla="*/ 511011 w 565294"/>
                <a:gd name="connsiteY2-40" fmla="*/ 0 h 108566"/>
                <a:gd name="connsiteX3-41" fmla="*/ 565294 w 565294"/>
                <a:gd name="connsiteY3-42" fmla="*/ 54283 h 108566"/>
                <a:gd name="connsiteX4-43" fmla="*/ 565293 w 565294"/>
                <a:gd name="connsiteY4-44" fmla="*/ 54283 h 108566"/>
                <a:gd name="connsiteX5-45" fmla="*/ 511010 w 565294"/>
                <a:gd name="connsiteY5-46" fmla="*/ 108566 h 108566"/>
                <a:gd name="connsiteX6-47" fmla="*/ 57523 w 565294"/>
                <a:gd name="connsiteY6-48" fmla="*/ 108565 h 108566"/>
                <a:gd name="connsiteX7-49" fmla="*/ 3240 w 565294"/>
                <a:gd name="connsiteY7-50" fmla="*/ 54282 h 108566"/>
                <a:gd name="connsiteX8-51" fmla="*/ 6299 w 565294"/>
                <a:gd name="connsiteY8-52" fmla="*/ 64284 h 108566"/>
                <a:gd name="connsiteX0-53" fmla="*/ 0 w 562054"/>
                <a:gd name="connsiteY0-54" fmla="*/ 54283 h 108566"/>
                <a:gd name="connsiteX1-55" fmla="*/ 54283 w 562054"/>
                <a:gd name="connsiteY1-56" fmla="*/ 0 h 108566"/>
                <a:gd name="connsiteX2-57" fmla="*/ 507771 w 562054"/>
                <a:gd name="connsiteY2-58" fmla="*/ 0 h 108566"/>
                <a:gd name="connsiteX3-59" fmla="*/ 562054 w 562054"/>
                <a:gd name="connsiteY3-60" fmla="*/ 54283 h 108566"/>
                <a:gd name="connsiteX4-61" fmla="*/ 562053 w 562054"/>
                <a:gd name="connsiteY4-62" fmla="*/ 54283 h 108566"/>
                <a:gd name="connsiteX5-63" fmla="*/ 507770 w 562054"/>
                <a:gd name="connsiteY5-64" fmla="*/ 108566 h 108566"/>
                <a:gd name="connsiteX6-65" fmla="*/ 54283 w 562054"/>
                <a:gd name="connsiteY6-66" fmla="*/ 108565 h 108566"/>
                <a:gd name="connsiteX7-67" fmla="*/ 0 w 562054"/>
                <a:gd name="connsiteY7-68" fmla="*/ 54282 h 108566"/>
                <a:gd name="connsiteX0-69" fmla="*/ 0 w 562054"/>
                <a:gd name="connsiteY0-70" fmla="*/ 54283 h 108566"/>
                <a:gd name="connsiteX1-71" fmla="*/ 54283 w 562054"/>
                <a:gd name="connsiteY1-72" fmla="*/ 0 h 108566"/>
                <a:gd name="connsiteX2-73" fmla="*/ 507771 w 562054"/>
                <a:gd name="connsiteY2-74" fmla="*/ 0 h 108566"/>
                <a:gd name="connsiteX3-75" fmla="*/ 562054 w 562054"/>
                <a:gd name="connsiteY3-76" fmla="*/ 54283 h 108566"/>
                <a:gd name="connsiteX4-77" fmla="*/ 562053 w 562054"/>
                <a:gd name="connsiteY4-78" fmla="*/ 54283 h 108566"/>
                <a:gd name="connsiteX5-79" fmla="*/ 507770 w 562054"/>
                <a:gd name="connsiteY5-80" fmla="*/ 108566 h 108566"/>
                <a:gd name="connsiteX6-81" fmla="*/ 54283 w 562054"/>
                <a:gd name="connsiteY6-82" fmla="*/ 108565 h 108566"/>
                <a:gd name="connsiteX0-83" fmla="*/ 0 w 507771"/>
                <a:gd name="connsiteY0-84" fmla="*/ 0 h 108566"/>
                <a:gd name="connsiteX1-85" fmla="*/ 453488 w 507771"/>
                <a:gd name="connsiteY1-86" fmla="*/ 0 h 108566"/>
                <a:gd name="connsiteX2-87" fmla="*/ 507771 w 507771"/>
                <a:gd name="connsiteY2-88" fmla="*/ 54283 h 108566"/>
                <a:gd name="connsiteX3-89" fmla="*/ 507770 w 507771"/>
                <a:gd name="connsiteY3-90" fmla="*/ 54283 h 108566"/>
                <a:gd name="connsiteX4-91" fmla="*/ 453487 w 507771"/>
                <a:gd name="connsiteY4-92" fmla="*/ 108566 h 108566"/>
                <a:gd name="connsiteX5-93" fmla="*/ 0 w 507771"/>
                <a:gd name="connsiteY5-94" fmla="*/ 108565 h 108566"/>
                <a:gd name="connsiteX0-95" fmla="*/ 0 w 507771"/>
                <a:gd name="connsiteY0-96" fmla="*/ 0 h 108566"/>
                <a:gd name="connsiteX1-97" fmla="*/ 453488 w 507771"/>
                <a:gd name="connsiteY1-98" fmla="*/ 0 h 108566"/>
                <a:gd name="connsiteX2-99" fmla="*/ 507771 w 507771"/>
                <a:gd name="connsiteY2-100" fmla="*/ 54283 h 108566"/>
                <a:gd name="connsiteX3-101" fmla="*/ 507770 w 507771"/>
                <a:gd name="connsiteY3-102" fmla="*/ 54283 h 108566"/>
                <a:gd name="connsiteX4-103" fmla="*/ 453487 w 507771"/>
                <a:gd name="connsiteY4-104" fmla="*/ 108566 h 1085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07771" h="108566">
                  <a:moveTo>
                    <a:pt x="0" y="0"/>
                  </a:moveTo>
                  <a:lnTo>
                    <a:pt x="453488" y="0"/>
                  </a:lnTo>
                  <a:cubicBezTo>
                    <a:pt x="483468" y="0"/>
                    <a:pt x="507771" y="24303"/>
                    <a:pt x="507771" y="54283"/>
                  </a:cubicBezTo>
                  <a:lnTo>
                    <a:pt x="507770" y="54283"/>
                  </a:lnTo>
                  <a:cubicBezTo>
                    <a:pt x="507770" y="84263"/>
                    <a:pt x="483467" y="108566"/>
                    <a:pt x="453487" y="108566"/>
                  </a:cubicBez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4139320" y="1351588"/>
              <a:ext cx="716497" cy="101352"/>
            </a:xfrm>
            <a:custGeom>
              <a:avLst/>
              <a:gdLst>
                <a:gd name="connsiteX0" fmla="*/ 0 w 766379"/>
                <a:gd name="connsiteY0" fmla="*/ 49882 h 99764"/>
                <a:gd name="connsiteX1" fmla="*/ 49882 w 766379"/>
                <a:gd name="connsiteY1" fmla="*/ 0 h 99764"/>
                <a:gd name="connsiteX2" fmla="*/ 716497 w 766379"/>
                <a:gd name="connsiteY2" fmla="*/ 0 h 99764"/>
                <a:gd name="connsiteX3" fmla="*/ 766379 w 766379"/>
                <a:gd name="connsiteY3" fmla="*/ 49882 h 99764"/>
                <a:gd name="connsiteX4" fmla="*/ 766379 w 766379"/>
                <a:gd name="connsiteY4" fmla="*/ 49882 h 99764"/>
                <a:gd name="connsiteX5" fmla="*/ 716497 w 766379"/>
                <a:gd name="connsiteY5" fmla="*/ 99764 h 99764"/>
                <a:gd name="connsiteX6" fmla="*/ 49882 w 766379"/>
                <a:gd name="connsiteY6" fmla="*/ 99764 h 99764"/>
                <a:gd name="connsiteX7" fmla="*/ 0 w 766379"/>
                <a:gd name="connsiteY7" fmla="*/ 49882 h 99764"/>
                <a:gd name="connsiteX0-1" fmla="*/ 766379 w 857819"/>
                <a:gd name="connsiteY0-2" fmla="*/ 49882 h 141322"/>
                <a:gd name="connsiteX1-3" fmla="*/ 716497 w 857819"/>
                <a:gd name="connsiteY1-4" fmla="*/ 99764 h 141322"/>
                <a:gd name="connsiteX2-5" fmla="*/ 49882 w 857819"/>
                <a:gd name="connsiteY2-6" fmla="*/ 99764 h 141322"/>
                <a:gd name="connsiteX3-7" fmla="*/ 0 w 857819"/>
                <a:gd name="connsiteY3-8" fmla="*/ 49882 h 141322"/>
                <a:gd name="connsiteX4-9" fmla="*/ 49882 w 857819"/>
                <a:gd name="connsiteY4-10" fmla="*/ 0 h 141322"/>
                <a:gd name="connsiteX5-11" fmla="*/ 716497 w 857819"/>
                <a:gd name="connsiteY5-12" fmla="*/ 0 h 141322"/>
                <a:gd name="connsiteX6-13" fmla="*/ 766379 w 857819"/>
                <a:gd name="connsiteY6-14" fmla="*/ 49882 h 141322"/>
                <a:gd name="connsiteX7-15" fmla="*/ 857819 w 857819"/>
                <a:gd name="connsiteY7-16" fmla="*/ 141322 h 141322"/>
                <a:gd name="connsiteX0-17" fmla="*/ 766379 w 766379"/>
                <a:gd name="connsiteY0-18" fmla="*/ 49882 h 99764"/>
                <a:gd name="connsiteX1-19" fmla="*/ 716497 w 766379"/>
                <a:gd name="connsiteY1-20" fmla="*/ 99764 h 99764"/>
                <a:gd name="connsiteX2-21" fmla="*/ 49882 w 766379"/>
                <a:gd name="connsiteY2-22" fmla="*/ 99764 h 99764"/>
                <a:gd name="connsiteX3-23" fmla="*/ 0 w 766379"/>
                <a:gd name="connsiteY3-24" fmla="*/ 49882 h 99764"/>
                <a:gd name="connsiteX4-25" fmla="*/ 49882 w 766379"/>
                <a:gd name="connsiteY4-26" fmla="*/ 0 h 99764"/>
                <a:gd name="connsiteX5-27" fmla="*/ 716497 w 766379"/>
                <a:gd name="connsiteY5-28" fmla="*/ 0 h 99764"/>
                <a:gd name="connsiteX6-29" fmla="*/ 766379 w 766379"/>
                <a:gd name="connsiteY6-30" fmla="*/ 49882 h 99764"/>
                <a:gd name="connsiteX0-31" fmla="*/ 766379 w 766379"/>
                <a:gd name="connsiteY0-32" fmla="*/ 49882 h 99764"/>
                <a:gd name="connsiteX1-33" fmla="*/ 716497 w 766379"/>
                <a:gd name="connsiteY1-34" fmla="*/ 99764 h 99764"/>
                <a:gd name="connsiteX2-35" fmla="*/ 49882 w 766379"/>
                <a:gd name="connsiteY2-36" fmla="*/ 99764 h 99764"/>
                <a:gd name="connsiteX3-37" fmla="*/ 0 w 766379"/>
                <a:gd name="connsiteY3-38" fmla="*/ 49882 h 99764"/>
                <a:gd name="connsiteX4-39" fmla="*/ 49882 w 766379"/>
                <a:gd name="connsiteY4-40" fmla="*/ 0 h 99764"/>
                <a:gd name="connsiteX5-41" fmla="*/ 716497 w 766379"/>
                <a:gd name="connsiteY5-42" fmla="*/ 0 h 99764"/>
                <a:gd name="connsiteX0-43" fmla="*/ 716497 w 716497"/>
                <a:gd name="connsiteY0-44" fmla="*/ 99764 h 99764"/>
                <a:gd name="connsiteX1-45" fmla="*/ 49882 w 716497"/>
                <a:gd name="connsiteY1-46" fmla="*/ 99764 h 99764"/>
                <a:gd name="connsiteX2-47" fmla="*/ 0 w 716497"/>
                <a:gd name="connsiteY2-48" fmla="*/ 49882 h 99764"/>
                <a:gd name="connsiteX3-49" fmla="*/ 49882 w 716497"/>
                <a:gd name="connsiteY3-50" fmla="*/ 0 h 99764"/>
                <a:gd name="connsiteX4-51" fmla="*/ 716497 w 716497"/>
                <a:gd name="connsiteY4-52" fmla="*/ 0 h 99764"/>
                <a:gd name="connsiteX0-53" fmla="*/ 716497 w 716497"/>
                <a:gd name="connsiteY0-54" fmla="*/ 99764 h 99764"/>
                <a:gd name="connsiteX1-55" fmla="*/ 49882 w 716497"/>
                <a:gd name="connsiteY1-56" fmla="*/ 99764 h 99764"/>
                <a:gd name="connsiteX2-57" fmla="*/ 0 w 716497"/>
                <a:gd name="connsiteY2-58" fmla="*/ 49882 h 99764"/>
                <a:gd name="connsiteX3-59" fmla="*/ 49882 w 716497"/>
                <a:gd name="connsiteY3-60" fmla="*/ 0 h 99764"/>
                <a:gd name="connsiteX4-61" fmla="*/ 281522 w 716497"/>
                <a:gd name="connsiteY4-62" fmla="*/ 3175 h 99764"/>
                <a:gd name="connsiteX0-63" fmla="*/ 716497 w 716497"/>
                <a:gd name="connsiteY0-64" fmla="*/ 99764 h 99764"/>
                <a:gd name="connsiteX1-65" fmla="*/ 49882 w 716497"/>
                <a:gd name="connsiteY1-66" fmla="*/ 99764 h 99764"/>
                <a:gd name="connsiteX2-67" fmla="*/ 0 w 716497"/>
                <a:gd name="connsiteY2-68" fmla="*/ 49882 h 99764"/>
                <a:gd name="connsiteX3-69" fmla="*/ 49882 w 716497"/>
                <a:gd name="connsiteY3-70" fmla="*/ 0 h 99764"/>
                <a:gd name="connsiteX4-71" fmla="*/ 236278 w 716497"/>
                <a:gd name="connsiteY4-72" fmla="*/ 3175 h 99764"/>
                <a:gd name="connsiteX0-73" fmla="*/ 716497 w 716497"/>
                <a:gd name="connsiteY0-74" fmla="*/ 99764 h 99764"/>
                <a:gd name="connsiteX1-75" fmla="*/ 49882 w 716497"/>
                <a:gd name="connsiteY1-76" fmla="*/ 99764 h 99764"/>
                <a:gd name="connsiteX2-77" fmla="*/ 0 w 716497"/>
                <a:gd name="connsiteY2-78" fmla="*/ 49882 h 99764"/>
                <a:gd name="connsiteX3-79" fmla="*/ 49882 w 716497"/>
                <a:gd name="connsiteY3-80" fmla="*/ 0 h 99764"/>
                <a:gd name="connsiteX4-81" fmla="*/ 252947 w 716497"/>
                <a:gd name="connsiteY4-82" fmla="*/ 3175 h 99764"/>
                <a:gd name="connsiteX0-83" fmla="*/ 716497 w 716497"/>
                <a:gd name="connsiteY0-84" fmla="*/ 103733 h 103733"/>
                <a:gd name="connsiteX1-85" fmla="*/ 49882 w 716497"/>
                <a:gd name="connsiteY1-86" fmla="*/ 103733 h 103733"/>
                <a:gd name="connsiteX2-87" fmla="*/ 0 w 716497"/>
                <a:gd name="connsiteY2-88" fmla="*/ 53851 h 103733"/>
                <a:gd name="connsiteX3-89" fmla="*/ 49882 w 716497"/>
                <a:gd name="connsiteY3-90" fmla="*/ 3969 h 103733"/>
                <a:gd name="connsiteX4-91" fmla="*/ 248185 w 716497"/>
                <a:gd name="connsiteY4-92" fmla="*/ 0 h 103733"/>
                <a:gd name="connsiteX0-93" fmla="*/ 716497 w 716497"/>
                <a:gd name="connsiteY0-94" fmla="*/ 101352 h 101352"/>
                <a:gd name="connsiteX1-95" fmla="*/ 49882 w 716497"/>
                <a:gd name="connsiteY1-96" fmla="*/ 101352 h 101352"/>
                <a:gd name="connsiteX2-97" fmla="*/ 0 w 716497"/>
                <a:gd name="connsiteY2-98" fmla="*/ 51470 h 101352"/>
                <a:gd name="connsiteX3-99" fmla="*/ 49882 w 716497"/>
                <a:gd name="connsiteY3-100" fmla="*/ 1588 h 101352"/>
                <a:gd name="connsiteX4-101" fmla="*/ 248185 w 716497"/>
                <a:gd name="connsiteY4-102" fmla="*/ 0 h 1013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16497" h="101352">
                  <a:moveTo>
                    <a:pt x="716497" y="101352"/>
                  </a:moveTo>
                  <a:lnTo>
                    <a:pt x="49882" y="101352"/>
                  </a:lnTo>
                  <a:cubicBezTo>
                    <a:pt x="22333" y="101352"/>
                    <a:pt x="0" y="79019"/>
                    <a:pt x="0" y="51470"/>
                  </a:cubicBezTo>
                  <a:cubicBezTo>
                    <a:pt x="0" y="23921"/>
                    <a:pt x="22333" y="1588"/>
                    <a:pt x="49882" y="1588"/>
                  </a:cubicBezTo>
                  <a:lnTo>
                    <a:pt x="248185" y="0"/>
                  </a:ln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48" name="组合 47"/>
          <p:cNvGrpSpPr/>
          <p:nvPr userDrawn="1"/>
        </p:nvGrpSpPr>
        <p:grpSpPr>
          <a:xfrm>
            <a:off x="7211165" y="650636"/>
            <a:ext cx="762562" cy="348799"/>
            <a:chOff x="8758247" y="172661"/>
            <a:chExt cx="762562" cy="348799"/>
          </a:xfrm>
        </p:grpSpPr>
        <p:sp>
          <p:nvSpPr>
            <p:cNvPr id="49" name="任意多边形 48"/>
            <p:cNvSpPr/>
            <p:nvPr/>
          </p:nvSpPr>
          <p:spPr>
            <a:xfrm>
              <a:off x="9146399" y="314814"/>
              <a:ext cx="148124" cy="108566"/>
            </a:xfrm>
            <a:custGeom>
              <a:avLst/>
              <a:gdLst>
                <a:gd name="connsiteX0" fmla="*/ 0 w 619125"/>
                <a:gd name="connsiteY0" fmla="*/ 54283 h 108566"/>
                <a:gd name="connsiteX1" fmla="*/ 54283 w 619125"/>
                <a:gd name="connsiteY1" fmla="*/ 0 h 108566"/>
                <a:gd name="connsiteX2" fmla="*/ 564842 w 619125"/>
                <a:gd name="connsiteY2" fmla="*/ 0 h 108566"/>
                <a:gd name="connsiteX3" fmla="*/ 619125 w 619125"/>
                <a:gd name="connsiteY3" fmla="*/ 54283 h 108566"/>
                <a:gd name="connsiteX4" fmla="*/ 619125 w 619125"/>
                <a:gd name="connsiteY4" fmla="*/ 54283 h 108566"/>
                <a:gd name="connsiteX5" fmla="*/ 564842 w 619125"/>
                <a:gd name="connsiteY5" fmla="*/ 108566 h 108566"/>
                <a:gd name="connsiteX6" fmla="*/ 54283 w 619125"/>
                <a:gd name="connsiteY6" fmla="*/ 108566 h 108566"/>
                <a:gd name="connsiteX7" fmla="*/ 0 w 619125"/>
                <a:gd name="connsiteY7" fmla="*/ 54283 h 108566"/>
                <a:gd name="connsiteX0-1" fmla="*/ 564842 w 656282"/>
                <a:gd name="connsiteY0-2" fmla="*/ 0 h 108566"/>
                <a:gd name="connsiteX1-3" fmla="*/ 619125 w 656282"/>
                <a:gd name="connsiteY1-4" fmla="*/ 54283 h 108566"/>
                <a:gd name="connsiteX2-5" fmla="*/ 619125 w 656282"/>
                <a:gd name="connsiteY2-6" fmla="*/ 54283 h 108566"/>
                <a:gd name="connsiteX3-7" fmla="*/ 564842 w 656282"/>
                <a:gd name="connsiteY3-8" fmla="*/ 108566 h 108566"/>
                <a:gd name="connsiteX4-9" fmla="*/ 54283 w 656282"/>
                <a:gd name="connsiteY4-10" fmla="*/ 108566 h 108566"/>
                <a:gd name="connsiteX5-11" fmla="*/ 0 w 656282"/>
                <a:gd name="connsiteY5-12" fmla="*/ 54283 h 108566"/>
                <a:gd name="connsiteX6-13" fmla="*/ 54283 w 656282"/>
                <a:gd name="connsiteY6-14" fmla="*/ 0 h 108566"/>
                <a:gd name="connsiteX7-15" fmla="*/ 656282 w 656282"/>
                <a:gd name="connsiteY7-16" fmla="*/ 91440 h 108566"/>
                <a:gd name="connsiteX0-17" fmla="*/ 564842 w 619125"/>
                <a:gd name="connsiteY0-18" fmla="*/ 0 h 108566"/>
                <a:gd name="connsiteX1-19" fmla="*/ 619125 w 619125"/>
                <a:gd name="connsiteY1-20" fmla="*/ 54283 h 108566"/>
                <a:gd name="connsiteX2-21" fmla="*/ 619125 w 619125"/>
                <a:gd name="connsiteY2-22" fmla="*/ 54283 h 108566"/>
                <a:gd name="connsiteX3-23" fmla="*/ 564842 w 619125"/>
                <a:gd name="connsiteY3-24" fmla="*/ 108566 h 108566"/>
                <a:gd name="connsiteX4-25" fmla="*/ 54283 w 619125"/>
                <a:gd name="connsiteY4-26" fmla="*/ 108566 h 108566"/>
                <a:gd name="connsiteX5-27" fmla="*/ 0 w 619125"/>
                <a:gd name="connsiteY5-28" fmla="*/ 54283 h 108566"/>
                <a:gd name="connsiteX6-29" fmla="*/ 54283 w 619125"/>
                <a:gd name="connsiteY6-30" fmla="*/ 0 h 108566"/>
                <a:gd name="connsiteX0-31" fmla="*/ 619125 w 619125"/>
                <a:gd name="connsiteY0-32" fmla="*/ 54283 h 108566"/>
                <a:gd name="connsiteX1-33" fmla="*/ 619125 w 619125"/>
                <a:gd name="connsiteY1-34" fmla="*/ 54283 h 108566"/>
                <a:gd name="connsiteX2-35" fmla="*/ 564842 w 619125"/>
                <a:gd name="connsiteY2-36" fmla="*/ 108566 h 108566"/>
                <a:gd name="connsiteX3-37" fmla="*/ 54283 w 619125"/>
                <a:gd name="connsiteY3-38" fmla="*/ 108566 h 108566"/>
                <a:gd name="connsiteX4-39" fmla="*/ 0 w 619125"/>
                <a:gd name="connsiteY4-40" fmla="*/ 54283 h 108566"/>
                <a:gd name="connsiteX5-41" fmla="*/ 54283 w 619125"/>
                <a:gd name="connsiteY5-42" fmla="*/ 0 h 108566"/>
                <a:gd name="connsiteX0-43" fmla="*/ 619125 w 619125"/>
                <a:gd name="connsiteY0-44" fmla="*/ 54283 h 108566"/>
                <a:gd name="connsiteX1-45" fmla="*/ 564842 w 619125"/>
                <a:gd name="connsiteY1-46" fmla="*/ 108566 h 108566"/>
                <a:gd name="connsiteX2-47" fmla="*/ 54283 w 619125"/>
                <a:gd name="connsiteY2-48" fmla="*/ 108566 h 108566"/>
                <a:gd name="connsiteX3-49" fmla="*/ 0 w 619125"/>
                <a:gd name="connsiteY3-50" fmla="*/ 54283 h 108566"/>
                <a:gd name="connsiteX4-51" fmla="*/ 54283 w 619125"/>
                <a:gd name="connsiteY4-52" fmla="*/ 0 h 108566"/>
                <a:gd name="connsiteX0-53" fmla="*/ 564842 w 564842"/>
                <a:gd name="connsiteY0-54" fmla="*/ 108566 h 108566"/>
                <a:gd name="connsiteX1-55" fmla="*/ 54283 w 564842"/>
                <a:gd name="connsiteY1-56" fmla="*/ 108566 h 108566"/>
                <a:gd name="connsiteX2-57" fmla="*/ 0 w 564842"/>
                <a:gd name="connsiteY2-58" fmla="*/ 54283 h 108566"/>
                <a:gd name="connsiteX3-59" fmla="*/ 54283 w 564842"/>
                <a:gd name="connsiteY3-60" fmla="*/ 0 h 108566"/>
                <a:gd name="connsiteX0-61" fmla="*/ 161617 w 161617"/>
                <a:gd name="connsiteY0-62" fmla="*/ 105391 h 108566"/>
                <a:gd name="connsiteX1-63" fmla="*/ 54283 w 161617"/>
                <a:gd name="connsiteY1-64" fmla="*/ 108566 h 108566"/>
                <a:gd name="connsiteX2-65" fmla="*/ 0 w 161617"/>
                <a:gd name="connsiteY2-66" fmla="*/ 54283 h 108566"/>
                <a:gd name="connsiteX3-67" fmla="*/ 54283 w 161617"/>
                <a:gd name="connsiteY3-68" fmla="*/ 0 h 108566"/>
                <a:gd name="connsiteX0-69" fmla="*/ 135424 w 135424"/>
                <a:gd name="connsiteY0-70" fmla="*/ 105391 h 108566"/>
                <a:gd name="connsiteX1-71" fmla="*/ 54283 w 135424"/>
                <a:gd name="connsiteY1-72" fmla="*/ 108566 h 108566"/>
                <a:gd name="connsiteX2-73" fmla="*/ 0 w 135424"/>
                <a:gd name="connsiteY2-74" fmla="*/ 54283 h 108566"/>
                <a:gd name="connsiteX3-75" fmla="*/ 54283 w 135424"/>
                <a:gd name="connsiteY3-76" fmla="*/ 0 h 108566"/>
                <a:gd name="connsiteX0-77" fmla="*/ 148124 w 148124"/>
                <a:gd name="connsiteY0-78" fmla="*/ 108566 h 108566"/>
                <a:gd name="connsiteX1-79" fmla="*/ 54283 w 148124"/>
                <a:gd name="connsiteY1-80" fmla="*/ 108566 h 108566"/>
                <a:gd name="connsiteX2-81" fmla="*/ 0 w 148124"/>
                <a:gd name="connsiteY2-82" fmla="*/ 54283 h 108566"/>
                <a:gd name="connsiteX3-83" fmla="*/ 54283 w 148124"/>
                <a:gd name="connsiteY3-84" fmla="*/ 0 h 1085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8124" h="108566">
                  <a:moveTo>
                    <a:pt x="148124" y="108566"/>
                  </a:moveTo>
                  <a:lnTo>
                    <a:pt x="54283" y="108566"/>
                  </a:lnTo>
                  <a:cubicBezTo>
                    <a:pt x="24303" y="108566"/>
                    <a:pt x="0" y="84263"/>
                    <a:pt x="0" y="54283"/>
                  </a:cubicBezTo>
                  <a:cubicBezTo>
                    <a:pt x="0" y="24303"/>
                    <a:pt x="24303" y="0"/>
                    <a:pt x="54283" y="0"/>
                  </a:cubicBez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 flipH="1">
              <a:off x="8758247" y="421504"/>
              <a:ext cx="569148" cy="99956"/>
            </a:xfrm>
            <a:custGeom>
              <a:avLst/>
              <a:gdLst>
                <a:gd name="connsiteX0" fmla="*/ 0 w 619126"/>
                <a:gd name="connsiteY0" fmla="*/ 49978 h 99956"/>
                <a:gd name="connsiteX1" fmla="*/ 49978 w 619126"/>
                <a:gd name="connsiteY1" fmla="*/ 0 h 99956"/>
                <a:gd name="connsiteX2" fmla="*/ 569148 w 619126"/>
                <a:gd name="connsiteY2" fmla="*/ 0 h 99956"/>
                <a:gd name="connsiteX3" fmla="*/ 619126 w 619126"/>
                <a:gd name="connsiteY3" fmla="*/ 49978 h 99956"/>
                <a:gd name="connsiteX4" fmla="*/ 619126 w 619126"/>
                <a:gd name="connsiteY4" fmla="*/ 49978 h 99956"/>
                <a:gd name="connsiteX5" fmla="*/ 569148 w 619126"/>
                <a:gd name="connsiteY5" fmla="*/ 99956 h 99956"/>
                <a:gd name="connsiteX6" fmla="*/ 49978 w 619126"/>
                <a:gd name="connsiteY6" fmla="*/ 99956 h 99956"/>
                <a:gd name="connsiteX7" fmla="*/ 0 w 619126"/>
                <a:gd name="connsiteY7" fmla="*/ 49978 h 99956"/>
                <a:gd name="connsiteX0-1" fmla="*/ 569148 w 660588"/>
                <a:gd name="connsiteY0-2" fmla="*/ 0 h 99956"/>
                <a:gd name="connsiteX1-3" fmla="*/ 619126 w 660588"/>
                <a:gd name="connsiteY1-4" fmla="*/ 49978 h 99956"/>
                <a:gd name="connsiteX2-5" fmla="*/ 619126 w 660588"/>
                <a:gd name="connsiteY2-6" fmla="*/ 49978 h 99956"/>
                <a:gd name="connsiteX3-7" fmla="*/ 569148 w 660588"/>
                <a:gd name="connsiteY3-8" fmla="*/ 99956 h 99956"/>
                <a:gd name="connsiteX4-9" fmla="*/ 49978 w 660588"/>
                <a:gd name="connsiteY4-10" fmla="*/ 99956 h 99956"/>
                <a:gd name="connsiteX5-11" fmla="*/ 0 w 660588"/>
                <a:gd name="connsiteY5-12" fmla="*/ 49978 h 99956"/>
                <a:gd name="connsiteX6-13" fmla="*/ 49978 w 660588"/>
                <a:gd name="connsiteY6-14" fmla="*/ 0 h 99956"/>
                <a:gd name="connsiteX7-15" fmla="*/ 660588 w 660588"/>
                <a:gd name="connsiteY7-16" fmla="*/ 91440 h 99956"/>
                <a:gd name="connsiteX0-17" fmla="*/ 569148 w 619126"/>
                <a:gd name="connsiteY0-18" fmla="*/ 0 h 99956"/>
                <a:gd name="connsiteX1-19" fmla="*/ 619126 w 619126"/>
                <a:gd name="connsiteY1-20" fmla="*/ 49978 h 99956"/>
                <a:gd name="connsiteX2-21" fmla="*/ 619126 w 619126"/>
                <a:gd name="connsiteY2-22" fmla="*/ 49978 h 99956"/>
                <a:gd name="connsiteX3-23" fmla="*/ 569148 w 619126"/>
                <a:gd name="connsiteY3-24" fmla="*/ 99956 h 99956"/>
                <a:gd name="connsiteX4-25" fmla="*/ 49978 w 619126"/>
                <a:gd name="connsiteY4-26" fmla="*/ 99956 h 99956"/>
                <a:gd name="connsiteX5-27" fmla="*/ 0 w 619126"/>
                <a:gd name="connsiteY5-28" fmla="*/ 49978 h 99956"/>
                <a:gd name="connsiteX6-29" fmla="*/ 49978 w 619126"/>
                <a:gd name="connsiteY6-30" fmla="*/ 0 h 99956"/>
                <a:gd name="connsiteX0-31" fmla="*/ 619126 w 619126"/>
                <a:gd name="connsiteY0-32" fmla="*/ 49978 h 99956"/>
                <a:gd name="connsiteX1-33" fmla="*/ 619126 w 619126"/>
                <a:gd name="connsiteY1-34" fmla="*/ 49978 h 99956"/>
                <a:gd name="connsiteX2-35" fmla="*/ 569148 w 619126"/>
                <a:gd name="connsiteY2-36" fmla="*/ 99956 h 99956"/>
                <a:gd name="connsiteX3-37" fmla="*/ 49978 w 619126"/>
                <a:gd name="connsiteY3-38" fmla="*/ 99956 h 99956"/>
                <a:gd name="connsiteX4-39" fmla="*/ 0 w 619126"/>
                <a:gd name="connsiteY4-40" fmla="*/ 49978 h 99956"/>
                <a:gd name="connsiteX5-41" fmla="*/ 49978 w 619126"/>
                <a:gd name="connsiteY5-42" fmla="*/ 0 h 99956"/>
                <a:gd name="connsiteX0-43" fmla="*/ 619126 w 619126"/>
                <a:gd name="connsiteY0-44" fmla="*/ 49978 h 99956"/>
                <a:gd name="connsiteX1-45" fmla="*/ 569148 w 619126"/>
                <a:gd name="connsiteY1-46" fmla="*/ 99956 h 99956"/>
                <a:gd name="connsiteX2-47" fmla="*/ 49978 w 619126"/>
                <a:gd name="connsiteY2-48" fmla="*/ 99956 h 99956"/>
                <a:gd name="connsiteX3-49" fmla="*/ 0 w 619126"/>
                <a:gd name="connsiteY3-50" fmla="*/ 49978 h 99956"/>
                <a:gd name="connsiteX4-51" fmla="*/ 49978 w 619126"/>
                <a:gd name="connsiteY4-52" fmla="*/ 0 h 99956"/>
                <a:gd name="connsiteX0-53" fmla="*/ 569148 w 569148"/>
                <a:gd name="connsiteY0-54" fmla="*/ 99956 h 99956"/>
                <a:gd name="connsiteX1-55" fmla="*/ 49978 w 569148"/>
                <a:gd name="connsiteY1-56" fmla="*/ 99956 h 99956"/>
                <a:gd name="connsiteX2-57" fmla="*/ 0 w 569148"/>
                <a:gd name="connsiteY2-58" fmla="*/ 49978 h 99956"/>
                <a:gd name="connsiteX3-59" fmla="*/ 49978 w 569148"/>
                <a:gd name="connsiteY3-60" fmla="*/ 0 h 999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69148" h="99956">
                  <a:moveTo>
                    <a:pt x="569148" y="99956"/>
                  </a:moveTo>
                  <a:lnTo>
                    <a:pt x="49978" y="99956"/>
                  </a:lnTo>
                  <a:cubicBezTo>
                    <a:pt x="22376" y="99956"/>
                    <a:pt x="0" y="77580"/>
                    <a:pt x="0" y="49978"/>
                  </a:cubicBezTo>
                  <a:cubicBezTo>
                    <a:pt x="0" y="22376"/>
                    <a:pt x="22376" y="0"/>
                    <a:pt x="49978" y="0"/>
                  </a:cubicBez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8939669" y="172661"/>
              <a:ext cx="581140" cy="142154"/>
            </a:xfrm>
            <a:custGeom>
              <a:avLst/>
              <a:gdLst>
                <a:gd name="connsiteX0" fmla="*/ 0 w 652216"/>
                <a:gd name="connsiteY0" fmla="*/ 71077 h 142153"/>
                <a:gd name="connsiteX1" fmla="*/ 71077 w 652216"/>
                <a:gd name="connsiteY1" fmla="*/ 0 h 142153"/>
                <a:gd name="connsiteX2" fmla="*/ 581140 w 652216"/>
                <a:gd name="connsiteY2" fmla="*/ 0 h 142153"/>
                <a:gd name="connsiteX3" fmla="*/ 652217 w 652216"/>
                <a:gd name="connsiteY3" fmla="*/ 71077 h 142153"/>
                <a:gd name="connsiteX4" fmla="*/ 652216 w 652216"/>
                <a:gd name="connsiteY4" fmla="*/ 71077 h 142153"/>
                <a:gd name="connsiteX5" fmla="*/ 581139 w 652216"/>
                <a:gd name="connsiteY5" fmla="*/ 142154 h 142153"/>
                <a:gd name="connsiteX6" fmla="*/ 71077 w 652216"/>
                <a:gd name="connsiteY6" fmla="*/ 142153 h 142153"/>
                <a:gd name="connsiteX7" fmla="*/ 0 w 652216"/>
                <a:gd name="connsiteY7" fmla="*/ 71076 h 142153"/>
                <a:gd name="connsiteX8" fmla="*/ 0 w 652216"/>
                <a:gd name="connsiteY8" fmla="*/ 71077 h 142153"/>
                <a:gd name="connsiteX0-1" fmla="*/ 0 w 652217"/>
                <a:gd name="connsiteY0-2" fmla="*/ 71077 h 162517"/>
                <a:gd name="connsiteX1-3" fmla="*/ 71077 w 652217"/>
                <a:gd name="connsiteY1-4" fmla="*/ 0 h 162517"/>
                <a:gd name="connsiteX2-5" fmla="*/ 581140 w 652217"/>
                <a:gd name="connsiteY2-6" fmla="*/ 0 h 162517"/>
                <a:gd name="connsiteX3-7" fmla="*/ 652217 w 652217"/>
                <a:gd name="connsiteY3-8" fmla="*/ 71077 h 162517"/>
                <a:gd name="connsiteX4-9" fmla="*/ 652216 w 652217"/>
                <a:gd name="connsiteY4-10" fmla="*/ 71077 h 162517"/>
                <a:gd name="connsiteX5-11" fmla="*/ 581139 w 652217"/>
                <a:gd name="connsiteY5-12" fmla="*/ 142154 h 162517"/>
                <a:gd name="connsiteX6-13" fmla="*/ 71077 w 652217"/>
                <a:gd name="connsiteY6-14" fmla="*/ 142153 h 162517"/>
                <a:gd name="connsiteX7-15" fmla="*/ 0 w 652217"/>
                <a:gd name="connsiteY7-16" fmla="*/ 71076 h 162517"/>
                <a:gd name="connsiteX8-17" fmla="*/ 91440 w 652217"/>
                <a:gd name="connsiteY8-18" fmla="*/ 162517 h 162517"/>
                <a:gd name="connsiteX0-19" fmla="*/ 0 w 652217"/>
                <a:gd name="connsiteY0-20" fmla="*/ 71077 h 142154"/>
                <a:gd name="connsiteX1-21" fmla="*/ 71077 w 652217"/>
                <a:gd name="connsiteY1-22" fmla="*/ 0 h 142154"/>
                <a:gd name="connsiteX2-23" fmla="*/ 581140 w 652217"/>
                <a:gd name="connsiteY2-24" fmla="*/ 0 h 142154"/>
                <a:gd name="connsiteX3-25" fmla="*/ 652217 w 652217"/>
                <a:gd name="connsiteY3-26" fmla="*/ 71077 h 142154"/>
                <a:gd name="connsiteX4-27" fmla="*/ 652216 w 652217"/>
                <a:gd name="connsiteY4-28" fmla="*/ 71077 h 142154"/>
                <a:gd name="connsiteX5-29" fmla="*/ 581139 w 652217"/>
                <a:gd name="connsiteY5-30" fmla="*/ 142154 h 142154"/>
                <a:gd name="connsiteX6-31" fmla="*/ 71077 w 652217"/>
                <a:gd name="connsiteY6-32" fmla="*/ 142153 h 142154"/>
                <a:gd name="connsiteX7-33" fmla="*/ 0 w 652217"/>
                <a:gd name="connsiteY7-34" fmla="*/ 71076 h 142154"/>
                <a:gd name="connsiteX0-35" fmla="*/ 0 w 652217"/>
                <a:gd name="connsiteY0-36" fmla="*/ 71077 h 142154"/>
                <a:gd name="connsiteX1-37" fmla="*/ 71077 w 652217"/>
                <a:gd name="connsiteY1-38" fmla="*/ 0 h 142154"/>
                <a:gd name="connsiteX2-39" fmla="*/ 581140 w 652217"/>
                <a:gd name="connsiteY2-40" fmla="*/ 0 h 142154"/>
                <a:gd name="connsiteX3-41" fmla="*/ 652217 w 652217"/>
                <a:gd name="connsiteY3-42" fmla="*/ 71077 h 142154"/>
                <a:gd name="connsiteX4-43" fmla="*/ 652216 w 652217"/>
                <a:gd name="connsiteY4-44" fmla="*/ 71077 h 142154"/>
                <a:gd name="connsiteX5-45" fmla="*/ 581139 w 652217"/>
                <a:gd name="connsiteY5-46" fmla="*/ 142154 h 142154"/>
                <a:gd name="connsiteX6-47" fmla="*/ 71077 w 652217"/>
                <a:gd name="connsiteY6-48" fmla="*/ 142153 h 142154"/>
                <a:gd name="connsiteX0-49" fmla="*/ 0 w 581140"/>
                <a:gd name="connsiteY0-50" fmla="*/ 0 h 142154"/>
                <a:gd name="connsiteX1-51" fmla="*/ 510063 w 581140"/>
                <a:gd name="connsiteY1-52" fmla="*/ 0 h 142154"/>
                <a:gd name="connsiteX2-53" fmla="*/ 581140 w 581140"/>
                <a:gd name="connsiteY2-54" fmla="*/ 71077 h 142154"/>
                <a:gd name="connsiteX3-55" fmla="*/ 581139 w 581140"/>
                <a:gd name="connsiteY3-56" fmla="*/ 71077 h 142154"/>
                <a:gd name="connsiteX4-57" fmla="*/ 510062 w 581140"/>
                <a:gd name="connsiteY4-58" fmla="*/ 142154 h 142154"/>
                <a:gd name="connsiteX5-59" fmla="*/ 0 w 581140"/>
                <a:gd name="connsiteY5-60" fmla="*/ 142153 h 142154"/>
                <a:gd name="connsiteX0-61" fmla="*/ 0 w 581140"/>
                <a:gd name="connsiteY0-62" fmla="*/ 0 h 142154"/>
                <a:gd name="connsiteX1-63" fmla="*/ 510063 w 581140"/>
                <a:gd name="connsiteY1-64" fmla="*/ 0 h 142154"/>
                <a:gd name="connsiteX2-65" fmla="*/ 581140 w 581140"/>
                <a:gd name="connsiteY2-66" fmla="*/ 71077 h 142154"/>
                <a:gd name="connsiteX3-67" fmla="*/ 581139 w 581140"/>
                <a:gd name="connsiteY3-68" fmla="*/ 71077 h 142154"/>
                <a:gd name="connsiteX4-69" fmla="*/ 510062 w 581140"/>
                <a:gd name="connsiteY4-70" fmla="*/ 142154 h 142154"/>
                <a:gd name="connsiteX5-71" fmla="*/ 257175 w 581140"/>
                <a:gd name="connsiteY5-72" fmla="*/ 142153 h 1421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581140" h="142154">
                  <a:moveTo>
                    <a:pt x="0" y="0"/>
                  </a:moveTo>
                  <a:lnTo>
                    <a:pt x="510063" y="0"/>
                  </a:lnTo>
                  <a:cubicBezTo>
                    <a:pt x="549318" y="0"/>
                    <a:pt x="581140" y="31822"/>
                    <a:pt x="581140" y="71077"/>
                  </a:cubicBezTo>
                  <a:lnTo>
                    <a:pt x="581139" y="71077"/>
                  </a:lnTo>
                  <a:cubicBezTo>
                    <a:pt x="581139" y="110332"/>
                    <a:pt x="549317" y="142154"/>
                    <a:pt x="510062" y="142154"/>
                  </a:cubicBezTo>
                  <a:lnTo>
                    <a:pt x="257175" y="142153"/>
                  </a:ln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 userDrawn="1"/>
        </p:nvGrpSpPr>
        <p:grpSpPr>
          <a:xfrm flipH="1">
            <a:off x="7566475" y="525256"/>
            <a:ext cx="233363" cy="125379"/>
            <a:chOff x="4079079" y="-5618"/>
            <a:chExt cx="233363" cy="125379"/>
          </a:xfrm>
        </p:grpSpPr>
        <p:sp>
          <p:nvSpPr>
            <p:cNvPr id="53" name="等腰三角形 52"/>
            <p:cNvSpPr/>
            <p:nvPr/>
          </p:nvSpPr>
          <p:spPr>
            <a:xfrm>
              <a:off x="4079079" y="-5618"/>
              <a:ext cx="233363" cy="125378"/>
            </a:xfrm>
            <a:prstGeom prst="triangle">
              <a:avLst/>
            </a:prstGeom>
            <a:noFill/>
            <a:ln w="6350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54" name="等腰三角形 53"/>
            <p:cNvSpPr/>
            <p:nvPr/>
          </p:nvSpPr>
          <p:spPr>
            <a:xfrm>
              <a:off x="4101309" y="18270"/>
              <a:ext cx="188904" cy="101491"/>
            </a:xfrm>
            <a:prstGeom prst="triangle">
              <a:avLst>
                <a:gd name="adj" fmla="val 50000"/>
              </a:avLst>
            </a:prstGeom>
            <a:noFill/>
            <a:ln w="5798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55" name="等腰三角形 54"/>
            <p:cNvSpPr/>
            <p:nvPr/>
          </p:nvSpPr>
          <p:spPr>
            <a:xfrm>
              <a:off x="4123538" y="42156"/>
              <a:ext cx="144444" cy="77605"/>
            </a:xfrm>
            <a:prstGeom prst="triangle">
              <a:avLst>
                <a:gd name="adj" fmla="val 50000"/>
              </a:avLst>
            </a:prstGeom>
            <a:noFill/>
            <a:ln w="5247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5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56" name="等腰三角形 55"/>
            <p:cNvSpPr/>
            <p:nvPr/>
          </p:nvSpPr>
          <p:spPr>
            <a:xfrm>
              <a:off x="4145768" y="66042"/>
              <a:ext cx="99985" cy="53718"/>
            </a:xfrm>
            <a:prstGeom prst="triangle">
              <a:avLst>
                <a:gd name="adj" fmla="val 50000"/>
              </a:avLst>
            </a:prstGeom>
            <a:noFill/>
            <a:ln w="4696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0" dirty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57" name="等腰三角形 56"/>
            <p:cNvSpPr/>
            <p:nvPr/>
          </p:nvSpPr>
          <p:spPr>
            <a:xfrm>
              <a:off x="4167998" y="89929"/>
              <a:ext cx="55525" cy="29831"/>
            </a:xfrm>
            <a:prstGeom prst="triangle">
              <a:avLst/>
            </a:prstGeom>
            <a:noFill/>
            <a:ln w="4144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9665" tIns="29832" rIns="59665" bIns="29832" rtlCol="0" anchor="ctr"/>
            <a:lstStyle/>
            <a:p>
              <a:pPr algn="ctr"/>
              <a:endParaRPr lang="en-US" sz="1175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58" name="缺角矩形 57"/>
          <p:cNvSpPr/>
          <p:nvPr userDrawn="1">
            <p:custDataLst>
              <p:tags r:id="rId6"/>
            </p:custDataLst>
          </p:nvPr>
        </p:nvSpPr>
        <p:spPr>
          <a:xfrm rot="16200000">
            <a:off x="5800511" y="-121756"/>
            <a:ext cx="565343" cy="2257553"/>
          </a:xfrm>
          <a:prstGeom prst="plaque">
            <a:avLst>
              <a:gd name="adj" fmla="val 17557"/>
            </a:avLst>
          </a:prstGeom>
          <a:noFill/>
          <a:ln w="1587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45212" dist="33909" dir="2700002" algn="tl" rotWithShape="0">
              <a:schemeClr val="accent1">
                <a:lumMod val="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82" tIns="40691" rIns="81382" bIns="40691" rtlCol="0" anchor="ctr"/>
          <a:lstStyle/>
          <a:p>
            <a:pPr algn="ctr"/>
            <a:endParaRPr lang="en-US" sz="1600" dirty="0">
              <a:solidFill>
                <a:srgbClr val="0E2F53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8" hasCustomPrompt="1"/>
          </p:nvPr>
        </p:nvSpPr>
        <p:spPr>
          <a:xfrm>
            <a:off x="5140459" y="739488"/>
            <a:ext cx="1903085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-120">
                <a:solidFill>
                  <a:srgbClr val="0E2F53"/>
                </a:solidFill>
                <a:latin typeface="Arial" panose="020B0604020202020204" pitchFamily="34" charset="0"/>
                <a:ea typeface="宋体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itchFamily="34" charset="-122"/>
                <a:ea typeface="Microsoft YaHei Light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itchFamily="34" charset="-122"/>
                <a:ea typeface="Microsoft YaHei Light" pitchFamily="34" charset="-122"/>
                <a:cs typeface="Microsoft YaHei Light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itchFamily="34" charset="-122"/>
                <a:ea typeface="Microsoft YaHei Light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itchFamily="34" charset="-122"/>
                <a:ea typeface="Microsoft YaHei Light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itchFamily="34" charset="-122"/>
                <a:ea typeface="Microsoft YaHei Light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itchFamily="34" charset="-122"/>
                <a:ea typeface="Microsoft YaHei Light" pitchFamily="34" charset="-122"/>
                <a:cs typeface="Microsoft YaHei Light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椭圆 2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椭圆 3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Users/yangfan/Library/Containers/com.kingsoft.wpsoffice.mac/Data/tmp/picturecompress_20240912004349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20"/>
            <a:ext cx="12192000" cy="6850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77285" y="1722120"/>
            <a:ext cx="4220210" cy="2987040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 algn="l"/>
            <a:r>
              <a:rPr lang="zh-CN" altLang="en-US" sz="480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The World</a:t>
            </a:r>
            <a:endParaRPr lang="zh-CN" altLang="en-US" sz="4800" dirty="0" err="1">
              <a:solidFill>
                <a:schemeClr val="accent1">
                  <a:lumMod val="90000"/>
                  <a:lumOff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Chalkduster" panose="03050602040202020205" charset="0"/>
              <a:ea typeface="宋体" pitchFamily="2" charset="-122"/>
              <a:cs typeface="Chalkduster" panose="03050602040202020205" charset="0"/>
              <a:sym typeface="Calibri" panose="020F0502020204030204" pitchFamily="34" charset="0"/>
            </a:endParaRPr>
          </a:p>
          <a:p>
            <a:pPr algn="l"/>
            <a:r>
              <a:rPr lang="en-US" altLang="zh-CN" sz="480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 </a:t>
            </a:r>
            <a:r>
              <a:rPr lang="zh-CN" altLang="en-US" sz="480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in</a:t>
            </a:r>
            <a:endParaRPr lang="zh-CN" altLang="en-US" sz="4800" dirty="0" err="1">
              <a:solidFill>
                <a:schemeClr val="accent1">
                  <a:lumMod val="90000"/>
                  <a:lumOff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Chalkduster" panose="03050602040202020205" charset="0"/>
              <a:ea typeface="宋体" pitchFamily="2" charset="-122"/>
              <a:cs typeface="Chalkduster" panose="03050602040202020205" charset="0"/>
              <a:sym typeface="Calibri" panose="020F0502020204030204" pitchFamily="34" charset="0"/>
            </a:endParaRPr>
          </a:p>
          <a:p>
            <a:pPr algn="l"/>
            <a:r>
              <a:rPr lang="zh-CN" altLang="en-US" sz="480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a Cup</a:t>
            </a:r>
            <a:r>
              <a:rPr lang="en-US" altLang="zh-CN" sz="480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 of </a:t>
            </a:r>
            <a:r>
              <a:rPr lang="en-US" altLang="zh-CN" sz="48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Tea</a:t>
            </a:r>
            <a:endParaRPr lang="en-US" altLang="zh-CN" sz="4800" dirty="0" err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Chalkduster" panose="03050602040202020205" charset="0"/>
              <a:ea typeface="宋体" pitchFamily="2" charset="-122"/>
              <a:cs typeface="Chalkduster" panose="03050602040202020205" charset="0"/>
              <a:sym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44640" y="4485640"/>
            <a:ext cx="2317115" cy="461645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 algn="l"/>
            <a:r>
              <a:rPr lang="zh-CN" altLang="en-US" sz="2200" b="1" spc="23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Calibri" panose="020F0502020204030204" pitchFamily="34" charset="0"/>
              </a:rPr>
              <a:t>日语笔译</a:t>
            </a:r>
            <a:r>
              <a:rPr lang="en-US" altLang="zh-CN" sz="2200" b="1" spc="23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Calibri" panose="020F0502020204030204" pitchFamily="34" charset="0"/>
              </a:rPr>
              <a:t>  </a:t>
            </a:r>
            <a:r>
              <a:rPr lang="zh-CN" altLang="en-US" sz="2200" b="1" spc="23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Calibri" panose="020F0502020204030204" pitchFamily="34" charset="0"/>
              </a:rPr>
              <a:t>杨</a:t>
            </a:r>
            <a:r>
              <a:rPr lang="en-US" altLang="zh-CN" sz="2200" b="1" spc="23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Calibri" panose="020F0502020204030204" pitchFamily="34" charset="0"/>
              </a:rPr>
              <a:t> </a:t>
            </a:r>
            <a:r>
              <a:rPr lang="zh-CN" altLang="en-US" sz="2200" b="1" spc="230" dirty="0" err="1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Calibri" panose="020F0502020204030204" pitchFamily="34" charset="0"/>
              </a:rPr>
              <a:t>帆</a:t>
            </a:r>
            <a:endParaRPr lang="zh-CN" altLang="en-US" sz="2200" b="1" spc="230" dirty="0" err="1">
              <a:solidFill>
                <a:schemeClr val="accent1">
                  <a:lumMod val="90000"/>
                  <a:lumOff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31520" y="2197735"/>
            <a:ext cx="8237855" cy="2999105"/>
            <a:chOff x="2121462" y="2955572"/>
            <a:chExt cx="5435503" cy="1992368"/>
          </a:xfrm>
        </p:grpSpPr>
        <p:grpSp>
          <p:nvGrpSpPr>
            <p:cNvPr id="6" name="组合 5"/>
            <p:cNvGrpSpPr/>
            <p:nvPr/>
          </p:nvGrpSpPr>
          <p:grpSpPr>
            <a:xfrm>
              <a:off x="2121462" y="2955572"/>
              <a:ext cx="5435503" cy="1992368"/>
              <a:chOff x="2121462" y="2955572"/>
              <a:chExt cx="5435503" cy="1992368"/>
            </a:xfrm>
          </p:grpSpPr>
          <p:sp>
            <p:nvSpPr>
              <p:cNvPr id="25" name="缺角矩形 24"/>
              <p:cNvSpPr/>
              <p:nvPr/>
            </p:nvSpPr>
            <p:spPr>
              <a:xfrm rot="5400000">
                <a:off x="3843031" y="1234006"/>
                <a:ext cx="1992368" cy="5435500"/>
              </a:xfrm>
              <a:prstGeom prst="plaque">
                <a:avLst>
                  <a:gd name="adj" fmla="val 4788"/>
                </a:avLst>
              </a:prstGeom>
              <a:solidFill>
                <a:schemeClr val="bg2">
                  <a:alpha val="50000"/>
                </a:schemeClr>
              </a:solidFill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18872" tIns="59436" rIns="118872" bIns="59436" rtlCol="0" anchor="ctr">
                <a:spAutoFit/>
              </a:bodyPr>
              <a:lstStyle/>
              <a:p>
                <a:pPr algn="ctr"/>
                <a:endParaRPr lang="zh-CN" altLang="en-US" sz="2340" dirty="0"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  <a:sym typeface="Calibri" panose="020F0502020204030204" pitchFamily="34" charset="0"/>
                </a:endParaRPr>
              </a:p>
            </p:txBody>
          </p:sp>
          <p:pic>
            <p:nvPicPr>
              <p:cNvPr id="26" name="图片 25" descr="黑暗中的月亮&#10;&#10;中度可信度描述已自动生成"/>
              <p:cNvPicPr>
                <a:picLocks noChangeAspect="1"/>
              </p:cNvPicPr>
              <p:nvPr/>
            </p:nvPicPr>
            <p:blipFill>
              <a:blip r:embed="rId1" cstate="screen">
                <a:alphaModFix am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21462" y="3365634"/>
                <a:ext cx="935465" cy="1396884"/>
              </a:xfrm>
              <a:prstGeom prst="rect">
                <a:avLst/>
              </a:prstGeom>
            </p:spPr>
          </p:pic>
        </p:grpSp>
        <p:pic>
          <p:nvPicPr>
            <p:cNvPr id="27" name="图片 26" descr="黑暗中的月亮&#10;&#10;中度可信度描述已自动生成"/>
            <p:cNvPicPr>
              <a:picLocks noChangeAspect="1"/>
            </p:cNvPicPr>
            <p:nvPr/>
          </p:nvPicPr>
          <p:blipFill>
            <a:blip r:embed="rId1" cstate="screen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497" y="3257280"/>
              <a:ext cx="935465" cy="1396884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929640" y="2473960"/>
            <a:ext cx="7831455" cy="2526665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  <a:effectLst/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22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 Regular" panose="02020603050405020304" charset="0"/>
                <a:ea typeface="宋体" pitchFamily="2" charset="-122"/>
                <a:cs typeface="Times New Roman Regular" panose="02020603050405020304" charset="0"/>
                <a:sym typeface="Calibri" panose="020F0502020204030204" pitchFamily="34" charset="0"/>
              </a:rPr>
              <a:t>A long time ago in ancient China, there was an emperor named Shen Nong, known for discovering herbs and plants. One day, while boiling water under a tree, a few leaves drifted into his pot due to the breeze. As the leaves infused into the water, they released a pleasant aroma. Shen Nong took a sip and felt instantly refreshed and energized.</a:t>
            </a:r>
            <a:endParaRPr lang="zh-CN" altLang="en-US" sz="2200" spc="120" dirty="0">
              <a:solidFill>
                <a:schemeClr val="tx1">
                  <a:lumMod val="75000"/>
                  <a:lumOff val="25000"/>
                </a:schemeClr>
              </a:solidFill>
              <a:latin typeface="Times New Roman Regular" panose="02020603050405020304" charset="0"/>
              <a:ea typeface="宋体" pitchFamily="2" charset="-122"/>
              <a:cs typeface="Times New Roman Regular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5657538" y="739488"/>
            <a:ext cx="876935" cy="521970"/>
          </a:xfrm>
        </p:spPr>
        <p:txBody>
          <a:bodyPr>
            <a:spAutoFit/>
          </a:bodyPr>
          <a:lstStyle/>
          <a:p>
            <a:pPr algn="ctr"/>
            <a:r>
              <a:rPr lang="zh-CN" altLang="en-US" dirty="0">
                <a:latin typeface="Chalkduster" panose="03050602040202020205" charset="0"/>
                <a:cs typeface="Chalkduster" panose="03050602040202020205" charset="0"/>
              </a:rPr>
              <a:t>Tea</a:t>
            </a:r>
            <a:endParaRPr lang="zh-CN" altLang="en-US" dirty="0">
              <a:latin typeface="Chalkduster" panose="03050602040202020205" charset="0"/>
              <a:cs typeface="Chalkduster" panose="03050602040202020205" charset="0"/>
            </a:endParaRPr>
          </a:p>
        </p:txBody>
      </p:sp>
      <p:pic>
        <p:nvPicPr>
          <p:cNvPr id="10" name="图片 9" descr="/Users/yangfan/Library/Containers/com.kingsoft.wpsoffice.mac/Data/tmp/picturecompress_20240911221835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165" y="3091180"/>
            <a:ext cx="4212590" cy="3706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11530" y="2767965"/>
            <a:ext cx="7949565" cy="2797810"/>
            <a:chOff x="2121462" y="2955572"/>
            <a:chExt cx="5435503" cy="1992368"/>
          </a:xfrm>
        </p:grpSpPr>
        <p:grpSp>
          <p:nvGrpSpPr>
            <p:cNvPr id="6" name="组合 5"/>
            <p:cNvGrpSpPr/>
            <p:nvPr/>
          </p:nvGrpSpPr>
          <p:grpSpPr>
            <a:xfrm>
              <a:off x="2121462" y="2955572"/>
              <a:ext cx="5435503" cy="1992368"/>
              <a:chOff x="2121462" y="2955572"/>
              <a:chExt cx="5435503" cy="1992368"/>
            </a:xfrm>
          </p:grpSpPr>
          <p:sp>
            <p:nvSpPr>
              <p:cNvPr id="25" name="缺角矩形 24"/>
              <p:cNvSpPr/>
              <p:nvPr/>
            </p:nvSpPr>
            <p:spPr>
              <a:xfrm rot="5400000">
                <a:off x="3843031" y="1234006"/>
                <a:ext cx="1992368" cy="5435500"/>
              </a:xfrm>
              <a:prstGeom prst="plaque">
                <a:avLst>
                  <a:gd name="adj" fmla="val 4788"/>
                </a:avLst>
              </a:prstGeom>
              <a:solidFill>
                <a:schemeClr val="bg2">
                  <a:alpha val="50000"/>
                </a:schemeClr>
              </a:solidFill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18872" tIns="59436" rIns="118872" bIns="59436" rtlCol="0" anchor="ctr">
                <a:spAutoFit/>
              </a:bodyPr>
              <a:lstStyle/>
              <a:p>
                <a:pPr algn="ctr"/>
                <a:endParaRPr lang="zh-CN" altLang="en-US" sz="2340" dirty="0"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  <a:sym typeface="Calibri" panose="020F0502020204030204" pitchFamily="34" charset="0"/>
                </a:endParaRPr>
              </a:p>
            </p:txBody>
          </p:sp>
          <p:pic>
            <p:nvPicPr>
              <p:cNvPr id="26" name="图片 25" descr="黑暗中的月亮&#10;&#10;中度可信度描述已自动生成"/>
              <p:cNvPicPr>
                <a:picLocks noChangeAspect="1"/>
              </p:cNvPicPr>
              <p:nvPr/>
            </p:nvPicPr>
            <p:blipFill>
              <a:blip r:embed="rId1" cstate="screen">
                <a:alphaModFix am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21462" y="3365634"/>
                <a:ext cx="935465" cy="1396884"/>
              </a:xfrm>
              <a:prstGeom prst="rect">
                <a:avLst/>
              </a:prstGeom>
            </p:spPr>
          </p:pic>
        </p:grpSp>
        <p:pic>
          <p:nvPicPr>
            <p:cNvPr id="27" name="图片 26" descr="黑暗中的月亮&#10;&#10;中度可信度描述已自动生成"/>
            <p:cNvPicPr>
              <a:picLocks noChangeAspect="1"/>
            </p:cNvPicPr>
            <p:nvPr/>
          </p:nvPicPr>
          <p:blipFill>
            <a:blip r:embed="rId1" cstate="screen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497" y="3257280"/>
              <a:ext cx="935465" cy="1396884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929640" y="3013710"/>
            <a:ext cx="7831455" cy="2306320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  <a:effectLst/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 Regular" panose="02020603050405020304" charset="0"/>
                <a:ea typeface="宋体" pitchFamily="2" charset="-122"/>
                <a:cs typeface="Times New Roman Regular" panose="02020603050405020304" charset="0"/>
                <a:sym typeface="Calibri" panose="020F0502020204030204" pitchFamily="34" charset="0"/>
              </a:rPr>
              <a:t>These leaves were tea leaves, and from that moment on, tea became a popular drink in China, known for both its taste and health benefits. Over time, tea evolved into a central part of Chinese culture, with tea house becoming place for socializing and relaxation.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Times New Roman Regular" panose="02020603050405020304" charset="0"/>
              <a:ea typeface="宋体" pitchFamily="2" charset="-122"/>
              <a:cs typeface="Times New Roman Regular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5657538" y="739488"/>
            <a:ext cx="876935" cy="521970"/>
          </a:xfrm>
        </p:spPr>
        <p:txBody>
          <a:bodyPr>
            <a:spAutoFit/>
          </a:bodyPr>
          <a:lstStyle/>
          <a:p>
            <a:pPr algn="ctr"/>
            <a:r>
              <a:rPr lang="zh-CN" altLang="en-US" dirty="0">
                <a:latin typeface="Chalkduster" panose="03050602040202020205" charset="0"/>
                <a:cs typeface="Chalkduster" panose="03050602040202020205" charset="0"/>
              </a:rPr>
              <a:t>Tea</a:t>
            </a:r>
            <a:endParaRPr lang="zh-CN" altLang="en-US" dirty="0">
              <a:latin typeface="Chalkduster" panose="03050602040202020205" charset="0"/>
              <a:cs typeface="Chalkduster" panose="03050602040202020205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414385" y="3647440"/>
            <a:ext cx="3688715" cy="3489960"/>
            <a:chOff x="7171584" y="2260608"/>
            <a:chExt cx="4485491" cy="4159314"/>
          </a:xfrm>
        </p:grpSpPr>
        <p:pic>
          <p:nvPicPr>
            <p:cNvPr id="20" name="图片 19" descr="杯子里有咖啡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71584" y="2260608"/>
              <a:ext cx="4485491" cy="4159314"/>
            </a:xfrm>
            <a:prstGeom prst="rect">
              <a:avLst/>
            </a:prstGeom>
          </p:spPr>
        </p:pic>
        <p:pic>
          <p:nvPicPr>
            <p:cNvPr id="50" name="图片 49" descr="卡通人物&#10;&#10;低可信度描述已自动生成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981" y="2340541"/>
              <a:ext cx="808753" cy="15189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81"/>
            <a:lumOff val="992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缺角矩形 72"/>
          <p:cNvSpPr/>
          <p:nvPr/>
        </p:nvSpPr>
        <p:spPr>
          <a:xfrm>
            <a:off x="150669" y="2261978"/>
            <a:ext cx="1800000" cy="2700000"/>
          </a:xfrm>
          <a:prstGeom prst="plaque">
            <a:avLst>
              <a:gd name="adj" fmla="val 8851"/>
            </a:avLst>
          </a:prstGeom>
          <a:blipFill>
            <a:blip r:embed="rId1"/>
            <a:stretch>
              <a:fillRect/>
            </a:stretch>
          </a:blipFill>
          <a:ln w="3175" cap="flat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50800" dir="2700000" algn="tl" rotWithShape="0">
              <a:schemeClr val="accent1">
                <a:lumMod val="0"/>
                <a:alpha val="17000"/>
              </a:schemeClr>
            </a:outerShdw>
          </a:effectLst>
        </p:spPr>
        <p:txBody>
          <a:bodyPr rtlCol="0" anchor="ctr">
            <a:spAutoFit/>
          </a:bodyPr>
          <a:lstStyle/>
          <a:p>
            <a:pPr algn="ctr"/>
            <a:endParaRPr lang="zh-CN" altLang="en-US" kern="0" dirty="0">
              <a:solidFill>
                <a:srgbClr val="0E2F53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4" name="缺角矩形 73"/>
          <p:cNvSpPr/>
          <p:nvPr/>
        </p:nvSpPr>
        <p:spPr>
          <a:xfrm>
            <a:off x="2193910" y="2812523"/>
            <a:ext cx="1800000" cy="2700000"/>
          </a:xfrm>
          <a:prstGeom prst="plaque">
            <a:avLst>
              <a:gd name="adj" fmla="val 8851"/>
            </a:avLst>
          </a:prstGeom>
          <a:blipFill>
            <a:blip r:embed="rId2" cstate="hqprint"/>
            <a:stretch>
              <a:fillRect/>
            </a:stretch>
          </a:blipFill>
          <a:ln w="3175" cap="flat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50800" dir="2700000" algn="tl" rotWithShape="0">
              <a:schemeClr val="accent1">
                <a:lumMod val="0"/>
                <a:alpha val="17000"/>
              </a:schemeClr>
            </a:outerShdw>
          </a:effectLst>
        </p:spPr>
        <p:txBody>
          <a:bodyPr rtlCol="0" anchor="ctr">
            <a:spAutoFit/>
          </a:bodyPr>
          <a:lstStyle/>
          <a:p>
            <a:pPr algn="ctr"/>
            <a:endParaRPr lang="zh-CN" altLang="en-US" kern="0" dirty="0">
              <a:solidFill>
                <a:srgbClr val="0E2F53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5" name="缺角矩形 74"/>
          <p:cNvSpPr/>
          <p:nvPr/>
        </p:nvSpPr>
        <p:spPr>
          <a:xfrm>
            <a:off x="4197781" y="2261978"/>
            <a:ext cx="1800000" cy="2700000"/>
          </a:xfrm>
          <a:prstGeom prst="plaque">
            <a:avLst>
              <a:gd name="adj" fmla="val 8851"/>
            </a:avLst>
          </a:prstGeom>
          <a:blipFill>
            <a:blip r:embed="rId3"/>
            <a:stretch>
              <a:fillRect/>
            </a:stretch>
          </a:blipFill>
          <a:ln w="3175" cap="flat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50800" dir="2700000" algn="tl" rotWithShape="0">
              <a:schemeClr val="accent1">
                <a:lumMod val="0"/>
                <a:alpha val="17000"/>
              </a:schemeClr>
            </a:outerShdw>
          </a:effectLst>
        </p:spPr>
        <p:txBody>
          <a:bodyPr rtlCol="0" anchor="ctr">
            <a:spAutoFit/>
          </a:bodyPr>
          <a:lstStyle/>
          <a:p>
            <a:pPr algn="ctr"/>
            <a:endParaRPr lang="zh-CN" altLang="en-US" kern="0" dirty="0">
              <a:solidFill>
                <a:srgbClr val="0E2F53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6" name="缺角矩形 75"/>
          <p:cNvSpPr/>
          <p:nvPr/>
        </p:nvSpPr>
        <p:spPr>
          <a:xfrm>
            <a:off x="6201652" y="2812523"/>
            <a:ext cx="1800000" cy="2700000"/>
          </a:xfrm>
          <a:prstGeom prst="plaque">
            <a:avLst>
              <a:gd name="adj" fmla="val 8851"/>
            </a:avLst>
          </a:prstGeom>
          <a:blipFill>
            <a:blip r:embed="rId4" cstate="hqprint"/>
            <a:stretch>
              <a:fillRect/>
            </a:stretch>
          </a:blipFill>
          <a:ln w="3175" cap="flat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50800" dir="2700000" algn="tl" rotWithShape="0">
              <a:schemeClr val="accent1">
                <a:lumMod val="0"/>
                <a:alpha val="17000"/>
              </a:schemeClr>
            </a:outerShdw>
          </a:effectLst>
        </p:spPr>
        <p:txBody>
          <a:bodyPr rtlCol="0" anchor="ctr">
            <a:spAutoFit/>
          </a:bodyPr>
          <a:lstStyle/>
          <a:p>
            <a:pPr algn="ctr"/>
            <a:endParaRPr lang="zh-CN" altLang="en-US" kern="0" dirty="0">
              <a:solidFill>
                <a:srgbClr val="0E2F53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7" name="缺角矩形 76"/>
          <p:cNvSpPr/>
          <p:nvPr/>
        </p:nvSpPr>
        <p:spPr>
          <a:xfrm>
            <a:off x="8205523" y="2261978"/>
            <a:ext cx="1800000" cy="2700000"/>
          </a:xfrm>
          <a:prstGeom prst="plaque">
            <a:avLst>
              <a:gd name="adj" fmla="val 8851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 cap="flat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50800" dir="2700000" algn="tl" rotWithShape="0">
              <a:schemeClr val="accent1">
                <a:lumMod val="0"/>
                <a:alpha val="17000"/>
              </a:schemeClr>
            </a:outerShdw>
          </a:effectLst>
        </p:spPr>
        <p:txBody>
          <a:bodyPr rtlCol="0" anchor="ctr">
            <a:spAutoFit/>
          </a:bodyPr>
          <a:lstStyle/>
          <a:p>
            <a:pPr algn="ctr"/>
            <a:endParaRPr lang="zh-CN" altLang="en-US" kern="0" dirty="0">
              <a:solidFill>
                <a:srgbClr val="0E2F53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8" name="缺角矩形 77"/>
          <p:cNvSpPr/>
          <p:nvPr/>
        </p:nvSpPr>
        <p:spPr>
          <a:xfrm>
            <a:off x="10208759" y="2812523"/>
            <a:ext cx="1800000" cy="2700000"/>
          </a:xfrm>
          <a:prstGeom prst="plaque">
            <a:avLst>
              <a:gd name="adj" fmla="val 885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 cap="flat" cmpd="sng" algn="ctr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50800" dir="2700000" algn="tl" rotWithShape="0">
              <a:schemeClr val="accent1">
                <a:lumMod val="0"/>
                <a:alpha val="17000"/>
              </a:schemeClr>
            </a:outerShdw>
          </a:effectLst>
        </p:spPr>
        <p:txBody>
          <a:bodyPr rtlCol="0" anchor="ctr">
            <a:spAutoFit/>
          </a:bodyPr>
          <a:lstStyle/>
          <a:p>
            <a:pPr algn="ctr"/>
            <a:endParaRPr lang="zh-CN" altLang="en-US" kern="0" dirty="0">
              <a:solidFill>
                <a:srgbClr val="0E2F53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161925" y="4467860"/>
            <a:ext cx="1798955" cy="477520"/>
          </a:xfrm>
          <a:custGeom>
            <a:avLst/>
            <a:gdLst>
              <a:gd name="connsiteX0" fmla="*/ 0 w 1385532"/>
              <a:gd name="connsiteY0" fmla="*/ 0 h 510597"/>
              <a:gd name="connsiteX1" fmla="*/ 1385532 w 1385532"/>
              <a:gd name="connsiteY1" fmla="*/ 0 h 510597"/>
              <a:gd name="connsiteX2" fmla="*/ 1385532 w 1385532"/>
              <a:gd name="connsiteY2" fmla="*/ 387964 h 510597"/>
              <a:gd name="connsiteX3" fmla="*/ 1262899 w 1385532"/>
              <a:gd name="connsiteY3" fmla="*/ 510597 h 510597"/>
              <a:gd name="connsiteX4" fmla="*/ 122633 w 1385532"/>
              <a:gd name="connsiteY4" fmla="*/ 510597 h 510597"/>
              <a:gd name="connsiteX5" fmla="*/ 0 w 1385532"/>
              <a:gd name="connsiteY5" fmla="*/ 387964 h 51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532" h="510597">
                <a:moveTo>
                  <a:pt x="0" y="0"/>
                </a:moveTo>
                <a:lnTo>
                  <a:pt x="1385532" y="0"/>
                </a:lnTo>
                <a:lnTo>
                  <a:pt x="1385532" y="387964"/>
                </a:lnTo>
                <a:cubicBezTo>
                  <a:pt x="1317804" y="387964"/>
                  <a:pt x="1262899" y="442869"/>
                  <a:pt x="1262899" y="510597"/>
                </a:cubicBezTo>
                <a:lnTo>
                  <a:pt x="122633" y="510597"/>
                </a:lnTo>
                <a:cubicBezTo>
                  <a:pt x="122633" y="442869"/>
                  <a:pt x="67728" y="387964"/>
                  <a:pt x="0" y="38796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60156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8872" tIns="59436" rIns="118872" bIns="59436" rtlCol="0" anchor="ctr">
            <a:spAutoFit/>
          </a:bodyPr>
          <a:lstStyle/>
          <a:p>
            <a:pPr algn="ctr"/>
            <a:endParaRPr lang="zh-CN" altLang="en-US" sz="2340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463925" y="4506969"/>
            <a:ext cx="119634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2000" spc="-120">
                <a:gradFill flip="none" rotWithShape="1">
                  <a:gsLst>
                    <a:gs pos="26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r>
              <a:rPr lang="en-US" altLang="zh-CN" b="1" dirty="0">
                <a:solidFill>
                  <a:schemeClr val="accent1">
                    <a:lumMod val="781"/>
                    <a:lumOff val="99219"/>
                  </a:schemeClr>
                </a:solidFill>
                <a:latin typeface="Times New Roman Bold" panose="02020603050405020304" charset="0"/>
                <a:ea typeface="宋体" pitchFamily="2" charset="-122"/>
                <a:cs typeface="Times New Roman Bold" panose="02020603050405020304" charset="0"/>
                <a:sym typeface="Calibri" panose="020F0502020204030204" pitchFamily="34" charset="0"/>
              </a:rPr>
              <a:t>Green Tea</a:t>
            </a:r>
            <a:endParaRPr lang="en-US" altLang="zh-CN" b="1" dirty="0">
              <a:solidFill>
                <a:schemeClr val="accent1">
                  <a:lumMod val="781"/>
                  <a:lumOff val="99219"/>
                </a:schemeClr>
              </a:solidFill>
              <a:latin typeface="Times New Roman Bold" panose="02020603050405020304" charset="0"/>
              <a:ea typeface="宋体" pitchFamily="2" charset="-122"/>
              <a:cs typeface="Times New Roman Bold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5486722" y="739488"/>
            <a:ext cx="1218565" cy="521970"/>
          </a:xfr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halkduster" panose="03050602040202020205" charset="0"/>
                <a:cs typeface="Chalkduster" panose="03050602040202020205" charset="0"/>
              </a:rPr>
              <a:t>Types</a:t>
            </a:r>
            <a:endParaRPr lang="en-US" dirty="0">
              <a:latin typeface="Chalkduster" panose="03050602040202020205" charset="0"/>
              <a:cs typeface="Chalkduster" panose="03050602040202020205" charset="0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2191385" y="5018405"/>
            <a:ext cx="1798955" cy="477520"/>
          </a:xfrm>
          <a:custGeom>
            <a:avLst/>
            <a:gdLst>
              <a:gd name="connsiteX0" fmla="*/ 0 w 1385532"/>
              <a:gd name="connsiteY0" fmla="*/ 0 h 510597"/>
              <a:gd name="connsiteX1" fmla="*/ 1385532 w 1385532"/>
              <a:gd name="connsiteY1" fmla="*/ 0 h 510597"/>
              <a:gd name="connsiteX2" fmla="*/ 1385532 w 1385532"/>
              <a:gd name="connsiteY2" fmla="*/ 387964 h 510597"/>
              <a:gd name="connsiteX3" fmla="*/ 1262899 w 1385532"/>
              <a:gd name="connsiteY3" fmla="*/ 510597 h 510597"/>
              <a:gd name="connsiteX4" fmla="*/ 122633 w 1385532"/>
              <a:gd name="connsiteY4" fmla="*/ 510597 h 510597"/>
              <a:gd name="connsiteX5" fmla="*/ 0 w 1385532"/>
              <a:gd name="connsiteY5" fmla="*/ 387964 h 51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532" h="510597">
                <a:moveTo>
                  <a:pt x="0" y="0"/>
                </a:moveTo>
                <a:lnTo>
                  <a:pt x="1385532" y="0"/>
                </a:lnTo>
                <a:lnTo>
                  <a:pt x="1385532" y="387964"/>
                </a:lnTo>
                <a:cubicBezTo>
                  <a:pt x="1317804" y="387964"/>
                  <a:pt x="1262899" y="442869"/>
                  <a:pt x="1262899" y="510597"/>
                </a:cubicBezTo>
                <a:lnTo>
                  <a:pt x="122633" y="510597"/>
                </a:lnTo>
                <a:cubicBezTo>
                  <a:pt x="122633" y="442869"/>
                  <a:pt x="67728" y="387964"/>
                  <a:pt x="0" y="38796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60156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8872" tIns="59436" rIns="118872" bIns="59436" rtlCol="0" anchor="ctr">
            <a:spAutoFit/>
          </a:bodyPr>
          <a:p>
            <a:pPr algn="ctr"/>
            <a:endParaRPr lang="zh-CN" altLang="en-US" sz="2340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4201795" y="4467860"/>
            <a:ext cx="1798955" cy="477520"/>
          </a:xfrm>
          <a:custGeom>
            <a:avLst/>
            <a:gdLst>
              <a:gd name="connsiteX0" fmla="*/ 0 w 1385532"/>
              <a:gd name="connsiteY0" fmla="*/ 0 h 510597"/>
              <a:gd name="connsiteX1" fmla="*/ 1385532 w 1385532"/>
              <a:gd name="connsiteY1" fmla="*/ 0 h 510597"/>
              <a:gd name="connsiteX2" fmla="*/ 1385532 w 1385532"/>
              <a:gd name="connsiteY2" fmla="*/ 387964 h 510597"/>
              <a:gd name="connsiteX3" fmla="*/ 1262899 w 1385532"/>
              <a:gd name="connsiteY3" fmla="*/ 510597 h 510597"/>
              <a:gd name="connsiteX4" fmla="*/ 122633 w 1385532"/>
              <a:gd name="connsiteY4" fmla="*/ 510597 h 510597"/>
              <a:gd name="connsiteX5" fmla="*/ 0 w 1385532"/>
              <a:gd name="connsiteY5" fmla="*/ 387964 h 51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532" h="510597">
                <a:moveTo>
                  <a:pt x="0" y="0"/>
                </a:moveTo>
                <a:lnTo>
                  <a:pt x="1385532" y="0"/>
                </a:lnTo>
                <a:lnTo>
                  <a:pt x="1385532" y="387964"/>
                </a:lnTo>
                <a:cubicBezTo>
                  <a:pt x="1317804" y="387964"/>
                  <a:pt x="1262899" y="442869"/>
                  <a:pt x="1262899" y="510597"/>
                </a:cubicBezTo>
                <a:lnTo>
                  <a:pt x="122633" y="510597"/>
                </a:lnTo>
                <a:cubicBezTo>
                  <a:pt x="122633" y="442869"/>
                  <a:pt x="67728" y="387964"/>
                  <a:pt x="0" y="38796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60156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8872" tIns="59436" rIns="118872" bIns="59436" rtlCol="0" anchor="ctr">
            <a:spAutoFit/>
          </a:bodyPr>
          <a:lstStyle/>
          <a:p>
            <a:pPr algn="ctr"/>
            <a:endParaRPr lang="zh-CN" altLang="en-US" sz="2340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6203315" y="5022215"/>
            <a:ext cx="1798955" cy="477520"/>
          </a:xfrm>
          <a:custGeom>
            <a:avLst/>
            <a:gdLst>
              <a:gd name="connsiteX0" fmla="*/ 0 w 1385532"/>
              <a:gd name="connsiteY0" fmla="*/ 0 h 510597"/>
              <a:gd name="connsiteX1" fmla="*/ 1385532 w 1385532"/>
              <a:gd name="connsiteY1" fmla="*/ 0 h 510597"/>
              <a:gd name="connsiteX2" fmla="*/ 1385532 w 1385532"/>
              <a:gd name="connsiteY2" fmla="*/ 387964 h 510597"/>
              <a:gd name="connsiteX3" fmla="*/ 1262899 w 1385532"/>
              <a:gd name="connsiteY3" fmla="*/ 510597 h 510597"/>
              <a:gd name="connsiteX4" fmla="*/ 122633 w 1385532"/>
              <a:gd name="connsiteY4" fmla="*/ 510597 h 510597"/>
              <a:gd name="connsiteX5" fmla="*/ 0 w 1385532"/>
              <a:gd name="connsiteY5" fmla="*/ 387964 h 51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532" h="510597">
                <a:moveTo>
                  <a:pt x="0" y="0"/>
                </a:moveTo>
                <a:lnTo>
                  <a:pt x="1385532" y="0"/>
                </a:lnTo>
                <a:lnTo>
                  <a:pt x="1385532" y="387964"/>
                </a:lnTo>
                <a:cubicBezTo>
                  <a:pt x="1317804" y="387964"/>
                  <a:pt x="1262899" y="442869"/>
                  <a:pt x="1262899" y="510597"/>
                </a:cubicBezTo>
                <a:lnTo>
                  <a:pt x="122633" y="510597"/>
                </a:lnTo>
                <a:cubicBezTo>
                  <a:pt x="122633" y="442869"/>
                  <a:pt x="67728" y="387964"/>
                  <a:pt x="0" y="38796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60156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8872" tIns="59436" rIns="118872" bIns="59436" rtlCol="0" anchor="ctr">
            <a:spAutoFit/>
          </a:bodyPr>
          <a:lstStyle/>
          <a:p>
            <a:pPr algn="ctr"/>
            <a:endParaRPr lang="zh-CN" altLang="en-US" sz="2340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8202295" y="4471670"/>
            <a:ext cx="1798955" cy="477520"/>
          </a:xfrm>
          <a:custGeom>
            <a:avLst/>
            <a:gdLst>
              <a:gd name="connsiteX0" fmla="*/ 0 w 1385532"/>
              <a:gd name="connsiteY0" fmla="*/ 0 h 510597"/>
              <a:gd name="connsiteX1" fmla="*/ 1385532 w 1385532"/>
              <a:gd name="connsiteY1" fmla="*/ 0 h 510597"/>
              <a:gd name="connsiteX2" fmla="*/ 1385532 w 1385532"/>
              <a:gd name="connsiteY2" fmla="*/ 387964 h 510597"/>
              <a:gd name="connsiteX3" fmla="*/ 1262899 w 1385532"/>
              <a:gd name="connsiteY3" fmla="*/ 510597 h 510597"/>
              <a:gd name="connsiteX4" fmla="*/ 122633 w 1385532"/>
              <a:gd name="connsiteY4" fmla="*/ 510597 h 510597"/>
              <a:gd name="connsiteX5" fmla="*/ 0 w 1385532"/>
              <a:gd name="connsiteY5" fmla="*/ 387964 h 51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532" h="510597">
                <a:moveTo>
                  <a:pt x="0" y="0"/>
                </a:moveTo>
                <a:lnTo>
                  <a:pt x="1385532" y="0"/>
                </a:lnTo>
                <a:lnTo>
                  <a:pt x="1385532" y="387964"/>
                </a:lnTo>
                <a:cubicBezTo>
                  <a:pt x="1317804" y="387964"/>
                  <a:pt x="1262899" y="442869"/>
                  <a:pt x="1262899" y="510597"/>
                </a:cubicBezTo>
                <a:lnTo>
                  <a:pt x="122633" y="510597"/>
                </a:lnTo>
                <a:cubicBezTo>
                  <a:pt x="122633" y="442869"/>
                  <a:pt x="67728" y="387964"/>
                  <a:pt x="0" y="38796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60156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8872" tIns="59436" rIns="118872" bIns="59436" rtlCol="0" anchor="ctr">
            <a:spAutoFit/>
          </a:bodyPr>
          <a:lstStyle/>
          <a:p>
            <a:pPr algn="ctr"/>
            <a:endParaRPr lang="zh-CN" altLang="en-US" sz="2340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10212705" y="5029200"/>
            <a:ext cx="1798955" cy="477520"/>
          </a:xfrm>
          <a:custGeom>
            <a:avLst/>
            <a:gdLst>
              <a:gd name="connsiteX0" fmla="*/ 0 w 1385532"/>
              <a:gd name="connsiteY0" fmla="*/ 0 h 510597"/>
              <a:gd name="connsiteX1" fmla="*/ 1385532 w 1385532"/>
              <a:gd name="connsiteY1" fmla="*/ 0 h 510597"/>
              <a:gd name="connsiteX2" fmla="*/ 1385532 w 1385532"/>
              <a:gd name="connsiteY2" fmla="*/ 387964 h 510597"/>
              <a:gd name="connsiteX3" fmla="*/ 1262899 w 1385532"/>
              <a:gd name="connsiteY3" fmla="*/ 510597 h 510597"/>
              <a:gd name="connsiteX4" fmla="*/ 122633 w 1385532"/>
              <a:gd name="connsiteY4" fmla="*/ 510597 h 510597"/>
              <a:gd name="connsiteX5" fmla="*/ 0 w 1385532"/>
              <a:gd name="connsiteY5" fmla="*/ 387964 h 51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5532" h="510597">
                <a:moveTo>
                  <a:pt x="0" y="0"/>
                </a:moveTo>
                <a:lnTo>
                  <a:pt x="1385532" y="0"/>
                </a:lnTo>
                <a:lnTo>
                  <a:pt x="1385532" y="387964"/>
                </a:lnTo>
                <a:cubicBezTo>
                  <a:pt x="1317804" y="387964"/>
                  <a:pt x="1262899" y="442869"/>
                  <a:pt x="1262899" y="510597"/>
                </a:cubicBezTo>
                <a:lnTo>
                  <a:pt x="122633" y="510597"/>
                </a:lnTo>
                <a:cubicBezTo>
                  <a:pt x="122633" y="442869"/>
                  <a:pt x="67728" y="387964"/>
                  <a:pt x="0" y="38796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60156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8872" tIns="59436" rIns="118872" bIns="59436" rtlCol="0" anchor="ctr">
            <a:spAutoFit/>
          </a:bodyPr>
          <a:lstStyle/>
          <a:p>
            <a:pPr algn="ctr"/>
            <a:endParaRPr lang="zh-CN" altLang="en-US" sz="2340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510233" y="5068309"/>
            <a:ext cx="1139825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2000" spc="-120">
                <a:gradFill flip="none" rotWithShape="1">
                  <a:gsLst>
                    <a:gs pos="26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pPr algn="ctr"/>
            <a:r>
              <a:rPr lang="zh-CN" altLang="en-US" b="1" dirty="0">
                <a:solidFill>
                  <a:schemeClr val="accent1">
                    <a:lumMod val="781"/>
                    <a:lumOff val="99219"/>
                  </a:schemeClr>
                </a:solidFill>
                <a:latin typeface="Times New Roman Bold" panose="02020603050405020304" charset="0"/>
                <a:ea typeface="宋体" pitchFamily="2" charset="-122"/>
                <a:cs typeface="Times New Roman Bold" panose="02020603050405020304" charset="0"/>
                <a:sym typeface="Calibri" panose="020F0502020204030204" pitchFamily="34" charset="0"/>
              </a:rPr>
              <a:t>Black Tea</a:t>
            </a:r>
            <a:endParaRPr lang="zh-CN" altLang="en-US" b="1" dirty="0">
              <a:solidFill>
                <a:schemeClr val="accent1">
                  <a:lumMod val="781"/>
                  <a:lumOff val="99219"/>
                </a:schemeClr>
              </a:solidFill>
              <a:latin typeface="Times New Roman Bold" panose="02020603050405020304" charset="0"/>
              <a:ea typeface="宋体" pitchFamily="2" charset="-122"/>
              <a:cs typeface="Times New Roman Bold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369534" y="4528559"/>
            <a:ext cx="1425575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2000" spc="-120">
                <a:gradFill flip="none" rotWithShape="1">
                  <a:gsLst>
                    <a:gs pos="26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pPr algn="ctr"/>
            <a:r>
              <a:rPr lang="zh-CN" altLang="en-US" b="1" dirty="0">
                <a:solidFill>
                  <a:schemeClr val="accent1">
                    <a:lumMod val="781"/>
                    <a:lumOff val="99219"/>
                  </a:schemeClr>
                </a:solidFill>
                <a:latin typeface="Times New Roman Bold" panose="02020603050405020304" charset="0"/>
                <a:ea typeface="宋体" pitchFamily="2" charset="-122"/>
                <a:cs typeface="Times New Roman Bold" panose="02020603050405020304" charset="0"/>
                <a:sym typeface="Calibri" panose="020F0502020204030204" pitchFamily="34" charset="0"/>
              </a:rPr>
              <a:t>Oolong Tea</a:t>
            </a:r>
            <a:endParaRPr lang="zh-CN" altLang="en-US" b="1" dirty="0">
              <a:solidFill>
                <a:schemeClr val="accent1">
                  <a:lumMod val="781"/>
                  <a:lumOff val="99219"/>
                </a:schemeClr>
              </a:solidFill>
              <a:latin typeface="Times New Roman Bold" panose="02020603050405020304" charset="0"/>
              <a:ea typeface="宋体" pitchFamily="2" charset="-122"/>
              <a:cs typeface="Times New Roman Bold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458070" y="5100694"/>
            <a:ext cx="1243965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2000" spc="-120">
                <a:gradFill flip="none" rotWithShape="1">
                  <a:gsLst>
                    <a:gs pos="26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pPr algn="ctr"/>
            <a:r>
              <a:rPr lang="zh-CN" altLang="en-US" b="1" dirty="0">
                <a:solidFill>
                  <a:schemeClr val="accent1">
                    <a:lumMod val="781"/>
                    <a:lumOff val="99219"/>
                  </a:schemeClr>
                </a:solidFill>
                <a:latin typeface="Times New Roman Bold" panose="02020603050405020304" charset="0"/>
                <a:ea typeface="宋体" pitchFamily="2" charset="-122"/>
                <a:cs typeface="Times New Roman Bold" panose="02020603050405020304" charset="0"/>
                <a:sym typeface="Calibri" panose="020F0502020204030204" pitchFamily="34" charset="0"/>
              </a:rPr>
              <a:t>White Tea</a:t>
            </a:r>
            <a:endParaRPr lang="zh-CN" altLang="en-US" b="1" dirty="0">
              <a:solidFill>
                <a:schemeClr val="accent1">
                  <a:lumMod val="781"/>
                  <a:lumOff val="99219"/>
                </a:schemeClr>
              </a:solidFill>
              <a:latin typeface="Times New Roman Bold" panose="02020603050405020304" charset="0"/>
              <a:ea typeface="宋体" pitchFamily="2" charset="-122"/>
              <a:cs typeface="Times New Roman Bold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450721" y="4560944"/>
            <a:ext cx="1341755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2000" spc="-120">
                <a:gradFill flip="none" rotWithShape="1">
                  <a:gsLst>
                    <a:gs pos="26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pPr algn="ctr"/>
            <a:r>
              <a:rPr lang="zh-CN" altLang="en-US" b="1" dirty="0">
                <a:solidFill>
                  <a:schemeClr val="accent1">
                    <a:lumMod val="781"/>
                    <a:lumOff val="99219"/>
                  </a:schemeClr>
                </a:solidFill>
                <a:latin typeface="Times New Roman Bold" panose="02020603050405020304" charset="0"/>
                <a:ea typeface="宋体" pitchFamily="2" charset="-122"/>
                <a:cs typeface="Times New Roman Bold" panose="02020603050405020304" charset="0"/>
                <a:sym typeface="Calibri" panose="020F0502020204030204" pitchFamily="34" charset="0"/>
              </a:rPr>
              <a:t>Yellow Tea</a:t>
            </a:r>
            <a:endParaRPr lang="zh-CN" altLang="en-US" b="1" dirty="0">
              <a:solidFill>
                <a:schemeClr val="accent1">
                  <a:lumMod val="781"/>
                  <a:lumOff val="99219"/>
                </a:schemeClr>
              </a:solidFill>
              <a:latin typeface="Times New Roman Bold" panose="02020603050405020304" charset="0"/>
              <a:ea typeface="宋体" pitchFamily="2" charset="-122"/>
              <a:cs typeface="Times New Roman Bold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0555450" y="5111489"/>
            <a:ext cx="1132840" cy="39878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2000" spc="-120">
                <a:gradFill flip="none" rotWithShape="1">
                  <a:gsLst>
                    <a:gs pos="26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思源宋体 CN Medium" panose="02020500000000000000" pitchFamily="18" charset="-122"/>
                <a:ea typeface="思源宋体 CN Medium" panose="02020500000000000000" pitchFamily="18" charset="-122"/>
              </a:defRPr>
            </a:lvl1pPr>
          </a:lstStyle>
          <a:p>
            <a:pPr algn="ctr"/>
            <a:r>
              <a:rPr lang="zh-CN" altLang="en-US" b="1" dirty="0">
                <a:solidFill>
                  <a:schemeClr val="accent1">
                    <a:lumMod val="781"/>
                    <a:lumOff val="99219"/>
                  </a:schemeClr>
                </a:solidFill>
                <a:latin typeface="Times New Roman Bold" panose="02020603050405020304" charset="0"/>
                <a:ea typeface="宋体" pitchFamily="2" charset="-122"/>
                <a:cs typeface="Times New Roman Bold" panose="02020603050405020304" charset="0"/>
                <a:sym typeface="Calibri" panose="020F0502020204030204" pitchFamily="34" charset="0"/>
              </a:rPr>
              <a:t>Dark Tea</a:t>
            </a:r>
            <a:endParaRPr lang="zh-CN" altLang="en-US" b="1" dirty="0">
              <a:solidFill>
                <a:schemeClr val="accent1">
                  <a:lumMod val="781"/>
                  <a:lumOff val="99219"/>
                </a:schemeClr>
              </a:solidFill>
              <a:latin typeface="Times New Roman Bold" panose="02020603050405020304" charset="0"/>
              <a:ea typeface="宋体" pitchFamily="2" charset="-122"/>
              <a:cs typeface="Times New Roman Bold" panose="0202060305040502030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971420" y="739488"/>
            <a:ext cx="2249170" cy="521970"/>
          </a:xfrm>
        </p:spPr>
        <p:txBody>
          <a:bodyPr>
            <a:spAutoFit/>
          </a:bodyPr>
          <a:lstStyle/>
          <a:p>
            <a:r>
              <a:rPr lang="en-US" altLang="zh-CN" dirty="0">
                <a:latin typeface="Chalkduster" panose="03050602040202020205" charset="0"/>
                <a:cs typeface="Chalkduster" panose="03050602040202020205" charset="0"/>
                <a:sym typeface="Calibri" panose="020F0502020204030204" pitchFamily="34" charset="0"/>
              </a:rPr>
              <a:t>Green Tea</a:t>
            </a:r>
            <a:endParaRPr lang="en-US" altLang="zh-CN" dirty="0">
              <a:latin typeface="Chalkduster" panose="03050602040202020205" charset="0"/>
              <a:cs typeface="Chalkduster" panose="03050602040202020205" charset="0"/>
              <a:sym typeface="Calibri" panose="020F0502020204030204" pitchFamily="34" charset="0"/>
            </a:endParaRPr>
          </a:p>
        </p:txBody>
      </p:sp>
      <p:pic>
        <p:nvPicPr>
          <p:cNvPr id="2" name="图片 1" descr="/Users/yangfan/Library/Containers/com.kingsoft.wpsoffice.mac/Data/tmp/picturecompress_20240911221556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6495" y="2059305"/>
            <a:ext cx="4709795" cy="3107690"/>
          </a:xfrm>
          <a:prstGeom prst="ellipse">
            <a:avLst/>
          </a:prstGeom>
        </p:spPr>
      </p:pic>
      <p:pic>
        <p:nvPicPr>
          <p:cNvPr id="4" name="图片 3" descr="/Users/yangfan/Library/Containers/com.kingsoft.wpsoffice.mac/Data/tmp/picturecompress_20240911221601/output_1.jpgoutput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2075" y="2059305"/>
            <a:ext cx="4709795" cy="3070225"/>
          </a:xfrm>
          <a:prstGeom prst="ellipse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61030" y="5401310"/>
            <a:ext cx="914400" cy="914400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 algn="l"/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A</a:t>
            </a:r>
            <a:endParaRPr lang="en-US" altLang="zh-CN" sz="4400" dirty="0" err="1">
              <a:solidFill>
                <a:schemeClr val="tx1">
                  <a:lumMod val="75000"/>
                  <a:lumOff val="25000"/>
                </a:schemeClr>
              </a:solidFill>
              <a:latin typeface="Chalkduster" panose="03050602040202020205" charset="0"/>
              <a:ea typeface="宋体" pitchFamily="2" charset="-122"/>
              <a:cs typeface="Chalkduster" panose="03050602040202020205" charset="0"/>
              <a:sym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12835" y="5401310"/>
            <a:ext cx="914400" cy="914400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 algn="l"/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B</a:t>
            </a:r>
            <a:endParaRPr lang="en-US" altLang="zh-CN" sz="4400" dirty="0" err="1">
              <a:solidFill>
                <a:schemeClr val="tx1">
                  <a:lumMod val="75000"/>
                  <a:lumOff val="25000"/>
                </a:schemeClr>
              </a:solidFill>
              <a:latin typeface="Chalkduster" panose="03050602040202020205" charset="0"/>
              <a:ea typeface="宋体" pitchFamily="2" charset="-122"/>
              <a:cs typeface="Chalkduster" panose="03050602040202020205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971420" y="739488"/>
            <a:ext cx="2249170" cy="521970"/>
          </a:xfrm>
        </p:spPr>
        <p:txBody>
          <a:bodyPr>
            <a:spAutoFit/>
          </a:bodyPr>
          <a:lstStyle/>
          <a:p>
            <a:r>
              <a:rPr lang="en-US" altLang="zh-CN" dirty="0">
                <a:latin typeface="Chalkduster" panose="03050602040202020205" charset="0"/>
                <a:cs typeface="Chalkduster" panose="03050602040202020205" charset="0"/>
                <a:sym typeface="Calibri" panose="020F0502020204030204" pitchFamily="34" charset="0"/>
              </a:rPr>
              <a:t>Green Tea</a:t>
            </a:r>
            <a:endParaRPr lang="en-US" altLang="zh-CN" dirty="0">
              <a:latin typeface="Chalkduster" panose="03050602040202020205" charset="0"/>
              <a:cs typeface="Chalkduster" panose="03050602040202020205" charset="0"/>
              <a:sym typeface="Calibri" panose="020F0502020204030204" pitchFamily="34" charset="0"/>
            </a:endParaRPr>
          </a:p>
        </p:txBody>
      </p:sp>
      <p:pic>
        <p:nvPicPr>
          <p:cNvPr id="2" name="图片 1" descr="/Users/yangfan/Library/Containers/com.kingsoft.wpsoffice.mac/Data/tmp/picturecompress_20240911221530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6495" y="2059305"/>
            <a:ext cx="4709795" cy="3107690"/>
          </a:xfrm>
          <a:prstGeom prst="ellipse">
            <a:avLst/>
          </a:prstGeom>
        </p:spPr>
      </p:pic>
      <p:pic>
        <p:nvPicPr>
          <p:cNvPr id="4" name="图片 3" descr="/Users/yangfan/Library/Containers/com.kingsoft.wpsoffice.mac/Data/tmp/picturecompress_20240911221538/output_1.jpgoutput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2075" y="2059305"/>
            <a:ext cx="4709795" cy="3070225"/>
          </a:xfrm>
          <a:prstGeom prst="ellipse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59230" y="5401310"/>
            <a:ext cx="4417060" cy="914400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 algn="l"/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West Lake Longjing Tea</a:t>
            </a:r>
            <a:endParaRPr lang="en-US" altLang="zh-CN" sz="2400" dirty="0" err="1">
              <a:solidFill>
                <a:schemeClr val="tx1">
                  <a:lumMod val="75000"/>
                  <a:lumOff val="25000"/>
                </a:schemeClr>
              </a:solidFill>
              <a:latin typeface="Chalkduster" panose="03050602040202020205" charset="0"/>
              <a:ea typeface="宋体" pitchFamily="2" charset="-122"/>
              <a:cs typeface="Chalkduster" panose="03050602040202020205" charset="0"/>
              <a:sym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66735" y="5401310"/>
            <a:ext cx="1541145" cy="914400"/>
          </a:xfrm>
          <a:prstGeom prst="rect">
            <a:avLst/>
          </a:prstGeom>
          <a:noFill/>
        </p:spPr>
        <p:txBody>
          <a:bodyPr wrap="none">
            <a:noAutofit/>
          </a:bodyPr>
          <a:p>
            <a:pPr algn="l"/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Sencha</a:t>
            </a:r>
            <a:endParaRPr lang="en-US" altLang="zh-CN" sz="2400" dirty="0" err="1">
              <a:solidFill>
                <a:schemeClr val="tx1">
                  <a:lumMod val="75000"/>
                  <a:lumOff val="25000"/>
                </a:schemeClr>
              </a:solidFill>
              <a:latin typeface="Chalkduster" panose="03050602040202020205" charset="0"/>
              <a:ea typeface="宋体" pitchFamily="2" charset="-122"/>
              <a:cs typeface="Chalkduster" panose="03050602040202020205" charset="0"/>
              <a:sym typeface="Calibri" panose="020F0502020204030204" pitchFamily="34" charset="0"/>
            </a:endParaRPr>
          </a:p>
          <a:p>
            <a:pPr algn="l"/>
            <a:r>
              <a:rPr lang="ja-JP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（煎茶）</a:t>
            </a:r>
            <a:endParaRPr lang="ja-JP" altLang="en-US" sz="2400" dirty="0" err="1">
              <a:solidFill>
                <a:schemeClr val="tx1">
                  <a:lumMod val="75000"/>
                  <a:lumOff val="25000"/>
                </a:schemeClr>
              </a:solidFill>
              <a:latin typeface="Chalkduster" panose="03050602040202020205" charset="0"/>
              <a:ea typeface="宋体" pitchFamily="2" charset="-122"/>
              <a:cs typeface="Chalkduster" panose="03050602040202020205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971420" y="739488"/>
            <a:ext cx="2249170" cy="521970"/>
          </a:xfrm>
        </p:spPr>
        <p:txBody>
          <a:bodyPr>
            <a:spAutoFit/>
          </a:bodyPr>
          <a:lstStyle/>
          <a:p>
            <a:r>
              <a:rPr lang="en-US" altLang="zh-CN" dirty="0">
                <a:latin typeface="Chalkduster" panose="03050602040202020205" charset="0"/>
                <a:cs typeface="Chalkduster" panose="03050602040202020205" charset="0"/>
                <a:sym typeface="Calibri" panose="020F0502020204030204" pitchFamily="34" charset="0"/>
              </a:rPr>
              <a:t>Green Tea</a:t>
            </a:r>
            <a:endParaRPr lang="en-US" altLang="zh-CN" dirty="0">
              <a:latin typeface="Chalkduster" panose="03050602040202020205" charset="0"/>
              <a:cs typeface="Chalkduster" panose="03050602040202020205" charset="0"/>
              <a:sym typeface="Calibri" panose="020F0502020204030204" pitchFamily="34" charset="0"/>
            </a:endParaRPr>
          </a:p>
        </p:txBody>
      </p:sp>
      <p:pic>
        <p:nvPicPr>
          <p:cNvPr id="8" name="图片 7" descr="/Users/yangfan/Library/Containers/com.kingsoft.wpsoffice.mac/Data/tmp/picturecompress_20240911221315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240" y="1648460"/>
            <a:ext cx="8860155" cy="4834255"/>
          </a:xfrm>
          <a:prstGeom prst="rect">
            <a:avLst/>
          </a:prstGeom>
        </p:spPr>
      </p:pic>
      <p:pic>
        <p:nvPicPr>
          <p:cNvPr id="10" name="图片 9" descr="bofang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75" y="3547745"/>
            <a:ext cx="1036320" cy="1036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523366" y="791923"/>
            <a:ext cx="419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75000"/>
                    <a:alpha val="35000"/>
                  </a:schemeClr>
                </a:solidFill>
                <a:effectLst/>
                <a:latin typeface="宋体" pitchFamily="2" charset="-122"/>
                <a:ea typeface="宋体" pitchFamily="2" charset="-122"/>
              </a:rPr>
              <a:t>博大精深</a:t>
            </a:r>
            <a:endParaRPr lang="en-US" dirty="0">
              <a:solidFill>
                <a:schemeClr val="bg1">
                  <a:lumMod val="75000"/>
                  <a:alpha val="35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97475" y="791923"/>
            <a:ext cx="419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75000"/>
                    <a:alpha val="35000"/>
                  </a:schemeClr>
                </a:solidFill>
                <a:effectLst/>
                <a:latin typeface="宋体" pitchFamily="2" charset="-122"/>
                <a:ea typeface="宋体" pitchFamily="2" charset="-122"/>
              </a:rPr>
              <a:t>源远流长</a:t>
            </a:r>
            <a:endParaRPr lang="en-US" dirty="0">
              <a:solidFill>
                <a:schemeClr val="bg1">
                  <a:lumMod val="75000"/>
                  <a:alpha val="35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71583" y="791924"/>
            <a:ext cx="419100" cy="1477328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75000"/>
                    <a:alpha val="35000"/>
                  </a:schemeClr>
                </a:solidFill>
                <a:effectLst/>
                <a:latin typeface="宋体" pitchFamily="2" charset="-122"/>
                <a:ea typeface="宋体" pitchFamily="2" charset="-122"/>
              </a:rPr>
              <a:t>中华茶文化</a:t>
            </a:r>
            <a:endParaRPr lang="en-US" dirty="0">
              <a:solidFill>
                <a:schemeClr val="bg1">
                  <a:lumMod val="75000"/>
                  <a:alpha val="35000"/>
                </a:schemeClr>
              </a:solidFill>
              <a:effectLst/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6" name="图片 5" descr="/Users/yangfan/Library/Containers/com.kingsoft.wpsoffice.mac/Data/tmp/picturecompress_20240911221835/output_2.pngoutput_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图片 6" descr="/Users/yangfan/Library/Containers/com.kingsoft.wpsoffice.mac/Data/tmp/picturecompress_20240911221835/output_3.pngoutput_3"/>
          <p:cNvPicPr>
            <a:picLocks noChangeAspect="1"/>
          </p:cNvPicPr>
          <p:nvPr/>
        </p:nvPicPr>
        <p:blipFill>
          <a:blip r:embed="rId2">
            <a:alphaModFix amt="38000"/>
          </a:blip>
          <a:srcRect/>
          <a:stretch>
            <a:fillRect/>
          </a:stretch>
        </p:blipFill>
        <p:spPr>
          <a:xfrm>
            <a:off x="0" y="3022126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sp>
        <p:nvSpPr>
          <p:cNvPr id="58" name="文本框 57"/>
          <p:cNvSpPr txBox="1"/>
          <p:nvPr/>
        </p:nvSpPr>
        <p:spPr>
          <a:xfrm>
            <a:off x="2589530" y="2462530"/>
            <a:ext cx="790384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>
                <a:solidFill>
                  <a:schemeClr val="accent1"/>
                </a:solidFill>
                <a:effectLst>
                  <a:outerShdw blurRad="114300" dist="76200" dir="2700000" algn="tl" rotWithShape="0">
                    <a:srgbClr val="407A5F">
                      <a:alpha val="20000"/>
                    </a:srgbClr>
                  </a:outerShdw>
                </a:effectLst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Thank you</a:t>
            </a:r>
            <a:r>
              <a:rPr lang="zh-CN" altLang="en-US" sz="9600" dirty="0">
                <a:solidFill>
                  <a:schemeClr val="accent1"/>
                </a:solidFill>
                <a:effectLst>
                  <a:outerShdw blurRad="114300" dist="76200" dir="2700000" algn="tl" rotWithShape="0">
                    <a:srgbClr val="407A5F">
                      <a:alpha val="20000"/>
                    </a:srgbClr>
                  </a:outerShdw>
                </a:effectLst>
                <a:latin typeface="Chalkduster" panose="03050602040202020205" charset="0"/>
                <a:ea typeface="宋体" pitchFamily="2" charset="-122"/>
                <a:cs typeface="Chalkduster" panose="03050602040202020205" charset="0"/>
                <a:sym typeface="Calibri" panose="020F0502020204030204" pitchFamily="34" charset="0"/>
              </a:rPr>
              <a:t>！</a:t>
            </a:r>
            <a:endParaRPr lang="zh-CN" altLang="en-US" sz="9600" dirty="0">
              <a:solidFill>
                <a:schemeClr val="accent1"/>
              </a:solidFill>
              <a:effectLst>
                <a:outerShdw blurRad="114300" dist="76200" dir="2700000" algn="tl" rotWithShape="0">
                  <a:srgbClr val="407A5F">
                    <a:alpha val="20000"/>
                  </a:srgbClr>
                </a:outerShdw>
              </a:effectLst>
              <a:latin typeface="Chalkduster" panose="03050602040202020205" charset="0"/>
              <a:ea typeface="宋体" pitchFamily="2" charset="-122"/>
              <a:cs typeface="Chalkduster" panose="03050602040202020205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tags/tag1.xml><?xml version="1.0" encoding="utf-8"?>
<p:tagLst xmlns:p="http://schemas.openxmlformats.org/presentationml/2006/main">
  <p:tag name="TOP" val="-9.641418"/>
  <p:tag name="LEFT" val="442.2717"/>
  <p:tag name="WIDTH" val="70.5"/>
  <p:tag name="HEIGHT" val="181.0803"/>
  <p:tag name="ADJUSTMENTS" val="35.25"/>
  <p:tag name="SHADOWBLUR" val="4"/>
  <p:tag name="SHADOWOFFSETX" val="2.12132"/>
  <p:tag name="SHADOWOFFSETY" val="2.12132"/>
  <p:tag name="SHADOWSIZE" val="100"/>
  <p:tag name="LINEWEIGHT" val="1.75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2.xml><?xml version="1.0" encoding="utf-8"?>
<p:tagLst xmlns:p="http://schemas.openxmlformats.org/presentationml/2006/main">
  <p:tag name="TOP" val="-9.641418"/>
  <p:tag name="LEFT" val="442.2717"/>
  <p:tag name="WIDTH" val="70.5"/>
  <p:tag name="HEIGHT" val="181.0803"/>
  <p:tag name="ADJUSTMENTS" val="35.25"/>
  <p:tag name="SHADOWBLUR" val="4"/>
  <p:tag name="SHADOWOFFSETX" val="2.12132"/>
  <p:tag name="SHADOWOFFSETY" val="2.12132"/>
  <p:tag name="SHADOWSIZE" val="100"/>
  <p:tag name="LINEWEIGHT" val="1.75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E2F53"/>
      </a:accent1>
      <a:accent2>
        <a:srgbClr val="315C68"/>
      </a:accent2>
      <a:accent3>
        <a:srgbClr val="F1A3A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noAutofit/>
      </a:bodyPr>
      <a:lstStyle>
        <a:defPPr algn="l">
          <a:defRPr sz="2400" dirty="0" err="1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ea typeface="宋体" pitchFamily="2" charset="-122"/>
            <a:cs typeface="Calibri" panose="020F0502020204030204" pitchFamily="34" charset="0"/>
            <a:sym typeface="Calibri" panose="020F050202020403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WPS 演示</Application>
  <PresentationFormat>宽屏</PresentationFormat>
  <Paragraphs>51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8" baseType="lpstr">
      <vt:lpstr>Arial</vt:lpstr>
      <vt:lpstr>宋体</vt:lpstr>
      <vt:lpstr>Wingdings</vt:lpstr>
      <vt:lpstr>Calibri</vt:lpstr>
      <vt:lpstr>Helvetica Neue</vt:lpstr>
      <vt:lpstr>汉仪书宋二KW</vt:lpstr>
      <vt:lpstr>演示佛系体</vt:lpstr>
      <vt:lpstr>苹方-简</vt:lpstr>
      <vt:lpstr>Microsoft YaHei Light</vt:lpstr>
      <vt:lpstr>Segoe UI Light</vt:lpstr>
      <vt:lpstr>微软雅黑</vt:lpstr>
      <vt:lpstr>汉仪旗黑</vt:lpstr>
      <vt:lpstr>Chalkduster</vt:lpstr>
      <vt:lpstr>华文楷体</vt:lpstr>
      <vt:lpstr>思源宋体 CN Medium</vt:lpstr>
      <vt:lpstr>Times New Roman Regular</vt:lpstr>
      <vt:lpstr>Times New Roman Bold</vt:lpstr>
      <vt:lpstr>宋体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小羊</cp:lastModifiedBy>
  <cp:revision>24</cp:revision>
  <dcterms:created xsi:type="dcterms:W3CDTF">2024-09-11T16:49:00Z</dcterms:created>
  <dcterms:modified xsi:type="dcterms:W3CDTF">2024-09-11T16:49:00Z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BF75D5D6C61CA10B92C9E1664FF7B1B6_43</vt:lpwstr>
  </property>
  <property fmtid="{D5CDD505-2E9C-101B-9397-08002B2CF9AE}" pid="3" name="KSOProductBuildVer">
    <vt:lpwstr>2052-5.5.1.7991</vt:lpwstr>
  </property>
</Properties>
</file>