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5"/>
  </p:notesMasterIdLst>
  <p:sldIdLst>
    <p:sldId id="308" r:id="rId4"/>
    <p:sldId id="310" r:id="rId6"/>
    <p:sldId id="314" r:id="rId7"/>
    <p:sldId id="461" r:id="rId8"/>
    <p:sldId id="452" r:id="rId9"/>
    <p:sldId id="462" r:id="rId10"/>
    <p:sldId id="463" r:id="rId11"/>
    <p:sldId id="453" r:id="rId12"/>
    <p:sldId id="465" r:id="rId13"/>
    <p:sldId id="466" r:id="rId14"/>
    <p:sldId id="467" r:id="rId15"/>
    <p:sldId id="468" r:id="rId16"/>
    <p:sldId id="469" r:id="rId17"/>
    <p:sldId id="447" r:id="rId18"/>
  </p:sldIdLst>
  <p:sldSz cx="24387175" cy="13716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F3F3F3"/>
    <a:srgbClr val="0D1220"/>
    <a:srgbClr val="347AFE"/>
    <a:srgbClr val="2870F6"/>
    <a:srgbClr val="367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1" autoAdjust="0"/>
    <p:restoredTop sz="94614" autoAdjust="0"/>
  </p:normalViewPr>
  <p:slideViewPr>
    <p:cSldViewPr snapToGrid="0">
      <p:cViewPr varScale="1">
        <p:scale>
          <a:sx n="58" d="100"/>
          <a:sy n="58" d="100"/>
        </p:scale>
        <p:origin x="42" y="78"/>
      </p:cViewPr>
      <p:guideLst>
        <p:guide pos="15362"/>
        <p:guide orient="horz" pos="822"/>
        <p:guide orient="horz" pos="7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5" d="100"/>
        <a:sy n="25" d="100"/>
      </p:scale>
      <p:origin x="0" y="-12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5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explosion val="0"/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1">
                  <a:lumMod val="90000"/>
                  <a:lumOff val="1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explosion val="0"/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tx1">
                  <a:lumMod val="90000"/>
                  <a:lumOff val="1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829FE-D1CC-46C1-B3FE-250E8DCBEA9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US"/>
              <a:t>l</a:t>
            </a: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CF5D1-E0FE-460E-BB3D-B37A835A61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F5D1-E0FE-460E-BB3D-B37A835A617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F5D1-E0FE-460E-BB3D-B37A835A617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F5D1-E0FE-460E-BB3D-B37A835A617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F5D1-E0FE-460E-BB3D-B37A835A617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F5D1-E0FE-460E-BB3D-B37A835A617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F5D1-E0FE-460E-BB3D-B37A835A617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F5D1-E0FE-460E-BB3D-B37A835A617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F5D1-E0FE-460E-BB3D-B37A835A617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F5D1-E0FE-460E-BB3D-B37A835A617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F5D1-E0FE-460E-BB3D-B37A835A617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F5D1-E0FE-460E-BB3D-B37A835A617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F5D1-E0FE-460E-BB3D-B37A835A617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F5D1-E0FE-460E-BB3D-B37A835A617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F5D1-E0FE-460E-BB3D-B37A835A617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hyperlink" Target="https://twitter.com/" TargetMode="External"/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" TargetMode="Externa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hyperlink" Target="https://twitter.com/" TargetMode="External"/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4" Type="http://schemas.openxmlformats.org/officeDocument/2006/relationships/hyperlink" Target="https://twitter.com/" TargetMode="External"/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" TargetMode="External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4" Type="http://schemas.openxmlformats.org/officeDocument/2006/relationships/hyperlink" Target="https://twitter.com/" TargetMode="External"/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" TargetMode="External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4" Type="http://schemas.openxmlformats.org/officeDocument/2006/relationships/hyperlink" Target="https://twitter.com/" TargetMode="External"/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" TargetMode="External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 rot="16200000">
            <a:off x="-1229732" y="6311280"/>
            <a:ext cx="446109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BAOTU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presentation to </a:t>
            </a:r>
            <a:r>
              <a:rPr lang="en-US" sz="2000" dirty="0" err="1">
                <a:solidFill>
                  <a:schemeClr val="tx1"/>
                </a:solidFill>
              </a:rPr>
              <a:t>DesignTuts</a:t>
            </a:r>
            <a:r>
              <a:rPr lang="en-US" sz="2000" dirty="0">
                <a:solidFill>
                  <a:schemeClr val="tx1"/>
                </a:solidFill>
              </a:rPr>
              <a:t> team</a:t>
            </a:r>
            <a:endParaRPr lang="en-US" sz="2000" dirty="0">
              <a:solidFill>
                <a:schemeClr val="tx1"/>
              </a:solidFill>
            </a:endParaRPr>
          </a:p>
        </p:txBody>
      </p:sp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 userDrawn="1"/>
        </p:nvSpPr>
        <p:spPr>
          <a:xfrm rot="2700000">
            <a:off x="499426" y="9056575"/>
            <a:ext cx="1002776" cy="1002776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/>
          <p:cNvSpPr/>
          <p:nvPr userDrawn="1"/>
        </p:nvSpPr>
        <p:spPr>
          <a:xfrm rot="2700000">
            <a:off x="586444" y="9143594"/>
            <a:ext cx="828741" cy="828741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 userDrawn="1"/>
        </p:nvSpPr>
        <p:spPr>
          <a:xfrm rot="2700000">
            <a:off x="689492" y="9249392"/>
            <a:ext cx="622645" cy="619422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 userDrawn="1"/>
        </p:nvSpPr>
        <p:spPr>
          <a:xfrm rot="2700000">
            <a:off x="788177" y="9345328"/>
            <a:ext cx="425275" cy="425275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877068" y="9239707"/>
            <a:ext cx="247493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000" b="1" smtClean="0">
                <a:solidFill>
                  <a:schemeClr val="bg1"/>
                </a:solidFill>
                <a:latin typeface="+mj-lt"/>
              </a:rPr>
            </a:fld>
            <a:endParaRPr lang="en-US" sz="1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hlinkClick r:id="rId2"/>
          </p:cNvPr>
          <p:cNvSpPr/>
          <p:nvPr userDrawn="1"/>
        </p:nvSpPr>
        <p:spPr>
          <a:xfrm>
            <a:off x="23362766" y="6501135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 rot="2700000">
            <a:off x="23436611" y="6581333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/>
          <p:cNvSpPr/>
          <p:nvPr userDrawn="1"/>
        </p:nvSpPr>
        <p:spPr bwMode="auto">
          <a:xfrm>
            <a:off x="23662745" y="6742125"/>
            <a:ext cx="113773" cy="244458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2" name="Rectangle 11">
            <a:hlinkClick r:id="rId3"/>
          </p:cNvPr>
          <p:cNvSpPr/>
          <p:nvPr userDrawn="1"/>
        </p:nvSpPr>
        <p:spPr>
          <a:xfrm>
            <a:off x="23362766" y="5679998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/>
          <p:cNvSpPr>
            <a:spLocks noEditPoints="1"/>
          </p:cNvSpPr>
          <p:nvPr userDrawn="1"/>
        </p:nvSpPr>
        <p:spPr bwMode="auto">
          <a:xfrm>
            <a:off x="23593484" y="5915790"/>
            <a:ext cx="252294" cy="242147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4" name="Oval 13"/>
          <p:cNvSpPr/>
          <p:nvPr userDrawn="1"/>
        </p:nvSpPr>
        <p:spPr>
          <a:xfrm rot="2700000">
            <a:off x="23436611" y="5760196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/>
          </p:cNvPr>
          <p:cNvSpPr/>
          <p:nvPr userDrawn="1"/>
        </p:nvSpPr>
        <p:spPr>
          <a:xfrm>
            <a:off x="23362766" y="7322271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"/>
          <p:cNvSpPr/>
          <p:nvPr userDrawn="1"/>
        </p:nvSpPr>
        <p:spPr bwMode="auto">
          <a:xfrm>
            <a:off x="23583068" y="7580059"/>
            <a:ext cx="273127" cy="22309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7" name="Oval 16"/>
          <p:cNvSpPr/>
          <p:nvPr userDrawn="1"/>
        </p:nvSpPr>
        <p:spPr>
          <a:xfrm rot="2700000">
            <a:off x="23436611" y="7402469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-2" y="0"/>
            <a:ext cx="24387177" cy="13716000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3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2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7162800" y="1295400"/>
            <a:ext cx="15889288" cy="1101090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4"/>
          </p:nvPr>
        </p:nvSpPr>
        <p:spPr>
          <a:xfrm>
            <a:off x="7162800" y="14024763"/>
            <a:ext cx="15889288" cy="1101090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5"/>
          </p:nvPr>
        </p:nvSpPr>
        <p:spPr>
          <a:xfrm>
            <a:off x="7162800" y="-11576304"/>
            <a:ext cx="15889288" cy="1101090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5.92371E-7 -3.33333E-6 L -5.92371E-7 -0.92233 " pathEditMode="relative" rAng="0" ptsTypes="AA">
                                      <p:cBhvr>
                                        <p:cTn id="6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1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2371E-7 -2.59259E-6 L -5.92371E-7 -0.92801 " pathEditMode="relative" rAng="0" ptsTypes="AA">
                                      <p:cBhvr>
                                        <p:cTn id="8" dur="2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accel="47600" decel="4760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2371E-7 2.59259E-6 L -5.92371E-7 0.93819 " pathEditMode="relative" rAng="0" ptsTypes="AA">
                                      <p:cBhvr>
                                        <p:cTn id="16" dur="2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6" grpId="1" animBg="1"/>
      <p:bldP spid="37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4" name="Picture Placeholder 33"/>
          <p:cNvSpPr>
            <a:spLocks noGrp="1"/>
          </p:cNvSpPr>
          <p:nvPr>
            <p:ph type="pic" sz="quarter" idx="13"/>
          </p:nvPr>
        </p:nvSpPr>
        <p:spPr>
          <a:xfrm>
            <a:off x="3264581" y="2634511"/>
            <a:ext cx="4593771" cy="4085303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4"/>
          </p:nvPr>
        </p:nvSpPr>
        <p:spPr>
          <a:xfrm>
            <a:off x="9887177" y="2634511"/>
            <a:ext cx="4593771" cy="4085303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5"/>
          </p:nvPr>
        </p:nvSpPr>
        <p:spPr>
          <a:xfrm>
            <a:off x="16505691" y="2634511"/>
            <a:ext cx="4593771" cy="4085303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3962399" y="3733799"/>
            <a:ext cx="6248400" cy="6248400"/>
          </a:xfrm>
          <a:custGeom>
            <a:avLst/>
            <a:gdLst>
              <a:gd name="connsiteX0" fmla="*/ 0 w 6248400"/>
              <a:gd name="connsiteY0" fmla="*/ 0 h 6248400"/>
              <a:gd name="connsiteX1" fmla="*/ 6248400 w 6248400"/>
              <a:gd name="connsiteY1" fmla="*/ 0 h 6248400"/>
              <a:gd name="connsiteX2" fmla="*/ 6248400 w 6248400"/>
              <a:gd name="connsiteY2" fmla="*/ 6248400 h 6248400"/>
              <a:gd name="connsiteX3" fmla="*/ 0 w 62484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6248400">
                <a:moveTo>
                  <a:pt x="0" y="0"/>
                </a:moveTo>
                <a:lnTo>
                  <a:pt x="6248400" y="0"/>
                </a:lnTo>
                <a:lnTo>
                  <a:pt x="6248400" y="6248400"/>
                </a:lnTo>
                <a:lnTo>
                  <a:pt x="0" y="6248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469900" dist="76200" dir="5400000" sx="104000" sy="104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8520545" y="-1"/>
            <a:ext cx="14531543" cy="13716000"/>
          </a:xfrm>
          <a:custGeom>
            <a:avLst/>
            <a:gdLst>
              <a:gd name="connsiteX0" fmla="*/ 0 w 14531543"/>
              <a:gd name="connsiteY0" fmla="*/ 0 h 13716000"/>
              <a:gd name="connsiteX1" fmla="*/ 14531543 w 14531543"/>
              <a:gd name="connsiteY1" fmla="*/ 0 h 13716000"/>
              <a:gd name="connsiteX2" fmla="*/ 14531543 w 14531543"/>
              <a:gd name="connsiteY2" fmla="*/ 13716000 h 13716000"/>
              <a:gd name="connsiteX3" fmla="*/ 0 w 1453154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31543" h="13716000">
                <a:moveTo>
                  <a:pt x="0" y="0"/>
                </a:moveTo>
                <a:lnTo>
                  <a:pt x="14531543" y="0"/>
                </a:lnTo>
                <a:lnTo>
                  <a:pt x="14531543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4" name="Picture Placeholder 33"/>
          <p:cNvSpPr>
            <a:spLocks noGrp="1"/>
          </p:cNvSpPr>
          <p:nvPr>
            <p:ph type="pic" sz="quarter" idx="11"/>
          </p:nvPr>
        </p:nvSpPr>
        <p:spPr>
          <a:xfrm>
            <a:off x="2020888" y="0"/>
            <a:ext cx="6986016" cy="13716000"/>
          </a:xfrm>
          <a:custGeom>
            <a:avLst/>
            <a:gdLst>
              <a:gd name="connsiteX0" fmla="*/ 0 w 6986016"/>
              <a:gd name="connsiteY0" fmla="*/ 0 h 13716000"/>
              <a:gd name="connsiteX1" fmla="*/ 6986016 w 6986016"/>
              <a:gd name="connsiteY1" fmla="*/ 0 h 13716000"/>
              <a:gd name="connsiteX2" fmla="*/ 6986016 w 6986016"/>
              <a:gd name="connsiteY2" fmla="*/ 13716000 h 13716000"/>
              <a:gd name="connsiteX3" fmla="*/ 0 w 698601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6016" h="13716000">
                <a:moveTo>
                  <a:pt x="0" y="0"/>
                </a:moveTo>
                <a:lnTo>
                  <a:pt x="6986016" y="0"/>
                </a:lnTo>
                <a:lnTo>
                  <a:pt x="6986016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2"/>
          </p:nvPr>
        </p:nvSpPr>
        <p:spPr>
          <a:xfrm>
            <a:off x="9038908" y="0"/>
            <a:ext cx="6986016" cy="13716000"/>
          </a:xfrm>
          <a:custGeom>
            <a:avLst/>
            <a:gdLst>
              <a:gd name="connsiteX0" fmla="*/ 0 w 6986016"/>
              <a:gd name="connsiteY0" fmla="*/ 0 h 13716000"/>
              <a:gd name="connsiteX1" fmla="*/ 6986016 w 6986016"/>
              <a:gd name="connsiteY1" fmla="*/ 0 h 13716000"/>
              <a:gd name="connsiteX2" fmla="*/ 6986016 w 6986016"/>
              <a:gd name="connsiteY2" fmla="*/ 13716000 h 13716000"/>
              <a:gd name="connsiteX3" fmla="*/ 0 w 698601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6016" h="13716000">
                <a:moveTo>
                  <a:pt x="0" y="0"/>
                </a:moveTo>
                <a:lnTo>
                  <a:pt x="6986016" y="0"/>
                </a:lnTo>
                <a:lnTo>
                  <a:pt x="6986016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16056928" y="0"/>
            <a:ext cx="6986016" cy="13716000"/>
          </a:xfrm>
          <a:custGeom>
            <a:avLst/>
            <a:gdLst>
              <a:gd name="connsiteX0" fmla="*/ 0 w 6986016"/>
              <a:gd name="connsiteY0" fmla="*/ 0 h 13716000"/>
              <a:gd name="connsiteX1" fmla="*/ 6986016 w 6986016"/>
              <a:gd name="connsiteY1" fmla="*/ 0 h 13716000"/>
              <a:gd name="connsiteX2" fmla="*/ 6986016 w 6986016"/>
              <a:gd name="connsiteY2" fmla="*/ 13716000 h 13716000"/>
              <a:gd name="connsiteX3" fmla="*/ 0 w 698601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6016" h="13716000">
                <a:moveTo>
                  <a:pt x="0" y="0"/>
                </a:moveTo>
                <a:lnTo>
                  <a:pt x="6986016" y="0"/>
                </a:lnTo>
                <a:lnTo>
                  <a:pt x="6986016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-1" y="-1"/>
            <a:ext cx="24387176" cy="6858000"/>
          </a:xfrm>
          <a:custGeom>
            <a:avLst/>
            <a:gdLst>
              <a:gd name="connsiteX0" fmla="*/ 0 w 24387176"/>
              <a:gd name="connsiteY0" fmla="*/ 0 h 6858000"/>
              <a:gd name="connsiteX1" fmla="*/ 24387176 w 24387176"/>
              <a:gd name="connsiteY1" fmla="*/ 0 h 6858000"/>
              <a:gd name="connsiteX2" fmla="*/ 24387176 w 24387176"/>
              <a:gd name="connsiteY2" fmla="*/ 6858000 h 6858000"/>
              <a:gd name="connsiteX3" fmla="*/ 0 w 243871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7176" h="6858000">
                <a:moveTo>
                  <a:pt x="0" y="0"/>
                </a:moveTo>
                <a:lnTo>
                  <a:pt x="24387176" y="0"/>
                </a:lnTo>
                <a:lnTo>
                  <a:pt x="24387176" y="6858000"/>
                </a:lnTo>
                <a:lnTo>
                  <a:pt x="0" y="6858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2020888" y="-1"/>
            <a:ext cx="21031200" cy="6858000"/>
          </a:xfrm>
          <a:custGeom>
            <a:avLst/>
            <a:gdLst>
              <a:gd name="connsiteX0" fmla="*/ 0 w 24387176"/>
              <a:gd name="connsiteY0" fmla="*/ 0 h 6858000"/>
              <a:gd name="connsiteX1" fmla="*/ 24387176 w 24387176"/>
              <a:gd name="connsiteY1" fmla="*/ 0 h 6858000"/>
              <a:gd name="connsiteX2" fmla="*/ 24387176 w 24387176"/>
              <a:gd name="connsiteY2" fmla="*/ 6858000 h 6858000"/>
              <a:gd name="connsiteX3" fmla="*/ 0 w 243871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7176" h="6858000">
                <a:moveTo>
                  <a:pt x="0" y="0"/>
                </a:moveTo>
                <a:lnTo>
                  <a:pt x="24387176" y="0"/>
                </a:lnTo>
                <a:lnTo>
                  <a:pt x="24387176" y="6858000"/>
                </a:lnTo>
                <a:lnTo>
                  <a:pt x="0" y="6858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4" name="Picture Placeholder 33"/>
          <p:cNvSpPr>
            <a:spLocks noGrp="1"/>
          </p:cNvSpPr>
          <p:nvPr>
            <p:ph type="pic" sz="quarter" idx="11"/>
          </p:nvPr>
        </p:nvSpPr>
        <p:spPr>
          <a:xfrm>
            <a:off x="2020888" y="38100"/>
            <a:ext cx="7027815" cy="9081866"/>
          </a:xfrm>
          <a:custGeom>
            <a:avLst/>
            <a:gdLst>
              <a:gd name="connsiteX0" fmla="*/ 0 w 7027815"/>
              <a:gd name="connsiteY0" fmla="*/ 0 h 6798647"/>
              <a:gd name="connsiteX1" fmla="*/ 7027815 w 7027815"/>
              <a:gd name="connsiteY1" fmla="*/ 0 h 6798647"/>
              <a:gd name="connsiteX2" fmla="*/ 7027815 w 7027815"/>
              <a:gd name="connsiteY2" fmla="*/ 6798647 h 6798647"/>
              <a:gd name="connsiteX3" fmla="*/ 0 w 7027815"/>
              <a:gd name="connsiteY3" fmla="*/ 6798647 h 679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7815" h="6798647">
                <a:moveTo>
                  <a:pt x="0" y="0"/>
                </a:moveTo>
                <a:lnTo>
                  <a:pt x="7027815" y="0"/>
                </a:lnTo>
                <a:lnTo>
                  <a:pt x="7027815" y="6798647"/>
                </a:lnTo>
                <a:lnTo>
                  <a:pt x="0" y="679864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2"/>
          </p:nvPr>
        </p:nvSpPr>
        <p:spPr>
          <a:xfrm>
            <a:off x="9022580" y="38100"/>
            <a:ext cx="7027815" cy="9081866"/>
          </a:xfrm>
          <a:custGeom>
            <a:avLst/>
            <a:gdLst>
              <a:gd name="connsiteX0" fmla="*/ 0 w 7027815"/>
              <a:gd name="connsiteY0" fmla="*/ 0 h 6798647"/>
              <a:gd name="connsiteX1" fmla="*/ 7027815 w 7027815"/>
              <a:gd name="connsiteY1" fmla="*/ 0 h 6798647"/>
              <a:gd name="connsiteX2" fmla="*/ 7027815 w 7027815"/>
              <a:gd name="connsiteY2" fmla="*/ 6798647 h 6798647"/>
              <a:gd name="connsiteX3" fmla="*/ 0 w 7027815"/>
              <a:gd name="connsiteY3" fmla="*/ 6798647 h 679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7815" h="6798647">
                <a:moveTo>
                  <a:pt x="0" y="0"/>
                </a:moveTo>
                <a:lnTo>
                  <a:pt x="7027815" y="0"/>
                </a:lnTo>
                <a:lnTo>
                  <a:pt x="7027815" y="6798647"/>
                </a:lnTo>
                <a:lnTo>
                  <a:pt x="0" y="679864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16024273" y="38100"/>
            <a:ext cx="7027815" cy="9081866"/>
          </a:xfrm>
          <a:custGeom>
            <a:avLst/>
            <a:gdLst>
              <a:gd name="connsiteX0" fmla="*/ 0 w 7027815"/>
              <a:gd name="connsiteY0" fmla="*/ 0 h 6798647"/>
              <a:gd name="connsiteX1" fmla="*/ 7027815 w 7027815"/>
              <a:gd name="connsiteY1" fmla="*/ 0 h 6798647"/>
              <a:gd name="connsiteX2" fmla="*/ 7027815 w 7027815"/>
              <a:gd name="connsiteY2" fmla="*/ 6798647 h 6798647"/>
              <a:gd name="connsiteX3" fmla="*/ 0 w 7027815"/>
              <a:gd name="connsiteY3" fmla="*/ 6798647 h 679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7815" h="6798647">
                <a:moveTo>
                  <a:pt x="0" y="0"/>
                </a:moveTo>
                <a:lnTo>
                  <a:pt x="7027815" y="0"/>
                </a:lnTo>
                <a:lnTo>
                  <a:pt x="7027815" y="6798647"/>
                </a:lnTo>
                <a:lnTo>
                  <a:pt x="0" y="679864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2020887" y="-2"/>
            <a:ext cx="21031200" cy="9542199"/>
          </a:xfrm>
          <a:custGeom>
            <a:avLst/>
            <a:gdLst>
              <a:gd name="connsiteX0" fmla="*/ 0 w 21031200"/>
              <a:gd name="connsiteY0" fmla="*/ 0 h 6858000"/>
              <a:gd name="connsiteX1" fmla="*/ 21031200 w 21031200"/>
              <a:gd name="connsiteY1" fmla="*/ 0 h 6858000"/>
              <a:gd name="connsiteX2" fmla="*/ 21031200 w 21031200"/>
              <a:gd name="connsiteY2" fmla="*/ 6858000 h 6858000"/>
              <a:gd name="connsiteX3" fmla="*/ 0 w 21031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0" h="6858000">
                <a:moveTo>
                  <a:pt x="0" y="0"/>
                </a:moveTo>
                <a:lnTo>
                  <a:pt x="21031200" y="0"/>
                </a:lnTo>
                <a:lnTo>
                  <a:pt x="21031200" y="6858000"/>
                </a:lnTo>
                <a:lnTo>
                  <a:pt x="0" y="6858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877068" y="9239707"/>
            <a:ext cx="247493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000" b="1" smtClean="0">
                <a:solidFill>
                  <a:schemeClr val="bg1"/>
                </a:solidFill>
                <a:latin typeface="+mj-lt"/>
              </a:rPr>
            </a:fld>
            <a:endParaRPr lang="en-US" sz="120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2020887" y="4173801"/>
            <a:ext cx="21031200" cy="9542199"/>
          </a:xfrm>
          <a:custGeom>
            <a:avLst/>
            <a:gdLst>
              <a:gd name="connsiteX0" fmla="*/ 0 w 21031200"/>
              <a:gd name="connsiteY0" fmla="*/ 0 h 6858000"/>
              <a:gd name="connsiteX1" fmla="*/ 21031200 w 21031200"/>
              <a:gd name="connsiteY1" fmla="*/ 0 h 6858000"/>
              <a:gd name="connsiteX2" fmla="*/ 21031200 w 21031200"/>
              <a:gd name="connsiteY2" fmla="*/ 6858000 h 6858000"/>
              <a:gd name="connsiteX3" fmla="*/ 0 w 21031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0" h="6858000">
                <a:moveTo>
                  <a:pt x="0" y="0"/>
                </a:moveTo>
                <a:lnTo>
                  <a:pt x="21031200" y="0"/>
                </a:lnTo>
                <a:lnTo>
                  <a:pt x="21031200" y="6858000"/>
                </a:lnTo>
                <a:lnTo>
                  <a:pt x="0" y="6858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8895023" y="3559436"/>
            <a:ext cx="6597128" cy="6597128"/>
          </a:xfrm>
          <a:custGeom>
            <a:avLst/>
            <a:gdLst>
              <a:gd name="connsiteX0" fmla="*/ 3298564 w 6597128"/>
              <a:gd name="connsiteY0" fmla="*/ 0 h 6597128"/>
              <a:gd name="connsiteX1" fmla="*/ 6597128 w 6597128"/>
              <a:gd name="connsiteY1" fmla="*/ 3298564 h 6597128"/>
              <a:gd name="connsiteX2" fmla="*/ 3298564 w 6597128"/>
              <a:gd name="connsiteY2" fmla="*/ 6597128 h 6597128"/>
              <a:gd name="connsiteX3" fmla="*/ 0 w 6597128"/>
              <a:gd name="connsiteY3" fmla="*/ 3298564 h 6597128"/>
              <a:gd name="connsiteX4" fmla="*/ 3298564 w 6597128"/>
              <a:gd name="connsiteY4" fmla="*/ 0 h 659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7128" h="6597128">
                <a:moveTo>
                  <a:pt x="3298564" y="0"/>
                </a:moveTo>
                <a:cubicBezTo>
                  <a:pt x="5120311" y="0"/>
                  <a:pt x="6597128" y="1476817"/>
                  <a:pt x="6597128" y="3298564"/>
                </a:cubicBezTo>
                <a:cubicBezTo>
                  <a:pt x="6597128" y="5120311"/>
                  <a:pt x="5120311" y="6597128"/>
                  <a:pt x="3298564" y="6597128"/>
                </a:cubicBezTo>
                <a:cubicBezTo>
                  <a:pt x="1476817" y="6597128"/>
                  <a:pt x="0" y="5120311"/>
                  <a:pt x="0" y="3298564"/>
                </a:cubicBezTo>
                <a:cubicBezTo>
                  <a:pt x="0" y="1476817"/>
                  <a:pt x="1476817" y="0"/>
                  <a:pt x="3298564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8307387" y="2971800"/>
            <a:ext cx="7772400" cy="7772400"/>
          </a:xfrm>
          <a:custGeom>
            <a:avLst/>
            <a:gdLst>
              <a:gd name="connsiteX0" fmla="*/ 3886200 w 7772400"/>
              <a:gd name="connsiteY0" fmla="*/ 730994 h 7772400"/>
              <a:gd name="connsiteX1" fmla="*/ 730994 w 7772400"/>
              <a:gd name="connsiteY1" fmla="*/ 3886200 h 7772400"/>
              <a:gd name="connsiteX2" fmla="*/ 3886200 w 7772400"/>
              <a:gd name="connsiteY2" fmla="*/ 7041406 h 7772400"/>
              <a:gd name="connsiteX3" fmla="*/ 7041406 w 7772400"/>
              <a:gd name="connsiteY3" fmla="*/ 3886200 h 7772400"/>
              <a:gd name="connsiteX4" fmla="*/ 3886200 w 7772400"/>
              <a:gd name="connsiteY4" fmla="*/ 730994 h 7772400"/>
              <a:gd name="connsiteX5" fmla="*/ 3886200 w 7772400"/>
              <a:gd name="connsiteY5" fmla="*/ 0 h 7772400"/>
              <a:gd name="connsiteX6" fmla="*/ 7772400 w 7772400"/>
              <a:gd name="connsiteY6" fmla="*/ 3886200 h 7772400"/>
              <a:gd name="connsiteX7" fmla="*/ 3886200 w 7772400"/>
              <a:gd name="connsiteY7" fmla="*/ 7772400 h 7772400"/>
              <a:gd name="connsiteX8" fmla="*/ 0 w 7772400"/>
              <a:gd name="connsiteY8" fmla="*/ 3886200 h 7772400"/>
              <a:gd name="connsiteX9" fmla="*/ 3886200 w 7772400"/>
              <a:gd name="connsiteY9" fmla="*/ 0 h 77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72400" h="7772400">
                <a:moveTo>
                  <a:pt x="3886200" y="730994"/>
                </a:moveTo>
                <a:cubicBezTo>
                  <a:pt x="2143628" y="730994"/>
                  <a:pt x="730994" y="2143628"/>
                  <a:pt x="730994" y="3886200"/>
                </a:cubicBezTo>
                <a:cubicBezTo>
                  <a:pt x="730994" y="5628772"/>
                  <a:pt x="2143628" y="7041406"/>
                  <a:pt x="3886200" y="7041406"/>
                </a:cubicBezTo>
                <a:cubicBezTo>
                  <a:pt x="5628772" y="7041406"/>
                  <a:pt x="7041406" y="5628772"/>
                  <a:pt x="7041406" y="3886200"/>
                </a:cubicBezTo>
                <a:cubicBezTo>
                  <a:pt x="7041406" y="2143628"/>
                  <a:pt x="5628772" y="730994"/>
                  <a:pt x="3886200" y="730994"/>
                </a:cubicBezTo>
                <a:close/>
                <a:moveTo>
                  <a:pt x="3886200" y="0"/>
                </a:moveTo>
                <a:cubicBezTo>
                  <a:pt x="6032489" y="0"/>
                  <a:pt x="7772400" y="1739911"/>
                  <a:pt x="7772400" y="3886200"/>
                </a:cubicBezTo>
                <a:cubicBezTo>
                  <a:pt x="7772400" y="6032489"/>
                  <a:pt x="6032489" y="7772400"/>
                  <a:pt x="3886200" y="7772400"/>
                </a:cubicBezTo>
                <a:cubicBezTo>
                  <a:pt x="1739911" y="7772400"/>
                  <a:pt x="0" y="6032489"/>
                  <a:pt x="0" y="3886200"/>
                </a:cubicBezTo>
                <a:cubicBezTo>
                  <a:pt x="0" y="1739911"/>
                  <a:pt x="1739911" y="0"/>
                  <a:pt x="388620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2"/>
          </p:cNvPr>
          <p:cNvSpPr/>
          <p:nvPr userDrawn="1"/>
        </p:nvSpPr>
        <p:spPr>
          <a:xfrm>
            <a:off x="23362766" y="6501135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 rot="2700000">
            <a:off x="23436611" y="6581333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/>
          <p:cNvSpPr/>
          <p:nvPr userDrawn="1"/>
        </p:nvSpPr>
        <p:spPr bwMode="auto">
          <a:xfrm>
            <a:off x="23662745" y="6742125"/>
            <a:ext cx="113773" cy="244458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2" name="Rectangle 11">
            <a:hlinkClick r:id="rId3"/>
          </p:cNvPr>
          <p:cNvSpPr/>
          <p:nvPr userDrawn="1"/>
        </p:nvSpPr>
        <p:spPr>
          <a:xfrm>
            <a:off x="23362766" y="5679998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/>
          <p:cNvSpPr>
            <a:spLocks noEditPoints="1"/>
          </p:cNvSpPr>
          <p:nvPr userDrawn="1"/>
        </p:nvSpPr>
        <p:spPr bwMode="auto">
          <a:xfrm>
            <a:off x="23593484" y="5915790"/>
            <a:ext cx="252294" cy="242147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4" name="Oval 13"/>
          <p:cNvSpPr/>
          <p:nvPr userDrawn="1"/>
        </p:nvSpPr>
        <p:spPr>
          <a:xfrm rot="2700000">
            <a:off x="23436611" y="5760196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/>
          </p:cNvPr>
          <p:cNvSpPr/>
          <p:nvPr userDrawn="1"/>
        </p:nvSpPr>
        <p:spPr>
          <a:xfrm>
            <a:off x="23362766" y="7322271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"/>
          <p:cNvSpPr/>
          <p:nvPr userDrawn="1"/>
        </p:nvSpPr>
        <p:spPr bwMode="auto">
          <a:xfrm>
            <a:off x="23583068" y="7580059"/>
            <a:ext cx="273127" cy="22309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7" name="Oval 16"/>
          <p:cNvSpPr/>
          <p:nvPr userDrawn="1"/>
        </p:nvSpPr>
        <p:spPr>
          <a:xfrm rot="2700000">
            <a:off x="23436611" y="7402469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14931609" y="-2474673"/>
            <a:ext cx="13624284" cy="13624284"/>
          </a:xfrm>
          <a:custGeom>
            <a:avLst/>
            <a:gdLst>
              <a:gd name="connsiteX0" fmla="*/ 6812141 w 13624284"/>
              <a:gd name="connsiteY0" fmla="*/ 0 h 13624284"/>
              <a:gd name="connsiteX1" fmla="*/ 8656649 w 13624284"/>
              <a:gd name="connsiteY1" fmla="*/ 764020 h 13624284"/>
              <a:gd name="connsiteX2" fmla="*/ 12860265 w 13624284"/>
              <a:gd name="connsiteY2" fmla="*/ 4967635 h 13624284"/>
              <a:gd name="connsiteX3" fmla="*/ 12860265 w 13624284"/>
              <a:gd name="connsiteY3" fmla="*/ 8656651 h 13624284"/>
              <a:gd name="connsiteX4" fmla="*/ 8656649 w 13624284"/>
              <a:gd name="connsiteY4" fmla="*/ 12860265 h 13624284"/>
              <a:gd name="connsiteX5" fmla="*/ 4967633 w 13624284"/>
              <a:gd name="connsiteY5" fmla="*/ 12860265 h 13624284"/>
              <a:gd name="connsiteX6" fmla="*/ 764019 w 13624284"/>
              <a:gd name="connsiteY6" fmla="*/ 8656651 h 13624284"/>
              <a:gd name="connsiteX7" fmla="*/ 764019 w 13624284"/>
              <a:gd name="connsiteY7" fmla="*/ 4967635 h 13624284"/>
              <a:gd name="connsiteX8" fmla="*/ 4967633 w 13624284"/>
              <a:gd name="connsiteY8" fmla="*/ 764020 h 13624284"/>
              <a:gd name="connsiteX9" fmla="*/ 6812141 w 13624284"/>
              <a:gd name="connsiteY9" fmla="*/ 0 h 1362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24284" h="13624284">
                <a:moveTo>
                  <a:pt x="6812141" y="0"/>
                </a:moveTo>
                <a:cubicBezTo>
                  <a:pt x="7479721" y="0"/>
                  <a:pt x="8147301" y="254673"/>
                  <a:pt x="8656649" y="764020"/>
                </a:cubicBezTo>
                <a:lnTo>
                  <a:pt x="12860265" y="4967635"/>
                </a:lnTo>
                <a:cubicBezTo>
                  <a:pt x="13878957" y="5986328"/>
                  <a:pt x="13878957" y="7637957"/>
                  <a:pt x="12860265" y="8656651"/>
                </a:cubicBezTo>
                <a:lnTo>
                  <a:pt x="8656649" y="12860265"/>
                </a:lnTo>
                <a:cubicBezTo>
                  <a:pt x="7637955" y="13878958"/>
                  <a:pt x="5986327" y="13878958"/>
                  <a:pt x="4967633" y="12860265"/>
                </a:cubicBezTo>
                <a:lnTo>
                  <a:pt x="764019" y="8656651"/>
                </a:lnTo>
                <a:cubicBezTo>
                  <a:pt x="-254674" y="7637957"/>
                  <a:pt x="-254674" y="5986328"/>
                  <a:pt x="764019" y="4967635"/>
                </a:cubicBezTo>
                <a:lnTo>
                  <a:pt x="4967633" y="764020"/>
                </a:lnTo>
                <a:cubicBezTo>
                  <a:pt x="5476981" y="254673"/>
                  <a:pt x="6144561" y="0"/>
                  <a:pt x="681214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3126626" y="-2208962"/>
            <a:ext cx="18133923" cy="18133924"/>
          </a:xfrm>
          <a:custGeom>
            <a:avLst/>
            <a:gdLst>
              <a:gd name="connsiteX0" fmla="*/ 9066962 w 18133923"/>
              <a:gd name="connsiteY0" fmla="*/ 0 h 18133924"/>
              <a:gd name="connsiteX1" fmla="*/ 11522002 w 18133923"/>
              <a:gd name="connsiteY1" fmla="*/ 1016911 h 18133924"/>
              <a:gd name="connsiteX2" fmla="*/ 17117012 w 18133923"/>
              <a:gd name="connsiteY2" fmla="*/ 6611923 h 18133924"/>
              <a:gd name="connsiteX3" fmla="*/ 17117012 w 18133923"/>
              <a:gd name="connsiteY3" fmla="*/ 11522003 h 18133924"/>
              <a:gd name="connsiteX4" fmla="*/ 11522002 w 18133923"/>
              <a:gd name="connsiteY4" fmla="*/ 17117014 h 18133924"/>
              <a:gd name="connsiteX5" fmla="*/ 6611921 w 18133923"/>
              <a:gd name="connsiteY5" fmla="*/ 17117014 h 18133924"/>
              <a:gd name="connsiteX6" fmla="*/ 1016910 w 18133923"/>
              <a:gd name="connsiteY6" fmla="*/ 11522003 h 18133924"/>
              <a:gd name="connsiteX7" fmla="*/ 1016910 w 18133923"/>
              <a:gd name="connsiteY7" fmla="*/ 6611923 h 18133924"/>
              <a:gd name="connsiteX8" fmla="*/ 6611921 w 18133923"/>
              <a:gd name="connsiteY8" fmla="*/ 1016911 h 18133924"/>
              <a:gd name="connsiteX9" fmla="*/ 9066962 w 18133923"/>
              <a:gd name="connsiteY9" fmla="*/ 0 h 1813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33923" h="18133924">
                <a:moveTo>
                  <a:pt x="9066962" y="0"/>
                </a:moveTo>
                <a:cubicBezTo>
                  <a:pt x="9955511" y="0"/>
                  <a:pt x="10844061" y="338970"/>
                  <a:pt x="11522002" y="1016911"/>
                </a:cubicBezTo>
                <a:lnTo>
                  <a:pt x="17117012" y="6611923"/>
                </a:lnTo>
                <a:cubicBezTo>
                  <a:pt x="18472894" y="7967804"/>
                  <a:pt x="18472894" y="10166121"/>
                  <a:pt x="17117012" y="11522003"/>
                </a:cubicBezTo>
                <a:lnTo>
                  <a:pt x="11522002" y="17117014"/>
                </a:lnTo>
                <a:cubicBezTo>
                  <a:pt x="10166120" y="18472895"/>
                  <a:pt x="7967803" y="18472895"/>
                  <a:pt x="6611921" y="17117014"/>
                </a:cubicBezTo>
                <a:lnTo>
                  <a:pt x="1016910" y="11522003"/>
                </a:lnTo>
                <a:cubicBezTo>
                  <a:pt x="-338971" y="10166121"/>
                  <a:pt x="-338971" y="7967804"/>
                  <a:pt x="1016910" y="6611923"/>
                </a:cubicBezTo>
                <a:lnTo>
                  <a:pt x="6611921" y="1016911"/>
                </a:lnTo>
                <a:cubicBezTo>
                  <a:pt x="7289862" y="338970"/>
                  <a:pt x="8178412" y="0"/>
                  <a:pt x="906696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3507581" y="2302952"/>
            <a:ext cx="17372011" cy="9110097"/>
          </a:xfrm>
          <a:custGeom>
            <a:avLst/>
            <a:gdLst>
              <a:gd name="connsiteX0" fmla="*/ 0 w 17372011"/>
              <a:gd name="connsiteY0" fmla="*/ 0 h 9110097"/>
              <a:gd name="connsiteX1" fmla="*/ 17372011 w 17372011"/>
              <a:gd name="connsiteY1" fmla="*/ 0 h 9110097"/>
              <a:gd name="connsiteX2" fmla="*/ 17372011 w 17372011"/>
              <a:gd name="connsiteY2" fmla="*/ 9110097 h 9110097"/>
              <a:gd name="connsiteX3" fmla="*/ 0 w 17372011"/>
              <a:gd name="connsiteY3" fmla="*/ 9110097 h 91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2011" h="9110097">
                <a:moveTo>
                  <a:pt x="0" y="0"/>
                </a:moveTo>
                <a:lnTo>
                  <a:pt x="17372011" y="0"/>
                </a:lnTo>
                <a:lnTo>
                  <a:pt x="17372011" y="9110097"/>
                </a:lnTo>
                <a:lnTo>
                  <a:pt x="0" y="911009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877068" y="9239707"/>
            <a:ext cx="247493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  <a:solidFill>
            <a:schemeClr val="bg1"/>
          </a:solidFill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  <a:solidFill>
            <a:schemeClr val="bg1"/>
          </a:solidFill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-2" y="0"/>
            <a:ext cx="1219359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877068" y="9239707"/>
            <a:ext cx="247493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  <a:solidFill>
            <a:schemeClr val="bg1"/>
          </a:solidFill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2" name="Picture Placeholder 31"/>
          <p:cNvSpPr>
            <a:spLocks noGrp="1"/>
          </p:cNvSpPr>
          <p:nvPr>
            <p:ph type="pic" sz="quarter" idx="11"/>
          </p:nvPr>
        </p:nvSpPr>
        <p:spPr>
          <a:xfrm>
            <a:off x="10712598" y="4210656"/>
            <a:ext cx="2961978" cy="2961978"/>
          </a:xfrm>
          <a:custGeom>
            <a:avLst/>
            <a:gdLst>
              <a:gd name="connsiteX0" fmla="*/ 1480989 w 2961978"/>
              <a:gd name="connsiteY0" fmla="*/ 0 h 2961978"/>
              <a:gd name="connsiteX1" fmla="*/ 2961978 w 2961978"/>
              <a:gd name="connsiteY1" fmla="*/ 1480989 h 2961978"/>
              <a:gd name="connsiteX2" fmla="*/ 1480989 w 2961978"/>
              <a:gd name="connsiteY2" fmla="*/ 2961978 h 2961978"/>
              <a:gd name="connsiteX3" fmla="*/ 0 w 2961978"/>
              <a:gd name="connsiteY3" fmla="*/ 1480989 h 2961978"/>
              <a:gd name="connsiteX4" fmla="*/ 1480989 w 2961978"/>
              <a:gd name="connsiteY4" fmla="*/ 0 h 296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978" h="2961978">
                <a:moveTo>
                  <a:pt x="1480989" y="0"/>
                </a:moveTo>
                <a:cubicBezTo>
                  <a:pt x="2298917" y="0"/>
                  <a:pt x="2961978" y="663061"/>
                  <a:pt x="2961978" y="1480989"/>
                </a:cubicBezTo>
                <a:cubicBezTo>
                  <a:pt x="2961978" y="2298917"/>
                  <a:pt x="2298917" y="2961978"/>
                  <a:pt x="1480989" y="2961978"/>
                </a:cubicBezTo>
                <a:cubicBezTo>
                  <a:pt x="663061" y="2961978"/>
                  <a:pt x="0" y="2298917"/>
                  <a:pt x="0" y="1480989"/>
                </a:cubicBezTo>
                <a:cubicBezTo>
                  <a:pt x="0" y="663061"/>
                  <a:pt x="663061" y="0"/>
                  <a:pt x="1480989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-2" y="0"/>
            <a:ext cx="1219359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  <a:solidFill>
            <a:schemeClr val="bg1"/>
          </a:solidFill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43" name="Picture Placeholder 42"/>
          <p:cNvSpPr>
            <a:spLocks noGrp="1"/>
          </p:cNvSpPr>
          <p:nvPr>
            <p:ph type="pic" sz="quarter" idx="11"/>
          </p:nvPr>
        </p:nvSpPr>
        <p:spPr>
          <a:xfrm>
            <a:off x="5493595" y="4541200"/>
            <a:ext cx="2982866" cy="2982866"/>
          </a:xfrm>
          <a:custGeom>
            <a:avLst/>
            <a:gdLst>
              <a:gd name="connsiteX0" fmla="*/ 1491433 w 2982866"/>
              <a:gd name="connsiteY0" fmla="*/ 0 h 2982866"/>
              <a:gd name="connsiteX1" fmla="*/ 2982866 w 2982866"/>
              <a:gd name="connsiteY1" fmla="*/ 1491433 h 2982866"/>
              <a:gd name="connsiteX2" fmla="*/ 1491433 w 2982866"/>
              <a:gd name="connsiteY2" fmla="*/ 2982866 h 2982866"/>
              <a:gd name="connsiteX3" fmla="*/ 0 w 2982866"/>
              <a:gd name="connsiteY3" fmla="*/ 1491433 h 2982866"/>
              <a:gd name="connsiteX4" fmla="*/ 1491433 w 2982866"/>
              <a:gd name="connsiteY4" fmla="*/ 0 h 298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866" h="2982866">
                <a:moveTo>
                  <a:pt x="1491433" y="0"/>
                </a:moveTo>
                <a:cubicBezTo>
                  <a:pt x="2315129" y="0"/>
                  <a:pt x="2982866" y="667737"/>
                  <a:pt x="2982866" y="1491433"/>
                </a:cubicBezTo>
                <a:cubicBezTo>
                  <a:pt x="2982866" y="2315129"/>
                  <a:pt x="2315129" y="2982866"/>
                  <a:pt x="1491433" y="2982866"/>
                </a:cubicBezTo>
                <a:cubicBezTo>
                  <a:pt x="667737" y="2982866"/>
                  <a:pt x="0" y="2315129"/>
                  <a:pt x="0" y="1491433"/>
                </a:cubicBezTo>
                <a:cubicBezTo>
                  <a:pt x="0" y="667737"/>
                  <a:pt x="667737" y="0"/>
                  <a:pt x="1491433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2"/>
          </p:nvPr>
        </p:nvSpPr>
        <p:spPr>
          <a:xfrm>
            <a:off x="16089877" y="4541200"/>
            <a:ext cx="2982867" cy="2982866"/>
          </a:xfrm>
          <a:custGeom>
            <a:avLst/>
            <a:gdLst>
              <a:gd name="connsiteX0" fmla="*/ 1491433 w 2982867"/>
              <a:gd name="connsiteY0" fmla="*/ 0 h 2982866"/>
              <a:gd name="connsiteX1" fmla="*/ 2982867 w 2982867"/>
              <a:gd name="connsiteY1" fmla="*/ 1491433 h 2982866"/>
              <a:gd name="connsiteX2" fmla="*/ 1491433 w 2982867"/>
              <a:gd name="connsiteY2" fmla="*/ 2982866 h 2982866"/>
              <a:gd name="connsiteX3" fmla="*/ 0 w 2982867"/>
              <a:gd name="connsiteY3" fmla="*/ 1491433 h 2982866"/>
              <a:gd name="connsiteX4" fmla="*/ 1491433 w 2982867"/>
              <a:gd name="connsiteY4" fmla="*/ 0 h 298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867" h="2982866">
                <a:moveTo>
                  <a:pt x="1491433" y="0"/>
                </a:moveTo>
                <a:cubicBezTo>
                  <a:pt x="2315129" y="0"/>
                  <a:pt x="2982867" y="667737"/>
                  <a:pt x="2982867" y="1491433"/>
                </a:cubicBezTo>
                <a:cubicBezTo>
                  <a:pt x="2982867" y="2315129"/>
                  <a:pt x="2315129" y="2982866"/>
                  <a:pt x="1491433" y="2982866"/>
                </a:cubicBezTo>
                <a:cubicBezTo>
                  <a:pt x="667737" y="2982866"/>
                  <a:pt x="0" y="2315129"/>
                  <a:pt x="0" y="1491433"/>
                </a:cubicBezTo>
                <a:cubicBezTo>
                  <a:pt x="0" y="667737"/>
                  <a:pt x="667737" y="0"/>
                  <a:pt x="1491433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2193585" y="0"/>
            <a:ext cx="1219359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4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63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64" name="Oval 63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65" name="Oval 64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66" name="Oval 65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73" name="Picture Placeholder 72"/>
          <p:cNvSpPr>
            <a:spLocks noGrp="1"/>
          </p:cNvSpPr>
          <p:nvPr>
            <p:ph type="pic" sz="quarter" idx="11"/>
          </p:nvPr>
        </p:nvSpPr>
        <p:spPr>
          <a:xfrm>
            <a:off x="3560031" y="4444815"/>
            <a:ext cx="2980944" cy="2980944"/>
          </a:xfrm>
          <a:custGeom>
            <a:avLst/>
            <a:gdLst>
              <a:gd name="connsiteX0" fmla="*/ 1490472 w 2980944"/>
              <a:gd name="connsiteY0" fmla="*/ 0 h 2980944"/>
              <a:gd name="connsiteX1" fmla="*/ 2980944 w 2980944"/>
              <a:gd name="connsiteY1" fmla="*/ 1490472 h 2980944"/>
              <a:gd name="connsiteX2" fmla="*/ 1490472 w 2980944"/>
              <a:gd name="connsiteY2" fmla="*/ 2980944 h 2980944"/>
              <a:gd name="connsiteX3" fmla="*/ 0 w 2980944"/>
              <a:gd name="connsiteY3" fmla="*/ 1490472 h 2980944"/>
              <a:gd name="connsiteX4" fmla="*/ 1490472 w 2980944"/>
              <a:gd name="connsiteY4" fmla="*/ 0 h 298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0944" h="2980944">
                <a:moveTo>
                  <a:pt x="1490472" y="0"/>
                </a:moveTo>
                <a:cubicBezTo>
                  <a:pt x="2313637" y="0"/>
                  <a:pt x="2980944" y="667307"/>
                  <a:pt x="2980944" y="1490472"/>
                </a:cubicBezTo>
                <a:cubicBezTo>
                  <a:pt x="2980944" y="2313637"/>
                  <a:pt x="2313637" y="2980944"/>
                  <a:pt x="1490472" y="2980944"/>
                </a:cubicBezTo>
                <a:cubicBezTo>
                  <a:pt x="667307" y="2980944"/>
                  <a:pt x="0" y="2313637"/>
                  <a:pt x="0" y="1490472"/>
                </a:cubicBezTo>
                <a:cubicBezTo>
                  <a:pt x="0" y="667307"/>
                  <a:pt x="667307" y="0"/>
                  <a:pt x="149047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74" name="Picture Placeholder 73"/>
          <p:cNvSpPr>
            <a:spLocks noGrp="1"/>
          </p:cNvSpPr>
          <p:nvPr>
            <p:ph type="pic" sz="quarter" idx="12"/>
          </p:nvPr>
        </p:nvSpPr>
        <p:spPr>
          <a:xfrm>
            <a:off x="10703114" y="4444815"/>
            <a:ext cx="2980944" cy="2980944"/>
          </a:xfrm>
          <a:custGeom>
            <a:avLst/>
            <a:gdLst>
              <a:gd name="connsiteX0" fmla="*/ 1490472 w 2980944"/>
              <a:gd name="connsiteY0" fmla="*/ 0 h 2980944"/>
              <a:gd name="connsiteX1" fmla="*/ 2980944 w 2980944"/>
              <a:gd name="connsiteY1" fmla="*/ 1490472 h 2980944"/>
              <a:gd name="connsiteX2" fmla="*/ 1490472 w 2980944"/>
              <a:gd name="connsiteY2" fmla="*/ 2980944 h 2980944"/>
              <a:gd name="connsiteX3" fmla="*/ 0 w 2980944"/>
              <a:gd name="connsiteY3" fmla="*/ 1490472 h 2980944"/>
              <a:gd name="connsiteX4" fmla="*/ 1490472 w 2980944"/>
              <a:gd name="connsiteY4" fmla="*/ 0 h 298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0944" h="2980944">
                <a:moveTo>
                  <a:pt x="1490472" y="0"/>
                </a:moveTo>
                <a:cubicBezTo>
                  <a:pt x="2313637" y="0"/>
                  <a:pt x="2980944" y="667307"/>
                  <a:pt x="2980944" y="1490472"/>
                </a:cubicBezTo>
                <a:cubicBezTo>
                  <a:pt x="2980944" y="2313637"/>
                  <a:pt x="2313637" y="2980944"/>
                  <a:pt x="1490472" y="2980944"/>
                </a:cubicBezTo>
                <a:cubicBezTo>
                  <a:pt x="667307" y="2980944"/>
                  <a:pt x="0" y="2313637"/>
                  <a:pt x="0" y="1490472"/>
                </a:cubicBezTo>
                <a:cubicBezTo>
                  <a:pt x="0" y="667307"/>
                  <a:pt x="667307" y="0"/>
                  <a:pt x="149047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75" name="Picture Placeholder 74"/>
          <p:cNvSpPr>
            <a:spLocks noGrp="1"/>
          </p:cNvSpPr>
          <p:nvPr>
            <p:ph type="pic" sz="quarter" idx="13"/>
          </p:nvPr>
        </p:nvSpPr>
        <p:spPr>
          <a:xfrm>
            <a:off x="17846197" y="4444815"/>
            <a:ext cx="2980944" cy="2980944"/>
          </a:xfrm>
          <a:custGeom>
            <a:avLst/>
            <a:gdLst>
              <a:gd name="connsiteX0" fmla="*/ 1490472 w 2980944"/>
              <a:gd name="connsiteY0" fmla="*/ 0 h 2980944"/>
              <a:gd name="connsiteX1" fmla="*/ 2980944 w 2980944"/>
              <a:gd name="connsiteY1" fmla="*/ 1490472 h 2980944"/>
              <a:gd name="connsiteX2" fmla="*/ 1490472 w 2980944"/>
              <a:gd name="connsiteY2" fmla="*/ 2980944 h 2980944"/>
              <a:gd name="connsiteX3" fmla="*/ 0 w 2980944"/>
              <a:gd name="connsiteY3" fmla="*/ 1490472 h 2980944"/>
              <a:gd name="connsiteX4" fmla="*/ 1490472 w 2980944"/>
              <a:gd name="connsiteY4" fmla="*/ 0 h 298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0944" h="2980944">
                <a:moveTo>
                  <a:pt x="1490472" y="0"/>
                </a:moveTo>
                <a:cubicBezTo>
                  <a:pt x="2313638" y="0"/>
                  <a:pt x="2980944" y="667307"/>
                  <a:pt x="2980944" y="1490472"/>
                </a:cubicBezTo>
                <a:cubicBezTo>
                  <a:pt x="2980944" y="2313637"/>
                  <a:pt x="2313638" y="2980944"/>
                  <a:pt x="1490472" y="2980944"/>
                </a:cubicBezTo>
                <a:cubicBezTo>
                  <a:pt x="667306" y="2980944"/>
                  <a:pt x="0" y="2313637"/>
                  <a:pt x="0" y="1490472"/>
                </a:cubicBezTo>
                <a:cubicBezTo>
                  <a:pt x="0" y="667307"/>
                  <a:pt x="667306" y="0"/>
                  <a:pt x="149047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9777045" y="0"/>
            <a:ext cx="9214338" cy="13716000"/>
          </a:xfrm>
          <a:custGeom>
            <a:avLst/>
            <a:gdLst>
              <a:gd name="connsiteX0" fmla="*/ 0 w 9214338"/>
              <a:gd name="connsiteY0" fmla="*/ 0 h 13716000"/>
              <a:gd name="connsiteX1" fmla="*/ 9214338 w 9214338"/>
              <a:gd name="connsiteY1" fmla="*/ 0 h 13716000"/>
              <a:gd name="connsiteX2" fmla="*/ 9214338 w 9214338"/>
              <a:gd name="connsiteY2" fmla="*/ 13716000 h 13716000"/>
              <a:gd name="connsiteX3" fmla="*/ 0 w 921433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4338" h="13716000">
                <a:moveTo>
                  <a:pt x="0" y="0"/>
                </a:moveTo>
                <a:lnTo>
                  <a:pt x="9214338" y="0"/>
                </a:lnTo>
                <a:lnTo>
                  <a:pt x="9214338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025275" y="1295400"/>
            <a:ext cx="21037510" cy="11049000"/>
          </a:xfrm>
          <a:custGeom>
            <a:avLst/>
            <a:gdLst>
              <a:gd name="connsiteX0" fmla="*/ 0 w 23062788"/>
              <a:gd name="connsiteY0" fmla="*/ 0 h 11049000"/>
              <a:gd name="connsiteX1" fmla="*/ 23062788 w 23062788"/>
              <a:gd name="connsiteY1" fmla="*/ 0 h 11049000"/>
              <a:gd name="connsiteX2" fmla="*/ 23062788 w 23062788"/>
              <a:gd name="connsiteY2" fmla="*/ 11049000 h 11049000"/>
              <a:gd name="connsiteX3" fmla="*/ 0 w 23062788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62788" h="11049000">
                <a:moveTo>
                  <a:pt x="0" y="0"/>
                </a:moveTo>
                <a:lnTo>
                  <a:pt x="23062788" y="0"/>
                </a:lnTo>
                <a:lnTo>
                  <a:pt x="23062788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-3" y="1295400"/>
            <a:ext cx="23062788" cy="11049000"/>
          </a:xfrm>
          <a:custGeom>
            <a:avLst/>
            <a:gdLst>
              <a:gd name="connsiteX0" fmla="*/ 0 w 23062788"/>
              <a:gd name="connsiteY0" fmla="*/ 0 h 11049000"/>
              <a:gd name="connsiteX1" fmla="*/ 23062788 w 23062788"/>
              <a:gd name="connsiteY1" fmla="*/ 0 h 11049000"/>
              <a:gd name="connsiteX2" fmla="*/ 23062788 w 23062788"/>
              <a:gd name="connsiteY2" fmla="*/ 11049000 h 11049000"/>
              <a:gd name="connsiteX3" fmla="*/ 0 w 23062788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62788" h="11049000">
                <a:moveTo>
                  <a:pt x="0" y="0"/>
                </a:moveTo>
                <a:lnTo>
                  <a:pt x="23062788" y="0"/>
                </a:lnTo>
                <a:lnTo>
                  <a:pt x="23062788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7175" cy="13716000"/>
          </a:xfrm>
          <a:custGeom>
            <a:avLst/>
            <a:gdLst>
              <a:gd name="connsiteX0" fmla="*/ 0 w 3854219"/>
              <a:gd name="connsiteY0" fmla="*/ 0 h 3409950"/>
              <a:gd name="connsiteX1" fmla="*/ 3854219 w 3854219"/>
              <a:gd name="connsiteY1" fmla="*/ 0 h 3409950"/>
              <a:gd name="connsiteX2" fmla="*/ 3854219 w 3854219"/>
              <a:gd name="connsiteY2" fmla="*/ 3409950 h 3409950"/>
              <a:gd name="connsiteX3" fmla="*/ 0 w 3854219"/>
              <a:gd name="connsiteY3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219" h="3409950">
                <a:moveTo>
                  <a:pt x="0" y="0"/>
                </a:moveTo>
                <a:lnTo>
                  <a:pt x="3854219" y="0"/>
                </a:lnTo>
                <a:lnTo>
                  <a:pt x="3854219" y="3409950"/>
                </a:lnTo>
                <a:lnTo>
                  <a:pt x="0" y="34099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020887" y="1294799"/>
            <a:ext cx="21031200" cy="11011501"/>
          </a:xfrm>
          <a:custGeom>
            <a:avLst/>
            <a:gdLst>
              <a:gd name="connsiteX0" fmla="*/ 0 w 21031200"/>
              <a:gd name="connsiteY0" fmla="*/ 0 h 11011501"/>
              <a:gd name="connsiteX1" fmla="*/ 21031200 w 21031200"/>
              <a:gd name="connsiteY1" fmla="*/ 0 h 11011501"/>
              <a:gd name="connsiteX2" fmla="*/ 21031200 w 21031200"/>
              <a:gd name="connsiteY2" fmla="*/ 11011501 h 11011501"/>
              <a:gd name="connsiteX3" fmla="*/ 0 w 21031200"/>
              <a:gd name="connsiteY3" fmla="*/ 11011501 h 1101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0" h="11011501">
                <a:moveTo>
                  <a:pt x="0" y="0"/>
                </a:moveTo>
                <a:lnTo>
                  <a:pt x="21031200" y="0"/>
                </a:lnTo>
                <a:lnTo>
                  <a:pt x="21031200" y="11011501"/>
                </a:lnTo>
                <a:lnTo>
                  <a:pt x="0" y="110115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3"/>
          <p:cNvSpPr>
            <a:spLocks noGrp="1"/>
          </p:cNvSpPr>
          <p:nvPr>
            <p:ph type="pic" sz="quarter" idx="11"/>
          </p:nvPr>
        </p:nvSpPr>
        <p:spPr>
          <a:xfrm>
            <a:off x="962821" y="514350"/>
            <a:ext cx="12486479" cy="12477750"/>
          </a:xfrm>
          <a:custGeom>
            <a:avLst/>
            <a:gdLst>
              <a:gd name="connsiteX0" fmla="*/ 0 w 3854219"/>
              <a:gd name="connsiteY0" fmla="*/ 0 h 3409950"/>
              <a:gd name="connsiteX1" fmla="*/ 3854219 w 3854219"/>
              <a:gd name="connsiteY1" fmla="*/ 0 h 3409950"/>
              <a:gd name="connsiteX2" fmla="*/ 3854219 w 3854219"/>
              <a:gd name="connsiteY2" fmla="*/ 3409950 h 3409950"/>
              <a:gd name="connsiteX3" fmla="*/ 0 w 3854219"/>
              <a:gd name="connsiteY3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219" h="3409950">
                <a:moveTo>
                  <a:pt x="0" y="0"/>
                </a:moveTo>
                <a:lnTo>
                  <a:pt x="3854219" y="0"/>
                </a:lnTo>
                <a:lnTo>
                  <a:pt x="3854219" y="3409950"/>
                </a:lnTo>
                <a:lnTo>
                  <a:pt x="0" y="34099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877068" y="9239707"/>
            <a:ext cx="247493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2000" b="1" smtClean="0">
                <a:solidFill>
                  <a:schemeClr val="bg1"/>
                </a:solidFill>
                <a:latin typeface="+mj-lt"/>
              </a:rPr>
            </a:fld>
            <a:endParaRPr lang="en-US" sz="120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4" name="Picture Placeholder 33"/>
          <p:cNvSpPr>
            <a:spLocks noGrp="1"/>
          </p:cNvSpPr>
          <p:nvPr>
            <p:ph type="pic" sz="quarter" idx="11"/>
          </p:nvPr>
        </p:nvSpPr>
        <p:spPr>
          <a:xfrm>
            <a:off x="4772821" y="4514850"/>
            <a:ext cx="3854219" cy="3409950"/>
          </a:xfrm>
          <a:custGeom>
            <a:avLst/>
            <a:gdLst>
              <a:gd name="connsiteX0" fmla="*/ 0 w 3854219"/>
              <a:gd name="connsiteY0" fmla="*/ 0 h 3409950"/>
              <a:gd name="connsiteX1" fmla="*/ 3854219 w 3854219"/>
              <a:gd name="connsiteY1" fmla="*/ 0 h 3409950"/>
              <a:gd name="connsiteX2" fmla="*/ 3854219 w 3854219"/>
              <a:gd name="connsiteY2" fmla="*/ 3409950 h 3409950"/>
              <a:gd name="connsiteX3" fmla="*/ 0 w 3854219"/>
              <a:gd name="connsiteY3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219" h="3409950">
                <a:moveTo>
                  <a:pt x="0" y="0"/>
                </a:moveTo>
                <a:lnTo>
                  <a:pt x="3854219" y="0"/>
                </a:lnTo>
                <a:lnTo>
                  <a:pt x="3854219" y="3409950"/>
                </a:lnTo>
                <a:lnTo>
                  <a:pt x="0" y="34099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2"/>
          </p:nvPr>
        </p:nvSpPr>
        <p:spPr>
          <a:xfrm>
            <a:off x="10266478" y="4514850"/>
            <a:ext cx="3854219" cy="3409950"/>
          </a:xfrm>
          <a:custGeom>
            <a:avLst/>
            <a:gdLst>
              <a:gd name="connsiteX0" fmla="*/ 0 w 3854219"/>
              <a:gd name="connsiteY0" fmla="*/ 0 h 3409950"/>
              <a:gd name="connsiteX1" fmla="*/ 3854219 w 3854219"/>
              <a:gd name="connsiteY1" fmla="*/ 0 h 3409950"/>
              <a:gd name="connsiteX2" fmla="*/ 3854219 w 3854219"/>
              <a:gd name="connsiteY2" fmla="*/ 3409950 h 3409950"/>
              <a:gd name="connsiteX3" fmla="*/ 0 w 3854219"/>
              <a:gd name="connsiteY3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219" h="3409950">
                <a:moveTo>
                  <a:pt x="0" y="0"/>
                </a:moveTo>
                <a:lnTo>
                  <a:pt x="3854219" y="0"/>
                </a:lnTo>
                <a:lnTo>
                  <a:pt x="3854219" y="3409950"/>
                </a:lnTo>
                <a:lnTo>
                  <a:pt x="0" y="34099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15760135" y="4514850"/>
            <a:ext cx="3854219" cy="3409950"/>
          </a:xfrm>
          <a:custGeom>
            <a:avLst/>
            <a:gdLst>
              <a:gd name="connsiteX0" fmla="*/ 0 w 3854219"/>
              <a:gd name="connsiteY0" fmla="*/ 0 h 3409950"/>
              <a:gd name="connsiteX1" fmla="*/ 3854219 w 3854219"/>
              <a:gd name="connsiteY1" fmla="*/ 0 h 3409950"/>
              <a:gd name="connsiteX2" fmla="*/ 3854219 w 3854219"/>
              <a:gd name="connsiteY2" fmla="*/ 3409950 h 3409950"/>
              <a:gd name="connsiteX3" fmla="*/ 0 w 3854219"/>
              <a:gd name="connsiteY3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219" h="3409950">
                <a:moveTo>
                  <a:pt x="0" y="0"/>
                </a:moveTo>
                <a:lnTo>
                  <a:pt x="3854219" y="0"/>
                </a:lnTo>
                <a:lnTo>
                  <a:pt x="3854219" y="3409950"/>
                </a:lnTo>
                <a:lnTo>
                  <a:pt x="0" y="34099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877068" y="9239707"/>
            <a:ext cx="247493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4277031" y="3982064"/>
            <a:ext cx="5751871" cy="5751871"/>
          </a:xfrm>
          <a:custGeom>
            <a:avLst/>
            <a:gdLst>
              <a:gd name="connsiteX0" fmla="*/ 0 w 5751871"/>
              <a:gd name="connsiteY0" fmla="*/ 0 h 5751871"/>
              <a:gd name="connsiteX1" fmla="*/ 5751871 w 5751871"/>
              <a:gd name="connsiteY1" fmla="*/ 0 h 5751871"/>
              <a:gd name="connsiteX2" fmla="*/ 5751871 w 5751871"/>
              <a:gd name="connsiteY2" fmla="*/ 5751871 h 5751871"/>
              <a:gd name="connsiteX3" fmla="*/ 0 w 5751871"/>
              <a:gd name="connsiteY3" fmla="*/ 5751871 h 57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1871" h="5751871">
                <a:moveTo>
                  <a:pt x="0" y="0"/>
                </a:moveTo>
                <a:lnTo>
                  <a:pt x="5751871" y="0"/>
                </a:lnTo>
                <a:lnTo>
                  <a:pt x="5751871" y="5751871"/>
                </a:lnTo>
                <a:lnTo>
                  <a:pt x="0" y="57518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877068" y="9239707"/>
            <a:ext cx="247493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43" name="Picture Placeholder 42"/>
          <p:cNvSpPr>
            <a:spLocks noGrp="1"/>
          </p:cNvSpPr>
          <p:nvPr>
            <p:ph type="pic" sz="quarter" idx="11"/>
          </p:nvPr>
        </p:nvSpPr>
        <p:spPr>
          <a:xfrm>
            <a:off x="2020888" y="4514849"/>
            <a:ext cx="3854219" cy="3409950"/>
          </a:xfrm>
          <a:custGeom>
            <a:avLst/>
            <a:gdLst>
              <a:gd name="connsiteX0" fmla="*/ 0 w 3854219"/>
              <a:gd name="connsiteY0" fmla="*/ 0 h 3409950"/>
              <a:gd name="connsiteX1" fmla="*/ 3854219 w 3854219"/>
              <a:gd name="connsiteY1" fmla="*/ 0 h 3409950"/>
              <a:gd name="connsiteX2" fmla="*/ 3854219 w 3854219"/>
              <a:gd name="connsiteY2" fmla="*/ 3409950 h 3409950"/>
              <a:gd name="connsiteX3" fmla="*/ 0 w 3854219"/>
              <a:gd name="connsiteY3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219" h="3409950">
                <a:moveTo>
                  <a:pt x="0" y="0"/>
                </a:moveTo>
                <a:lnTo>
                  <a:pt x="3854219" y="0"/>
                </a:lnTo>
                <a:lnTo>
                  <a:pt x="3854219" y="3409950"/>
                </a:lnTo>
                <a:lnTo>
                  <a:pt x="0" y="34099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2"/>
          </p:nvPr>
        </p:nvSpPr>
        <p:spPr>
          <a:xfrm>
            <a:off x="6203720" y="4514849"/>
            <a:ext cx="3854219" cy="3409950"/>
          </a:xfrm>
          <a:custGeom>
            <a:avLst/>
            <a:gdLst>
              <a:gd name="connsiteX0" fmla="*/ 0 w 3854219"/>
              <a:gd name="connsiteY0" fmla="*/ 0 h 3409950"/>
              <a:gd name="connsiteX1" fmla="*/ 3854219 w 3854219"/>
              <a:gd name="connsiteY1" fmla="*/ 0 h 3409950"/>
              <a:gd name="connsiteX2" fmla="*/ 3854219 w 3854219"/>
              <a:gd name="connsiteY2" fmla="*/ 3409950 h 3409950"/>
              <a:gd name="connsiteX3" fmla="*/ 0 w 3854219"/>
              <a:gd name="connsiteY3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219" h="3409950">
                <a:moveTo>
                  <a:pt x="0" y="0"/>
                </a:moveTo>
                <a:lnTo>
                  <a:pt x="3854219" y="0"/>
                </a:lnTo>
                <a:lnTo>
                  <a:pt x="3854219" y="3409950"/>
                </a:lnTo>
                <a:lnTo>
                  <a:pt x="0" y="34099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3"/>
          </p:nvPr>
        </p:nvSpPr>
        <p:spPr>
          <a:xfrm>
            <a:off x="10386552" y="4514849"/>
            <a:ext cx="3854219" cy="3409950"/>
          </a:xfrm>
          <a:custGeom>
            <a:avLst/>
            <a:gdLst>
              <a:gd name="connsiteX0" fmla="*/ 0 w 3854219"/>
              <a:gd name="connsiteY0" fmla="*/ 0 h 3409950"/>
              <a:gd name="connsiteX1" fmla="*/ 3854219 w 3854219"/>
              <a:gd name="connsiteY1" fmla="*/ 0 h 3409950"/>
              <a:gd name="connsiteX2" fmla="*/ 3854219 w 3854219"/>
              <a:gd name="connsiteY2" fmla="*/ 3409950 h 3409950"/>
              <a:gd name="connsiteX3" fmla="*/ 0 w 3854219"/>
              <a:gd name="connsiteY3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219" h="3409950">
                <a:moveTo>
                  <a:pt x="0" y="0"/>
                </a:moveTo>
                <a:lnTo>
                  <a:pt x="3854219" y="0"/>
                </a:lnTo>
                <a:lnTo>
                  <a:pt x="3854219" y="3409950"/>
                </a:lnTo>
                <a:lnTo>
                  <a:pt x="0" y="34099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14"/>
          </p:nvPr>
        </p:nvSpPr>
        <p:spPr>
          <a:xfrm>
            <a:off x="14471315" y="4514849"/>
            <a:ext cx="3854219" cy="3409950"/>
          </a:xfrm>
          <a:custGeom>
            <a:avLst/>
            <a:gdLst>
              <a:gd name="connsiteX0" fmla="*/ 0 w 3854219"/>
              <a:gd name="connsiteY0" fmla="*/ 0 h 3409950"/>
              <a:gd name="connsiteX1" fmla="*/ 3854219 w 3854219"/>
              <a:gd name="connsiteY1" fmla="*/ 0 h 3409950"/>
              <a:gd name="connsiteX2" fmla="*/ 3854219 w 3854219"/>
              <a:gd name="connsiteY2" fmla="*/ 3409950 h 3409950"/>
              <a:gd name="connsiteX3" fmla="*/ 0 w 3854219"/>
              <a:gd name="connsiteY3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219" h="3409950">
                <a:moveTo>
                  <a:pt x="0" y="0"/>
                </a:moveTo>
                <a:lnTo>
                  <a:pt x="3854219" y="0"/>
                </a:lnTo>
                <a:lnTo>
                  <a:pt x="3854219" y="3409950"/>
                </a:lnTo>
                <a:lnTo>
                  <a:pt x="0" y="34099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8556078" y="4514849"/>
            <a:ext cx="3854218" cy="3409950"/>
          </a:xfrm>
          <a:custGeom>
            <a:avLst/>
            <a:gdLst>
              <a:gd name="connsiteX0" fmla="*/ 0 w 3854218"/>
              <a:gd name="connsiteY0" fmla="*/ 0 h 3409950"/>
              <a:gd name="connsiteX1" fmla="*/ 3854218 w 3854218"/>
              <a:gd name="connsiteY1" fmla="*/ 0 h 3409950"/>
              <a:gd name="connsiteX2" fmla="*/ 3854218 w 3854218"/>
              <a:gd name="connsiteY2" fmla="*/ 3409950 h 3409950"/>
              <a:gd name="connsiteX3" fmla="*/ 0 w 3854218"/>
              <a:gd name="connsiteY3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218" h="3409950">
                <a:moveTo>
                  <a:pt x="0" y="0"/>
                </a:moveTo>
                <a:lnTo>
                  <a:pt x="3854218" y="0"/>
                </a:lnTo>
                <a:lnTo>
                  <a:pt x="3854218" y="3409950"/>
                </a:lnTo>
                <a:lnTo>
                  <a:pt x="0" y="34099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2020888" y="8715542"/>
            <a:ext cx="7010400" cy="5238750"/>
          </a:xfrm>
          <a:custGeom>
            <a:avLst/>
            <a:gdLst>
              <a:gd name="connsiteX0" fmla="*/ 0 w 7010400"/>
              <a:gd name="connsiteY0" fmla="*/ 0 h 5238750"/>
              <a:gd name="connsiteX1" fmla="*/ 7010400 w 7010400"/>
              <a:gd name="connsiteY1" fmla="*/ 0 h 5238750"/>
              <a:gd name="connsiteX2" fmla="*/ 7010400 w 7010400"/>
              <a:gd name="connsiteY2" fmla="*/ 5238750 h 5238750"/>
              <a:gd name="connsiteX3" fmla="*/ 0 w 7010400"/>
              <a:gd name="connsiteY3" fmla="*/ 5238750 h 52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238750">
                <a:moveTo>
                  <a:pt x="0" y="0"/>
                </a:moveTo>
                <a:lnTo>
                  <a:pt x="7010400" y="0"/>
                </a:lnTo>
                <a:lnTo>
                  <a:pt x="7010400" y="5238750"/>
                </a:lnTo>
                <a:lnTo>
                  <a:pt x="0" y="52387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24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9031287" y="8715543"/>
            <a:ext cx="7010400" cy="5238750"/>
          </a:xfrm>
          <a:custGeom>
            <a:avLst/>
            <a:gdLst>
              <a:gd name="connsiteX0" fmla="*/ 0 w 7010400"/>
              <a:gd name="connsiteY0" fmla="*/ 0 h 5238750"/>
              <a:gd name="connsiteX1" fmla="*/ 7010400 w 7010400"/>
              <a:gd name="connsiteY1" fmla="*/ 0 h 5238750"/>
              <a:gd name="connsiteX2" fmla="*/ 7010400 w 7010400"/>
              <a:gd name="connsiteY2" fmla="*/ 5238750 h 5238750"/>
              <a:gd name="connsiteX3" fmla="*/ 0 w 7010400"/>
              <a:gd name="connsiteY3" fmla="*/ 5238750 h 52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238750">
                <a:moveTo>
                  <a:pt x="0" y="0"/>
                </a:moveTo>
                <a:lnTo>
                  <a:pt x="7010400" y="0"/>
                </a:lnTo>
                <a:lnTo>
                  <a:pt x="7010400" y="5238750"/>
                </a:lnTo>
                <a:lnTo>
                  <a:pt x="0" y="52387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24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16041687" y="8715543"/>
            <a:ext cx="7010400" cy="5238750"/>
          </a:xfrm>
          <a:custGeom>
            <a:avLst/>
            <a:gdLst>
              <a:gd name="connsiteX0" fmla="*/ 0 w 7010400"/>
              <a:gd name="connsiteY0" fmla="*/ 0 h 5238750"/>
              <a:gd name="connsiteX1" fmla="*/ 7010400 w 7010400"/>
              <a:gd name="connsiteY1" fmla="*/ 0 h 5238750"/>
              <a:gd name="connsiteX2" fmla="*/ 7010400 w 7010400"/>
              <a:gd name="connsiteY2" fmla="*/ 5238750 h 5238750"/>
              <a:gd name="connsiteX3" fmla="*/ 0 w 7010400"/>
              <a:gd name="connsiteY3" fmla="*/ 5238750 h 52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238750">
                <a:moveTo>
                  <a:pt x="0" y="0"/>
                </a:moveTo>
                <a:lnTo>
                  <a:pt x="7010400" y="0"/>
                </a:lnTo>
                <a:lnTo>
                  <a:pt x="7010400" y="5238750"/>
                </a:lnTo>
                <a:lnTo>
                  <a:pt x="0" y="52387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24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7002155" y="1696065"/>
            <a:ext cx="10382865" cy="11037816"/>
          </a:xfrm>
          <a:custGeom>
            <a:avLst/>
            <a:gdLst>
              <a:gd name="connsiteX0" fmla="*/ 0 w 10382865"/>
              <a:gd name="connsiteY0" fmla="*/ 0 h 10323871"/>
              <a:gd name="connsiteX1" fmla="*/ 10382865 w 10382865"/>
              <a:gd name="connsiteY1" fmla="*/ 0 h 10323871"/>
              <a:gd name="connsiteX2" fmla="*/ 10382865 w 10382865"/>
              <a:gd name="connsiteY2" fmla="*/ 10323871 h 10323871"/>
              <a:gd name="connsiteX3" fmla="*/ 0 w 10382865"/>
              <a:gd name="connsiteY3" fmla="*/ 10323871 h 1032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2865" h="10323871">
                <a:moveTo>
                  <a:pt x="0" y="0"/>
                </a:moveTo>
                <a:lnTo>
                  <a:pt x="10382865" y="0"/>
                </a:lnTo>
                <a:lnTo>
                  <a:pt x="10382865" y="10323871"/>
                </a:lnTo>
                <a:lnTo>
                  <a:pt x="0" y="103238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4" name="Picture Placeholder 33"/>
          <p:cNvSpPr>
            <a:spLocks noGrp="1"/>
          </p:cNvSpPr>
          <p:nvPr>
            <p:ph type="pic" sz="quarter" idx="11"/>
          </p:nvPr>
        </p:nvSpPr>
        <p:spPr>
          <a:xfrm>
            <a:off x="2020888" y="6859523"/>
            <a:ext cx="7010400" cy="5486400"/>
          </a:xfrm>
          <a:custGeom>
            <a:avLst/>
            <a:gdLst>
              <a:gd name="connsiteX0" fmla="*/ 0 w 7010400"/>
              <a:gd name="connsiteY0" fmla="*/ 0 h 5486400"/>
              <a:gd name="connsiteX1" fmla="*/ 7010400 w 7010400"/>
              <a:gd name="connsiteY1" fmla="*/ 0 h 5486400"/>
              <a:gd name="connsiteX2" fmla="*/ 7010400 w 7010400"/>
              <a:gd name="connsiteY2" fmla="*/ 5486400 h 5486400"/>
              <a:gd name="connsiteX3" fmla="*/ 0 w 7010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486400">
                <a:moveTo>
                  <a:pt x="0" y="0"/>
                </a:moveTo>
                <a:lnTo>
                  <a:pt x="7010400" y="0"/>
                </a:lnTo>
                <a:lnTo>
                  <a:pt x="7010400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24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2"/>
          </p:nvPr>
        </p:nvSpPr>
        <p:spPr>
          <a:xfrm>
            <a:off x="9031288" y="1370075"/>
            <a:ext cx="7010400" cy="5486400"/>
          </a:xfrm>
          <a:custGeom>
            <a:avLst/>
            <a:gdLst>
              <a:gd name="connsiteX0" fmla="*/ 0 w 7010400"/>
              <a:gd name="connsiteY0" fmla="*/ 0 h 5486400"/>
              <a:gd name="connsiteX1" fmla="*/ 7010400 w 7010400"/>
              <a:gd name="connsiteY1" fmla="*/ 0 h 5486400"/>
              <a:gd name="connsiteX2" fmla="*/ 7010400 w 7010400"/>
              <a:gd name="connsiteY2" fmla="*/ 5486400 h 5486400"/>
              <a:gd name="connsiteX3" fmla="*/ 0 w 7010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486400">
                <a:moveTo>
                  <a:pt x="0" y="0"/>
                </a:moveTo>
                <a:lnTo>
                  <a:pt x="7010400" y="0"/>
                </a:lnTo>
                <a:lnTo>
                  <a:pt x="7010400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24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16041688" y="6859523"/>
            <a:ext cx="7010400" cy="5486400"/>
          </a:xfrm>
          <a:custGeom>
            <a:avLst/>
            <a:gdLst>
              <a:gd name="connsiteX0" fmla="*/ 0 w 7010400"/>
              <a:gd name="connsiteY0" fmla="*/ 0 h 5486400"/>
              <a:gd name="connsiteX1" fmla="*/ 7010400 w 7010400"/>
              <a:gd name="connsiteY1" fmla="*/ 0 h 5486400"/>
              <a:gd name="connsiteX2" fmla="*/ 7010400 w 7010400"/>
              <a:gd name="connsiteY2" fmla="*/ 5486400 h 5486400"/>
              <a:gd name="connsiteX3" fmla="*/ 0 w 7010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486400">
                <a:moveTo>
                  <a:pt x="0" y="0"/>
                </a:moveTo>
                <a:lnTo>
                  <a:pt x="7010400" y="0"/>
                </a:lnTo>
                <a:lnTo>
                  <a:pt x="7010400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24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1"/>
          </p:nvPr>
        </p:nvSpPr>
        <p:spPr>
          <a:xfrm>
            <a:off x="2020887" y="1334261"/>
            <a:ext cx="7010400" cy="5525261"/>
          </a:xfrm>
          <a:custGeom>
            <a:avLst/>
            <a:gdLst>
              <a:gd name="connsiteX0" fmla="*/ 0 w 7010400"/>
              <a:gd name="connsiteY0" fmla="*/ 0 h 5525261"/>
              <a:gd name="connsiteX1" fmla="*/ 7010400 w 7010400"/>
              <a:gd name="connsiteY1" fmla="*/ 0 h 5525261"/>
              <a:gd name="connsiteX2" fmla="*/ 7010400 w 7010400"/>
              <a:gd name="connsiteY2" fmla="*/ 5525261 h 5525261"/>
              <a:gd name="connsiteX3" fmla="*/ 0 w 7010400"/>
              <a:gd name="connsiteY3" fmla="*/ 5525261 h 552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525261">
                <a:moveTo>
                  <a:pt x="0" y="0"/>
                </a:moveTo>
                <a:lnTo>
                  <a:pt x="7010400" y="0"/>
                </a:lnTo>
                <a:lnTo>
                  <a:pt x="7010400" y="5525261"/>
                </a:lnTo>
                <a:lnTo>
                  <a:pt x="0" y="552526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24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2020887" y="6859522"/>
            <a:ext cx="14020799" cy="5486400"/>
          </a:xfrm>
          <a:custGeom>
            <a:avLst/>
            <a:gdLst>
              <a:gd name="connsiteX0" fmla="*/ 0 w 14020799"/>
              <a:gd name="connsiteY0" fmla="*/ 0 h 5486400"/>
              <a:gd name="connsiteX1" fmla="*/ 14020799 w 14020799"/>
              <a:gd name="connsiteY1" fmla="*/ 0 h 5486400"/>
              <a:gd name="connsiteX2" fmla="*/ 14020799 w 14020799"/>
              <a:gd name="connsiteY2" fmla="*/ 5486400 h 5486400"/>
              <a:gd name="connsiteX3" fmla="*/ 0 w 14020799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0799" h="5486400">
                <a:moveTo>
                  <a:pt x="0" y="0"/>
                </a:moveTo>
                <a:lnTo>
                  <a:pt x="14020799" y="0"/>
                </a:lnTo>
                <a:lnTo>
                  <a:pt x="14020799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24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16041687" y="1295400"/>
            <a:ext cx="7010401" cy="11050522"/>
          </a:xfrm>
          <a:custGeom>
            <a:avLst/>
            <a:gdLst>
              <a:gd name="connsiteX0" fmla="*/ 0 w 7010401"/>
              <a:gd name="connsiteY0" fmla="*/ 0 h 11050522"/>
              <a:gd name="connsiteX1" fmla="*/ 7010401 w 7010401"/>
              <a:gd name="connsiteY1" fmla="*/ 0 h 11050522"/>
              <a:gd name="connsiteX2" fmla="*/ 7010401 w 7010401"/>
              <a:gd name="connsiteY2" fmla="*/ 11050522 h 11050522"/>
              <a:gd name="connsiteX3" fmla="*/ 0 w 7010401"/>
              <a:gd name="connsiteY3" fmla="*/ 11050522 h 1105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1" h="11050522">
                <a:moveTo>
                  <a:pt x="0" y="0"/>
                </a:moveTo>
                <a:lnTo>
                  <a:pt x="7010401" y="0"/>
                </a:lnTo>
                <a:lnTo>
                  <a:pt x="7010401" y="11050522"/>
                </a:lnTo>
                <a:lnTo>
                  <a:pt x="0" y="1105052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24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13071764" y="1295400"/>
            <a:ext cx="5524500" cy="5524500"/>
          </a:xfrm>
          <a:custGeom>
            <a:avLst/>
            <a:gdLst>
              <a:gd name="connsiteX0" fmla="*/ 0 w 5524500"/>
              <a:gd name="connsiteY0" fmla="*/ 0 h 5524500"/>
              <a:gd name="connsiteX1" fmla="*/ 5524500 w 5524500"/>
              <a:gd name="connsiteY1" fmla="*/ 0 h 5524500"/>
              <a:gd name="connsiteX2" fmla="*/ 5524500 w 5524500"/>
              <a:gd name="connsiteY2" fmla="*/ 5524500 h 5524500"/>
              <a:gd name="connsiteX3" fmla="*/ 0 w 5524500"/>
              <a:gd name="connsiteY3" fmla="*/ 552450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5524500">
                <a:moveTo>
                  <a:pt x="0" y="0"/>
                </a:moveTo>
                <a:lnTo>
                  <a:pt x="5524500" y="0"/>
                </a:lnTo>
                <a:lnTo>
                  <a:pt x="5524500" y="5524500"/>
                </a:lnTo>
                <a:lnTo>
                  <a:pt x="0" y="55245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24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2"/>
          </p:nvPr>
        </p:nvSpPr>
        <p:spPr>
          <a:xfrm>
            <a:off x="13071764" y="6819900"/>
            <a:ext cx="5524500" cy="5524500"/>
          </a:xfrm>
          <a:custGeom>
            <a:avLst/>
            <a:gdLst>
              <a:gd name="connsiteX0" fmla="*/ 0 w 5524500"/>
              <a:gd name="connsiteY0" fmla="*/ 0 h 5524500"/>
              <a:gd name="connsiteX1" fmla="*/ 5524500 w 5524500"/>
              <a:gd name="connsiteY1" fmla="*/ 0 h 5524500"/>
              <a:gd name="connsiteX2" fmla="*/ 5524500 w 5524500"/>
              <a:gd name="connsiteY2" fmla="*/ 5524500 h 5524500"/>
              <a:gd name="connsiteX3" fmla="*/ 0 w 5524500"/>
              <a:gd name="connsiteY3" fmla="*/ 552450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5524500">
                <a:moveTo>
                  <a:pt x="0" y="0"/>
                </a:moveTo>
                <a:lnTo>
                  <a:pt x="5524500" y="0"/>
                </a:lnTo>
                <a:lnTo>
                  <a:pt x="5524500" y="5524500"/>
                </a:lnTo>
                <a:lnTo>
                  <a:pt x="0" y="55245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24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2020888" y="1295400"/>
            <a:ext cx="11050876" cy="11050876"/>
          </a:xfrm>
          <a:custGeom>
            <a:avLst/>
            <a:gdLst>
              <a:gd name="connsiteX0" fmla="*/ 0 w 11050876"/>
              <a:gd name="connsiteY0" fmla="*/ 0 h 11050876"/>
              <a:gd name="connsiteX1" fmla="*/ 11050876 w 11050876"/>
              <a:gd name="connsiteY1" fmla="*/ 0 h 11050876"/>
              <a:gd name="connsiteX2" fmla="*/ 11050876 w 11050876"/>
              <a:gd name="connsiteY2" fmla="*/ 11050876 h 11050876"/>
              <a:gd name="connsiteX3" fmla="*/ 0 w 11050876"/>
              <a:gd name="connsiteY3" fmla="*/ 11050876 h 1105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0876" h="11050876">
                <a:moveTo>
                  <a:pt x="0" y="0"/>
                </a:moveTo>
                <a:lnTo>
                  <a:pt x="11050876" y="0"/>
                </a:lnTo>
                <a:lnTo>
                  <a:pt x="11050876" y="11050876"/>
                </a:lnTo>
                <a:lnTo>
                  <a:pt x="0" y="1105087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24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4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40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2020887" y="1295399"/>
            <a:ext cx="4206240" cy="110490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24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1"/>
          </p:nvPr>
        </p:nvSpPr>
        <p:spPr>
          <a:xfrm>
            <a:off x="6227127" y="1295399"/>
            <a:ext cx="4206240" cy="110490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24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2"/>
          </p:nvPr>
        </p:nvSpPr>
        <p:spPr>
          <a:xfrm>
            <a:off x="10433367" y="1295399"/>
            <a:ext cx="4206240" cy="110490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24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3"/>
          </p:nvPr>
        </p:nvSpPr>
        <p:spPr>
          <a:xfrm>
            <a:off x="14639608" y="1295399"/>
            <a:ext cx="4206240" cy="110490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24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4"/>
          </p:nvPr>
        </p:nvSpPr>
        <p:spPr>
          <a:xfrm>
            <a:off x="18845848" y="1295399"/>
            <a:ext cx="4206240" cy="110490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24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231757" y="2711302"/>
            <a:ext cx="5103628" cy="8293396"/>
          </a:xfrm>
          <a:custGeom>
            <a:avLst/>
            <a:gdLst>
              <a:gd name="connsiteX0" fmla="*/ 0 w 5103628"/>
              <a:gd name="connsiteY0" fmla="*/ 0 h 8293396"/>
              <a:gd name="connsiteX1" fmla="*/ 5103628 w 5103628"/>
              <a:gd name="connsiteY1" fmla="*/ 0 h 8293396"/>
              <a:gd name="connsiteX2" fmla="*/ 5103628 w 5103628"/>
              <a:gd name="connsiteY2" fmla="*/ 8293396 h 8293396"/>
              <a:gd name="connsiteX3" fmla="*/ 0 w 5103628"/>
              <a:gd name="connsiteY3" fmla="*/ 8293396 h 82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3628" h="8293396">
                <a:moveTo>
                  <a:pt x="0" y="0"/>
                </a:moveTo>
                <a:lnTo>
                  <a:pt x="5103628" y="0"/>
                </a:lnTo>
                <a:lnTo>
                  <a:pt x="5103628" y="8293396"/>
                </a:lnTo>
                <a:lnTo>
                  <a:pt x="0" y="829339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641773" y="2711302"/>
            <a:ext cx="5103628" cy="8293396"/>
          </a:xfrm>
          <a:custGeom>
            <a:avLst/>
            <a:gdLst>
              <a:gd name="connsiteX0" fmla="*/ 0 w 5103628"/>
              <a:gd name="connsiteY0" fmla="*/ 0 h 8293396"/>
              <a:gd name="connsiteX1" fmla="*/ 5103628 w 5103628"/>
              <a:gd name="connsiteY1" fmla="*/ 0 h 8293396"/>
              <a:gd name="connsiteX2" fmla="*/ 5103628 w 5103628"/>
              <a:gd name="connsiteY2" fmla="*/ 8293396 h 8293396"/>
              <a:gd name="connsiteX3" fmla="*/ 0 w 5103628"/>
              <a:gd name="connsiteY3" fmla="*/ 8293396 h 82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3628" h="8293396">
                <a:moveTo>
                  <a:pt x="0" y="0"/>
                </a:moveTo>
                <a:lnTo>
                  <a:pt x="5103628" y="0"/>
                </a:lnTo>
                <a:lnTo>
                  <a:pt x="5103628" y="8293396"/>
                </a:lnTo>
                <a:lnTo>
                  <a:pt x="0" y="829339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5051789" y="2711302"/>
            <a:ext cx="5103627" cy="8293396"/>
          </a:xfrm>
          <a:custGeom>
            <a:avLst/>
            <a:gdLst>
              <a:gd name="connsiteX0" fmla="*/ 0 w 5103627"/>
              <a:gd name="connsiteY0" fmla="*/ 0 h 8293396"/>
              <a:gd name="connsiteX1" fmla="*/ 5103627 w 5103627"/>
              <a:gd name="connsiteY1" fmla="*/ 0 h 8293396"/>
              <a:gd name="connsiteX2" fmla="*/ 5103627 w 5103627"/>
              <a:gd name="connsiteY2" fmla="*/ 8293396 h 8293396"/>
              <a:gd name="connsiteX3" fmla="*/ 0 w 5103627"/>
              <a:gd name="connsiteY3" fmla="*/ 8293396 h 82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3627" h="8293396">
                <a:moveTo>
                  <a:pt x="0" y="0"/>
                </a:moveTo>
                <a:lnTo>
                  <a:pt x="5103627" y="0"/>
                </a:lnTo>
                <a:lnTo>
                  <a:pt x="5103627" y="8293396"/>
                </a:lnTo>
                <a:lnTo>
                  <a:pt x="0" y="829339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 useBgFill="1">
        <p:nvSpPr>
          <p:cNvPr id="15" name="Rectangle 14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 rot="2700000">
            <a:off x="23436611" y="6581333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 rot="2700000">
            <a:off x="23436611" y="5760196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 userDrawn="1"/>
        </p:nvSpPr>
        <p:spPr>
          <a:xfrm rot="2700000">
            <a:off x="23436611" y="7402469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31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35" name="Group 34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36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22" grpId="0" animBg="1"/>
      <p:bldP spid="26" grpId="0" animBg="1"/>
      <p:bldP spid="29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6" name="Picture Placeholder 35"/>
          <p:cNvSpPr>
            <a:spLocks noGrp="1"/>
          </p:cNvSpPr>
          <p:nvPr>
            <p:ph type="pic" sz="quarter" idx="10"/>
          </p:nvPr>
        </p:nvSpPr>
        <p:spPr>
          <a:xfrm>
            <a:off x="2259878" y="3046593"/>
            <a:ext cx="4779818" cy="7546615"/>
          </a:xfrm>
          <a:custGeom>
            <a:avLst/>
            <a:gdLst>
              <a:gd name="connsiteX0" fmla="*/ 0 w 4779818"/>
              <a:gd name="connsiteY0" fmla="*/ 0 h 7546615"/>
              <a:gd name="connsiteX1" fmla="*/ 4779818 w 4779818"/>
              <a:gd name="connsiteY1" fmla="*/ 0 h 7546615"/>
              <a:gd name="connsiteX2" fmla="*/ 4779818 w 4779818"/>
              <a:gd name="connsiteY2" fmla="*/ 7546615 h 7546615"/>
              <a:gd name="connsiteX3" fmla="*/ 0 w 4779818"/>
              <a:gd name="connsiteY3" fmla="*/ 7546615 h 75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9818" h="7546615">
                <a:moveTo>
                  <a:pt x="0" y="0"/>
                </a:moveTo>
                <a:lnTo>
                  <a:pt x="4779818" y="0"/>
                </a:lnTo>
                <a:lnTo>
                  <a:pt x="4779818" y="7546615"/>
                </a:lnTo>
                <a:lnTo>
                  <a:pt x="0" y="754661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1"/>
          </p:nvPr>
        </p:nvSpPr>
        <p:spPr>
          <a:xfrm>
            <a:off x="7517678" y="3046593"/>
            <a:ext cx="4779818" cy="7546615"/>
          </a:xfrm>
          <a:custGeom>
            <a:avLst/>
            <a:gdLst>
              <a:gd name="connsiteX0" fmla="*/ 0 w 4779818"/>
              <a:gd name="connsiteY0" fmla="*/ 0 h 7546615"/>
              <a:gd name="connsiteX1" fmla="*/ 4779818 w 4779818"/>
              <a:gd name="connsiteY1" fmla="*/ 0 h 7546615"/>
              <a:gd name="connsiteX2" fmla="*/ 4779818 w 4779818"/>
              <a:gd name="connsiteY2" fmla="*/ 7546615 h 7546615"/>
              <a:gd name="connsiteX3" fmla="*/ 0 w 4779818"/>
              <a:gd name="connsiteY3" fmla="*/ 7546615 h 75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9818" h="7546615">
                <a:moveTo>
                  <a:pt x="0" y="0"/>
                </a:moveTo>
                <a:lnTo>
                  <a:pt x="4779818" y="0"/>
                </a:lnTo>
                <a:lnTo>
                  <a:pt x="4779818" y="7546615"/>
                </a:lnTo>
                <a:lnTo>
                  <a:pt x="0" y="754661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12775479" y="3046593"/>
            <a:ext cx="4779817" cy="7546615"/>
          </a:xfrm>
          <a:custGeom>
            <a:avLst/>
            <a:gdLst>
              <a:gd name="connsiteX0" fmla="*/ 0 w 4779817"/>
              <a:gd name="connsiteY0" fmla="*/ 0 h 7546615"/>
              <a:gd name="connsiteX1" fmla="*/ 4779817 w 4779817"/>
              <a:gd name="connsiteY1" fmla="*/ 0 h 7546615"/>
              <a:gd name="connsiteX2" fmla="*/ 4779817 w 4779817"/>
              <a:gd name="connsiteY2" fmla="*/ 7546615 h 7546615"/>
              <a:gd name="connsiteX3" fmla="*/ 0 w 4779817"/>
              <a:gd name="connsiteY3" fmla="*/ 7546615 h 75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9817" h="7546615">
                <a:moveTo>
                  <a:pt x="0" y="0"/>
                </a:moveTo>
                <a:lnTo>
                  <a:pt x="4779817" y="0"/>
                </a:lnTo>
                <a:lnTo>
                  <a:pt x="4779817" y="7546615"/>
                </a:lnTo>
                <a:lnTo>
                  <a:pt x="0" y="754661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18033279" y="3046593"/>
            <a:ext cx="4779816" cy="7546615"/>
          </a:xfrm>
          <a:custGeom>
            <a:avLst/>
            <a:gdLst>
              <a:gd name="connsiteX0" fmla="*/ 0 w 4779816"/>
              <a:gd name="connsiteY0" fmla="*/ 0 h 7546615"/>
              <a:gd name="connsiteX1" fmla="*/ 4779816 w 4779816"/>
              <a:gd name="connsiteY1" fmla="*/ 0 h 7546615"/>
              <a:gd name="connsiteX2" fmla="*/ 4779816 w 4779816"/>
              <a:gd name="connsiteY2" fmla="*/ 7546615 h 7546615"/>
              <a:gd name="connsiteX3" fmla="*/ 0 w 4779816"/>
              <a:gd name="connsiteY3" fmla="*/ 7546615 h 75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9816" h="7546615">
                <a:moveTo>
                  <a:pt x="0" y="0"/>
                </a:moveTo>
                <a:lnTo>
                  <a:pt x="4779816" y="0"/>
                </a:lnTo>
                <a:lnTo>
                  <a:pt x="4779816" y="7546615"/>
                </a:lnTo>
                <a:lnTo>
                  <a:pt x="0" y="754661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07237" y="1295400"/>
            <a:ext cx="5086350" cy="11049000"/>
          </a:xfrm>
          <a:custGeom>
            <a:avLst/>
            <a:gdLst>
              <a:gd name="connsiteX0" fmla="*/ 0 w 5086350"/>
              <a:gd name="connsiteY0" fmla="*/ 0 h 11049000"/>
              <a:gd name="connsiteX1" fmla="*/ 5086350 w 5086350"/>
              <a:gd name="connsiteY1" fmla="*/ 0 h 11049000"/>
              <a:gd name="connsiteX2" fmla="*/ 5086350 w 5086350"/>
              <a:gd name="connsiteY2" fmla="*/ 11049000 h 11049000"/>
              <a:gd name="connsiteX3" fmla="*/ 0 w 50863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6350" h="11049000">
                <a:moveTo>
                  <a:pt x="0" y="0"/>
                </a:moveTo>
                <a:lnTo>
                  <a:pt x="5086350" y="0"/>
                </a:lnTo>
                <a:lnTo>
                  <a:pt x="50863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2"/>
          </p:cNvPr>
          <p:cNvSpPr/>
          <p:nvPr userDrawn="1"/>
        </p:nvSpPr>
        <p:spPr>
          <a:xfrm>
            <a:off x="23362766" y="6501135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 rot="2700000">
            <a:off x="23436611" y="6581333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3"/>
          </p:cNvPr>
          <p:cNvSpPr/>
          <p:nvPr userDrawn="1"/>
        </p:nvSpPr>
        <p:spPr>
          <a:xfrm>
            <a:off x="23362766" y="5679998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 rot="2700000">
            <a:off x="23436611" y="5760196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4"/>
          </p:cNvPr>
          <p:cNvSpPr/>
          <p:nvPr userDrawn="1"/>
        </p:nvSpPr>
        <p:spPr>
          <a:xfrm>
            <a:off x="23362766" y="7322271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 rot="2700000">
            <a:off x="23436611" y="7402469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21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6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2020888" y="1295400"/>
            <a:ext cx="10172699" cy="11049000"/>
          </a:xfrm>
          <a:custGeom>
            <a:avLst/>
            <a:gdLst>
              <a:gd name="connsiteX0" fmla="*/ 0 w 10172699"/>
              <a:gd name="connsiteY0" fmla="*/ 0 h 11049000"/>
              <a:gd name="connsiteX1" fmla="*/ 10172699 w 10172699"/>
              <a:gd name="connsiteY1" fmla="*/ 0 h 11049000"/>
              <a:gd name="connsiteX2" fmla="*/ 10172699 w 10172699"/>
              <a:gd name="connsiteY2" fmla="*/ 11049000 h 11049000"/>
              <a:gd name="connsiteX3" fmla="*/ 0 w 101726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2699" h="11049000">
                <a:moveTo>
                  <a:pt x="0" y="0"/>
                </a:moveTo>
                <a:lnTo>
                  <a:pt x="10172699" y="0"/>
                </a:lnTo>
                <a:lnTo>
                  <a:pt x="101726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12193587" y="1295399"/>
            <a:ext cx="10858500" cy="11049000"/>
          </a:xfrm>
          <a:custGeom>
            <a:avLst/>
            <a:gdLst>
              <a:gd name="connsiteX0" fmla="*/ 0 w 10858500"/>
              <a:gd name="connsiteY0" fmla="*/ 0 h 11049000"/>
              <a:gd name="connsiteX1" fmla="*/ 10858500 w 10858500"/>
              <a:gd name="connsiteY1" fmla="*/ 0 h 11049000"/>
              <a:gd name="connsiteX2" fmla="*/ 10858500 w 10858500"/>
              <a:gd name="connsiteY2" fmla="*/ 11049000 h 11049000"/>
              <a:gd name="connsiteX3" fmla="*/ 0 w 1085850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8500" h="11049000">
                <a:moveTo>
                  <a:pt x="0" y="0"/>
                </a:moveTo>
                <a:lnTo>
                  <a:pt x="10858500" y="0"/>
                </a:lnTo>
                <a:lnTo>
                  <a:pt x="108585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9" grpId="0" animBg="1"/>
      <p:bldP spid="33" grpId="0" animBg="1"/>
      <p:bldP spid="3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2020888" y="1295400"/>
            <a:ext cx="21031200" cy="11049000"/>
          </a:xfrm>
          <a:custGeom>
            <a:avLst/>
            <a:gdLst>
              <a:gd name="connsiteX0" fmla="*/ 0 w 21031200"/>
              <a:gd name="connsiteY0" fmla="*/ 0 h 11049000"/>
              <a:gd name="connsiteX1" fmla="*/ 5086349 w 21031200"/>
              <a:gd name="connsiteY1" fmla="*/ 0 h 11049000"/>
              <a:gd name="connsiteX2" fmla="*/ 10172699 w 21031200"/>
              <a:gd name="connsiteY2" fmla="*/ 0 h 11049000"/>
              <a:gd name="connsiteX3" fmla="*/ 21031200 w 21031200"/>
              <a:gd name="connsiteY3" fmla="*/ 0 h 11049000"/>
              <a:gd name="connsiteX4" fmla="*/ 21031200 w 21031200"/>
              <a:gd name="connsiteY4" fmla="*/ 11049000 h 11049000"/>
              <a:gd name="connsiteX5" fmla="*/ 10172699 w 21031200"/>
              <a:gd name="connsiteY5" fmla="*/ 11049000 h 11049000"/>
              <a:gd name="connsiteX6" fmla="*/ 5086349 w 21031200"/>
              <a:gd name="connsiteY6" fmla="*/ 11049000 h 11049000"/>
              <a:gd name="connsiteX7" fmla="*/ 0 w 21031200"/>
              <a:gd name="connsiteY7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31200" h="11049000">
                <a:moveTo>
                  <a:pt x="0" y="0"/>
                </a:moveTo>
                <a:lnTo>
                  <a:pt x="5086349" y="0"/>
                </a:lnTo>
                <a:lnTo>
                  <a:pt x="10172699" y="0"/>
                </a:lnTo>
                <a:lnTo>
                  <a:pt x="21031200" y="0"/>
                </a:lnTo>
                <a:lnTo>
                  <a:pt x="21031200" y="11049000"/>
                </a:lnTo>
                <a:lnTo>
                  <a:pt x="10172699" y="11049000"/>
                </a:lnTo>
                <a:lnTo>
                  <a:pt x="508634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 useBgFill="1">
        <p:nvSpPr>
          <p:cNvPr id="4" name="Rectangle 3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2"/>
          </p:cNvPr>
          <p:cNvSpPr/>
          <p:nvPr userDrawn="1"/>
        </p:nvSpPr>
        <p:spPr>
          <a:xfrm>
            <a:off x="23362766" y="6501135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 rot="2700000">
            <a:off x="23436611" y="6581333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3"/>
          </p:cNvPr>
          <p:cNvSpPr/>
          <p:nvPr userDrawn="1"/>
        </p:nvSpPr>
        <p:spPr>
          <a:xfrm>
            <a:off x="23362766" y="5679998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 rot="2700000">
            <a:off x="23436611" y="5760196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4"/>
          </p:cNvPr>
          <p:cNvSpPr/>
          <p:nvPr userDrawn="1"/>
        </p:nvSpPr>
        <p:spPr>
          <a:xfrm>
            <a:off x="23362766" y="7322271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 rot="2700000">
            <a:off x="23436611" y="7402469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21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6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9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0"/>
            <a:ext cx="1219359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  <a:solidFill>
            <a:srgbClr val="FFFFFF"/>
          </a:solidFill>
        </p:grpSpPr>
        <p:sp>
          <p:nvSpPr>
            <p:cNvPr id="21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6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0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193587" y="0"/>
            <a:ext cx="10905491" cy="13716000"/>
          </a:xfrm>
          <a:custGeom>
            <a:avLst/>
            <a:gdLst>
              <a:gd name="connsiteX0" fmla="*/ 0 w 5086350"/>
              <a:gd name="connsiteY0" fmla="*/ 0 h 11049000"/>
              <a:gd name="connsiteX1" fmla="*/ 5086350 w 5086350"/>
              <a:gd name="connsiteY1" fmla="*/ 0 h 11049000"/>
              <a:gd name="connsiteX2" fmla="*/ 5086350 w 5086350"/>
              <a:gd name="connsiteY2" fmla="*/ 11049000 h 11049000"/>
              <a:gd name="connsiteX3" fmla="*/ 0 w 50863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6350" h="11049000">
                <a:moveTo>
                  <a:pt x="0" y="0"/>
                </a:moveTo>
                <a:lnTo>
                  <a:pt x="5086350" y="0"/>
                </a:lnTo>
                <a:lnTo>
                  <a:pt x="50863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0858500" cy="13716000"/>
          </a:xfrm>
          <a:custGeom>
            <a:avLst/>
            <a:gdLst>
              <a:gd name="connsiteX0" fmla="*/ 0 w 10858500"/>
              <a:gd name="connsiteY0" fmla="*/ 0 h 13716000"/>
              <a:gd name="connsiteX1" fmla="*/ 10858500 w 10858500"/>
              <a:gd name="connsiteY1" fmla="*/ 0 h 13716000"/>
              <a:gd name="connsiteX2" fmla="*/ 10858500 w 10858500"/>
              <a:gd name="connsiteY2" fmla="*/ 13716000 h 13716000"/>
              <a:gd name="connsiteX3" fmla="*/ 0 w 108585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8500" h="13716000">
                <a:moveTo>
                  <a:pt x="0" y="0"/>
                </a:moveTo>
                <a:lnTo>
                  <a:pt x="10858500" y="0"/>
                </a:lnTo>
                <a:lnTo>
                  <a:pt x="1085850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3" y="0"/>
            <a:ext cx="24387177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/>
          <p:nvPr userDrawn="1"/>
        </p:nvSpPr>
        <p:spPr>
          <a:xfrm>
            <a:off x="877068" y="9239707"/>
            <a:ext cx="247493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  <a:solidFill>
            <a:srgbClr val="FFFFFF"/>
          </a:solidFill>
        </p:grpSpPr>
        <p:sp>
          <p:nvSpPr>
            <p:cNvPr id="21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6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3" y="0"/>
            <a:ext cx="24387177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-4" y="0"/>
            <a:ext cx="12193592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/>
          <p:nvPr userDrawn="1"/>
        </p:nvSpPr>
        <p:spPr>
          <a:xfrm>
            <a:off x="877068" y="9239707"/>
            <a:ext cx="247493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  <a:solidFill>
            <a:srgbClr val="FFFFFF"/>
          </a:solidFill>
        </p:grpSpPr>
        <p:sp>
          <p:nvSpPr>
            <p:cNvPr id="21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6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0"/>
            <a:ext cx="1219359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 rot="5400000">
            <a:off x="-1043840" y="10890835"/>
            <a:ext cx="4173803" cy="17813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/>
          <p:nvPr userDrawn="1"/>
        </p:nvSpPr>
        <p:spPr>
          <a:xfrm>
            <a:off x="877068" y="9239707"/>
            <a:ext cx="247493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  <a:solidFill>
            <a:srgbClr val="FFFFFF"/>
          </a:solidFill>
        </p:grpSpPr>
        <p:sp>
          <p:nvSpPr>
            <p:cNvPr id="21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6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0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193588" y="0"/>
            <a:ext cx="10858500" cy="13716000"/>
          </a:xfrm>
          <a:custGeom>
            <a:avLst/>
            <a:gdLst>
              <a:gd name="connsiteX0" fmla="*/ 0 w 5086350"/>
              <a:gd name="connsiteY0" fmla="*/ 0 h 11049000"/>
              <a:gd name="connsiteX1" fmla="*/ 5086350 w 5086350"/>
              <a:gd name="connsiteY1" fmla="*/ 0 h 11049000"/>
              <a:gd name="connsiteX2" fmla="*/ 5086350 w 5086350"/>
              <a:gd name="connsiteY2" fmla="*/ 11049000 h 11049000"/>
              <a:gd name="connsiteX3" fmla="*/ 0 w 50863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6350" h="11049000">
                <a:moveTo>
                  <a:pt x="0" y="0"/>
                </a:moveTo>
                <a:lnTo>
                  <a:pt x="5086350" y="0"/>
                </a:lnTo>
                <a:lnTo>
                  <a:pt x="50863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769659" y="1585044"/>
            <a:ext cx="5030884" cy="5030885"/>
          </a:xfrm>
          <a:custGeom>
            <a:avLst/>
            <a:gdLst>
              <a:gd name="connsiteX0" fmla="*/ 0 w 5030884"/>
              <a:gd name="connsiteY0" fmla="*/ 0 h 5030885"/>
              <a:gd name="connsiteX1" fmla="*/ 5030884 w 5030884"/>
              <a:gd name="connsiteY1" fmla="*/ 0 h 5030885"/>
              <a:gd name="connsiteX2" fmla="*/ 5030884 w 5030884"/>
              <a:gd name="connsiteY2" fmla="*/ 5030885 h 5030885"/>
              <a:gd name="connsiteX3" fmla="*/ 0 w 5030884"/>
              <a:gd name="connsiteY3" fmla="*/ 5030885 h 503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0884" h="5030885">
                <a:moveTo>
                  <a:pt x="0" y="0"/>
                </a:moveTo>
                <a:lnTo>
                  <a:pt x="5030884" y="0"/>
                </a:lnTo>
                <a:lnTo>
                  <a:pt x="5030884" y="5030885"/>
                </a:lnTo>
                <a:lnTo>
                  <a:pt x="0" y="503088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7769659" y="7061971"/>
            <a:ext cx="5030884" cy="5030885"/>
          </a:xfrm>
          <a:custGeom>
            <a:avLst/>
            <a:gdLst>
              <a:gd name="connsiteX0" fmla="*/ 0 w 5030884"/>
              <a:gd name="connsiteY0" fmla="*/ 0 h 5030885"/>
              <a:gd name="connsiteX1" fmla="*/ 5030884 w 5030884"/>
              <a:gd name="connsiteY1" fmla="*/ 0 h 5030885"/>
              <a:gd name="connsiteX2" fmla="*/ 5030884 w 5030884"/>
              <a:gd name="connsiteY2" fmla="*/ 5030885 h 5030885"/>
              <a:gd name="connsiteX3" fmla="*/ 0 w 5030884"/>
              <a:gd name="connsiteY3" fmla="*/ 5030885 h 503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0884" h="5030885">
                <a:moveTo>
                  <a:pt x="0" y="0"/>
                </a:moveTo>
                <a:lnTo>
                  <a:pt x="5030884" y="0"/>
                </a:lnTo>
                <a:lnTo>
                  <a:pt x="5030884" y="5030885"/>
                </a:lnTo>
                <a:lnTo>
                  <a:pt x="0" y="503088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2193587" y="7061971"/>
            <a:ext cx="5030884" cy="5030885"/>
          </a:xfrm>
          <a:custGeom>
            <a:avLst/>
            <a:gdLst>
              <a:gd name="connsiteX0" fmla="*/ 0 w 5030884"/>
              <a:gd name="connsiteY0" fmla="*/ 0 h 5030885"/>
              <a:gd name="connsiteX1" fmla="*/ 5030884 w 5030884"/>
              <a:gd name="connsiteY1" fmla="*/ 0 h 5030885"/>
              <a:gd name="connsiteX2" fmla="*/ 5030884 w 5030884"/>
              <a:gd name="connsiteY2" fmla="*/ 5030885 h 5030885"/>
              <a:gd name="connsiteX3" fmla="*/ 0 w 5030884"/>
              <a:gd name="connsiteY3" fmla="*/ 5030885 h 503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0884" h="5030885">
                <a:moveTo>
                  <a:pt x="0" y="0"/>
                </a:moveTo>
                <a:lnTo>
                  <a:pt x="5030884" y="0"/>
                </a:lnTo>
                <a:lnTo>
                  <a:pt x="5030884" y="5030885"/>
                </a:lnTo>
                <a:lnTo>
                  <a:pt x="0" y="503088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 useBgFill="1">
        <p:nvSpPr>
          <p:cNvPr id="6" name="Rectangle 5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877068" y="9239707"/>
            <a:ext cx="247493" cy="582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25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30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2020887" y="1333499"/>
            <a:ext cx="5086350" cy="5530286"/>
          </a:xfrm>
          <a:custGeom>
            <a:avLst/>
            <a:gdLst>
              <a:gd name="connsiteX0" fmla="*/ 0 w 5086350"/>
              <a:gd name="connsiteY0" fmla="*/ 0 h 5530286"/>
              <a:gd name="connsiteX1" fmla="*/ 5086350 w 5086350"/>
              <a:gd name="connsiteY1" fmla="*/ 0 h 5530286"/>
              <a:gd name="connsiteX2" fmla="*/ 5086350 w 5086350"/>
              <a:gd name="connsiteY2" fmla="*/ 5530286 h 5530286"/>
              <a:gd name="connsiteX3" fmla="*/ 0 w 5086350"/>
              <a:gd name="connsiteY3" fmla="*/ 5530286 h 55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6350" h="5530286">
                <a:moveTo>
                  <a:pt x="0" y="0"/>
                </a:moveTo>
                <a:lnTo>
                  <a:pt x="5086350" y="0"/>
                </a:lnTo>
                <a:lnTo>
                  <a:pt x="5086350" y="5530286"/>
                </a:lnTo>
                <a:lnTo>
                  <a:pt x="0" y="553028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7107237" y="1333499"/>
            <a:ext cx="5086350" cy="5530286"/>
          </a:xfrm>
          <a:custGeom>
            <a:avLst/>
            <a:gdLst>
              <a:gd name="connsiteX0" fmla="*/ 0 w 5086350"/>
              <a:gd name="connsiteY0" fmla="*/ 0 h 5530286"/>
              <a:gd name="connsiteX1" fmla="*/ 5086350 w 5086350"/>
              <a:gd name="connsiteY1" fmla="*/ 0 h 5530286"/>
              <a:gd name="connsiteX2" fmla="*/ 5086350 w 5086350"/>
              <a:gd name="connsiteY2" fmla="*/ 5530286 h 5530286"/>
              <a:gd name="connsiteX3" fmla="*/ 0 w 5086350"/>
              <a:gd name="connsiteY3" fmla="*/ 5530286 h 55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6350" h="5530286">
                <a:moveTo>
                  <a:pt x="0" y="0"/>
                </a:moveTo>
                <a:lnTo>
                  <a:pt x="5086350" y="0"/>
                </a:lnTo>
                <a:lnTo>
                  <a:pt x="5086350" y="5530286"/>
                </a:lnTo>
                <a:lnTo>
                  <a:pt x="0" y="553028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2020887" y="6857999"/>
            <a:ext cx="5086350" cy="5530286"/>
          </a:xfrm>
          <a:custGeom>
            <a:avLst/>
            <a:gdLst>
              <a:gd name="connsiteX0" fmla="*/ 0 w 5086350"/>
              <a:gd name="connsiteY0" fmla="*/ 0 h 5530286"/>
              <a:gd name="connsiteX1" fmla="*/ 5086350 w 5086350"/>
              <a:gd name="connsiteY1" fmla="*/ 0 h 5530286"/>
              <a:gd name="connsiteX2" fmla="*/ 5086350 w 5086350"/>
              <a:gd name="connsiteY2" fmla="*/ 5530286 h 5530286"/>
              <a:gd name="connsiteX3" fmla="*/ 0 w 5086350"/>
              <a:gd name="connsiteY3" fmla="*/ 5530286 h 55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6350" h="5530286">
                <a:moveTo>
                  <a:pt x="0" y="0"/>
                </a:moveTo>
                <a:lnTo>
                  <a:pt x="5086350" y="0"/>
                </a:lnTo>
                <a:lnTo>
                  <a:pt x="5086350" y="5530286"/>
                </a:lnTo>
                <a:lnTo>
                  <a:pt x="0" y="553028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7107237" y="6857999"/>
            <a:ext cx="5086350" cy="5530286"/>
          </a:xfrm>
          <a:custGeom>
            <a:avLst/>
            <a:gdLst>
              <a:gd name="connsiteX0" fmla="*/ 0 w 5086350"/>
              <a:gd name="connsiteY0" fmla="*/ 0 h 5530286"/>
              <a:gd name="connsiteX1" fmla="*/ 5086350 w 5086350"/>
              <a:gd name="connsiteY1" fmla="*/ 0 h 5530286"/>
              <a:gd name="connsiteX2" fmla="*/ 5086350 w 5086350"/>
              <a:gd name="connsiteY2" fmla="*/ 5530286 h 5530286"/>
              <a:gd name="connsiteX3" fmla="*/ 0 w 5086350"/>
              <a:gd name="connsiteY3" fmla="*/ 5530286 h 55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6350" h="5530286">
                <a:moveTo>
                  <a:pt x="0" y="0"/>
                </a:moveTo>
                <a:lnTo>
                  <a:pt x="5086350" y="0"/>
                </a:lnTo>
                <a:lnTo>
                  <a:pt x="5086350" y="5530286"/>
                </a:lnTo>
                <a:lnTo>
                  <a:pt x="0" y="553028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 useBgFill="1">
        <p:nvSpPr>
          <p:cNvPr id="7" name="Rectangle 6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27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32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5190838" y="-1"/>
            <a:ext cx="7861250" cy="13716000"/>
          </a:xfrm>
          <a:custGeom>
            <a:avLst/>
            <a:gdLst>
              <a:gd name="connsiteX0" fmla="*/ 0 w 7861250"/>
              <a:gd name="connsiteY0" fmla="*/ 0 h 13716000"/>
              <a:gd name="connsiteX1" fmla="*/ 7861250 w 7861250"/>
              <a:gd name="connsiteY1" fmla="*/ 0 h 13716000"/>
              <a:gd name="connsiteX2" fmla="*/ 7861250 w 7861250"/>
              <a:gd name="connsiteY2" fmla="*/ 13716000 h 13716000"/>
              <a:gd name="connsiteX3" fmla="*/ 0 w 786125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1250" h="13716000">
                <a:moveTo>
                  <a:pt x="0" y="0"/>
                </a:moveTo>
                <a:lnTo>
                  <a:pt x="7861250" y="0"/>
                </a:lnTo>
                <a:lnTo>
                  <a:pt x="786125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 useBgFill="1">
        <p:nvSpPr>
          <p:cNvPr id="4" name="Rectangle 3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21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6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020888" y="-1"/>
            <a:ext cx="10172700" cy="13716000"/>
          </a:xfrm>
          <a:custGeom>
            <a:avLst/>
            <a:gdLst>
              <a:gd name="connsiteX0" fmla="*/ 0 w 7861250"/>
              <a:gd name="connsiteY0" fmla="*/ 0 h 13716000"/>
              <a:gd name="connsiteX1" fmla="*/ 7861250 w 7861250"/>
              <a:gd name="connsiteY1" fmla="*/ 0 h 13716000"/>
              <a:gd name="connsiteX2" fmla="*/ 7861250 w 7861250"/>
              <a:gd name="connsiteY2" fmla="*/ 13716000 h 13716000"/>
              <a:gd name="connsiteX3" fmla="*/ 0 w 786125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1250" h="13716000">
                <a:moveTo>
                  <a:pt x="0" y="0"/>
                </a:moveTo>
                <a:lnTo>
                  <a:pt x="7861250" y="0"/>
                </a:lnTo>
                <a:lnTo>
                  <a:pt x="786125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533400" dist="342900" algn="l" rotWithShape="0">
              <a:schemeClr val="bg1">
                <a:lumMod val="65000"/>
                <a:alpha val="25000"/>
              </a:scheme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 useBgFill="1">
        <p:nvSpPr>
          <p:cNvPr id="4" name="Rectangle 3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21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6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020888" y="-1"/>
            <a:ext cx="21031200" cy="13716000"/>
          </a:xfrm>
          <a:custGeom>
            <a:avLst/>
            <a:gdLst>
              <a:gd name="connsiteX0" fmla="*/ 0 w 7861250"/>
              <a:gd name="connsiteY0" fmla="*/ 0 h 13716000"/>
              <a:gd name="connsiteX1" fmla="*/ 7861250 w 7861250"/>
              <a:gd name="connsiteY1" fmla="*/ 0 h 13716000"/>
              <a:gd name="connsiteX2" fmla="*/ 7861250 w 7861250"/>
              <a:gd name="connsiteY2" fmla="*/ 13716000 h 13716000"/>
              <a:gd name="connsiteX3" fmla="*/ 0 w 786125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1250" h="13716000">
                <a:moveTo>
                  <a:pt x="0" y="0"/>
                </a:moveTo>
                <a:lnTo>
                  <a:pt x="7861250" y="0"/>
                </a:lnTo>
                <a:lnTo>
                  <a:pt x="786125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533400" dist="342900" algn="l" rotWithShape="0">
              <a:schemeClr val="bg1">
                <a:lumMod val="65000"/>
                <a:alpha val="25000"/>
              </a:scheme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 useBgFill="1">
        <p:nvSpPr>
          <p:cNvPr id="4" name="Rectangle 3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2"/>
          </p:cNvPr>
          <p:cNvSpPr/>
          <p:nvPr userDrawn="1"/>
        </p:nvSpPr>
        <p:spPr>
          <a:xfrm>
            <a:off x="23362766" y="6501135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 rot="2700000">
            <a:off x="23436611" y="6581333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3"/>
          </p:cNvPr>
          <p:cNvSpPr/>
          <p:nvPr userDrawn="1"/>
        </p:nvSpPr>
        <p:spPr>
          <a:xfrm>
            <a:off x="23362766" y="5679998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 rot="2700000">
            <a:off x="23436611" y="5760196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4"/>
          </p:cNvPr>
          <p:cNvSpPr/>
          <p:nvPr userDrawn="1"/>
        </p:nvSpPr>
        <p:spPr>
          <a:xfrm>
            <a:off x="23362766" y="7322271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 rot="2700000">
            <a:off x="23436611" y="7402469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21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6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9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14870195" y="3344091"/>
            <a:ext cx="7027817" cy="7027818"/>
          </a:xfrm>
          <a:custGeom>
            <a:avLst/>
            <a:gdLst>
              <a:gd name="connsiteX0" fmla="*/ 3513909 w 7027817"/>
              <a:gd name="connsiteY0" fmla="*/ 0 h 7027818"/>
              <a:gd name="connsiteX1" fmla="*/ 7027817 w 7027817"/>
              <a:gd name="connsiteY1" fmla="*/ 3513909 h 7027818"/>
              <a:gd name="connsiteX2" fmla="*/ 3513909 w 7027817"/>
              <a:gd name="connsiteY2" fmla="*/ 7027818 h 7027818"/>
              <a:gd name="connsiteX3" fmla="*/ 0 w 7027817"/>
              <a:gd name="connsiteY3" fmla="*/ 3513909 h 7027818"/>
              <a:gd name="connsiteX4" fmla="*/ 3513909 w 7027817"/>
              <a:gd name="connsiteY4" fmla="*/ 0 h 702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7817" h="7027818">
                <a:moveTo>
                  <a:pt x="3513909" y="0"/>
                </a:moveTo>
                <a:cubicBezTo>
                  <a:pt x="5454587" y="0"/>
                  <a:pt x="7027817" y="1573231"/>
                  <a:pt x="7027817" y="3513909"/>
                </a:cubicBezTo>
                <a:cubicBezTo>
                  <a:pt x="7027817" y="5454587"/>
                  <a:pt x="5454587" y="7027818"/>
                  <a:pt x="3513909" y="7027818"/>
                </a:cubicBezTo>
                <a:cubicBezTo>
                  <a:pt x="1573231" y="7027818"/>
                  <a:pt x="0" y="5454587"/>
                  <a:pt x="0" y="3513909"/>
                </a:cubicBezTo>
                <a:cubicBezTo>
                  <a:pt x="0" y="1573231"/>
                  <a:pt x="1573231" y="0"/>
                  <a:pt x="3513909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2020888" y="1257300"/>
            <a:ext cx="21031200" cy="11049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>
            <a:outerShdw blurRad="1041400" sx="98000" sy="98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sosceles Triangle 29"/>
          <p:cNvSpPr/>
          <p:nvPr userDrawn="1"/>
        </p:nvSpPr>
        <p:spPr>
          <a:xfrm>
            <a:off x="2073071" y="0"/>
            <a:ext cx="22314104" cy="1371600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2020888" y="1257300"/>
            <a:ext cx="21031200" cy="11049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41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 userDrawn="1"/>
        </p:nvSpPr>
        <p:spPr>
          <a:xfrm rot="5400000">
            <a:off x="-1196240" y="10738435"/>
            <a:ext cx="41738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49541" y="840709"/>
            <a:ext cx="102546" cy="1150016"/>
            <a:chOff x="447517" y="840709"/>
            <a:chExt cx="102546" cy="1150016"/>
          </a:xfrm>
        </p:grpSpPr>
        <p:sp>
          <p:nvSpPr>
            <p:cNvPr id="19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3668358" y="12034374"/>
            <a:ext cx="102546" cy="1150016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/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/>
                </a:solidFill>
              </a:endParaRPr>
            </a:p>
          </p:txBody>
        </p:sp>
      </p:grp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5416740" y="1989735"/>
            <a:ext cx="13553694" cy="9736531"/>
          </a:xfrm>
          <a:custGeom>
            <a:avLst/>
            <a:gdLst>
              <a:gd name="connsiteX0" fmla="*/ 0 w 13553694"/>
              <a:gd name="connsiteY0" fmla="*/ 0 h 9736531"/>
              <a:gd name="connsiteX1" fmla="*/ 13553694 w 13553694"/>
              <a:gd name="connsiteY1" fmla="*/ 0 h 9736531"/>
              <a:gd name="connsiteX2" fmla="*/ 13553694 w 13553694"/>
              <a:gd name="connsiteY2" fmla="*/ 9736531 h 9736531"/>
              <a:gd name="connsiteX3" fmla="*/ 0 w 13553694"/>
              <a:gd name="connsiteY3" fmla="*/ 9736531 h 973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53694" h="9736531">
                <a:moveTo>
                  <a:pt x="0" y="0"/>
                </a:moveTo>
                <a:lnTo>
                  <a:pt x="13553694" y="0"/>
                </a:lnTo>
                <a:lnTo>
                  <a:pt x="13553694" y="9736531"/>
                </a:lnTo>
                <a:lnTo>
                  <a:pt x="0" y="973653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hyperlink" Target="https://www.linkedin.com/" TargetMode="External"/><Relationship Id="rId3" Type="http://schemas.openxmlformats.org/officeDocument/2006/relationships/hyperlink" Target="https://twitter.com/" TargetMode="External"/><Relationship Id="rId2" Type="http://schemas.openxmlformats.org/officeDocument/2006/relationships/hyperlink" Target="https://www.facebook.com" TargetMode="Externa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8" Type="http://schemas.openxmlformats.org/officeDocument/2006/relationships/theme" Target="../theme/theme2.xml"/><Relationship Id="rId57" Type="http://schemas.openxmlformats.org/officeDocument/2006/relationships/slideLayout" Target="../slideLayouts/slideLayout58.xml"/><Relationship Id="rId56" Type="http://schemas.openxmlformats.org/officeDocument/2006/relationships/slideLayout" Target="../slideLayouts/slideLayout57.xml"/><Relationship Id="rId55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55.xml"/><Relationship Id="rId53" Type="http://schemas.openxmlformats.org/officeDocument/2006/relationships/slideLayout" Target="../slideLayouts/slideLayout54.xml"/><Relationship Id="rId52" Type="http://schemas.openxmlformats.org/officeDocument/2006/relationships/slideLayout" Target="../slideLayouts/slideLayout53.xml"/><Relationship Id="rId51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6.xml"/><Relationship Id="rId49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49.xml"/><Relationship Id="rId47" Type="http://schemas.openxmlformats.org/officeDocument/2006/relationships/slideLayout" Target="../slideLayouts/slideLayout48.xml"/><Relationship Id="rId46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45.xml"/><Relationship Id="rId43" Type="http://schemas.openxmlformats.org/officeDocument/2006/relationships/slideLayout" Target="../slideLayouts/slideLayout44.xml"/><Relationship Id="rId42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5.xml"/><Relationship Id="rId39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1.xml"/><Relationship Id="rId3" Type="http://schemas.openxmlformats.org/officeDocument/2006/relationships/slideLayout" Target="../slideLayouts/slideLayout4.xml"/><Relationship Id="rId29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1.xml"/><Relationship Id="rId2" Type="http://schemas.openxmlformats.org/officeDocument/2006/relationships/slideLayout" Target="../slideLayouts/slideLayout3.xml"/><Relationship Id="rId19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/>
          <p:cNvSpPr/>
          <p:nvPr userDrawn="1"/>
        </p:nvSpPr>
        <p:spPr>
          <a:xfrm>
            <a:off x="-1" y="11934673"/>
            <a:ext cx="973403" cy="1781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rId2"/>
          </p:cNvPr>
          <p:cNvSpPr/>
          <p:nvPr userDrawn="1"/>
        </p:nvSpPr>
        <p:spPr>
          <a:xfrm>
            <a:off x="21824690" y="12757785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 userDrawn="1"/>
        </p:nvSpPr>
        <p:spPr>
          <a:xfrm rot="2700000">
            <a:off x="21908677" y="12837983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3"/>
          </p:cNvPr>
          <p:cNvSpPr/>
          <p:nvPr userDrawn="1"/>
        </p:nvSpPr>
        <p:spPr>
          <a:xfrm>
            <a:off x="23382137" y="12757785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4"/>
          </p:cNvPr>
          <p:cNvSpPr/>
          <p:nvPr userDrawn="1"/>
        </p:nvSpPr>
        <p:spPr>
          <a:xfrm>
            <a:off x="22594605" y="12757785"/>
            <a:ext cx="713731" cy="713731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"/>
          <p:cNvSpPr/>
          <p:nvPr userDrawn="1"/>
        </p:nvSpPr>
        <p:spPr bwMode="auto">
          <a:xfrm>
            <a:off x="22134462" y="12998775"/>
            <a:ext cx="113773" cy="244458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1" name="Freeform 7"/>
          <p:cNvSpPr>
            <a:spLocks noEditPoints="1"/>
          </p:cNvSpPr>
          <p:nvPr userDrawn="1"/>
        </p:nvSpPr>
        <p:spPr bwMode="auto">
          <a:xfrm>
            <a:off x="22839029" y="12993577"/>
            <a:ext cx="252294" cy="242147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2" name="Freeform 8"/>
          <p:cNvSpPr/>
          <p:nvPr userDrawn="1"/>
        </p:nvSpPr>
        <p:spPr bwMode="auto">
          <a:xfrm>
            <a:off x="23602442" y="13015573"/>
            <a:ext cx="273127" cy="22309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41" name="Oval 40"/>
          <p:cNvSpPr/>
          <p:nvPr userDrawn="1"/>
        </p:nvSpPr>
        <p:spPr>
          <a:xfrm rot="2700000">
            <a:off x="22665285" y="12837983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 userDrawn="1"/>
        </p:nvSpPr>
        <p:spPr>
          <a:xfrm rot="2700000">
            <a:off x="23455980" y="12837983"/>
            <a:ext cx="566041" cy="566041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3" r:id="rId53"/>
    <p:sldLayoutId id="2147483704" r:id="rId54"/>
    <p:sldLayoutId id="2147483705" r:id="rId55"/>
    <p:sldLayoutId id="2147483706" r:id="rId56"/>
    <p:sldLayoutId id="2147483707" r:id="rId57"/>
  </p:sldLayoutIdLst>
  <p:timing>
    <p:tnLst>
      <p:par>
        <p:cTn id="1" dur="indefinite" restart="never" nodeType="tmRoot"/>
      </p:par>
    </p:tn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0.xml"/><Relationship Id="rId3" Type="http://schemas.openxmlformats.org/officeDocument/2006/relationships/tags" Target="../tags/tag2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tags" Target="../tags/tag4.xml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8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8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8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图片 19" descr="C:\Users\Administrator\Desktop\微信图片_20201211163420.jpg微信图片_202012111634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4387810" cy="13716000"/>
          </a:xfrm>
          <a:prstGeom prst="rect">
            <a:avLst/>
          </a:prstGeom>
        </p:spPr>
      </p:pic>
      <p:sp>
        <p:nvSpPr>
          <p:cNvPr id="4" name="PA_文本框 3"/>
          <p:cNvSpPr txBox="1"/>
          <p:nvPr>
            <p:custDataLst>
              <p:tags r:id="rId3"/>
            </p:custDataLst>
          </p:nvPr>
        </p:nvSpPr>
        <p:spPr>
          <a:xfrm>
            <a:off x="9760679" y="1721542"/>
            <a:ext cx="4866640" cy="26460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方正清刻本悦宋简体" panose="02000000000000000000" pitchFamily="2" charset="-122"/>
                <a:cs typeface="Times New Roman" panose="02020603050405020304" charset="0"/>
              </a:rPr>
              <a:t>Islam</a:t>
            </a:r>
            <a:endParaRPr lang="en-US" sz="166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方正清刻本悦宋简体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4030" y="9761220"/>
            <a:ext cx="131552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Presenter</a:t>
            </a:r>
            <a:r>
              <a:rPr lang="zh-CN" altLang="en-US" sz="96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： 刘柳</a:t>
            </a:r>
            <a:endParaRPr lang="zh-CN" altLang="en-US" sz="96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</a:endParaRPr>
          </a:p>
          <a:p>
            <a:r>
              <a:rPr lang="en-US" altLang="zh-CN" sz="96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Group member</a:t>
            </a:r>
            <a:r>
              <a:rPr lang="zh-CN" altLang="en-US" sz="96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： 刘怡瑜</a:t>
            </a:r>
            <a:endParaRPr lang="zh-CN" altLang="en-US" sz="96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/>
        </p:nvSpPr>
        <p:spPr>
          <a:xfrm rot="18900000">
            <a:off x="6745241" y="-7686201"/>
            <a:ext cx="29345566" cy="29345566"/>
          </a:xfrm>
          <a:custGeom>
            <a:avLst/>
            <a:gdLst>
              <a:gd name="connsiteX0" fmla="*/ 6904390 w 20043416"/>
              <a:gd name="connsiteY0" fmla="*/ 6690858 h 20043416"/>
              <a:gd name="connsiteX1" fmla="*/ 6261579 w 20043416"/>
              <a:gd name="connsiteY1" fmla="*/ 8242742 h 20043416"/>
              <a:gd name="connsiteX2" fmla="*/ 6261580 w 20043416"/>
              <a:gd name="connsiteY2" fmla="*/ 11587142 h 20043416"/>
              <a:gd name="connsiteX3" fmla="*/ 8456275 w 20043416"/>
              <a:gd name="connsiteY3" fmla="*/ 13781837 h 20043416"/>
              <a:gd name="connsiteX4" fmla="*/ 11800674 w 20043416"/>
              <a:gd name="connsiteY4" fmla="*/ 13781837 h 20043416"/>
              <a:gd name="connsiteX5" fmla="*/ 13995369 w 20043416"/>
              <a:gd name="connsiteY5" fmla="*/ 11587142 h 20043416"/>
              <a:gd name="connsiteX6" fmla="*/ 13995369 w 20043416"/>
              <a:gd name="connsiteY6" fmla="*/ 8242742 h 20043416"/>
              <a:gd name="connsiteX7" fmla="*/ 11800675 w 20043416"/>
              <a:gd name="connsiteY7" fmla="*/ 6048047 h 20043416"/>
              <a:gd name="connsiteX8" fmla="*/ 8456274 w 20043416"/>
              <a:gd name="connsiteY8" fmla="*/ 6048047 h 20043416"/>
              <a:gd name="connsiteX9" fmla="*/ 6904390 w 20043416"/>
              <a:gd name="connsiteY9" fmla="*/ 6690858 h 20043416"/>
              <a:gd name="connsiteX10" fmla="*/ 2935290 w 20043416"/>
              <a:gd name="connsiteY10" fmla="*/ 2935290 h 20043416"/>
              <a:gd name="connsiteX11" fmla="*/ 17108126 w 20043416"/>
              <a:gd name="connsiteY11" fmla="*/ 2935290 h 20043416"/>
              <a:gd name="connsiteX12" fmla="*/ 17108126 w 20043416"/>
              <a:gd name="connsiteY12" fmla="*/ 17108126 h 20043416"/>
              <a:gd name="connsiteX13" fmla="*/ 2935290 w 20043416"/>
              <a:gd name="connsiteY13" fmla="*/ 17108126 h 20043416"/>
              <a:gd name="connsiteX14" fmla="*/ 2935290 w 20043416"/>
              <a:gd name="connsiteY14" fmla="*/ 2935290 h 2004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43416" h="20043416">
                <a:moveTo>
                  <a:pt x="6904390" y="6690858"/>
                </a:moveTo>
                <a:cubicBezTo>
                  <a:pt x="6507229" y="7088020"/>
                  <a:pt x="6261579" y="7636694"/>
                  <a:pt x="6261579" y="8242742"/>
                </a:cubicBezTo>
                <a:lnTo>
                  <a:pt x="6261580" y="11587142"/>
                </a:lnTo>
                <a:cubicBezTo>
                  <a:pt x="6261580" y="12799239"/>
                  <a:pt x="7244177" y="13781836"/>
                  <a:pt x="8456275" y="13781837"/>
                </a:cubicBezTo>
                <a:lnTo>
                  <a:pt x="11800674" y="13781837"/>
                </a:lnTo>
                <a:cubicBezTo>
                  <a:pt x="13012771" y="13781837"/>
                  <a:pt x="13995369" y="12799239"/>
                  <a:pt x="13995369" y="11587142"/>
                </a:cubicBezTo>
                <a:lnTo>
                  <a:pt x="13995369" y="8242742"/>
                </a:lnTo>
                <a:cubicBezTo>
                  <a:pt x="13995368" y="7030645"/>
                  <a:pt x="13012771" y="6048048"/>
                  <a:pt x="11800675" y="6048047"/>
                </a:cubicBezTo>
                <a:lnTo>
                  <a:pt x="8456274" y="6048047"/>
                </a:lnTo>
                <a:cubicBezTo>
                  <a:pt x="7850226" y="6048047"/>
                  <a:pt x="7301552" y="6293696"/>
                  <a:pt x="6904390" y="6690858"/>
                </a:cubicBezTo>
                <a:close/>
                <a:moveTo>
                  <a:pt x="2935290" y="2935290"/>
                </a:moveTo>
                <a:cubicBezTo>
                  <a:pt x="6849011" y="-978431"/>
                  <a:pt x="13194406" y="-978431"/>
                  <a:pt x="17108126" y="2935290"/>
                </a:cubicBezTo>
                <a:cubicBezTo>
                  <a:pt x="21021847" y="6849010"/>
                  <a:pt x="21021846" y="13194405"/>
                  <a:pt x="17108126" y="17108126"/>
                </a:cubicBezTo>
                <a:cubicBezTo>
                  <a:pt x="13194405" y="21021846"/>
                  <a:pt x="6849011" y="21021847"/>
                  <a:pt x="2935290" y="17108126"/>
                </a:cubicBezTo>
                <a:cubicBezTo>
                  <a:pt x="-978431" y="13194406"/>
                  <a:pt x="-978431" y="6849010"/>
                  <a:pt x="2935290" y="29352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919610" y="2611456"/>
            <a:ext cx="4709397" cy="3139598"/>
            <a:chOff x="2667171" y="2300036"/>
            <a:chExt cx="5180337" cy="3453558"/>
          </a:xfrm>
        </p:grpSpPr>
        <p:graphicFrame>
          <p:nvGraphicFramePr>
            <p:cNvPr id="7" name="Chart 6"/>
            <p:cNvGraphicFramePr/>
            <p:nvPr/>
          </p:nvGraphicFramePr>
          <p:xfrm>
            <a:off x="2667171" y="2300036"/>
            <a:ext cx="5180337" cy="34535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8" name="Oval 7"/>
            <p:cNvSpPr/>
            <p:nvPr/>
          </p:nvSpPr>
          <p:spPr>
            <a:xfrm>
              <a:off x="3864052" y="2633530"/>
              <a:ext cx="2786574" cy="27865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80370" y="3606092"/>
              <a:ext cx="1753934" cy="777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smtClean="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English</a:t>
              </a:r>
              <a:endParaRPr lang="en-US" sz="40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28890" y="2914650"/>
            <a:ext cx="6713220" cy="2122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lnSpc>
                <a:spcPct val="110000"/>
              </a:lnSpc>
              <a:spcBef>
                <a:spcPts val="0"/>
              </a:spcBef>
            </a:pPr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Form-focused with emphasis on </a:t>
            </a:r>
            <a:endParaRPr lang="en-US" altLang="zh-CN" sz="4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l" defTabSz="457200" fontAlgn="auto">
              <a:lnSpc>
                <a:spcPct val="110000"/>
              </a:lnSpc>
              <a:spcBef>
                <a:spcPts val="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explicit cohesion</a:t>
            </a:r>
            <a:r>
              <a:rPr lang="zh-CN" altLang="en-US" sz="4000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（显性联接）</a:t>
            </a:r>
            <a:endParaRPr lang="zh-CN" altLang="en-US" sz="4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algn="ctr" defTabSz="457200" fontAlgn="auto">
              <a:lnSpc>
                <a:spcPct val="110000"/>
              </a:lnSpc>
              <a:spcBef>
                <a:spcPts val="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以形驭意</a:t>
            </a:r>
            <a:endParaRPr lang="en-US" sz="4000" b="1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683719" y="7606931"/>
            <a:ext cx="4709397" cy="3139598"/>
            <a:chOff x="2667171" y="2300036"/>
            <a:chExt cx="5180337" cy="3453558"/>
          </a:xfrm>
        </p:grpSpPr>
        <p:graphicFrame>
          <p:nvGraphicFramePr>
            <p:cNvPr id="26" name="Chart 25"/>
            <p:cNvGraphicFramePr/>
            <p:nvPr/>
          </p:nvGraphicFramePr>
          <p:xfrm>
            <a:off x="2667171" y="2300036"/>
            <a:ext cx="5180337" cy="34535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Oval 26"/>
            <p:cNvSpPr/>
            <p:nvPr/>
          </p:nvSpPr>
          <p:spPr>
            <a:xfrm>
              <a:off x="3864052" y="2633530"/>
              <a:ext cx="2786574" cy="27865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99695" y="3606092"/>
              <a:ext cx="1915287" cy="777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smtClean="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Chinese</a:t>
              </a:r>
              <a:endParaRPr lang="en-US" sz="40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392670" y="8086090"/>
            <a:ext cx="7418070" cy="2122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10000"/>
              </a:lnSpc>
            </a:pPr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Meaning-focused with emphasis on</a:t>
            </a:r>
            <a:endParaRPr lang="en-US" altLang="zh-CN" sz="4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>
              <a:lnSpc>
                <a:spcPct val="110000"/>
              </a:lnSpc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implicit coherence</a:t>
            </a:r>
            <a:r>
              <a:rPr lang="zh-CN" alt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（隐性连贯）</a:t>
            </a:r>
            <a:endParaRPr lang="zh-CN" altLang="en-US" sz="4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fontAlgn="auto">
              <a:lnSpc>
                <a:spcPct val="110000"/>
              </a:lnSpc>
            </a:pPr>
            <a:r>
              <a:rPr lang="zh-CN" alt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以意统形</a:t>
            </a:r>
            <a:endParaRPr lang="en-US" sz="4000" b="1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/>
        </p:nvSpPr>
        <p:spPr>
          <a:xfrm rot="18900000">
            <a:off x="-12952457" y="-7686201"/>
            <a:ext cx="29345566" cy="29345566"/>
          </a:xfrm>
          <a:custGeom>
            <a:avLst/>
            <a:gdLst>
              <a:gd name="connsiteX0" fmla="*/ 6904390 w 20043416"/>
              <a:gd name="connsiteY0" fmla="*/ 6690858 h 20043416"/>
              <a:gd name="connsiteX1" fmla="*/ 6261579 w 20043416"/>
              <a:gd name="connsiteY1" fmla="*/ 8242742 h 20043416"/>
              <a:gd name="connsiteX2" fmla="*/ 6261580 w 20043416"/>
              <a:gd name="connsiteY2" fmla="*/ 11587142 h 20043416"/>
              <a:gd name="connsiteX3" fmla="*/ 8456275 w 20043416"/>
              <a:gd name="connsiteY3" fmla="*/ 13781837 h 20043416"/>
              <a:gd name="connsiteX4" fmla="*/ 11800674 w 20043416"/>
              <a:gd name="connsiteY4" fmla="*/ 13781837 h 20043416"/>
              <a:gd name="connsiteX5" fmla="*/ 13995369 w 20043416"/>
              <a:gd name="connsiteY5" fmla="*/ 11587142 h 20043416"/>
              <a:gd name="connsiteX6" fmla="*/ 13995369 w 20043416"/>
              <a:gd name="connsiteY6" fmla="*/ 8242742 h 20043416"/>
              <a:gd name="connsiteX7" fmla="*/ 11800675 w 20043416"/>
              <a:gd name="connsiteY7" fmla="*/ 6048047 h 20043416"/>
              <a:gd name="connsiteX8" fmla="*/ 8456274 w 20043416"/>
              <a:gd name="connsiteY8" fmla="*/ 6048047 h 20043416"/>
              <a:gd name="connsiteX9" fmla="*/ 6904390 w 20043416"/>
              <a:gd name="connsiteY9" fmla="*/ 6690858 h 20043416"/>
              <a:gd name="connsiteX10" fmla="*/ 2935290 w 20043416"/>
              <a:gd name="connsiteY10" fmla="*/ 2935290 h 20043416"/>
              <a:gd name="connsiteX11" fmla="*/ 17108126 w 20043416"/>
              <a:gd name="connsiteY11" fmla="*/ 2935290 h 20043416"/>
              <a:gd name="connsiteX12" fmla="*/ 17108126 w 20043416"/>
              <a:gd name="connsiteY12" fmla="*/ 17108126 h 20043416"/>
              <a:gd name="connsiteX13" fmla="*/ 2935290 w 20043416"/>
              <a:gd name="connsiteY13" fmla="*/ 17108126 h 20043416"/>
              <a:gd name="connsiteX14" fmla="*/ 2935290 w 20043416"/>
              <a:gd name="connsiteY14" fmla="*/ 2935290 h 2004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43416" h="20043416">
                <a:moveTo>
                  <a:pt x="6904390" y="6690858"/>
                </a:moveTo>
                <a:cubicBezTo>
                  <a:pt x="6507229" y="7088020"/>
                  <a:pt x="6261579" y="7636694"/>
                  <a:pt x="6261579" y="8242742"/>
                </a:cubicBezTo>
                <a:lnTo>
                  <a:pt x="6261580" y="11587142"/>
                </a:lnTo>
                <a:cubicBezTo>
                  <a:pt x="6261580" y="12799239"/>
                  <a:pt x="7244177" y="13781836"/>
                  <a:pt x="8456275" y="13781837"/>
                </a:cubicBezTo>
                <a:lnTo>
                  <a:pt x="11800674" y="13781837"/>
                </a:lnTo>
                <a:cubicBezTo>
                  <a:pt x="13012771" y="13781837"/>
                  <a:pt x="13995369" y="12799239"/>
                  <a:pt x="13995369" y="11587142"/>
                </a:cubicBezTo>
                <a:lnTo>
                  <a:pt x="13995369" y="8242742"/>
                </a:lnTo>
                <a:cubicBezTo>
                  <a:pt x="13995368" y="7030645"/>
                  <a:pt x="13012771" y="6048048"/>
                  <a:pt x="11800675" y="6048047"/>
                </a:cubicBezTo>
                <a:lnTo>
                  <a:pt x="8456274" y="6048047"/>
                </a:lnTo>
                <a:cubicBezTo>
                  <a:pt x="7850226" y="6048047"/>
                  <a:pt x="7301552" y="6293696"/>
                  <a:pt x="6904390" y="6690858"/>
                </a:cubicBezTo>
                <a:close/>
                <a:moveTo>
                  <a:pt x="2935290" y="2935290"/>
                </a:moveTo>
                <a:cubicBezTo>
                  <a:pt x="6849011" y="-978431"/>
                  <a:pt x="13194406" y="-978431"/>
                  <a:pt x="17108126" y="2935290"/>
                </a:cubicBezTo>
                <a:cubicBezTo>
                  <a:pt x="21021847" y="6849010"/>
                  <a:pt x="21021846" y="13194405"/>
                  <a:pt x="17108126" y="17108126"/>
                </a:cubicBezTo>
                <a:cubicBezTo>
                  <a:pt x="13194405" y="21021846"/>
                  <a:pt x="6849011" y="21021847"/>
                  <a:pt x="2935290" y="17108126"/>
                </a:cubicBezTo>
                <a:cubicBezTo>
                  <a:pt x="-978431" y="13194406"/>
                  <a:pt x="-978431" y="6849010"/>
                  <a:pt x="2935290" y="29352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635" y="1853565"/>
            <a:ext cx="243884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宋体" panose="02010600030101010101" pitchFamily="2" charset="-122"/>
                <a:ea typeface="宋体" panose="02010600030101010101" pitchFamily="2" charset="-122"/>
              </a:rPr>
              <a:t>他不去我去。</a:t>
            </a:r>
            <a:r>
              <a:rPr lang="en-US" sz="2400">
                <a:latin typeface="+mj-lt"/>
              </a:rPr>
              <a:t>  </a:t>
            </a:r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I’d like to go </a:t>
            </a:r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if </a:t>
            </a:r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he wouldn’t.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5628640"/>
            <a:ext cx="243859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他不去我也去。</a:t>
            </a:r>
            <a:endParaRPr lang="en-US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en-US" sz="40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ctr"/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I’d go there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even if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he wouldn’t go with me.</a:t>
            </a:r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0" y="9386570"/>
            <a:ext cx="243865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宋体" panose="02010600030101010101" pitchFamily="2" charset="-122"/>
                <a:ea typeface="宋体" panose="02010600030101010101" pitchFamily="2" charset="-122"/>
              </a:rPr>
              <a:t>他不去我才去。</a:t>
            </a:r>
            <a:endParaRPr lang="en-US" sz="4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sz="2400">
                <a:latin typeface="+mj-lt"/>
              </a:rPr>
              <a:t> </a:t>
            </a:r>
            <a:endParaRPr lang="en-US" sz="2400">
              <a:latin typeface="+mj-lt"/>
            </a:endParaRPr>
          </a:p>
          <a:p>
            <a:pPr algn="ctr"/>
            <a:endParaRPr lang="en-US" sz="2400">
              <a:latin typeface="+mj-lt"/>
            </a:endParaRPr>
          </a:p>
          <a:p>
            <a:pPr algn="ctr"/>
            <a:r>
              <a:rPr lang="en-US" sz="2400">
                <a:latin typeface="+mj-lt"/>
              </a:rPr>
              <a:t> </a:t>
            </a:r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I’d go there </a:t>
            </a:r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only if</a:t>
            </a:r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 he wouldn’t.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007601" y="4967374"/>
            <a:ext cx="4089333" cy="4210320"/>
            <a:chOff x="4187826" y="2971801"/>
            <a:chExt cx="2146300" cy="2209800"/>
          </a:xfrm>
        </p:grpSpPr>
        <p:sp>
          <p:nvSpPr>
            <p:cNvPr id="3" name="Freeform 5"/>
            <p:cNvSpPr/>
            <p:nvPr/>
          </p:nvSpPr>
          <p:spPr bwMode="auto">
            <a:xfrm>
              <a:off x="4257676" y="3195639"/>
              <a:ext cx="1876425" cy="1885950"/>
            </a:xfrm>
            <a:custGeom>
              <a:avLst/>
              <a:gdLst>
                <a:gd name="T0" fmla="*/ 244 w 244"/>
                <a:gd name="T1" fmla="*/ 243 h 245"/>
                <a:gd name="T2" fmla="*/ 244 w 244"/>
                <a:gd name="T3" fmla="*/ 243 h 245"/>
                <a:gd name="T4" fmla="*/ 4 w 244"/>
                <a:gd name="T5" fmla="*/ 18 h 245"/>
                <a:gd name="T6" fmla="*/ 1 w 244"/>
                <a:gd name="T7" fmla="*/ 15 h 245"/>
                <a:gd name="T8" fmla="*/ 0 w 244"/>
                <a:gd name="T9" fmla="*/ 20 h 245"/>
                <a:gd name="T10" fmla="*/ 0 w 244"/>
                <a:gd name="T11" fmla="*/ 21 h 245"/>
                <a:gd name="T12" fmla="*/ 0 w 244"/>
                <a:gd name="T13" fmla="*/ 25 h 245"/>
                <a:gd name="T14" fmla="*/ 0 w 244"/>
                <a:gd name="T15" fmla="*/ 31 h 245"/>
                <a:gd name="T16" fmla="*/ 0 w 244"/>
                <a:gd name="T17" fmla="*/ 44 h 245"/>
                <a:gd name="T18" fmla="*/ 1 w 244"/>
                <a:gd name="T19" fmla="*/ 53 h 245"/>
                <a:gd name="T20" fmla="*/ 6 w 244"/>
                <a:gd name="T21" fmla="*/ 79 h 245"/>
                <a:gd name="T22" fmla="*/ 7 w 244"/>
                <a:gd name="T23" fmla="*/ 84 h 245"/>
                <a:gd name="T24" fmla="*/ 8 w 244"/>
                <a:gd name="T25" fmla="*/ 88 h 245"/>
                <a:gd name="T26" fmla="*/ 10 w 244"/>
                <a:gd name="T27" fmla="*/ 94 h 245"/>
                <a:gd name="T28" fmla="*/ 11 w 244"/>
                <a:gd name="T29" fmla="*/ 97 h 245"/>
                <a:gd name="T30" fmla="*/ 12 w 244"/>
                <a:gd name="T31" fmla="*/ 101 h 245"/>
                <a:gd name="T32" fmla="*/ 14 w 244"/>
                <a:gd name="T33" fmla="*/ 108 h 245"/>
                <a:gd name="T34" fmla="*/ 15 w 244"/>
                <a:gd name="T35" fmla="*/ 110 h 245"/>
                <a:gd name="T36" fmla="*/ 25 w 244"/>
                <a:gd name="T37" fmla="*/ 132 h 245"/>
                <a:gd name="T38" fmla="*/ 29 w 244"/>
                <a:gd name="T39" fmla="*/ 139 h 245"/>
                <a:gd name="T40" fmla="*/ 29 w 244"/>
                <a:gd name="T41" fmla="*/ 139 h 245"/>
                <a:gd name="T42" fmla="*/ 34 w 244"/>
                <a:gd name="T43" fmla="*/ 146 h 245"/>
                <a:gd name="T44" fmla="*/ 35 w 244"/>
                <a:gd name="T45" fmla="*/ 148 h 245"/>
                <a:gd name="T46" fmla="*/ 36 w 244"/>
                <a:gd name="T47" fmla="*/ 150 h 245"/>
                <a:gd name="T48" fmla="*/ 42 w 244"/>
                <a:gd name="T49" fmla="*/ 159 h 245"/>
                <a:gd name="T50" fmla="*/ 56 w 244"/>
                <a:gd name="T51" fmla="*/ 175 h 245"/>
                <a:gd name="T52" fmla="*/ 61 w 244"/>
                <a:gd name="T53" fmla="*/ 181 h 245"/>
                <a:gd name="T54" fmla="*/ 65 w 244"/>
                <a:gd name="T55" fmla="*/ 185 h 245"/>
                <a:gd name="T56" fmla="*/ 68 w 244"/>
                <a:gd name="T57" fmla="*/ 188 h 245"/>
                <a:gd name="T58" fmla="*/ 80 w 244"/>
                <a:gd name="T59" fmla="*/ 198 h 245"/>
                <a:gd name="T60" fmla="*/ 85 w 244"/>
                <a:gd name="T61" fmla="*/ 202 h 245"/>
                <a:gd name="T62" fmla="*/ 90 w 244"/>
                <a:gd name="T63" fmla="*/ 205 h 245"/>
                <a:gd name="T64" fmla="*/ 107 w 244"/>
                <a:gd name="T65" fmla="*/ 217 h 245"/>
                <a:gd name="T66" fmla="*/ 111 w 244"/>
                <a:gd name="T67" fmla="*/ 218 h 245"/>
                <a:gd name="T68" fmla="*/ 115 w 244"/>
                <a:gd name="T69" fmla="*/ 221 h 245"/>
                <a:gd name="T70" fmla="*/ 118 w 244"/>
                <a:gd name="T71" fmla="*/ 222 h 245"/>
                <a:gd name="T72" fmla="*/ 121 w 244"/>
                <a:gd name="T73" fmla="*/ 224 h 245"/>
                <a:gd name="T74" fmla="*/ 124 w 244"/>
                <a:gd name="T75" fmla="*/ 225 h 245"/>
                <a:gd name="T76" fmla="*/ 148 w 244"/>
                <a:gd name="T77" fmla="*/ 234 h 245"/>
                <a:gd name="T78" fmla="*/ 161 w 244"/>
                <a:gd name="T79" fmla="*/ 238 h 245"/>
                <a:gd name="T80" fmla="*/ 163 w 244"/>
                <a:gd name="T81" fmla="*/ 239 h 245"/>
                <a:gd name="T82" fmla="*/ 166 w 244"/>
                <a:gd name="T83" fmla="*/ 240 h 245"/>
                <a:gd name="T84" fmla="*/ 179 w 244"/>
                <a:gd name="T85" fmla="*/ 242 h 245"/>
                <a:gd name="T86" fmla="*/ 181 w 244"/>
                <a:gd name="T87" fmla="*/ 242 h 245"/>
                <a:gd name="T88" fmla="*/ 190 w 244"/>
                <a:gd name="T89" fmla="*/ 244 h 245"/>
                <a:gd name="T90" fmla="*/ 199 w 244"/>
                <a:gd name="T91" fmla="*/ 244 h 245"/>
                <a:gd name="T92" fmla="*/ 222 w 244"/>
                <a:gd name="T93" fmla="*/ 245 h 245"/>
                <a:gd name="T94" fmla="*/ 238 w 244"/>
                <a:gd name="T95" fmla="*/ 243 h 245"/>
                <a:gd name="T96" fmla="*/ 244 w 244"/>
                <a:gd name="T97" fmla="*/ 24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4" h="245">
                  <a:moveTo>
                    <a:pt x="244" y="243"/>
                  </a:moveTo>
                  <a:cubicBezTo>
                    <a:pt x="244" y="243"/>
                    <a:pt x="244" y="243"/>
                    <a:pt x="244" y="243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27" y="245"/>
                    <a:pt x="194" y="231"/>
                    <a:pt x="154" y="200"/>
                  </a:cubicBezTo>
                  <a:cubicBezTo>
                    <a:pt x="84" y="147"/>
                    <a:pt x="17" y="65"/>
                    <a:pt x="4" y="18"/>
                  </a:cubicBezTo>
                  <a:cubicBezTo>
                    <a:pt x="2" y="11"/>
                    <a:pt x="2" y="5"/>
                    <a:pt x="2" y="0"/>
                  </a:cubicBezTo>
                  <a:cubicBezTo>
                    <a:pt x="2" y="4"/>
                    <a:pt x="1" y="10"/>
                    <a:pt x="1" y="15"/>
                  </a:cubicBezTo>
                  <a:cubicBezTo>
                    <a:pt x="1" y="10"/>
                    <a:pt x="2" y="5"/>
                    <a:pt x="2" y="0"/>
                  </a:cubicBezTo>
                  <a:cubicBezTo>
                    <a:pt x="1" y="7"/>
                    <a:pt x="1" y="13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7"/>
                    <a:pt x="0" y="29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7"/>
                    <a:pt x="1" y="50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5"/>
                    <a:pt x="2" y="65"/>
                    <a:pt x="5" y="79"/>
                  </a:cubicBezTo>
                  <a:cubicBezTo>
                    <a:pt x="5" y="79"/>
                    <a:pt x="6" y="79"/>
                    <a:pt x="6" y="79"/>
                  </a:cubicBezTo>
                  <a:cubicBezTo>
                    <a:pt x="6" y="81"/>
                    <a:pt x="6" y="82"/>
                    <a:pt x="7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5"/>
                    <a:pt x="7" y="85"/>
                    <a:pt x="7" y="86"/>
                  </a:cubicBezTo>
                  <a:cubicBezTo>
                    <a:pt x="7" y="87"/>
                    <a:pt x="8" y="87"/>
                    <a:pt x="8" y="88"/>
                  </a:cubicBezTo>
                  <a:cubicBezTo>
                    <a:pt x="8" y="88"/>
                    <a:pt x="8" y="90"/>
                    <a:pt x="9" y="93"/>
                  </a:cubicBezTo>
                  <a:cubicBezTo>
                    <a:pt x="9" y="93"/>
                    <a:pt x="9" y="94"/>
                    <a:pt x="10" y="94"/>
                  </a:cubicBezTo>
                  <a:cubicBezTo>
                    <a:pt x="10" y="95"/>
                    <a:pt x="10" y="95"/>
                    <a:pt x="10" y="96"/>
                  </a:cubicBezTo>
                  <a:cubicBezTo>
                    <a:pt x="10" y="97"/>
                    <a:pt x="10" y="97"/>
                    <a:pt x="11" y="97"/>
                  </a:cubicBezTo>
                  <a:cubicBezTo>
                    <a:pt x="11" y="98"/>
                    <a:pt x="11" y="99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1"/>
                    <a:pt x="12" y="101"/>
                    <a:pt x="12" y="102"/>
                  </a:cubicBezTo>
                  <a:cubicBezTo>
                    <a:pt x="13" y="104"/>
                    <a:pt x="14" y="106"/>
                    <a:pt x="14" y="108"/>
                  </a:cubicBezTo>
                  <a:cubicBezTo>
                    <a:pt x="15" y="109"/>
                    <a:pt x="15" y="109"/>
                    <a:pt x="15" y="110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8" y="117"/>
                    <a:pt x="19" y="120"/>
                    <a:pt x="23" y="128"/>
                  </a:cubicBezTo>
                  <a:cubicBezTo>
                    <a:pt x="23" y="128"/>
                    <a:pt x="24" y="130"/>
                    <a:pt x="25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6" y="134"/>
                    <a:pt x="28" y="136"/>
                    <a:pt x="29" y="139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30" y="140"/>
                    <a:pt x="31" y="142"/>
                    <a:pt x="31" y="143"/>
                  </a:cubicBezTo>
                  <a:cubicBezTo>
                    <a:pt x="32" y="144"/>
                    <a:pt x="33" y="145"/>
                    <a:pt x="34" y="146"/>
                  </a:cubicBezTo>
                  <a:cubicBezTo>
                    <a:pt x="34" y="146"/>
                    <a:pt x="34" y="146"/>
                    <a:pt x="34" y="147"/>
                  </a:cubicBezTo>
                  <a:cubicBezTo>
                    <a:pt x="34" y="147"/>
                    <a:pt x="35" y="148"/>
                    <a:pt x="35" y="148"/>
                  </a:cubicBezTo>
                  <a:cubicBezTo>
                    <a:pt x="35" y="149"/>
                    <a:pt x="35" y="149"/>
                    <a:pt x="36" y="149"/>
                  </a:cubicBezTo>
                  <a:cubicBezTo>
                    <a:pt x="36" y="149"/>
                    <a:pt x="36" y="150"/>
                    <a:pt x="36" y="150"/>
                  </a:cubicBezTo>
                  <a:cubicBezTo>
                    <a:pt x="38" y="152"/>
                    <a:pt x="39" y="155"/>
                    <a:pt x="41" y="158"/>
                  </a:cubicBezTo>
                  <a:cubicBezTo>
                    <a:pt x="42" y="158"/>
                    <a:pt x="42" y="158"/>
                    <a:pt x="42" y="159"/>
                  </a:cubicBezTo>
                  <a:cubicBezTo>
                    <a:pt x="45" y="162"/>
                    <a:pt x="49" y="167"/>
                    <a:pt x="54" y="173"/>
                  </a:cubicBezTo>
                  <a:cubicBezTo>
                    <a:pt x="54" y="173"/>
                    <a:pt x="55" y="174"/>
                    <a:pt x="56" y="175"/>
                  </a:cubicBezTo>
                  <a:cubicBezTo>
                    <a:pt x="56" y="175"/>
                    <a:pt x="56" y="175"/>
                    <a:pt x="56" y="175"/>
                  </a:cubicBezTo>
                  <a:cubicBezTo>
                    <a:pt x="58" y="177"/>
                    <a:pt x="60" y="179"/>
                    <a:pt x="61" y="181"/>
                  </a:cubicBezTo>
                  <a:cubicBezTo>
                    <a:pt x="62" y="182"/>
                    <a:pt x="62" y="182"/>
                    <a:pt x="63" y="182"/>
                  </a:cubicBezTo>
                  <a:cubicBezTo>
                    <a:pt x="64" y="183"/>
                    <a:pt x="65" y="184"/>
                    <a:pt x="65" y="185"/>
                  </a:cubicBezTo>
                  <a:cubicBezTo>
                    <a:pt x="66" y="185"/>
                    <a:pt x="66" y="186"/>
                    <a:pt x="66" y="186"/>
                  </a:cubicBezTo>
                  <a:cubicBezTo>
                    <a:pt x="67" y="187"/>
                    <a:pt x="68" y="187"/>
                    <a:pt x="68" y="188"/>
                  </a:cubicBezTo>
                  <a:cubicBezTo>
                    <a:pt x="72" y="191"/>
                    <a:pt x="76" y="195"/>
                    <a:pt x="80" y="198"/>
                  </a:cubicBezTo>
                  <a:cubicBezTo>
                    <a:pt x="80" y="198"/>
                    <a:pt x="80" y="198"/>
                    <a:pt x="80" y="198"/>
                  </a:cubicBezTo>
                  <a:cubicBezTo>
                    <a:pt x="82" y="199"/>
                    <a:pt x="83" y="200"/>
                    <a:pt x="84" y="201"/>
                  </a:cubicBezTo>
                  <a:cubicBezTo>
                    <a:pt x="85" y="201"/>
                    <a:pt x="85" y="202"/>
                    <a:pt x="85" y="202"/>
                  </a:cubicBezTo>
                  <a:cubicBezTo>
                    <a:pt x="87" y="203"/>
                    <a:pt x="88" y="204"/>
                    <a:pt x="90" y="205"/>
                  </a:cubicBezTo>
                  <a:cubicBezTo>
                    <a:pt x="90" y="205"/>
                    <a:pt x="90" y="205"/>
                    <a:pt x="90" y="205"/>
                  </a:cubicBezTo>
                  <a:cubicBezTo>
                    <a:pt x="93" y="208"/>
                    <a:pt x="96" y="210"/>
                    <a:pt x="98" y="211"/>
                  </a:cubicBezTo>
                  <a:cubicBezTo>
                    <a:pt x="101" y="213"/>
                    <a:pt x="104" y="215"/>
                    <a:pt x="107" y="217"/>
                  </a:cubicBezTo>
                  <a:cubicBezTo>
                    <a:pt x="108" y="217"/>
                    <a:pt x="108" y="217"/>
                    <a:pt x="108" y="217"/>
                  </a:cubicBezTo>
                  <a:cubicBezTo>
                    <a:pt x="109" y="218"/>
                    <a:pt x="110" y="218"/>
                    <a:pt x="111" y="218"/>
                  </a:cubicBezTo>
                  <a:cubicBezTo>
                    <a:pt x="111" y="219"/>
                    <a:pt x="111" y="219"/>
                    <a:pt x="112" y="219"/>
                  </a:cubicBezTo>
                  <a:cubicBezTo>
                    <a:pt x="113" y="220"/>
                    <a:pt x="114" y="220"/>
                    <a:pt x="115" y="221"/>
                  </a:cubicBezTo>
                  <a:cubicBezTo>
                    <a:pt x="115" y="221"/>
                    <a:pt x="115" y="221"/>
                    <a:pt x="115" y="221"/>
                  </a:cubicBezTo>
                  <a:cubicBezTo>
                    <a:pt x="116" y="221"/>
                    <a:pt x="117" y="222"/>
                    <a:pt x="118" y="222"/>
                  </a:cubicBezTo>
                  <a:cubicBezTo>
                    <a:pt x="118" y="222"/>
                    <a:pt x="119" y="223"/>
                    <a:pt x="119" y="223"/>
                  </a:cubicBezTo>
                  <a:cubicBezTo>
                    <a:pt x="120" y="223"/>
                    <a:pt x="120" y="223"/>
                    <a:pt x="121" y="224"/>
                  </a:cubicBezTo>
                  <a:cubicBezTo>
                    <a:pt x="122" y="224"/>
                    <a:pt x="122" y="224"/>
                    <a:pt x="123" y="225"/>
                  </a:cubicBezTo>
                  <a:cubicBezTo>
                    <a:pt x="123" y="225"/>
                    <a:pt x="124" y="225"/>
                    <a:pt x="124" y="225"/>
                  </a:cubicBezTo>
                  <a:cubicBezTo>
                    <a:pt x="129" y="227"/>
                    <a:pt x="133" y="229"/>
                    <a:pt x="136" y="230"/>
                  </a:cubicBezTo>
                  <a:cubicBezTo>
                    <a:pt x="140" y="232"/>
                    <a:pt x="144" y="233"/>
                    <a:pt x="148" y="234"/>
                  </a:cubicBezTo>
                  <a:cubicBezTo>
                    <a:pt x="148" y="234"/>
                    <a:pt x="148" y="235"/>
                    <a:pt x="148" y="235"/>
                  </a:cubicBezTo>
                  <a:cubicBezTo>
                    <a:pt x="152" y="236"/>
                    <a:pt x="156" y="237"/>
                    <a:pt x="161" y="238"/>
                  </a:cubicBezTo>
                  <a:cubicBezTo>
                    <a:pt x="161" y="238"/>
                    <a:pt x="162" y="238"/>
                    <a:pt x="162" y="239"/>
                  </a:cubicBezTo>
                  <a:cubicBezTo>
                    <a:pt x="163" y="239"/>
                    <a:pt x="163" y="239"/>
                    <a:pt x="163" y="239"/>
                  </a:cubicBezTo>
                  <a:cubicBezTo>
                    <a:pt x="164" y="239"/>
                    <a:pt x="164" y="239"/>
                    <a:pt x="165" y="239"/>
                  </a:cubicBezTo>
                  <a:cubicBezTo>
                    <a:pt x="166" y="239"/>
                    <a:pt x="166" y="239"/>
                    <a:pt x="166" y="240"/>
                  </a:cubicBezTo>
                  <a:cubicBezTo>
                    <a:pt x="168" y="240"/>
                    <a:pt x="170" y="240"/>
                    <a:pt x="172" y="241"/>
                  </a:cubicBezTo>
                  <a:cubicBezTo>
                    <a:pt x="174" y="241"/>
                    <a:pt x="177" y="242"/>
                    <a:pt x="179" y="242"/>
                  </a:cubicBezTo>
                  <a:cubicBezTo>
                    <a:pt x="180" y="242"/>
                    <a:pt x="181" y="242"/>
                    <a:pt x="181" y="242"/>
                  </a:cubicBezTo>
                  <a:cubicBezTo>
                    <a:pt x="181" y="242"/>
                    <a:pt x="181" y="242"/>
                    <a:pt x="181" y="242"/>
                  </a:cubicBezTo>
                  <a:cubicBezTo>
                    <a:pt x="186" y="243"/>
                    <a:pt x="189" y="243"/>
                    <a:pt x="189" y="243"/>
                  </a:cubicBezTo>
                  <a:cubicBezTo>
                    <a:pt x="189" y="243"/>
                    <a:pt x="190" y="244"/>
                    <a:pt x="190" y="244"/>
                  </a:cubicBezTo>
                  <a:cubicBezTo>
                    <a:pt x="193" y="244"/>
                    <a:pt x="195" y="244"/>
                    <a:pt x="197" y="244"/>
                  </a:cubicBezTo>
                  <a:cubicBezTo>
                    <a:pt x="198" y="244"/>
                    <a:pt x="199" y="244"/>
                    <a:pt x="199" y="244"/>
                  </a:cubicBezTo>
                  <a:cubicBezTo>
                    <a:pt x="201" y="244"/>
                    <a:pt x="202" y="245"/>
                    <a:pt x="202" y="245"/>
                  </a:cubicBezTo>
                  <a:cubicBezTo>
                    <a:pt x="212" y="245"/>
                    <a:pt x="215" y="245"/>
                    <a:pt x="222" y="245"/>
                  </a:cubicBezTo>
                  <a:cubicBezTo>
                    <a:pt x="222" y="245"/>
                    <a:pt x="222" y="245"/>
                    <a:pt x="222" y="245"/>
                  </a:cubicBezTo>
                  <a:cubicBezTo>
                    <a:pt x="222" y="245"/>
                    <a:pt x="229" y="245"/>
                    <a:pt x="238" y="243"/>
                  </a:cubicBezTo>
                  <a:cubicBezTo>
                    <a:pt x="239" y="243"/>
                    <a:pt x="239" y="243"/>
                    <a:pt x="239" y="243"/>
                  </a:cubicBezTo>
                  <a:cubicBezTo>
                    <a:pt x="241" y="243"/>
                    <a:pt x="242" y="243"/>
                    <a:pt x="244" y="2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4187826" y="2971801"/>
              <a:ext cx="2146300" cy="2209800"/>
            </a:xfrm>
            <a:custGeom>
              <a:avLst/>
              <a:gdLst>
                <a:gd name="T0" fmla="*/ 266 w 279"/>
                <a:gd name="T1" fmla="*/ 239 h 287"/>
                <a:gd name="T2" fmla="*/ 163 w 279"/>
                <a:gd name="T3" fmla="*/ 229 h 287"/>
                <a:gd name="T4" fmla="*/ 13 w 279"/>
                <a:gd name="T5" fmla="*/ 47 h 287"/>
                <a:gd name="T6" fmla="*/ 116 w 279"/>
                <a:gd name="T7" fmla="*/ 58 h 287"/>
                <a:gd name="T8" fmla="*/ 266 w 279"/>
                <a:gd name="T9" fmla="*/ 23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87">
                  <a:moveTo>
                    <a:pt x="266" y="239"/>
                  </a:moveTo>
                  <a:cubicBezTo>
                    <a:pt x="279" y="287"/>
                    <a:pt x="233" y="282"/>
                    <a:pt x="163" y="229"/>
                  </a:cubicBezTo>
                  <a:cubicBezTo>
                    <a:pt x="93" y="176"/>
                    <a:pt x="26" y="94"/>
                    <a:pt x="13" y="47"/>
                  </a:cubicBezTo>
                  <a:cubicBezTo>
                    <a:pt x="0" y="0"/>
                    <a:pt x="46" y="5"/>
                    <a:pt x="116" y="58"/>
                  </a:cubicBezTo>
                  <a:cubicBezTo>
                    <a:pt x="186" y="111"/>
                    <a:pt x="253" y="192"/>
                    <a:pt x="266" y="23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Source Sans Pro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945244" y="4014609"/>
            <a:ext cx="5323394" cy="5468576"/>
            <a:chOff x="4679951" y="2471739"/>
            <a:chExt cx="2794001" cy="2870200"/>
          </a:xfrm>
        </p:grpSpPr>
        <p:sp>
          <p:nvSpPr>
            <p:cNvPr id="6" name="Freeform 7"/>
            <p:cNvSpPr/>
            <p:nvPr/>
          </p:nvSpPr>
          <p:spPr bwMode="auto">
            <a:xfrm>
              <a:off x="4865689" y="2471739"/>
              <a:ext cx="2608263" cy="2686050"/>
            </a:xfrm>
            <a:custGeom>
              <a:avLst/>
              <a:gdLst>
                <a:gd name="T0" fmla="*/ 323 w 339"/>
                <a:gd name="T1" fmla="*/ 292 h 349"/>
                <a:gd name="T2" fmla="*/ 198 w 339"/>
                <a:gd name="T3" fmla="*/ 279 h 349"/>
                <a:gd name="T4" fmla="*/ 16 w 339"/>
                <a:gd name="T5" fmla="*/ 57 h 349"/>
                <a:gd name="T6" fmla="*/ 141 w 339"/>
                <a:gd name="T7" fmla="*/ 71 h 349"/>
                <a:gd name="T8" fmla="*/ 323 w 339"/>
                <a:gd name="T9" fmla="*/ 29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349">
                  <a:moveTo>
                    <a:pt x="323" y="292"/>
                  </a:moveTo>
                  <a:cubicBezTo>
                    <a:pt x="339" y="349"/>
                    <a:pt x="283" y="344"/>
                    <a:pt x="198" y="279"/>
                  </a:cubicBezTo>
                  <a:cubicBezTo>
                    <a:pt x="113" y="214"/>
                    <a:pt x="32" y="115"/>
                    <a:pt x="16" y="57"/>
                  </a:cubicBezTo>
                  <a:cubicBezTo>
                    <a:pt x="0" y="0"/>
                    <a:pt x="56" y="6"/>
                    <a:pt x="141" y="71"/>
                  </a:cubicBezTo>
                  <a:cubicBezTo>
                    <a:pt x="226" y="135"/>
                    <a:pt x="307" y="234"/>
                    <a:pt x="323" y="29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4679951" y="2655889"/>
              <a:ext cx="2640013" cy="2686050"/>
            </a:xfrm>
            <a:custGeom>
              <a:avLst/>
              <a:gdLst>
                <a:gd name="T0" fmla="*/ 222 w 343"/>
                <a:gd name="T1" fmla="*/ 255 h 349"/>
                <a:gd name="T2" fmla="*/ 40 w 343"/>
                <a:gd name="T3" fmla="*/ 33 h 349"/>
                <a:gd name="T4" fmla="*/ 39 w 343"/>
                <a:gd name="T5" fmla="*/ 7 h 349"/>
                <a:gd name="T6" fmla="*/ 42 w 343"/>
                <a:gd name="T7" fmla="*/ 0 h 349"/>
                <a:gd name="T8" fmla="*/ 38 w 343"/>
                <a:gd name="T9" fmla="*/ 5 h 349"/>
                <a:gd name="T10" fmla="*/ 37 w 343"/>
                <a:gd name="T11" fmla="*/ 7 h 349"/>
                <a:gd name="T12" fmla="*/ 34 w 343"/>
                <a:gd name="T13" fmla="*/ 11 h 349"/>
                <a:gd name="T14" fmla="*/ 33 w 343"/>
                <a:gd name="T15" fmla="*/ 12 h 349"/>
                <a:gd name="T16" fmla="*/ 29 w 343"/>
                <a:gd name="T17" fmla="*/ 17 h 349"/>
                <a:gd name="T18" fmla="*/ 28 w 343"/>
                <a:gd name="T19" fmla="*/ 18 h 349"/>
                <a:gd name="T20" fmla="*/ 26 w 343"/>
                <a:gd name="T21" fmla="*/ 22 h 349"/>
                <a:gd name="T22" fmla="*/ 25 w 343"/>
                <a:gd name="T23" fmla="*/ 24 h 349"/>
                <a:gd name="T24" fmla="*/ 23 w 343"/>
                <a:gd name="T25" fmla="*/ 27 h 349"/>
                <a:gd name="T26" fmla="*/ 21 w 343"/>
                <a:gd name="T27" fmla="*/ 29 h 349"/>
                <a:gd name="T28" fmla="*/ 20 w 343"/>
                <a:gd name="T29" fmla="*/ 31 h 349"/>
                <a:gd name="T30" fmla="*/ 18 w 343"/>
                <a:gd name="T31" fmla="*/ 34 h 349"/>
                <a:gd name="T32" fmla="*/ 18 w 343"/>
                <a:gd name="T33" fmla="*/ 35 h 349"/>
                <a:gd name="T34" fmla="*/ 15 w 343"/>
                <a:gd name="T35" fmla="*/ 39 h 349"/>
                <a:gd name="T36" fmla="*/ 15 w 343"/>
                <a:gd name="T37" fmla="*/ 40 h 349"/>
                <a:gd name="T38" fmla="*/ 13 w 343"/>
                <a:gd name="T39" fmla="*/ 45 h 349"/>
                <a:gd name="T40" fmla="*/ 12 w 343"/>
                <a:gd name="T41" fmla="*/ 46 h 349"/>
                <a:gd name="T42" fmla="*/ 10 w 343"/>
                <a:gd name="T43" fmla="*/ 51 h 349"/>
                <a:gd name="T44" fmla="*/ 10 w 343"/>
                <a:gd name="T45" fmla="*/ 51 h 349"/>
                <a:gd name="T46" fmla="*/ 7 w 343"/>
                <a:gd name="T47" fmla="*/ 57 h 349"/>
                <a:gd name="T48" fmla="*/ 7 w 343"/>
                <a:gd name="T49" fmla="*/ 58 h 349"/>
                <a:gd name="T50" fmla="*/ 5 w 343"/>
                <a:gd name="T51" fmla="*/ 63 h 349"/>
                <a:gd name="T52" fmla="*/ 4 w 343"/>
                <a:gd name="T53" fmla="*/ 65 h 349"/>
                <a:gd name="T54" fmla="*/ 2 w 343"/>
                <a:gd name="T55" fmla="*/ 71 h 349"/>
                <a:gd name="T56" fmla="*/ 3 w 343"/>
                <a:gd name="T57" fmla="*/ 95 h 349"/>
                <a:gd name="T58" fmla="*/ 168 w 343"/>
                <a:gd name="T59" fmla="*/ 296 h 349"/>
                <a:gd name="T60" fmla="*/ 273 w 343"/>
                <a:gd name="T61" fmla="*/ 343 h 349"/>
                <a:gd name="T62" fmla="*/ 278 w 343"/>
                <a:gd name="T63" fmla="*/ 341 h 349"/>
                <a:gd name="T64" fmla="*/ 280 w 343"/>
                <a:gd name="T65" fmla="*/ 340 h 349"/>
                <a:gd name="T66" fmla="*/ 286 w 343"/>
                <a:gd name="T67" fmla="*/ 338 h 349"/>
                <a:gd name="T68" fmla="*/ 287 w 343"/>
                <a:gd name="T69" fmla="*/ 338 h 349"/>
                <a:gd name="T70" fmla="*/ 292 w 343"/>
                <a:gd name="T71" fmla="*/ 335 h 349"/>
                <a:gd name="T72" fmla="*/ 293 w 343"/>
                <a:gd name="T73" fmla="*/ 335 h 349"/>
                <a:gd name="T74" fmla="*/ 298 w 343"/>
                <a:gd name="T75" fmla="*/ 332 h 349"/>
                <a:gd name="T76" fmla="*/ 299 w 343"/>
                <a:gd name="T77" fmla="*/ 332 h 349"/>
                <a:gd name="T78" fmla="*/ 304 w 343"/>
                <a:gd name="T79" fmla="*/ 330 h 349"/>
                <a:gd name="T80" fmla="*/ 304 w 343"/>
                <a:gd name="T81" fmla="*/ 329 h 349"/>
                <a:gd name="T82" fmla="*/ 308 w 343"/>
                <a:gd name="T83" fmla="*/ 327 h 349"/>
                <a:gd name="T84" fmla="*/ 310 w 343"/>
                <a:gd name="T85" fmla="*/ 326 h 349"/>
                <a:gd name="T86" fmla="*/ 312 w 343"/>
                <a:gd name="T87" fmla="*/ 325 h 349"/>
                <a:gd name="T88" fmla="*/ 315 w 343"/>
                <a:gd name="T89" fmla="*/ 323 h 349"/>
                <a:gd name="T90" fmla="*/ 317 w 343"/>
                <a:gd name="T91" fmla="*/ 322 h 349"/>
                <a:gd name="T92" fmla="*/ 320 w 343"/>
                <a:gd name="T93" fmla="*/ 320 h 349"/>
                <a:gd name="T94" fmla="*/ 322 w 343"/>
                <a:gd name="T95" fmla="*/ 319 h 349"/>
                <a:gd name="T96" fmla="*/ 326 w 343"/>
                <a:gd name="T97" fmla="*/ 316 h 349"/>
                <a:gd name="T98" fmla="*/ 327 w 343"/>
                <a:gd name="T99" fmla="*/ 316 h 349"/>
                <a:gd name="T100" fmla="*/ 331 w 343"/>
                <a:gd name="T101" fmla="*/ 312 h 349"/>
                <a:gd name="T102" fmla="*/ 333 w 343"/>
                <a:gd name="T103" fmla="*/ 311 h 349"/>
                <a:gd name="T104" fmla="*/ 337 w 343"/>
                <a:gd name="T105" fmla="*/ 308 h 349"/>
                <a:gd name="T106" fmla="*/ 339 w 343"/>
                <a:gd name="T107" fmla="*/ 307 h 349"/>
                <a:gd name="T108" fmla="*/ 343 w 343"/>
                <a:gd name="T109" fmla="*/ 303 h 349"/>
                <a:gd name="T110" fmla="*/ 343 w 343"/>
                <a:gd name="T111" fmla="*/ 303 h 349"/>
                <a:gd name="T112" fmla="*/ 337 w 343"/>
                <a:gd name="T113" fmla="*/ 306 h 349"/>
                <a:gd name="T114" fmla="*/ 222 w 343"/>
                <a:gd name="T115" fmla="*/ 25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3" h="349">
                  <a:moveTo>
                    <a:pt x="222" y="255"/>
                  </a:moveTo>
                  <a:cubicBezTo>
                    <a:pt x="137" y="190"/>
                    <a:pt x="56" y="91"/>
                    <a:pt x="40" y="33"/>
                  </a:cubicBezTo>
                  <a:cubicBezTo>
                    <a:pt x="37" y="22"/>
                    <a:pt x="36" y="13"/>
                    <a:pt x="39" y="7"/>
                  </a:cubicBezTo>
                  <a:cubicBezTo>
                    <a:pt x="39" y="4"/>
                    <a:pt x="41" y="2"/>
                    <a:pt x="42" y="0"/>
                  </a:cubicBezTo>
                  <a:cubicBezTo>
                    <a:pt x="41" y="2"/>
                    <a:pt x="40" y="3"/>
                    <a:pt x="38" y="5"/>
                  </a:cubicBezTo>
                  <a:cubicBezTo>
                    <a:pt x="38" y="6"/>
                    <a:pt x="37" y="6"/>
                    <a:pt x="37" y="7"/>
                  </a:cubicBezTo>
                  <a:cubicBezTo>
                    <a:pt x="36" y="8"/>
                    <a:pt x="35" y="10"/>
                    <a:pt x="34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1" y="14"/>
                    <a:pt x="30" y="15"/>
                    <a:pt x="29" y="17"/>
                  </a:cubicBezTo>
                  <a:cubicBezTo>
                    <a:pt x="29" y="17"/>
                    <a:pt x="29" y="18"/>
                    <a:pt x="28" y="18"/>
                  </a:cubicBezTo>
                  <a:cubicBezTo>
                    <a:pt x="28" y="19"/>
                    <a:pt x="27" y="21"/>
                    <a:pt x="26" y="22"/>
                  </a:cubicBezTo>
                  <a:cubicBezTo>
                    <a:pt x="25" y="23"/>
                    <a:pt x="25" y="23"/>
                    <a:pt x="25" y="24"/>
                  </a:cubicBezTo>
                  <a:cubicBezTo>
                    <a:pt x="24" y="25"/>
                    <a:pt x="23" y="26"/>
                    <a:pt x="23" y="27"/>
                  </a:cubicBezTo>
                  <a:cubicBezTo>
                    <a:pt x="22" y="28"/>
                    <a:pt x="22" y="28"/>
                    <a:pt x="21" y="29"/>
                  </a:cubicBezTo>
                  <a:cubicBezTo>
                    <a:pt x="21" y="30"/>
                    <a:pt x="20" y="30"/>
                    <a:pt x="20" y="31"/>
                  </a:cubicBezTo>
                  <a:cubicBezTo>
                    <a:pt x="19" y="32"/>
                    <a:pt x="19" y="33"/>
                    <a:pt x="18" y="34"/>
                  </a:cubicBezTo>
                  <a:cubicBezTo>
                    <a:pt x="18" y="34"/>
                    <a:pt x="18" y="35"/>
                    <a:pt x="18" y="35"/>
                  </a:cubicBezTo>
                  <a:cubicBezTo>
                    <a:pt x="17" y="37"/>
                    <a:pt x="16" y="38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2"/>
                    <a:pt x="13" y="43"/>
                    <a:pt x="13" y="45"/>
                  </a:cubicBezTo>
                  <a:cubicBezTo>
                    <a:pt x="13" y="45"/>
                    <a:pt x="12" y="45"/>
                    <a:pt x="12" y="46"/>
                  </a:cubicBezTo>
                  <a:cubicBezTo>
                    <a:pt x="11" y="47"/>
                    <a:pt x="10" y="49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3"/>
                    <a:pt x="8" y="55"/>
                    <a:pt x="7" y="57"/>
                  </a:cubicBezTo>
                  <a:cubicBezTo>
                    <a:pt x="7" y="57"/>
                    <a:pt x="7" y="58"/>
                    <a:pt x="7" y="58"/>
                  </a:cubicBezTo>
                  <a:cubicBezTo>
                    <a:pt x="6" y="60"/>
                    <a:pt x="5" y="62"/>
                    <a:pt x="5" y="63"/>
                  </a:cubicBezTo>
                  <a:cubicBezTo>
                    <a:pt x="4" y="64"/>
                    <a:pt x="4" y="65"/>
                    <a:pt x="4" y="65"/>
                  </a:cubicBezTo>
                  <a:cubicBezTo>
                    <a:pt x="3" y="68"/>
                    <a:pt x="2" y="70"/>
                    <a:pt x="2" y="71"/>
                  </a:cubicBezTo>
                  <a:cubicBezTo>
                    <a:pt x="0" y="77"/>
                    <a:pt x="0" y="85"/>
                    <a:pt x="3" y="95"/>
                  </a:cubicBezTo>
                  <a:cubicBezTo>
                    <a:pt x="17" y="148"/>
                    <a:pt x="91" y="238"/>
                    <a:pt x="168" y="296"/>
                  </a:cubicBezTo>
                  <a:cubicBezTo>
                    <a:pt x="217" y="333"/>
                    <a:pt x="254" y="349"/>
                    <a:pt x="273" y="343"/>
                  </a:cubicBezTo>
                  <a:cubicBezTo>
                    <a:pt x="274" y="342"/>
                    <a:pt x="276" y="342"/>
                    <a:pt x="278" y="341"/>
                  </a:cubicBezTo>
                  <a:cubicBezTo>
                    <a:pt x="279" y="340"/>
                    <a:pt x="280" y="340"/>
                    <a:pt x="280" y="340"/>
                  </a:cubicBezTo>
                  <a:cubicBezTo>
                    <a:pt x="282" y="339"/>
                    <a:pt x="284" y="339"/>
                    <a:pt x="286" y="338"/>
                  </a:cubicBezTo>
                  <a:cubicBezTo>
                    <a:pt x="286" y="338"/>
                    <a:pt x="286" y="338"/>
                    <a:pt x="287" y="338"/>
                  </a:cubicBezTo>
                  <a:cubicBezTo>
                    <a:pt x="288" y="337"/>
                    <a:pt x="290" y="336"/>
                    <a:pt x="292" y="335"/>
                  </a:cubicBezTo>
                  <a:cubicBezTo>
                    <a:pt x="292" y="335"/>
                    <a:pt x="293" y="335"/>
                    <a:pt x="293" y="335"/>
                  </a:cubicBezTo>
                  <a:cubicBezTo>
                    <a:pt x="294" y="334"/>
                    <a:pt x="296" y="333"/>
                    <a:pt x="298" y="332"/>
                  </a:cubicBezTo>
                  <a:cubicBezTo>
                    <a:pt x="298" y="332"/>
                    <a:pt x="299" y="332"/>
                    <a:pt x="299" y="332"/>
                  </a:cubicBezTo>
                  <a:cubicBezTo>
                    <a:pt x="300" y="331"/>
                    <a:pt x="302" y="330"/>
                    <a:pt x="304" y="330"/>
                  </a:cubicBezTo>
                  <a:cubicBezTo>
                    <a:pt x="304" y="329"/>
                    <a:pt x="304" y="329"/>
                    <a:pt x="304" y="329"/>
                  </a:cubicBezTo>
                  <a:cubicBezTo>
                    <a:pt x="306" y="329"/>
                    <a:pt x="307" y="328"/>
                    <a:pt x="308" y="327"/>
                  </a:cubicBezTo>
                  <a:cubicBezTo>
                    <a:pt x="309" y="327"/>
                    <a:pt x="309" y="327"/>
                    <a:pt x="310" y="326"/>
                  </a:cubicBezTo>
                  <a:cubicBezTo>
                    <a:pt x="311" y="326"/>
                    <a:pt x="311" y="325"/>
                    <a:pt x="312" y="325"/>
                  </a:cubicBezTo>
                  <a:cubicBezTo>
                    <a:pt x="313" y="324"/>
                    <a:pt x="314" y="324"/>
                    <a:pt x="315" y="323"/>
                  </a:cubicBezTo>
                  <a:cubicBezTo>
                    <a:pt x="316" y="323"/>
                    <a:pt x="316" y="322"/>
                    <a:pt x="317" y="322"/>
                  </a:cubicBezTo>
                  <a:cubicBezTo>
                    <a:pt x="318" y="321"/>
                    <a:pt x="319" y="321"/>
                    <a:pt x="320" y="320"/>
                  </a:cubicBezTo>
                  <a:cubicBezTo>
                    <a:pt x="321" y="320"/>
                    <a:pt x="321" y="319"/>
                    <a:pt x="322" y="319"/>
                  </a:cubicBezTo>
                  <a:cubicBezTo>
                    <a:pt x="323" y="318"/>
                    <a:pt x="324" y="317"/>
                    <a:pt x="326" y="316"/>
                  </a:cubicBezTo>
                  <a:cubicBezTo>
                    <a:pt x="326" y="316"/>
                    <a:pt x="326" y="316"/>
                    <a:pt x="327" y="316"/>
                  </a:cubicBezTo>
                  <a:cubicBezTo>
                    <a:pt x="328" y="314"/>
                    <a:pt x="330" y="313"/>
                    <a:pt x="331" y="312"/>
                  </a:cubicBezTo>
                  <a:cubicBezTo>
                    <a:pt x="332" y="312"/>
                    <a:pt x="332" y="312"/>
                    <a:pt x="333" y="311"/>
                  </a:cubicBezTo>
                  <a:cubicBezTo>
                    <a:pt x="334" y="310"/>
                    <a:pt x="336" y="309"/>
                    <a:pt x="337" y="308"/>
                  </a:cubicBezTo>
                  <a:cubicBezTo>
                    <a:pt x="337" y="308"/>
                    <a:pt x="338" y="307"/>
                    <a:pt x="339" y="307"/>
                  </a:cubicBezTo>
                  <a:cubicBezTo>
                    <a:pt x="341" y="305"/>
                    <a:pt x="342" y="304"/>
                    <a:pt x="343" y="303"/>
                  </a:cubicBezTo>
                  <a:cubicBezTo>
                    <a:pt x="343" y="303"/>
                    <a:pt x="343" y="303"/>
                    <a:pt x="343" y="303"/>
                  </a:cubicBezTo>
                  <a:cubicBezTo>
                    <a:pt x="342" y="304"/>
                    <a:pt x="340" y="305"/>
                    <a:pt x="337" y="306"/>
                  </a:cubicBezTo>
                  <a:cubicBezTo>
                    <a:pt x="317" y="313"/>
                    <a:pt x="275" y="295"/>
                    <a:pt x="222" y="2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Source Sans Pro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196291" y="2517404"/>
            <a:ext cx="5335491" cy="5514789"/>
            <a:chOff x="4811714" y="1685926"/>
            <a:chExt cx="2800350" cy="2894455"/>
          </a:xfrm>
        </p:grpSpPr>
        <p:sp>
          <p:nvSpPr>
            <p:cNvPr id="9" name="Freeform 8"/>
            <p:cNvSpPr/>
            <p:nvPr/>
          </p:nvSpPr>
          <p:spPr bwMode="auto">
            <a:xfrm>
              <a:off x="5241926" y="1685926"/>
              <a:ext cx="2370138" cy="2439988"/>
            </a:xfrm>
            <a:custGeom>
              <a:avLst/>
              <a:gdLst>
                <a:gd name="T0" fmla="*/ 293 w 308"/>
                <a:gd name="T1" fmla="*/ 265 h 317"/>
                <a:gd name="T2" fmla="*/ 180 w 308"/>
                <a:gd name="T3" fmla="*/ 253 h 317"/>
                <a:gd name="T4" fmla="*/ 14 w 308"/>
                <a:gd name="T5" fmla="*/ 52 h 317"/>
                <a:gd name="T6" fmla="*/ 128 w 308"/>
                <a:gd name="T7" fmla="*/ 64 h 317"/>
                <a:gd name="T8" fmla="*/ 293 w 308"/>
                <a:gd name="T9" fmla="*/ 26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317">
                  <a:moveTo>
                    <a:pt x="293" y="265"/>
                  </a:moveTo>
                  <a:cubicBezTo>
                    <a:pt x="308" y="317"/>
                    <a:pt x="257" y="312"/>
                    <a:pt x="180" y="253"/>
                  </a:cubicBezTo>
                  <a:cubicBezTo>
                    <a:pt x="103" y="194"/>
                    <a:pt x="29" y="105"/>
                    <a:pt x="14" y="52"/>
                  </a:cubicBezTo>
                  <a:cubicBezTo>
                    <a:pt x="0" y="0"/>
                    <a:pt x="51" y="6"/>
                    <a:pt x="128" y="64"/>
                  </a:cubicBezTo>
                  <a:cubicBezTo>
                    <a:pt x="205" y="123"/>
                    <a:pt x="279" y="213"/>
                    <a:pt x="293" y="26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811714" y="1818131"/>
              <a:ext cx="2692400" cy="2762250"/>
            </a:xfrm>
            <a:custGeom>
              <a:avLst/>
              <a:gdLst>
                <a:gd name="T0" fmla="*/ 310 w 350"/>
                <a:gd name="T1" fmla="*/ 342 h 359"/>
                <a:gd name="T2" fmla="*/ 350 w 350"/>
                <a:gd name="T3" fmla="*/ 271 h 359"/>
                <a:gd name="T4" fmla="*/ 236 w 350"/>
                <a:gd name="T5" fmla="*/ 235 h 359"/>
                <a:gd name="T6" fmla="*/ 70 w 350"/>
                <a:gd name="T7" fmla="*/ 34 h 359"/>
                <a:gd name="T8" fmla="*/ 80 w 350"/>
                <a:gd name="T9" fmla="*/ 0 h 359"/>
                <a:gd name="T10" fmla="*/ 9 w 350"/>
                <a:gd name="T11" fmla="*/ 40 h 359"/>
                <a:gd name="T12" fmla="*/ 5 w 350"/>
                <a:gd name="T13" fmla="*/ 75 h 359"/>
                <a:gd name="T14" fmla="*/ 187 w 350"/>
                <a:gd name="T15" fmla="*/ 296 h 359"/>
                <a:gd name="T16" fmla="*/ 310 w 350"/>
                <a:gd name="T17" fmla="*/ 34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359">
                  <a:moveTo>
                    <a:pt x="310" y="342"/>
                  </a:moveTo>
                  <a:cubicBezTo>
                    <a:pt x="337" y="311"/>
                    <a:pt x="347" y="282"/>
                    <a:pt x="350" y="271"/>
                  </a:cubicBezTo>
                  <a:cubicBezTo>
                    <a:pt x="342" y="295"/>
                    <a:pt x="298" y="282"/>
                    <a:pt x="236" y="235"/>
                  </a:cubicBezTo>
                  <a:cubicBezTo>
                    <a:pt x="159" y="176"/>
                    <a:pt x="85" y="87"/>
                    <a:pt x="70" y="34"/>
                  </a:cubicBezTo>
                  <a:cubicBezTo>
                    <a:pt x="65" y="15"/>
                    <a:pt x="69" y="3"/>
                    <a:pt x="80" y="0"/>
                  </a:cubicBezTo>
                  <a:cubicBezTo>
                    <a:pt x="41" y="12"/>
                    <a:pt x="18" y="32"/>
                    <a:pt x="9" y="40"/>
                  </a:cubicBezTo>
                  <a:cubicBezTo>
                    <a:pt x="2" y="46"/>
                    <a:pt x="0" y="57"/>
                    <a:pt x="5" y="75"/>
                  </a:cubicBezTo>
                  <a:cubicBezTo>
                    <a:pt x="21" y="132"/>
                    <a:pt x="102" y="231"/>
                    <a:pt x="187" y="296"/>
                  </a:cubicBezTo>
                  <a:cubicBezTo>
                    <a:pt x="249" y="343"/>
                    <a:pt x="296" y="359"/>
                    <a:pt x="310" y="3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Source Sans Pro" charset="0"/>
              </a:endParaRPr>
            </a:p>
          </p:txBody>
        </p:sp>
      </p:grpSp>
      <p:sp>
        <p:nvSpPr>
          <p:cNvPr id="11" name="Freeform 12"/>
          <p:cNvSpPr/>
          <p:nvPr/>
        </p:nvSpPr>
        <p:spPr bwMode="auto">
          <a:xfrm>
            <a:off x="14322623" y="3179804"/>
            <a:ext cx="3853410" cy="3986495"/>
          </a:xfrm>
          <a:custGeom>
            <a:avLst/>
            <a:gdLst>
              <a:gd name="T0" fmla="*/ 260 w 263"/>
              <a:gd name="T1" fmla="*/ 246 h 272"/>
              <a:gd name="T2" fmla="*/ 262 w 263"/>
              <a:gd name="T3" fmla="*/ 201 h 272"/>
              <a:gd name="T4" fmla="*/ 259 w 263"/>
              <a:gd name="T5" fmla="*/ 181 h 272"/>
              <a:gd name="T6" fmla="*/ 257 w 263"/>
              <a:gd name="T7" fmla="*/ 167 h 272"/>
              <a:gd name="T8" fmla="*/ 254 w 263"/>
              <a:gd name="T9" fmla="*/ 157 h 272"/>
              <a:gd name="T10" fmla="*/ 243 w 263"/>
              <a:gd name="T11" fmla="*/ 125 h 272"/>
              <a:gd name="T12" fmla="*/ 227 w 263"/>
              <a:gd name="T13" fmla="*/ 97 h 272"/>
              <a:gd name="T14" fmla="*/ 204 w 263"/>
              <a:gd name="T15" fmla="*/ 68 h 272"/>
              <a:gd name="T16" fmla="*/ 178 w 263"/>
              <a:gd name="T17" fmla="*/ 44 h 272"/>
              <a:gd name="T18" fmla="*/ 103 w 263"/>
              <a:gd name="T19" fmla="*/ 8 h 272"/>
              <a:gd name="T20" fmla="*/ 61 w 263"/>
              <a:gd name="T21" fmla="*/ 1 h 272"/>
              <a:gd name="T22" fmla="*/ 39 w 263"/>
              <a:gd name="T23" fmla="*/ 1 h 272"/>
              <a:gd name="T24" fmla="*/ 28 w 263"/>
              <a:gd name="T25" fmla="*/ 2 h 272"/>
              <a:gd name="T26" fmla="*/ 18 w 263"/>
              <a:gd name="T27" fmla="*/ 3 h 272"/>
              <a:gd name="T28" fmla="*/ 6 w 263"/>
              <a:gd name="T29" fmla="*/ 35 h 272"/>
              <a:gd name="T30" fmla="*/ 155 w 263"/>
              <a:gd name="T31" fmla="*/ 217 h 272"/>
              <a:gd name="T32" fmla="*/ 260 w 263"/>
              <a:gd name="T33" fmla="*/ 24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3" h="272">
                <a:moveTo>
                  <a:pt x="260" y="246"/>
                </a:moveTo>
                <a:cubicBezTo>
                  <a:pt x="262" y="232"/>
                  <a:pt x="263" y="218"/>
                  <a:pt x="262" y="201"/>
                </a:cubicBezTo>
                <a:cubicBezTo>
                  <a:pt x="261" y="195"/>
                  <a:pt x="260" y="187"/>
                  <a:pt x="259" y="181"/>
                </a:cubicBezTo>
                <a:cubicBezTo>
                  <a:pt x="259" y="177"/>
                  <a:pt x="258" y="171"/>
                  <a:pt x="257" y="167"/>
                </a:cubicBezTo>
                <a:cubicBezTo>
                  <a:pt x="256" y="164"/>
                  <a:pt x="255" y="160"/>
                  <a:pt x="254" y="157"/>
                </a:cubicBezTo>
                <a:cubicBezTo>
                  <a:pt x="251" y="146"/>
                  <a:pt x="248" y="136"/>
                  <a:pt x="243" y="125"/>
                </a:cubicBezTo>
                <a:cubicBezTo>
                  <a:pt x="237" y="114"/>
                  <a:pt x="231" y="103"/>
                  <a:pt x="227" y="97"/>
                </a:cubicBezTo>
                <a:cubicBezTo>
                  <a:pt x="223" y="90"/>
                  <a:pt x="216" y="81"/>
                  <a:pt x="204" y="68"/>
                </a:cubicBezTo>
                <a:cubicBezTo>
                  <a:pt x="196" y="60"/>
                  <a:pt x="188" y="52"/>
                  <a:pt x="178" y="44"/>
                </a:cubicBezTo>
                <a:cubicBezTo>
                  <a:pt x="163" y="33"/>
                  <a:pt x="137" y="17"/>
                  <a:pt x="103" y="8"/>
                </a:cubicBezTo>
                <a:cubicBezTo>
                  <a:pt x="97" y="6"/>
                  <a:pt x="82" y="2"/>
                  <a:pt x="61" y="1"/>
                </a:cubicBezTo>
                <a:cubicBezTo>
                  <a:pt x="58" y="1"/>
                  <a:pt x="50" y="0"/>
                  <a:pt x="39" y="1"/>
                </a:cubicBezTo>
                <a:cubicBezTo>
                  <a:pt x="36" y="1"/>
                  <a:pt x="31" y="1"/>
                  <a:pt x="28" y="2"/>
                </a:cubicBezTo>
                <a:cubicBezTo>
                  <a:pt x="25" y="2"/>
                  <a:pt x="21" y="2"/>
                  <a:pt x="18" y="3"/>
                </a:cubicBezTo>
                <a:cubicBezTo>
                  <a:pt x="5" y="5"/>
                  <a:pt x="0" y="15"/>
                  <a:pt x="6" y="35"/>
                </a:cubicBezTo>
                <a:cubicBezTo>
                  <a:pt x="19" y="82"/>
                  <a:pt x="86" y="164"/>
                  <a:pt x="155" y="217"/>
                </a:cubicBezTo>
                <a:cubicBezTo>
                  <a:pt x="214" y="262"/>
                  <a:pt x="256" y="272"/>
                  <a:pt x="260" y="24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79265" y="2410460"/>
            <a:ext cx="606234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</a:rPr>
              <a:t>早知今日，何必当初？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4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zh-CN" altLang="en-US" sz="4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If</a:t>
            </a:r>
            <a:r>
              <a:rPr lang="zh-CN" altLang="en-US" sz="4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I had known it would come to this</a:t>
            </a:r>
            <a:r>
              <a:rPr lang="en-US" altLang="zh-CN" sz="4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</a:t>
            </a:r>
            <a:r>
              <a:rPr lang="zh-CN" altLang="en-US" sz="4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 would have acted differently</a:t>
            </a:r>
            <a:r>
              <a:rPr lang="en-US" altLang="zh-CN" sz="4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lang="en-US" altLang="zh-CN" sz="4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Freeform 39"/>
          <p:cNvSpPr/>
          <p:nvPr/>
        </p:nvSpPr>
        <p:spPr>
          <a:xfrm>
            <a:off x="15375867" y="3180296"/>
            <a:ext cx="1603237" cy="948934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  <a:gd name="connsiteX0-1" fmla="*/ 0 w 3444240"/>
              <a:gd name="connsiteY0-2" fmla="*/ 568960 h 568960"/>
              <a:gd name="connsiteX1-3" fmla="*/ 1509383 w 3444240"/>
              <a:gd name="connsiteY1-4" fmla="*/ 0 h 568960"/>
              <a:gd name="connsiteX2-5" fmla="*/ 3444240 w 3444240"/>
              <a:gd name="connsiteY2-6" fmla="*/ 0 h 5689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1509383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7" name="Group 16"/>
          <p:cNvGrpSpPr/>
          <p:nvPr/>
        </p:nvGrpSpPr>
        <p:grpSpPr>
          <a:xfrm>
            <a:off x="14989440" y="3979710"/>
            <a:ext cx="493455" cy="493455"/>
            <a:chOff x="15578660" y="4067175"/>
            <a:chExt cx="597081" cy="597081"/>
          </a:xfrm>
        </p:grpSpPr>
        <p:sp>
          <p:nvSpPr>
            <p:cNvPr id="18" name="Oval 17"/>
            <p:cNvSpPr/>
            <p:nvPr/>
          </p:nvSpPr>
          <p:spPr>
            <a:xfrm>
              <a:off x="15578660" y="4067175"/>
              <a:ext cx="597081" cy="59708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5708682" y="4197197"/>
              <a:ext cx="337036" cy="337036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39"/>
          <p:cNvSpPr/>
          <p:nvPr/>
        </p:nvSpPr>
        <p:spPr>
          <a:xfrm flipH="1" flipV="1">
            <a:off x="10139356" y="7501540"/>
            <a:ext cx="1603237" cy="948934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  <a:gd name="connsiteX0-1" fmla="*/ 0 w 3444240"/>
              <a:gd name="connsiteY0-2" fmla="*/ 568960 h 568960"/>
              <a:gd name="connsiteX1-3" fmla="*/ 1509383 w 3444240"/>
              <a:gd name="connsiteY1-4" fmla="*/ 0 h 568960"/>
              <a:gd name="connsiteX2-5" fmla="*/ 3444240 w 3444240"/>
              <a:gd name="connsiteY2-6" fmla="*/ 0 h 5689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1509383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37" name="Group 36"/>
          <p:cNvGrpSpPr/>
          <p:nvPr/>
        </p:nvGrpSpPr>
        <p:grpSpPr>
          <a:xfrm>
            <a:off x="11491323" y="7257243"/>
            <a:ext cx="493455" cy="493455"/>
            <a:chOff x="15578660" y="4067175"/>
            <a:chExt cx="597081" cy="597081"/>
          </a:xfrm>
        </p:grpSpPr>
        <p:sp>
          <p:nvSpPr>
            <p:cNvPr id="38" name="Oval 37"/>
            <p:cNvSpPr/>
            <p:nvPr/>
          </p:nvSpPr>
          <p:spPr>
            <a:xfrm>
              <a:off x="15578660" y="4067175"/>
              <a:ext cx="597081" cy="59708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5708682" y="4197197"/>
              <a:ext cx="337036" cy="337036"/>
            </a:xfrm>
            <a:prstGeom prst="ellipse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640965" y="8032115"/>
            <a:ext cx="804164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</a:rPr>
              <a:t>跑得了和尚，跑不了庙。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zh-CN" altLang="en-US" sz="4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l"/>
            <a:r>
              <a:rPr lang="zh-CN" altLang="en-US" sz="4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monks may run away</a:t>
            </a:r>
            <a:r>
              <a:rPr lang="en-US" altLang="zh-CN" sz="4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lang="zh-CN" altLang="en-US" sz="4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4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but</a:t>
            </a:r>
            <a:r>
              <a:rPr lang="zh-CN" altLang="en-US" sz="4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the temple can</a:t>
            </a:r>
            <a:r>
              <a:rPr lang="en-US" altLang="zh-CN" sz="4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'</a:t>
            </a:r>
            <a:r>
              <a:rPr lang="zh-CN" altLang="en-US" sz="4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 run away with him.</a:t>
            </a:r>
            <a:endParaRPr lang="zh-CN" altLang="en-US" sz="4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73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73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1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grpId="0" nodeType="withEffect" p14:presetBounceEnd="73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  <p:bldP spid="15" grpId="0"/>
          <p:bldP spid="16" grpId="0" bldLvl="0" animBg="1"/>
          <p:bldP spid="36" grpId="0" bldLvl="0" animBg="1"/>
          <p:bldP spid="4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  <p:bldP spid="15" grpId="0"/>
          <p:bldP spid="16" grpId="0" bldLvl="0" animBg="1"/>
          <p:bldP spid="36" grpId="0" bldLvl="0" animBg="1"/>
          <p:bldP spid="40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r="23611"/>
          <a:stretch>
            <a:fillRect/>
          </a:stretch>
        </p:blipFill>
        <p:spPr/>
      </p:pic>
      <p:sp>
        <p:nvSpPr>
          <p:cNvPr id="3" name="Freeform: Shape 2"/>
          <p:cNvSpPr/>
          <p:nvPr/>
        </p:nvSpPr>
        <p:spPr>
          <a:xfrm rot="18900000">
            <a:off x="-9243534" y="-7686201"/>
            <a:ext cx="29345566" cy="29345566"/>
          </a:xfrm>
          <a:custGeom>
            <a:avLst/>
            <a:gdLst>
              <a:gd name="connsiteX0" fmla="*/ 6904390 w 20043416"/>
              <a:gd name="connsiteY0" fmla="*/ 6690858 h 20043416"/>
              <a:gd name="connsiteX1" fmla="*/ 6261579 w 20043416"/>
              <a:gd name="connsiteY1" fmla="*/ 8242742 h 20043416"/>
              <a:gd name="connsiteX2" fmla="*/ 6261580 w 20043416"/>
              <a:gd name="connsiteY2" fmla="*/ 11587142 h 20043416"/>
              <a:gd name="connsiteX3" fmla="*/ 8456275 w 20043416"/>
              <a:gd name="connsiteY3" fmla="*/ 13781837 h 20043416"/>
              <a:gd name="connsiteX4" fmla="*/ 11800674 w 20043416"/>
              <a:gd name="connsiteY4" fmla="*/ 13781837 h 20043416"/>
              <a:gd name="connsiteX5" fmla="*/ 13995369 w 20043416"/>
              <a:gd name="connsiteY5" fmla="*/ 11587142 h 20043416"/>
              <a:gd name="connsiteX6" fmla="*/ 13995369 w 20043416"/>
              <a:gd name="connsiteY6" fmla="*/ 8242742 h 20043416"/>
              <a:gd name="connsiteX7" fmla="*/ 11800675 w 20043416"/>
              <a:gd name="connsiteY7" fmla="*/ 6048047 h 20043416"/>
              <a:gd name="connsiteX8" fmla="*/ 8456274 w 20043416"/>
              <a:gd name="connsiteY8" fmla="*/ 6048047 h 20043416"/>
              <a:gd name="connsiteX9" fmla="*/ 6904390 w 20043416"/>
              <a:gd name="connsiteY9" fmla="*/ 6690858 h 20043416"/>
              <a:gd name="connsiteX10" fmla="*/ 2935290 w 20043416"/>
              <a:gd name="connsiteY10" fmla="*/ 2935290 h 20043416"/>
              <a:gd name="connsiteX11" fmla="*/ 17108126 w 20043416"/>
              <a:gd name="connsiteY11" fmla="*/ 2935290 h 20043416"/>
              <a:gd name="connsiteX12" fmla="*/ 17108126 w 20043416"/>
              <a:gd name="connsiteY12" fmla="*/ 17108126 h 20043416"/>
              <a:gd name="connsiteX13" fmla="*/ 2935290 w 20043416"/>
              <a:gd name="connsiteY13" fmla="*/ 17108126 h 20043416"/>
              <a:gd name="connsiteX14" fmla="*/ 2935290 w 20043416"/>
              <a:gd name="connsiteY14" fmla="*/ 2935290 h 2004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43416" h="20043416">
                <a:moveTo>
                  <a:pt x="6904390" y="6690858"/>
                </a:moveTo>
                <a:cubicBezTo>
                  <a:pt x="6507229" y="7088020"/>
                  <a:pt x="6261579" y="7636694"/>
                  <a:pt x="6261579" y="8242742"/>
                </a:cubicBezTo>
                <a:lnTo>
                  <a:pt x="6261580" y="11587142"/>
                </a:lnTo>
                <a:cubicBezTo>
                  <a:pt x="6261580" y="12799239"/>
                  <a:pt x="7244177" y="13781836"/>
                  <a:pt x="8456275" y="13781837"/>
                </a:cubicBezTo>
                <a:lnTo>
                  <a:pt x="11800674" y="13781837"/>
                </a:lnTo>
                <a:cubicBezTo>
                  <a:pt x="13012771" y="13781837"/>
                  <a:pt x="13995369" y="12799239"/>
                  <a:pt x="13995369" y="11587142"/>
                </a:cubicBezTo>
                <a:lnTo>
                  <a:pt x="13995369" y="8242742"/>
                </a:lnTo>
                <a:cubicBezTo>
                  <a:pt x="13995368" y="7030645"/>
                  <a:pt x="13012771" y="6048048"/>
                  <a:pt x="11800675" y="6048047"/>
                </a:cubicBezTo>
                <a:lnTo>
                  <a:pt x="8456274" y="6048047"/>
                </a:lnTo>
                <a:cubicBezTo>
                  <a:pt x="7850226" y="6048047"/>
                  <a:pt x="7301552" y="6293696"/>
                  <a:pt x="6904390" y="6690858"/>
                </a:cubicBezTo>
                <a:close/>
                <a:moveTo>
                  <a:pt x="2935290" y="2935290"/>
                </a:moveTo>
                <a:cubicBezTo>
                  <a:pt x="6849011" y="-978431"/>
                  <a:pt x="13194406" y="-978431"/>
                  <a:pt x="17108126" y="2935290"/>
                </a:cubicBezTo>
                <a:cubicBezTo>
                  <a:pt x="21021847" y="6849010"/>
                  <a:pt x="21021846" y="13194405"/>
                  <a:pt x="17108126" y="17108126"/>
                </a:cubicBezTo>
                <a:cubicBezTo>
                  <a:pt x="13194405" y="21021846"/>
                  <a:pt x="6849011" y="21021847"/>
                  <a:pt x="2935290" y="17108126"/>
                </a:cubicBezTo>
                <a:cubicBezTo>
                  <a:pt x="-978431" y="13194406"/>
                  <a:pt x="-978431" y="6849010"/>
                  <a:pt x="2935290" y="2935290"/>
                </a:cubicBezTo>
                <a:close/>
              </a:path>
            </a:pathLst>
          </a:custGeom>
          <a:solidFill>
            <a:schemeClr val="tx1">
              <a:lumMod val="90000"/>
              <a:lumOff val="10000"/>
              <a:alpha val="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" name="Freeform: Shape 3"/>
          <p:cNvSpPr/>
          <p:nvPr/>
        </p:nvSpPr>
        <p:spPr>
          <a:xfrm rot="18900000">
            <a:off x="-11036058" y="-7686201"/>
            <a:ext cx="29345566" cy="29345566"/>
          </a:xfrm>
          <a:custGeom>
            <a:avLst/>
            <a:gdLst>
              <a:gd name="connsiteX0" fmla="*/ 6904390 w 20043416"/>
              <a:gd name="connsiteY0" fmla="*/ 6690858 h 20043416"/>
              <a:gd name="connsiteX1" fmla="*/ 6261579 w 20043416"/>
              <a:gd name="connsiteY1" fmla="*/ 8242742 h 20043416"/>
              <a:gd name="connsiteX2" fmla="*/ 6261580 w 20043416"/>
              <a:gd name="connsiteY2" fmla="*/ 11587142 h 20043416"/>
              <a:gd name="connsiteX3" fmla="*/ 8456275 w 20043416"/>
              <a:gd name="connsiteY3" fmla="*/ 13781837 h 20043416"/>
              <a:gd name="connsiteX4" fmla="*/ 11800674 w 20043416"/>
              <a:gd name="connsiteY4" fmla="*/ 13781837 h 20043416"/>
              <a:gd name="connsiteX5" fmla="*/ 13995369 w 20043416"/>
              <a:gd name="connsiteY5" fmla="*/ 11587142 h 20043416"/>
              <a:gd name="connsiteX6" fmla="*/ 13995369 w 20043416"/>
              <a:gd name="connsiteY6" fmla="*/ 8242742 h 20043416"/>
              <a:gd name="connsiteX7" fmla="*/ 11800675 w 20043416"/>
              <a:gd name="connsiteY7" fmla="*/ 6048047 h 20043416"/>
              <a:gd name="connsiteX8" fmla="*/ 8456274 w 20043416"/>
              <a:gd name="connsiteY8" fmla="*/ 6048047 h 20043416"/>
              <a:gd name="connsiteX9" fmla="*/ 6904390 w 20043416"/>
              <a:gd name="connsiteY9" fmla="*/ 6690858 h 20043416"/>
              <a:gd name="connsiteX10" fmla="*/ 2935290 w 20043416"/>
              <a:gd name="connsiteY10" fmla="*/ 2935290 h 20043416"/>
              <a:gd name="connsiteX11" fmla="*/ 17108126 w 20043416"/>
              <a:gd name="connsiteY11" fmla="*/ 2935290 h 20043416"/>
              <a:gd name="connsiteX12" fmla="*/ 17108126 w 20043416"/>
              <a:gd name="connsiteY12" fmla="*/ 17108126 h 20043416"/>
              <a:gd name="connsiteX13" fmla="*/ 2935290 w 20043416"/>
              <a:gd name="connsiteY13" fmla="*/ 17108126 h 20043416"/>
              <a:gd name="connsiteX14" fmla="*/ 2935290 w 20043416"/>
              <a:gd name="connsiteY14" fmla="*/ 2935290 h 2004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43416" h="20043416">
                <a:moveTo>
                  <a:pt x="6904390" y="6690858"/>
                </a:moveTo>
                <a:cubicBezTo>
                  <a:pt x="6507229" y="7088020"/>
                  <a:pt x="6261579" y="7636694"/>
                  <a:pt x="6261579" y="8242742"/>
                </a:cubicBezTo>
                <a:lnTo>
                  <a:pt x="6261580" y="11587142"/>
                </a:lnTo>
                <a:cubicBezTo>
                  <a:pt x="6261580" y="12799239"/>
                  <a:pt x="7244177" y="13781836"/>
                  <a:pt x="8456275" y="13781837"/>
                </a:cubicBezTo>
                <a:lnTo>
                  <a:pt x="11800674" y="13781837"/>
                </a:lnTo>
                <a:cubicBezTo>
                  <a:pt x="13012771" y="13781837"/>
                  <a:pt x="13995369" y="12799239"/>
                  <a:pt x="13995369" y="11587142"/>
                </a:cubicBezTo>
                <a:lnTo>
                  <a:pt x="13995369" y="8242742"/>
                </a:lnTo>
                <a:cubicBezTo>
                  <a:pt x="13995368" y="7030645"/>
                  <a:pt x="13012771" y="6048048"/>
                  <a:pt x="11800675" y="6048047"/>
                </a:cubicBezTo>
                <a:lnTo>
                  <a:pt x="8456274" y="6048047"/>
                </a:lnTo>
                <a:cubicBezTo>
                  <a:pt x="7850226" y="6048047"/>
                  <a:pt x="7301552" y="6293696"/>
                  <a:pt x="6904390" y="6690858"/>
                </a:cubicBezTo>
                <a:close/>
                <a:moveTo>
                  <a:pt x="2935290" y="2935290"/>
                </a:moveTo>
                <a:cubicBezTo>
                  <a:pt x="6849011" y="-978431"/>
                  <a:pt x="13194406" y="-978431"/>
                  <a:pt x="17108126" y="2935290"/>
                </a:cubicBezTo>
                <a:cubicBezTo>
                  <a:pt x="21021847" y="6849010"/>
                  <a:pt x="21021846" y="13194405"/>
                  <a:pt x="17108126" y="17108126"/>
                </a:cubicBezTo>
                <a:cubicBezTo>
                  <a:pt x="13194405" y="21021846"/>
                  <a:pt x="6849011" y="21021847"/>
                  <a:pt x="2935290" y="17108126"/>
                </a:cubicBezTo>
                <a:cubicBezTo>
                  <a:pt x="-978431" y="13194406"/>
                  <a:pt x="-978431" y="6849010"/>
                  <a:pt x="2935290" y="2935290"/>
                </a:cubicBez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36180" y="-317"/>
            <a:ext cx="9314815" cy="61855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sz="6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《回乡偶书（一）》</a:t>
            </a:r>
            <a:endParaRPr lang="zh-CN" sz="6600" b="1" dirty="0">
              <a:solidFill>
                <a:schemeClr val="tx1">
                  <a:lumMod val="90000"/>
                  <a:lumOff val="1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/>
            <a:r>
              <a:rPr lang="zh-CN" sz="6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贺知章</a:t>
            </a:r>
            <a:endParaRPr sz="6600" b="1" dirty="0">
              <a:solidFill>
                <a:schemeClr val="tx1">
                  <a:lumMod val="90000"/>
                  <a:lumOff val="1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/>
            <a:r>
              <a:rPr sz="6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少小离家老大回，</a:t>
            </a:r>
            <a:endParaRPr sz="6600" b="1" dirty="0">
              <a:solidFill>
                <a:schemeClr val="tx1">
                  <a:lumMod val="90000"/>
                  <a:lumOff val="1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/>
            <a:r>
              <a:rPr sz="6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乡音未改鬓毛衰。</a:t>
            </a:r>
            <a:endParaRPr sz="6600" b="1" dirty="0">
              <a:solidFill>
                <a:schemeClr val="tx1">
                  <a:lumMod val="90000"/>
                  <a:lumOff val="1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/>
            <a:r>
              <a:rPr sz="6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儿童相见不相识，</a:t>
            </a:r>
            <a:endParaRPr sz="6600" b="1" dirty="0">
              <a:solidFill>
                <a:schemeClr val="tx1">
                  <a:lumMod val="90000"/>
                  <a:lumOff val="1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/>
            <a:r>
              <a:rPr sz="6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笑问客从何处来。</a:t>
            </a:r>
            <a:endParaRPr sz="6600" b="1" dirty="0">
              <a:solidFill>
                <a:schemeClr val="tx1">
                  <a:lumMod val="90000"/>
                  <a:lumOff val="1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140" y="7256780"/>
            <a:ext cx="1125156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译文一:</a:t>
            </a:r>
            <a:endParaRPr lang="en-US" sz="3600">
              <a:solidFill>
                <a:schemeClr val="tx1">
                  <a:lumMod val="90000"/>
                  <a:lumOff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en-US" sz="3600" i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Homecoming</a:t>
            </a:r>
            <a:endParaRPr lang="en-US" sz="3600" i="1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ctr"/>
            <a:r>
              <a:rPr lang="en-US" sz="36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He Zhizhang</a:t>
            </a:r>
            <a:endParaRPr lang="en-US" sz="3600">
              <a:solidFill>
                <a:schemeClr val="tx1">
                  <a:lumMod val="90000"/>
                  <a:lumOff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sz="36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When I was young, I left home, when old, I come back.</a:t>
            </a:r>
            <a:endParaRPr lang="en-US" sz="360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6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My accent is unchanged, my hair no longer black.</a:t>
            </a:r>
            <a:endParaRPr lang="en-US" sz="360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6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I'm unknown to my children I meet on the way.</a:t>
            </a:r>
            <a:endParaRPr lang="en-US" sz="360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6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“Where do you come from, dear sir?”  with a smile they say.</a:t>
            </a:r>
            <a:endParaRPr lang="en-US" sz="360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600">
                <a:solidFill>
                  <a:schemeClr val="tx1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(许渊冲)</a:t>
            </a:r>
            <a:endParaRPr lang="en-US" sz="3600">
              <a:solidFill>
                <a:schemeClr val="tx1">
                  <a:lumMod val="90000"/>
                  <a:lumOff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12521565" y="7256780"/>
            <a:ext cx="1175258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solidFill>
                  <a:schemeClr val="tx1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译文二:</a:t>
            </a:r>
            <a:endParaRPr lang="en-US" sz="3600">
              <a:solidFill>
                <a:schemeClr val="tx1">
                  <a:lumMod val="90000"/>
                  <a:lumOff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en-US" sz="3600" i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Casual Compositions on Homecoming</a:t>
            </a:r>
            <a:endParaRPr lang="en-US" sz="3600" i="1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ctr"/>
            <a:r>
              <a:rPr lang="en-US" sz="36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He Zhizhang</a:t>
            </a:r>
            <a:endParaRPr lang="en-US" sz="360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sz="36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I left home young and small, but came back old and grown.</a:t>
            </a:r>
            <a:endParaRPr lang="en-US" sz="360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6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My native accent never changed, but sideburns are fading gray.</a:t>
            </a:r>
            <a:endParaRPr lang="en-US" sz="360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6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Kids met me, but no recognition shown.</a:t>
            </a:r>
            <a:endParaRPr lang="en-US" sz="360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6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And asked me smiling where's my home.</a:t>
            </a:r>
            <a:endParaRPr lang="en-US" sz="360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600">
                <a:solidFill>
                  <a:schemeClr val="tx1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(任治稷，余正)</a:t>
            </a:r>
            <a:endParaRPr lang="en-US" sz="3600">
              <a:solidFill>
                <a:schemeClr val="tx1">
                  <a:lumMod val="90000"/>
                  <a:lumOff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9" grpId="0"/>
      <p:bldP spid="11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613" l="9992" r="93146">
                        <a14:foregroundMark x1="57391" y1="16533" x2="71759" y2="26130"/>
                        <a14:foregroundMark x1="62799" y1="47183" x2="73328" y2="60805"/>
                        <a14:foregroundMark x1="66020" y1="44520" x2="71924" y2="47183"/>
                        <a14:foregroundMark x1="58960" y1="38080" x2="69818" y2="51269"/>
                        <a14:foregroundMark x1="73493" y1="30898" x2="73658" y2="36409"/>
                        <a14:foregroundMark x1="50537" y1="17214" x2="59785" y2="19133"/>
                        <a14:foregroundMark x1="73328" y1="27307" x2="74773" y2="30650"/>
                        <a14:foregroundMark x1="30099" y1="1424" x2="26259" y2="20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73" y="-65314"/>
            <a:ext cx="20459155" cy="13636105"/>
          </a:xfrm>
          <a:prstGeom prst="rect">
            <a:avLst/>
          </a:prstGeom>
        </p:spPr>
      </p:pic>
      <p:pic>
        <p:nvPicPr>
          <p:cNvPr id="19" name="PA_PicturePlaceholder 18"/>
          <p:cNvPicPr>
            <a:picLocks noGrp="1" noChangeAspect="1"/>
          </p:cNvPicPr>
          <p:nvPr>
            <p:ph type="pic" sz="quarter" idx="11"/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" b="609"/>
          <a:stretch>
            <a:fillRect/>
          </a:stretch>
        </p:blipFill>
        <p:spPr/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76" y="4910492"/>
            <a:ext cx="7199391" cy="71993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73285" y="6649085"/>
            <a:ext cx="628713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9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Thank You!</a:t>
            </a:r>
            <a:endParaRPr lang="en-US" altLang="zh-CN" sz="9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5" y="-143218"/>
            <a:ext cx="13539940" cy="135399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734285" y="5900809"/>
            <a:ext cx="6642847" cy="1914382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44355" y="6073776"/>
            <a:ext cx="4856480" cy="15684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Contents</a:t>
            </a:r>
            <a:endParaRPr lang="en-US" sz="96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733109" y="2999637"/>
            <a:ext cx="8045245" cy="7363409"/>
            <a:chOff x="13467636" y="3553991"/>
            <a:chExt cx="8045245" cy="7363409"/>
          </a:xfrm>
        </p:grpSpPr>
        <p:grpSp>
          <p:nvGrpSpPr>
            <p:cNvPr id="17" name="Group 16"/>
            <p:cNvGrpSpPr/>
            <p:nvPr/>
          </p:nvGrpSpPr>
          <p:grpSpPr>
            <a:xfrm>
              <a:off x="13467636" y="3553991"/>
              <a:ext cx="8045245" cy="1175961"/>
              <a:chOff x="3156155" y="3976022"/>
              <a:chExt cx="8045245" cy="117596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156155" y="4113857"/>
                <a:ext cx="7008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+mj-lt"/>
                  </a:rPr>
                  <a:t>01</a:t>
                </a:r>
                <a:endParaRPr lang="en-US" sz="3600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103077" y="4598898"/>
                <a:ext cx="7098323" cy="55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103077" y="3976022"/>
                <a:ext cx="5153660" cy="922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400" dirty="0" smtClean="0">
                    <a:solidFill>
                      <a:schemeClr val="bg1"/>
                    </a:solidFill>
                    <a:latin typeface="Times New Roman" panose="02020603050405020304" charset="0"/>
                    <a:ea typeface="方正清刻本悦宋简体" panose="02000000000000000000" pitchFamily="2" charset="-122"/>
                    <a:cs typeface="Times New Roman" panose="02020603050405020304" charset="0"/>
                  </a:rPr>
                  <a:t>Brief Introduction</a:t>
                </a:r>
                <a:endParaRPr lang="en-US" altLang="zh-CN" sz="5400" dirty="0" smtClean="0">
                  <a:solidFill>
                    <a:schemeClr val="bg1"/>
                  </a:solidFill>
                  <a:latin typeface="Times New Roman" panose="02020603050405020304" charset="0"/>
                  <a:ea typeface="方正清刻本悦宋简体" panose="02000000000000000000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3467636" y="5590273"/>
              <a:ext cx="7001326" cy="1283227"/>
              <a:chOff x="3156155" y="6012304"/>
              <a:chExt cx="7001326" cy="128322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156155" y="6230784"/>
                <a:ext cx="7008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+mj-lt"/>
                  </a:rPr>
                  <a:t>02</a:t>
                </a:r>
                <a:endParaRPr lang="en-US" sz="3600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03077" y="6012304"/>
                <a:ext cx="6054404" cy="1283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bg1"/>
                    </a:solidFill>
                    <a:latin typeface="Times New Roman" panose="02020603050405020304" charset="0"/>
                    <a:ea typeface="方正清刻本悦宋简体" panose="02000000000000000000" pitchFamily="2" charset="-122"/>
                    <a:cs typeface="Times New Roman" panose="02020603050405020304" charset="0"/>
                  </a:rPr>
                  <a:t>Taboo Customs</a:t>
                </a:r>
                <a:endParaRPr lang="en-US" sz="5400" dirty="0">
                  <a:solidFill>
                    <a:schemeClr val="bg1"/>
                  </a:solidFill>
                  <a:latin typeface="Times New Roman" panose="02020603050405020304" charset="0"/>
                  <a:ea typeface="方正清刻本悦宋简体" panose="02000000000000000000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3467636" y="7761973"/>
              <a:ext cx="8045245" cy="1175961"/>
              <a:chOff x="3156155" y="8184004"/>
              <a:chExt cx="8045245" cy="117596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156155" y="8321839"/>
                <a:ext cx="7008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+mj-lt"/>
                  </a:rPr>
                  <a:t>03</a:t>
                </a:r>
                <a:endParaRPr lang="en-US" sz="3600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03077" y="8806880"/>
                <a:ext cx="7098323" cy="55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03077" y="8184004"/>
                <a:ext cx="6847840" cy="922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bg1"/>
                    </a:solidFill>
                    <a:latin typeface="Times New Roman" panose="02020603050405020304" charset="0"/>
                    <a:ea typeface="方正清刻本悦宋简体" panose="02000000000000000000" pitchFamily="2" charset="-122"/>
                  </a:rPr>
                  <a:t>Hypotaxis and Parataxis</a:t>
                </a:r>
                <a:endParaRPr lang="en-US" sz="5400" dirty="0">
                  <a:solidFill>
                    <a:schemeClr val="bg1"/>
                  </a:solidFill>
                  <a:latin typeface="Times New Roman" panose="02020603050405020304" charset="0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3467636" y="9679884"/>
              <a:ext cx="8045245" cy="1237516"/>
              <a:chOff x="3156155" y="10101915"/>
              <a:chExt cx="8045245" cy="123751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156155" y="10101915"/>
                <a:ext cx="309880" cy="64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03077" y="10786346"/>
                <a:ext cx="7098323" cy="55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03077" y="10163470"/>
                <a:ext cx="309880" cy="64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8" b="10588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2020888" y="1295400"/>
            <a:ext cx="21031200" cy="11049000"/>
          </a:xfrm>
          <a:prstGeom prst="rect">
            <a:avLst/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/>
          <p:cNvSpPr/>
          <p:nvPr/>
        </p:nvSpPr>
        <p:spPr>
          <a:xfrm rot="2700000">
            <a:off x="8451680" y="2966025"/>
            <a:ext cx="7483815" cy="7783950"/>
          </a:xfrm>
          <a:prstGeom prst="roundRect">
            <a:avLst>
              <a:gd name="adj" fmla="val 20267"/>
            </a:avLst>
          </a:prstGeom>
          <a:noFill/>
          <a:ln w="190500">
            <a:solidFill>
              <a:schemeClr val="tx1">
                <a:lumMod val="90000"/>
                <a:lumOff val="1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18156" y="6196822"/>
            <a:ext cx="815213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FFF"/>
                </a:solidFill>
                <a:latin typeface="Times New Roman" panose="02020603050405020304" charset="0"/>
                <a:ea typeface="方正清刻本悦宋简体" panose="02000000000000000000" pitchFamily="2" charset="-122"/>
                <a:cs typeface="Times New Roman" panose="02020603050405020304" charset="0"/>
              </a:rPr>
              <a:t>Brief Introduction</a:t>
            </a:r>
            <a:endParaRPr lang="en-US" sz="8000" b="1" dirty="0">
              <a:solidFill>
                <a:srgbClr val="FFFFFF"/>
              </a:solidFill>
              <a:latin typeface="Times New Roman" panose="02020603050405020304" charset="0"/>
              <a:ea typeface="方正清刻本悦宋简体" panose="02000000000000000000" pitchFamily="2" charset="-122"/>
              <a:cs typeface="Times New Roman" panose="0202060305040502030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11" y="11290563"/>
            <a:ext cx="21857462" cy="302014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774555" y="3871595"/>
            <a:ext cx="65906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>
                <a:latin typeface="Times New Roman" panose="02020603050405020304" charset="0"/>
                <a:cs typeface="Times New Roman" panose="02020603050405020304" charset="0"/>
              </a:rPr>
              <a:t>PART ONE</a:t>
            </a:r>
            <a:endParaRPr lang="en-US" altLang="zh-CN" sz="8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 b="12304"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-23441" y="-170674"/>
            <a:ext cx="12801601" cy="13716000"/>
          </a:xfrm>
          <a:prstGeom prst="rect">
            <a:avLst/>
          </a:prstGeom>
          <a:solidFill>
            <a:srgbClr val="0D122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/>
          <p:cNvSpPr/>
          <p:nvPr/>
        </p:nvSpPr>
        <p:spPr>
          <a:xfrm rot="18900000">
            <a:off x="-9243534" y="-7686201"/>
            <a:ext cx="29345566" cy="29345566"/>
          </a:xfrm>
          <a:custGeom>
            <a:avLst/>
            <a:gdLst>
              <a:gd name="connsiteX0" fmla="*/ 6904390 w 20043416"/>
              <a:gd name="connsiteY0" fmla="*/ 6690858 h 20043416"/>
              <a:gd name="connsiteX1" fmla="*/ 6261579 w 20043416"/>
              <a:gd name="connsiteY1" fmla="*/ 8242742 h 20043416"/>
              <a:gd name="connsiteX2" fmla="*/ 6261580 w 20043416"/>
              <a:gd name="connsiteY2" fmla="*/ 11587142 h 20043416"/>
              <a:gd name="connsiteX3" fmla="*/ 8456275 w 20043416"/>
              <a:gd name="connsiteY3" fmla="*/ 13781837 h 20043416"/>
              <a:gd name="connsiteX4" fmla="*/ 11800674 w 20043416"/>
              <a:gd name="connsiteY4" fmla="*/ 13781837 h 20043416"/>
              <a:gd name="connsiteX5" fmla="*/ 13995369 w 20043416"/>
              <a:gd name="connsiteY5" fmla="*/ 11587142 h 20043416"/>
              <a:gd name="connsiteX6" fmla="*/ 13995369 w 20043416"/>
              <a:gd name="connsiteY6" fmla="*/ 8242742 h 20043416"/>
              <a:gd name="connsiteX7" fmla="*/ 11800675 w 20043416"/>
              <a:gd name="connsiteY7" fmla="*/ 6048047 h 20043416"/>
              <a:gd name="connsiteX8" fmla="*/ 8456274 w 20043416"/>
              <a:gd name="connsiteY8" fmla="*/ 6048047 h 20043416"/>
              <a:gd name="connsiteX9" fmla="*/ 6904390 w 20043416"/>
              <a:gd name="connsiteY9" fmla="*/ 6690858 h 20043416"/>
              <a:gd name="connsiteX10" fmla="*/ 2935290 w 20043416"/>
              <a:gd name="connsiteY10" fmla="*/ 2935290 h 20043416"/>
              <a:gd name="connsiteX11" fmla="*/ 17108126 w 20043416"/>
              <a:gd name="connsiteY11" fmla="*/ 2935290 h 20043416"/>
              <a:gd name="connsiteX12" fmla="*/ 17108126 w 20043416"/>
              <a:gd name="connsiteY12" fmla="*/ 17108126 h 20043416"/>
              <a:gd name="connsiteX13" fmla="*/ 2935290 w 20043416"/>
              <a:gd name="connsiteY13" fmla="*/ 17108126 h 20043416"/>
              <a:gd name="connsiteX14" fmla="*/ 2935290 w 20043416"/>
              <a:gd name="connsiteY14" fmla="*/ 2935290 h 2004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43416" h="20043416">
                <a:moveTo>
                  <a:pt x="6904390" y="6690858"/>
                </a:moveTo>
                <a:cubicBezTo>
                  <a:pt x="6507229" y="7088020"/>
                  <a:pt x="6261579" y="7636694"/>
                  <a:pt x="6261579" y="8242742"/>
                </a:cubicBezTo>
                <a:lnTo>
                  <a:pt x="6261580" y="11587142"/>
                </a:lnTo>
                <a:cubicBezTo>
                  <a:pt x="6261580" y="12799239"/>
                  <a:pt x="7244177" y="13781836"/>
                  <a:pt x="8456275" y="13781837"/>
                </a:cubicBezTo>
                <a:lnTo>
                  <a:pt x="11800674" y="13781837"/>
                </a:lnTo>
                <a:cubicBezTo>
                  <a:pt x="13012771" y="13781837"/>
                  <a:pt x="13995369" y="12799239"/>
                  <a:pt x="13995369" y="11587142"/>
                </a:cubicBezTo>
                <a:lnTo>
                  <a:pt x="13995369" y="8242742"/>
                </a:lnTo>
                <a:cubicBezTo>
                  <a:pt x="13995368" y="7030645"/>
                  <a:pt x="13012771" y="6048048"/>
                  <a:pt x="11800675" y="6048047"/>
                </a:cubicBezTo>
                <a:lnTo>
                  <a:pt x="8456274" y="6048047"/>
                </a:lnTo>
                <a:cubicBezTo>
                  <a:pt x="7850226" y="6048047"/>
                  <a:pt x="7301552" y="6293696"/>
                  <a:pt x="6904390" y="6690858"/>
                </a:cubicBezTo>
                <a:close/>
                <a:moveTo>
                  <a:pt x="2935290" y="2935290"/>
                </a:moveTo>
                <a:cubicBezTo>
                  <a:pt x="6849011" y="-978431"/>
                  <a:pt x="13194406" y="-978431"/>
                  <a:pt x="17108126" y="2935290"/>
                </a:cubicBezTo>
                <a:cubicBezTo>
                  <a:pt x="21021847" y="6849010"/>
                  <a:pt x="21021846" y="13194405"/>
                  <a:pt x="17108126" y="17108126"/>
                </a:cubicBezTo>
                <a:cubicBezTo>
                  <a:pt x="13194405" y="21021846"/>
                  <a:pt x="6849011" y="21021847"/>
                  <a:pt x="2935290" y="17108126"/>
                </a:cubicBezTo>
                <a:cubicBezTo>
                  <a:pt x="-978431" y="13194406"/>
                  <a:pt x="-978431" y="6849010"/>
                  <a:pt x="2935290" y="2935290"/>
                </a:cubicBezTo>
                <a:close/>
              </a:path>
            </a:pathLst>
          </a:custGeom>
          <a:solidFill>
            <a:schemeClr val="tx1">
              <a:lumMod val="90000"/>
              <a:lumOff val="10000"/>
              <a:alpha val="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/>
          <p:cNvSpPr/>
          <p:nvPr/>
        </p:nvSpPr>
        <p:spPr>
          <a:xfrm rot="18900000">
            <a:off x="-11036058" y="-7686201"/>
            <a:ext cx="29345566" cy="29345566"/>
          </a:xfrm>
          <a:custGeom>
            <a:avLst/>
            <a:gdLst>
              <a:gd name="connsiteX0" fmla="*/ 6904390 w 20043416"/>
              <a:gd name="connsiteY0" fmla="*/ 6690858 h 20043416"/>
              <a:gd name="connsiteX1" fmla="*/ 6261579 w 20043416"/>
              <a:gd name="connsiteY1" fmla="*/ 8242742 h 20043416"/>
              <a:gd name="connsiteX2" fmla="*/ 6261580 w 20043416"/>
              <a:gd name="connsiteY2" fmla="*/ 11587142 h 20043416"/>
              <a:gd name="connsiteX3" fmla="*/ 8456275 w 20043416"/>
              <a:gd name="connsiteY3" fmla="*/ 13781837 h 20043416"/>
              <a:gd name="connsiteX4" fmla="*/ 11800674 w 20043416"/>
              <a:gd name="connsiteY4" fmla="*/ 13781837 h 20043416"/>
              <a:gd name="connsiteX5" fmla="*/ 13995369 w 20043416"/>
              <a:gd name="connsiteY5" fmla="*/ 11587142 h 20043416"/>
              <a:gd name="connsiteX6" fmla="*/ 13995369 w 20043416"/>
              <a:gd name="connsiteY6" fmla="*/ 8242742 h 20043416"/>
              <a:gd name="connsiteX7" fmla="*/ 11800675 w 20043416"/>
              <a:gd name="connsiteY7" fmla="*/ 6048047 h 20043416"/>
              <a:gd name="connsiteX8" fmla="*/ 8456274 w 20043416"/>
              <a:gd name="connsiteY8" fmla="*/ 6048047 h 20043416"/>
              <a:gd name="connsiteX9" fmla="*/ 6904390 w 20043416"/>
              <a:gd name="connsiteY9" fmla="*/ 6690858 h 20043416"/>
              <a:gd name="connsiteX10" fmla="*/ 2935290 w 20043416"/>
              <a:gd name="connsiteY10" fmla="*/ 2935290 h 20043416"/>
              <a:gd name="connsiteX11" fmla="*/ 17108126 w 20043416"/>
              <a:gd name="connsiteY11" fmla="*/ 2935290 h 20043416"/>
              <a:gd name="connsiteX12" fmla="*/ 17108126 w 20043416"/>
              <a:gd name="connsiteY12" fmla="*/ 17108126 h 20043416"/>
              <a:gd name="connsiteX13" fmla="*/ 2935290 w 20043416"/>
              <a:gd name="connsiteY13" fmla="*/ 17108126 h 20043416"/>
              <a:gd name="connsiteX14" fmla="*/ 2935290 w 20043416"/>
              <a:gd name="connsiteY14" fmla="*/ 2935290 h 2004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43416" h="20043416">
                <a:moveTo>
                  <a:pt x="6904390" y="6690858"/>
                </a:moveTo>
                <a:cubicBezTo>
                  <a:pt x="6507229" y="7088020"/>
                  <a:pt x="6261579" y="7636694"/>
                  <a:pt x="6261579" y="8242742"/>
                </a:cubicBezTo>
                <a:lnTo>
                  <a:pt x="6261580" y="11587142"/>
                </a:lnTo>
                <a:cubicBezTo>
                  <a:pt x="6261580" y="12799239"/>
                  <a:pt x="7244177" y="13781836"/>
                  <a:pt x="8456275" y="13781837"/>
                </a:cubicBezTo>
                <a:lnTo>
                  <a:pt x="11800674" y="13781837"/>
                </a:lnTo>
                <a:cubicBezTo>
                  <a:pt x="13012771" y="13781837"/>
                  <a:pt x="13995369" y="12799239"/>
                  <a:pt x="13995369" y="11587142"/>
                </a:cubicBezTo>
                <a:lnTo>
                  <a:pt x="13995369" y="8242742"/>
                </a:lnTo>
                <a:cubicBezTo>
                  <a:pt x="13995368" y="7030645"/>
                  <a:pt x="13012771" y="6048048"/>
                  <a:pt x="11800675" y="6048047"/>
                </a:cubicBezTo>
                <a:lnTo>
                  <a:pt x="8456274" y="6048047"/>
                </a:lnTo>
                <a:cubicBezTo>
                  <a:pt x="7850226" y="6048047"/>
                  <a:pt x="7301552" y="6293696"/>
                  <a:pt x="6904390" y="6690858"/>
                </a:cubicBezTo>
                <a:close/>
                <a:moveTo>
                  <a:pt x="2935290" y="2935290"/>
                </a:moveTo>
                <a:cubicBezTo>
                  <a:pt x="6849011" y="-978431"/>
                  <a:pt x="13194406" y="-978431"/>
                  <a:pt x="17108126" y="2935290"/>
                </a:cubicBezTo>
                <a:cubicBezTo>
                  <a:pt x="21021847" y="6849010"/>
                  <a:pt x="21021846" y="13194405"/>
                  <a:pt x="17108126" y="17108126"/>
                </a:cubicBezTo>
                <a:cubicBezTo>
                  <a:pt x="13194405" y="21021846"/>
                  <a:pt x="6849011" y="21021847"/>
                  <a:pt x="2935290" y="17108126"/>
                </a:cubicBezTo>
                <a:cubicBezTo>
                  <a:pt x="-978431" y="13194406"/>
                  <a:pt x="-978431" y="6849010"/>
                  <a:pt x="2935290" y="29352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0091043" y="949325"/>
            <a:ext cx="12903577" cy="1076898"/>
            <a:chOff x="15397738" y="3682365"/>
            <a:chExt cx="12903577" cy="1076898"/>
          </a:xfrm>
        </p:grpSpPr>
        <p:grpSp>
          <p:nvGrpSpPr>
            <p:cNvPr id="15" name="Group 14"/>
            <p:cNvGrpSpPr/>
            <p:nvPr/>
          </p:nvGrpSpPr>
          <p:grpSpPr>
            <a:xfrm>
              <a:off x="15397738" y="3847648"/>
              <a:ext cx="906895" cy="911615"/>
              <a:chOff x="15277463" y="3847648"/>
              <a:chExt cx="906895" cy="911615"/>
            </a:xfrm>
          </p:grpSpPr>
          <p:sp>
            <p:nvSpPr>
              <p:cNvPr id="13" name="Rectangle: Rounded Corners 12"/>
              <p:cNvSpPr/>
              <p:nvPr/>
            </p:nvSpPr>
            <p:spPr>
              <a:xfrm rot="2700000">
                <a:off x="15275103" y="3850008"/>
                <a:ext cx="911615" cy="906895"/>
              </a:xfrm>
              <a:prstGeom prst="roundRect">
                <a:avLst>
                  <a:gd name="adj" fmla="val 21316"/>
                </a:avLst>
              </a:prstGeom>
              <a:solidFill>
                <a:schemeClr val="accent1"/>
              </a:solidFill>
              <a:ln>
                <a:solidFill>
                  <a:srgbClr val="F3F3F3"/>
                </a:solidFill>
              </a:ln>
              <a:effectLst>
                <a:outerShdw blurRad="685800" sx="102000" sy="102000" algn="ctr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dt-line-business-01" panose="02000509000000000000" pitchFamily="49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5382098" y="3889000"/>
                <a:ext cx="697627" cy="707886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4000">
                    <a:solidFill>
                      <a:srgbClr val="F3F3F3"/>
                    </a:solidFill>
                    <a:latin typeface="dt-line-business-01" panose="02000509000000000000" pitchFamily="49" charset="0"/>
                    <a:cs typeface="Arial" panose="020B0604020202020204" pitchFamily="34" charset="0"/>
                  </a:rPr>
                  <a:t>I</a:t>
                </a:r>
                <a:endParaRPr lang="en-US" sz="4000">
                  <a:solidFill>
                    <a:srgbClr val="F3F3F3"/>
                  </a:solidFill>
                  <a:latin typeface="dt-line-business-01" panose="02000509000000000000" pitchFamily="49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6710025" y="3682365"/>
              <a:ext cx="1159129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>
                  <a:latin typeface="Times New Roman" panose="02020603050405020304" charset="0"/>
                  <a:cs typeface="Times New Roman" panose="02020603050405020304" charset="0"/>
                </a:rPr>
                <a:t>One of the three major world religions </a:t>
              </a:r>
              <a:endParaRPr lang="en-US" sz="54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710025" y="4242943"/>
              <a:ext cx="4699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090972" y="5508258"/>
            <a:ext cx="6011287" cy="1076898"/>
            <a:chOff x="15397738" y="3682365"/>
            <a:chExt cx="6011287" cy="1076898"/>
          </a:xfrm>
        </p:grpSpPr>
        <p:grpSp>
          <p:nvGrpSpPr>
            <p:cNvPr id="20" name="Group 19"/>
            <p:cNvGrpSpPr/>
            <p:nvPr/>
          </p:nvGrpSpPr>
          <p:grpSpPr>
            <a:xfrm>
              <a:off x="15397738" y="3847648"/>
              <a:ext cx="906895" cy="911615"/>
              <a:chOff x="15277463" y="3847648"/>
              <a:chExt cx="906895" cy="911615"/>
            </a:xfrm>
          </p:grpSpPr>
          <p:sp>
            <p:nvSpPr>
              <p:cNvPr id="23" name="Rectangle: Rounded Corners 22"/>
              <p:cNvSpPr/>
              <p:nvPr/>
            </p:nvSpPr>
            <p:spPr>
              <a:xfrm rot="2700000">
                <a:off x="15275103" y="3850008"/>
                <a:ext cx="911615" cy="906895"/>
              </a:xfrm>
              <a:prstGeom prst="roundRect">
                <a:avLst>
                  <a:gd name="adj" fmla="val 21316"/>
                </a:avLst>
              </a:prstGeom>
              <a:solidFill>
                <a:schemeClr val="accent1"/>
              </a:solidFill>
              <a:ln>
                <a:solidFill>
                  <a:srgbClr val="F3F3F3"/>
                </a:solidFill>
              </a:ln>
              <a:effectLst>
                <a:outerShdw blurRad="685800" sx="102000" sy="102000" algn="ctr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dt-line-business-01" panose="02000509000000000000" pitchFamily="49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5451948" y="3902970"/>
                <a:ext cx="697627" cy="707886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4000">
                    <a:solidFill>
                      <a:srgbClr val="F3F3F3"/>
                    </a:solidFill>
                    <a:latin typeface="dt-line-industry-01" panose="02000509000000000000" pitchFamily="49" charset="0"/>
                    <a:cs typeface="Arial" panose="020B0604020202020204" pitchFamily="34" charset="0"/>
                  </a:rPr>
                  <a:t>b</a:t>
                </a:r>
                <a:endParaRPr lang="en-US" sz="4000">
                  <a:solidFill>
                    <a:srgbClr val="F3F3F3"/>
                  </a:solidFill>
                  <a:latin typeface="dt-line-industry-01" panose="02000509000000000000" pitchFamily="49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6710025" y="3682365"/>
              <a:ext cx="243078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>
                  <a:latin typeface="Times New Roman" panose="02020603050405020304" charset="0"/>
                  <a:cs typeface="Times New Roman" panose="02020603050405020304" charset="0"/>
                </a:rPr>
                <a:t>Muslim</a:t>
              </a:r>
              <a:endParaRPr lang="en-US" sz="54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710025" y="4242943"/>
              <a:ext cx="4699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64068" y="11127006"/>
            <a:ext cx="14337407" cy="1024193"/>
            <a:chOff x="15181838" y="3689350"/>
            <a:chExt cx="14337407" cy="1024193"/>
          </a:xfrm>
        </p:grpSpPr>
        <p:grpSp>
          <p:nvGrpSpPr>
            <p:cNvPr id="26" name="Group 25"/>
            <p:cNvGrpSpPr/>
            <p:nvPr/>
          </p:nvGrpSpPr>
          <p:grpSpPr>
            <a:xfrm>
              <a:off x="15181838" y="3801928"/>
              <a:ext cx="906895" cy="911615"/>
              <a:chOff x="15061563" y="3801928"/>
              <a:chExt cx="906895" cy="911615"/>
            </a:xfrm>
          </p:grpSpPr>
          <p:sp>
            <p:nvSpPr>
              <p:cNvPr id="29" name="Rectangle: Rounded Corners 28"/>
              <p:cNvSpPr/>
              <p:nvPr/>
            </p:nvSpPr>
            <p:spPr>
              <a:xfrm rot="2700000">
                <a:off x="15059203" y="3804288"/>
                <a:ext cx="911615" cy="906895"/>
              </a:xfrm>
              <a:prstGeom prst="roundRect">
                <a:avLst>
                  <a:gd name="adj" fmla="val 21316"/>
                </a:avLst>
              </a:prstGeom>
              <a:solidFill>
                <a:schemeClr val="accent1"/>
              </a:solidFill>
              <a:ln>
                <a:solidFill>
                  <a:srgbClr val="F3F3F3"/>
                </a:solidFill>
              </a:ln>
              <a:effectLst>
                <a:outerShdw blurRad="685800" sx="102000" sy="102000" algn="ctr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dt-line-business-01" panose="02000509000000000000" pitchFamily="49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5236048" y="3903605"/>
                <a:ext cx="697627" cy="707886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4000">
                    <a:solidFill>
                      <a:srgbClr val="F3F3F3"/>
                    </a:solidFill>
                    <a:latin typeface="dt-line-industry-01" panose="02000509000000000000" pitchFamily="49" charset="0"/>
                    <a:cs typeface="Arial" panose="020B0604020202020204" pitchFamily="34" charset="0"/>
                  </a:rPr>
                  <a:t>f</a:t>
                </a:r>
                <a:endParaRPr lang="en-US" sz="4000">
                  <a:solidFill>
                    <a:srgbClr val="F3F3F3"/>
                  </a:solidFill>
                  <a:latin typeface="dt-line-industry-01" panose="02000509000000000000" pitchFamily="49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6494125" y="3689350"/>
              <a:ext cx="1302512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5400" b="1">
                  <a:latin typeface="Times New Roman" panose="02020603050405020304" charset="0"/>
                  <a:cs typeface="Times New Roman" panose="02020603050405020304" charset="0"/>
                </a:rPr>
                <a:t>About 1.6 billion Muslims worldwide (2018)</a:t>
              </a:r>
              <a:endParaRPr lang="en-US" sz="54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710025" y="4242943"/>
              <a:ext cx="4699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pic>
        <p:nvPicPr>
          <p:cNvPr id="2" name="图片 1" descr="微信图片_20201211164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3480" y="-635"/>
            <a:ext cx="10970260" cy="135464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8" b="10588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2020888" y="1295400"/>
            <a:ext cx="21031200" cy="11049000"/>
          </a:xfrm>
          <a:prstGeom prst="rect">
            <a:avLst/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/>
          <p:cNvSpPr/>
          <p:nvPr/>
        </p:nvSpPr>
        <p:spPr>
          <a:xfrm rot="2700000">
            <a:off x="8451680" y="2966025"/>
            <a:ext cx="7483815" cy="7783950"/>
          </a:xfrm>
          <a:prstGeom prst="roundRect">
            <a:avLst>
              <a:gd name="adj" fmla="val 20267"/>
            </a:avLst>
          </a:prstGeom>
          <a:noFill/>
          <a:ln w="190500">
            <a:solidFill>
              <a:schemeClr val="tx1">
                <a:lumMod val="90000"/>
                <a:lumOff val="1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47759" y="6196822"/>
            <a:ext cx="689292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FFF"/>
                </a:solidFill>
                <a:latin typeface="Times New Roman" panose="02020603050405020304" charset="0"/>
                <a:ea typeface="方正清刻本悦宋简体" panose="02000000000000000000" pitchFamily="2" charset="-122"/>
                <a:cs typeface="Times New Roman" panose="02020603050405020304" charset="0"/>
              </a:rPr>
              <a:t>Taboo Customs</a:t>
            </a:r>
            <a:endParaRPr lang="en-US" sz="8000" b="1" dirty="0">
              <a:solidFill>
                <a:srgbClr val="FFFFFF"/>
              </a:solidFill>
              <a:latin typeface="Times New Roman" panose="02020603050405020304" charset="0"/>
              <a:ea typeface="方正清刻本悦宋简体" panose="02000000000000000000" pitchFamily="2" charset="-122"/>
              <a:cs typeface="Times New Roman" panose="0202060305040502030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11" y="11290563"/>
            <a:ext cx="21857462" cy="302014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774555" y="3889375"/>
            <a:ext cx="65906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>
                <a:latin typeface="Times New Roman" panose="02020603050405020304" charset="0"/>
                <a:cs typeface="Times New Roman" panose="02020603050405020304" charset="0"/>
              </a:rPr>
              <a:t>PART TWO</a:t>
            </a:r>
            <a:endParaRPr lang="en-US" altLang="zh-CN" sz="8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6784314" y="6963630"/>
            <a:ext cx="559816" cy="56568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4111"/>
          <p:cNvSpPr/>
          <p:nvPr/>
        </p:nvSpPr>
        <p:spPr>
          <a:xfrm>
            <a:off x="15587919" y="5547236"/>
            <a:ext cx="569336" cy="749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087186" y="3226946"/>
            <a:ext cx="763547" cy="104547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7" name="Freeform 38"/>
          <p:cNvSpPr/>
          <p:nvPr/>
        </p:nvSpPr>
        <p:spPr bwMode="auto">
          <a:xfrm>
            <a:off x="15328580" y="10953875"/>
            <a:ext cx="2274887" cy="3794512"/>
          </a:xfrm>
          <a:custGeom>
            <a:avLst/>
            <a:gdLst>
              <a:gd name="T0" fmla="*/ 252 w 284"/>
              <a:gd name="T1" fmla="*/ 25 h 477"/>
              <a:gd name="T2" fmla="*/ 221 w 284"/>
              <a:gd name="T3" fmla="*/ 40 h 477"/>
              <a:gd name="T4" fmla="*/ 182 w 284"/>
              <a:gd name="T5" fmla="*/ 0 h 477"/>
              <a:gd name="T6" fmla="*/ 142 w 284"/>
              <a:gd name="T7" fmla="*/ 40 h 477"/>
              <a:gd name="T8" fmla="*/ 103 w 284"/>
              <a:gd name="T9" fmla="*/ 0 h 477"/>
              <a:gd name="T10" fmla="*/ 63 w 284"/>
              <a:gd name="T11" fmla="*/ 40 h 477"/>
              <a:gd name="T12" fmla="*/ 32 w 284"/>
              <a:gd name="T13" fmla="*/ 25 h 477"/>
              <a:gd name="T14" fmla="*/ 0 w 284"/>
              <a:gd name="T15" fmla="*/ 25 h 477"/>
              <a:gd name="T16" fmla="*/ 0 w 284"/>
              <a:gd name="T17" fmla="*/ 477 h 477"/>
              <a:gd name="T18" fmla="*/ 284 w 284"/>
              <a:gd name="T19" fmla="*/ 477 h 477"/>
              <a:gd name="T20" fmla="*/ 284 w 284"/>
              <a:gd name="T21" fmla="*/ 25 h 477"/>
              <a:gd name="T22" fmla="*/ 252 w 284"/>
              <a:gd name="T23" fmla="*/ 25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477">
                <a:moveTo>
                  <a:pt x="252" y="25"/>
                </a:moveTo>
                <a:cubicBezTo>
                  <a:pt x="245" y="34"/>
                  <a:pt x="234" y="40"/>
                  <a:pt x="221" y="40"/>
                </a:cubicBezTo>
                <a:cubicBezTo>
                  <a:pt x="199" y="40"/>
                  <a:pt x="182" y="22"/>
                  <a:pt x="182" y="0"/>
                </a:cubicBezTo>
                <a:cubicBezTo>
                  <a:pt x="182" y="22"/>
                  <a:pt x="164" y="40"/>
                  <a:pt x="142" y="40"/>
                </a:cubicBezTo>
                <a:cubicBezTo>
                  <a:pt x="120" y="40"/>
                  <a:pt x="103" y="22"/>
                  <a:pt x="103" y="0"/>
                </a:cubicBezTo>
                <a:cubicBezTo>
                  <a:pt x="103" y="22"/>
                  <a:pt x="85" y="40"/>
                  <a:pt x="63" y="40"/>
                </a:cubicBezTo>
                <a:cubicBezTo>
                  <a:pt x="51" y="40"/>
                  <a:pt x="39" y="34"/>
                  <a:pt x="32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477"/>
                  <a:pt x="0" y="477"/>
                  <a:pt x="0" y="477"/>
                </a:cubicBezTo>
                <a:cubicBezTo>
                  <a:pt x="284" y="477"/>
                  <a:pt x="284" y="477"/>
                  <a:pt x="284" y="477"/>
                </a:cubicBezTo>
                <a:cubicBezTo>
                  <a:pt x="284" y="25"/>
                  <a:pt x="284" y="25"/>
                  <a:pt x="284" y="25"/>
                </a:cubicBezTo>
                <a:lnTo>
                  <a:pt x="252" y="25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126" name="Group 4125"/>
          <p:cNvGrpSpPr/>
          <p:nvPr/>
        </p:nvGrpSpPr>
        <p:grpSpPr>
          <a:xfrm>
            <a:off x="9880845" y="4363337"/>
            <a:ext cx="5697664" cy="5922645"/>
            <a:chOff x="7673181" y="4363337"/>
            <a:chExt cx="5697664" cy="5922645"/>
          </a:xfrm>
        </p:grpSpPr>
        <p:sp>
          <p:nvSpPr>
            <p:cNvPr id="52" name="Oval 51"/>
            <p:cNvSpPr/>
            <p:nvPr/>
          </p:nvSpPr>
          <p:spPr>
            <a:xfrm>
              <a:off x="9985942" y="5024788"/>
              <a:ext cx="1044897" cy="1044897"/>
            </a:xfrm>
            <a:prstGeom prst="ellipse">
              <a:avLst/>
            </a:prstGeom>
            <a:solidFill>
              <a:schemeClr val="accent3"/>
            </a:solidFill>
            <a:ln w="88900">
              <a:solidFill>
                <a:schemeClr val="accent1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FFFF"/>
                  </a:solidFill>
                  <a:latin typeface="dt-business-03" panose="02000509000000000000" pitchFamily="49" charset="0"/>
                </a:rPr>
                <a:t>Y</a:t>
              </a:r>
              <a:endParaRPr lang="en-US" sz="4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cxnSp>
          <p:nvCxnSpPr>
            <p:cNvPr id="4114" name="Straight Connector 4113"/>
            <p:cNvCxnSpPr>
              <a:stCxn id="52" idx="6"/>
              <a:endCxn id="4112" idx="0"/>
            </p:cNvCxnSpPr>
            <p:nvPr/>
          </p:nvCxnSpPr>
          <p:spPr>
            <a:xfrm flipV="1">
              <a:off x="11030839" y="5547236"/>
              <a:ext cx="2340006" cy="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673181" y="6070217"/>
              <a:ext cx="5671185" cy="4215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>
                  <a:solidFill>
                    <a:schemeClr val="bg2"/>
                  </a:solidFill>
                </a:rPr>
                <a:t>Recruitment</a:t>
              </a:r>
              <a:endParaRPr lang="en-US" sz="2800">
                <a:solidFill>
                  <a:schemeClr val="bg2"/>
                </a:solidFill>
              </a:endParaRPr>
            </a:p>
            <a:p>
              <a:pPr algn="l"/>
              <a:r>
                <a:rPr lang="en-US" sz="4000" b="1">
                  <a:latin typeface="Times New Roman" panose="02020603050405020304" charset="0"/>
                  <a:cs typeface="Times New Roman" panose="02020603050405020304" charset="0"/>
                </a:rPr>
                <a:t>Prohibition of eating pork, animal blood, self-dead animals and all animals that are not slaughtered in the name of Allah.</a:t>
              </a:r>
              <a:endParaRPr lang="en-US" sz="4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913227" y="4363337"/>
              <a:ext cx="309880" cy="9220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endParaRPr lang="en-US" sz="54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107728" y="5720279"/>
            <a:ext cx="4878381" cy="3918595"/>
            <a:chOff x="15372014" y="5720279"/>
            <a:chExt cx="4878381" cy="3918595"/>
          </a:xfrm>
        </p:grpSpPr>
        <p:grpSp>
          <p:nvGrpSpPr>
            <p:cNvPr id="4121" name="Group 4120"/>
            <p:cNvGrpSpPr/>
            <p:nvPr/>
          </p:nvGrpSpPr>
          <p:grpSpPr>
            <a:xfrm>
              <a:off x="15372014" y="6441181"/>
              <a:ext cx="4175097" cy="1044897"/>
              <a:chOff x="16038791" y="5384506"/>
              <a:chExt cx="4175097" cy="1044897"/>
            </a:xfrm>
          </p:grpSpPr>
          <p:sp>
            <p:nvSpPr>
              <p:cNvPr id="58" name="Oval 57"/>
              <p:cNvSpPr/>
              <p:nvPr/>
            </p:nvSpPr>
            <p:spPr>
              <a:xfrm flipH="1">
                <a:off x="19168991" y="5384506"/>
                <a:ext cx="1044897" cy="1044897"/>
              </a:xfrm>
              <a:prstGeom prst="ellipse">
                <a:avLst/>
              </a:prstGeom>
              <a:solidFill>
                <a:schemeClr val="accent3"/>
              </a:solidFill>
              <a:ln w="88900">
                <a:solidFill>
                  <a:schemeClr val="accent1">
                    <a:lumMod val="75000"/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FFFFFF"/>
                    </a:solidFill>
                    <a:latin typeface="dt-business-03" panose="02000509000000000000" pitchFamily="49" charset="0"/>
                  </a:rPr>
                  <a:t>h</a:t>
                </a:r>
                <a:endParaRPr lang="en-US" sz="4000">
                  <a:solidFill>
                    <a:srgbClr val="FFFFFF"/>
                  </a:solidFill>
                  <a:latin typeface="dt-business-03" panose="02000509000000000000" pitchFamily="49" charset="0"/>
                </a:endParaRPr>
              </a:p>
            </p:txBody>
          </p:sp>
          <p:cxnSp>
            <p:nvCxnSpPr>
              <p:cNvPr id="59" name="Straight Connector 58"/>
              <p:cNvCxnSpPr>
                <a:stCxn id="58" idx="6"/>
              </p:cNvCxnSpPr>
              <p:nvPr/>
            </p:nvCxnSpPr>
            <p:spPr>
              <a:xfrm flipH="1">
                <a:off x="16038791" y="5906955"/>
                <a:ext cx="31302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 flipH="1">
              <a:off x="16645431" y="7270324"/>
              <a:ext cx="3604964" cy="236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chemeClr val="bg2"/>
                  </a:solidFill>
                </a:rPr>
                <a:t>Analyze</a:t>
              </a:r>
              <a:endParaRPr lang="en-US" sz="2800">
                <a:solidFill>
                  <a:schemeClr val="bg2"/>
                </a:solidFill>
              </a:endParaRPr>
            </a:p>
            <a:p>
              <a:r>
                <a:rPr lang="en-US" sz="4000" b="1">
                  <a:latin typeface="Times New Roman" panose="02020603050405020304" charset="0"/>
                  <a:cs typeface="Times New Roman" panose="02020603050405020304" charset="0"/>
                </a:rPr>
                <a:t>Prohibition of mixing with non-halal food.</a:t>
              </a:r>
              <a:endParaRPr lang="en-US" sz="4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flipH="1">
              <a:off x="16645431" y="5720279"/>
              <a:ext cx="309880" cy="9220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endParaRPr lang="en-US" sz="54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412995" y="2051795"/>
            <a:ext cx="4353669" cy="3844723"/>
            <a:chOff x="16703562" y="61929"/>
            <a:chExt cx="4353669" cy="3844723"/>
          </a:xfrm>
        </p:grpSpPr>
        <p:cxnSp>
          <p:nvCxnSpPr>
            <p:cNvPr id="64" name="Straight Connector 63"/>
            <p:cNvCxnSpPr>
              <a:stCxn id="63" idx="6"/>
            </p:cNvCxnSpPr>
            <p:nvPr/>
          </p:nvCxnSpPr>
          <p:spPr>
            <a:xfrm flipH="1">
              <a:off x="16703562" y="1283366"/>
              <a:ext cx="310603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 flipH="1">
              <a:off x="19809596" y="760917"/>
              <a:ext cx="1044897" cy="1044897"/>
            </a:xfrm>
            <a:prstGeom prst="ellipse">
              <a:avLst/>
            </a:prstGeom>
            <a:solidFill>
              <a:schemeClr val="accent3"/>
            </a:solidFill>
            <a:ln w="88900">
              <a:solidFill>
                <a:schemeClr val="accent1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FFFF"/>
                  </a:solidFill>
                  <a:latin typeface="dt-business-03" panose="02000509000000000000" pitchFamily="49" charset="0"/>
                </a:rPr>
                <a:t>f</a:t>
              </a:r>
              <a:endParaRPr lang="en-US" sz="4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flipH="1">
              <a:off x="17636511" y="1538102"/>
              <a:ext cx="3420720" cy="236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chemeClr val="bg2"/>
                  </a:solidFill>
                </a:rPr>
                <a:t>Market</a:t>
              </a:r>
              <a:endParaRPr lang="en-US" sz="2800">
                <a:solidFill>
                  <a:schemeClr val="bg2"/>
                </a:solidFill>
              </a:endParaRPr>
            </a:p>
            <a:p>
              <a:r>
                <a:rPr lang="en-US" sz="4000" b="1">
                  <a:latin typeface="Times New Roman" panose="02020603050405020304" charset="0"/>
                  <a:cs typeface="Times New Roman" panose="02020603050405020304" charset="0"/>
                </a:rPr>
                <a:t>Prohibition of drinking alcohol.</a:t>
              </a:r>
              <a:endParaRPr lang="en-US" sz="4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flipH="1">
              <a:off x="17634697" y="61929"/>
              <a:ext cx="309880" cy="9220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endParaRPr lang="en-US" sz="54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endParaRPr>
            </a:p>
          </p:txBody>
        </p:sp>
      </p:grpSp>
      <p:sp>
        <p:nvSpPr>
          <p:cNvPr id="74" name="Title 1"/>
          <p:cNvSpPr txBox="1"/>
          <p:nvPr/>
        </p:nvSpPr>
        <p:spPr>
          <a:xfrm>
            <a:off x="9388669" y="1538669"/>
            <a:ext cx="5939980" cy="14541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charset="0"/>
                <a:ea typeface="方正清刻本悦宋简体" panose="02000000000000000000" pitchFamily="2" charset="-122"/>
                <a:cs typeface="Times New Roman" panose="02020603050405020304" charset="0"/>
              </a:rPr>
              <a:t>Food</a:t>
            </a:r>
            <a:endParaRPr lang="en-US" sz="96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charset="0"/>
              <a:ea typeface="方正清刻本悦宋简体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02369" y="7147213"/>
            <a:ext cx="5687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endParaRPr lang="en-US"/>
          </a:p>
        </p:txBody>
      </p:sp>
      <p:grpSp>
        <p:nvGrpSpPr>
          <p:cNvPr id="4125" name="Group 4124"/>
          <p:cNvGrpSpPr/>
          <p:nvPr/>
        </p:nvGrpSpPr>
        <p:grpSpPr>
          <a:xfrm>
            <a:off x="15587919" y="10953875"/>
            <a:ext cx="1760764" cy="2338584"/>
            <a:chOff x="13852205" y="10953875"/>
            <a:chExt cx="1760764" cy="2338584"/>
          </a:xfrm>
        </p:grpSpPr>
        <p:sp>
          <p:nvSpPr>
            <p:cNvPr id="4109" name="Freeform 39"/>
            <p:cNvSpPr/>
            <p:nvPr/>
          </p:nvSpPr>
          <p:spPr bwMode="auto">
            <a:xfrm>
              <a:off x="13852205" y="10953875"/>
              <a:ext cx="1760764" cy="2338584"/>
            </a:xfrm>
            <a:custGeom>
              <a:avLst/>
              <a:gdLst>
                <a:gd name="T0" fmla="*/ 110 w 220"/>
                <a:gd name="T1" fmla="*/ 40 h 294"/>
                <a:gd name="T2" fmla="*/ 71 w 220"/>
                <a:gd name="T3" fmla="*/ 0 h 294"/>
                <a:gd name="T4" fmla="*/ 31 w 220"/>
                <a:gd name="T5" fmla="*/ 40 h 294"/>
                <a:gd name="T6" fmla="*/ 0 w 220"/>
                <a:gd name="T7" fmla="*/ 25 h 294"/>
                <a:gd name="T8" fmla="*/ 110 w 220"/>
                <a:gd name="T9" fmla="*/ 294 h 294"/>
                <a:gd name="T10" fmla="*/ 220 w 220"/>
                <a:gd name="T11" fmla="*/ 25 h 294"/>
                <a:gd name="T12" fmla="*/ 189 w 220"/>
                <a:gd name="T13" fmla="*/ 40 h 294"/>
                <a:gd name="T14" fmla="*/ 150 w 220"/>
                <a:gd name="T15" fmla="*/ 0 h 294"/>
                <a:gd name="T16" fmla="*/ 110 w 220"/>
                <a:gd name="T17" fmla="*/ 4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94">
                  <a:moveTo>
                    <a:pt x="110" y="40"/>
                  </a:moveTo>
                  <a:cubicBezTo>
                    <a:pt x="88" y="40"/>
                    <a:pt x="71" y="22"/>
                    <a:pt x="71" y="0"/>
                  </a:cubicBezTo>
                  <a:cubicBezTo>
                    <a:pt x="71" y="22"/>
                    <a:pt x="53" y="40"/>
                    <a:pt x="31" y="40"/>
                  </a:cubicBezTo>
                  <a:cubicBezTo>
                    <a:pt x="19" y="40"/>
                    <a:pt x="7" y="34"/>
                    <a:pt x="0" y="25"/>
                  </a:cubicBezTo>
                  <a:cubicBezTo>
                    <a:pt x="110" y="294"/>
                    <a:pt x="110" y="294"/>
                    <a:pt x="110" y="294"/>
                  </a:cubicBezTo>
                  <a:cubicBezTo>
                    <a:pt x="220" y="25"/>
                    <a:pt x="220" y="25"/>
                    <a:pt x="220" y="25"/>
                  </a:cubicBezTo>
                  <a:cubicBezTo>
                    <a:pt x="213" y="34"/>
                    <a:pt x="202" y="40"/>
                    <a:pt x="189" y="40"/>
                  </a:cubicBezTo>
                  <a:cubicBezTo>
                    <a:pt x="167" y="40"/>
                    <a:pt x="150" y="22"/>
                    <a:pt x="150" y="0"/>
                  </a:cubicBezTo>
                  <a:cubicBezTo>
                    <a:pt x="150" y="22"/>
                    <a:pt x="132" y="40"/>
                    <a:pt x="110" y="40"/>
                  </a:cubicBezTo>
                  <a:close/>
                </a:path>
              </a:pathLst>
            </a:custGeom>
            <a:gradFill>
              <a:gsLst>
                <a:gs pos="100000">
                  <a:srgbClr val="A17859"/>
                </a:gs>
                <a:gs pos="48000">
                  <a:srgbClr val="E7C8B1"/>
                </a:gs>
              </a:gsLst>
              <a:path path="rect">
                <a:fillToRect t="100000" r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7"/>
            <p:cNvSpPr/>
            <p:nvPr/>
          </p:nvSpPr>
          <p:spPr bwMode="auto">
            <a:xfrm rot="16200000">
              <a:off x="14419919" y="12722532"/>
              <a:ext cx="625337" cy="514516"/>
            </a:xfrm>
            <a:custGeom>
              <a:avLst/>
              <a:gdLst>
                <a:gd name="T0" fmla="*/ 0 w 158"/>
                <a:gd name="T1" fmla="*/ 65 h 130"/>
                <a:gd name="T2" fmla="*/ 158 w 158"/>
                <a:gd name="T3" fmla="*/ 0 h 130"/>
                <a:gd name="T4" fmla="*/ 158 w 158"/>
                <a:gd name="T5" fmla="*/ 130 h 130"/>
                <a:gd name="T6" fmla="*/ 0 w 158"/>
                <a:gd name="T7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130">
                  <a:moveTo>
                    <a:pt x="0" y="65"/>
                  </a:moveTo>
                  <a:lnTo>
                    <a:pt x="158" y="0"/>
                  </a:lnTo>
                  <a:lnTo>
                    <a:pt x="158" y="130"/>
                  </a:lnTo>
                  <a:lnTo>
                    <a:pt x="0" y="65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272E3A"/>
                </a:gs>
                <a:gs pos="100000">
                  <a:srgbClr val="4D5B73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2" name="图片 1" descr="C:\Users\Administrator\Desktop\微信图片_20201211164257.jpg微信图片_2020121116425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799715" y="1538605"/>
            <a:ext cx="6148705" cy="4358005"/>
          </a:xfrm>
          <a:prstGeom prst="rect">
            <a:avLst/>
          </a:prstGeom>
        </p:spPr>
      </p:pic>
      <p:pic>
        <p:nvPicPr>
          <p:cNvPr id="3" name="图片 2" descr="微信图片_202012111642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715" y="7146925"/>
            <a:ext cx="6148800" cy="393079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1" dur="1500" fill="hold"/>
                                            <p:tgtEl>
                                              <p:spTgt spid="4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12" dur="1500" fill="hold"/>
                                            <p:tgtEl>
                                              <p:spTgt spid="4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3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5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16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3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9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0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bldLvl="0" animBg="1"/>
          <p:bldP spid="4112" grpId="0" bldLvl="0" animBg="1"/>
          <p:bldP spid="50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bldLvl="0" animBg="1"/>
          <p:bldP spid="4112" grpId="0" bldLvl="0" animBg="1"/>
          <p:bldP spid="50" grpId="0" bldLvl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8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90393" y="6775406"/>
            <a:ext cx="8807891" cy="4894514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6030649" y="9202648"/>
            <a:ext cx="6386138" cy="3281613"/>
            <a:chOff x="6329898" y="9723685"/>
            <a:chExt cx="6386138" cy="3281613"/>
          </a:xfrm>
        </p:grpSpPr>
        <p:cxnSp>
          <p:nvCxnSpPr>
            <p:cNvPr id="167" name="Straight Connector 166"/>
            <p:cNvCxnSpPr/>
            <p:nvPr/>
          </p:nvCxnSpPr>
          <p:spPr>
            <a:xfrm>
              <a:off x="12193588" y="9723685"/>
              <a:ext cx="0" cy="21964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/>
            <p:cNvSpPr/>
            <p:nvPr/>
          </p:nvSpPr>
          <p:spPr>
            <a:xfrm>
              <a:off x="11671139" y="11422725"/>
              <a:ext cx="1044897" cy="1044897"/>
            </a:xfrm>
            <a:prstGeom prst="ellipse">
              <a:avLst/>
            </a:prstGeom>
            <a:solidFill>
              <a:schemeClr val="accent1"/>
            </a:solidFill>
            <a:ln w="88900">
              <a:solidFill>
                <a:schemeClr val="accent1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FFFF"/>
                  </a:solidFill>
                  <a:latin typeface="dt-business-02" panose="02000509000000000000" pitchFamily="49" charset="0"/>
                </a:rPr>
                <a:t>l</a:t>
              </a:r>
              <a:endParaRPr lang="en-US" sz="4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329898" y="11005683"/>
              <a:ext cx="5029905" cy="199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>
                  <a:solidFill>
                    <a:schemeClr val="bg2"/>
                  </a:solidFill>
                </a:rPr>
                <a:t>Work</a:t>
              </a:r>
              <a:endParaRPr lang="en-US" sz="2800">
                <a:solidFill>
                  <a:schemeClr val="bg2"/>
                </a:solidFill>
              </a:endParaRPr>
            </a:p>
            <a:p>
              <a:pPr algn="l"/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Men are forbidden to imitate women's behaviors and attires  and vice versa. </a:t>
              </a:r>
              <a:endParaRPr lang="en-US" sz="32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201141" y="8127949"/>
            <a:ext cx="6494898" cy="2068887"/>
            <a:chOff x="3500390" y="8127949"/>
            <a:chExt cx="6494898" cy="2068887"/>
          </a:xfrm>
        </p:grpSpPr>
        <p:cxnSp>
          <p:nvCxnSpPr>
            <p:cNvPr id="158" name="Straight Connector 157"/>
            <p:cNvCxnSpPr/>
            <p:nvPr/>
          </p:nvCxnSpPr>
          <p:spPr>
            <a:xfrm flipV="1">
              <a:off x="7897256" y="8127949"/>
              <a:ext cx="2098032" cy="111899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/>
            <p:cNvSpPr/>
            <p:nvPr/>
          </p:nvSpPr>
          <p:spPr>
            <a:xfrm>
              <a:off x="7376552" y="8712474"/>
              <a:ext cx="1044897" cy="1044897"/>
            </a:xfrm>
            <a:prstGeom prst="ellipse">
              <a:avLst/>
            </a:prstGeom>
            <a:solidFill>
              <a:schemeClr val="accent1"/>
            </a:solidFill>
            <a:ln w="88900">
              <a:solidFill>
                <a:schemeClr val="accent1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FFFF"/>
                  </a:solidFill>
                  <a:latin typeface="dt-business-02" panose="02000509000000000000" pitchFamily="49" charset="0"/>
                </a:rPr>
                <a:t>v</a:t>
              </a:r>
              <a:endParaRPr lang="en-US" sz="4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500390" y="8135626"/>
              <a:ext cx="3747522" cy="20612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Muslims are forbidden to wear clothes of other religions.</a:t>
              </a:r>
              <a:endParaRPr lang="en-US" sz="32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452017" y="1316672"/>
            <a:ext cx="4964770" cy="3357900"/>
            <a:chOff x="7751266" y="1264420"/>
            <a:chExt cx="4964770" cy="3357900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12193588" y="2425913"/>
              <a:ext cx="0" cy="21964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/>
            <p:nvPr/>
          </p:nvSpPr>
          <p:spPr>
            <a:xfrm>
              <a:off x="11671139" y="1928445"/>
              <a:ext cx="1044897" cy="1044897"/>
            </a:xfrm>
            <a:prstGeom prst="ellipse">
              <a:avLst/>
            </a:prstGeom>
            <a:solidFill>
              <a:schemeClr val="accent1"/>
            </a:solidFill>
            <a:ln w="88900">
              <a:solidFill>
                <a:schemeClr val="accent1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FFFF"/>
                  </a:solidFill>
                  <a:latin typeface="dt-business-02" panose="02000509000000000000" pitchFamily="49" charset="0"/>
                </a:rPr>
                <a:t>s</a:t>
              </a:r>
              <a:endParaRPr lang="en-US" sz="4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751266" y="1264420"/>
              <a:ext cx="3608537" cy="25533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Men are forbidden to wear noble clothing and luxury items such as gold and silver.</a:t>
              </a:r>
              <a:endParaRPr lang="en-US" sz="32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440756" y="3162422"/>
            <a:ext cx="5748413" cy="2491740"/>
            <a:chOff x="3740005" y="3162422"/>
            <a:chExt cx="5748413" cy="2491740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7897256" y="4476985"/>
              <a:ext cx="1591162" cy="82832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7751266" y="4132836"/>
              <a:ext cx="1044897" cy="1044897"/>
            </a:xfrm>
            <a:prstGeom prst="ellipse">
              <a:avLst/>
            </a:prstGeom>
            <a:solidFill>
              <a:schemeClr val="accent1"/>
            </a:solidFill>
            <a:ln w="88900">
              <a:solidFill>
                <a:schemeClr val="accent1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FFFF"/>
                  </a:solidFill>
                  <a:latin typeface="dt-business-02" panose="02000509000000000000" pitchFamily="49" charset="0"/>
                </a:rPr>
                <a:t>w</a:t>
              </a:r>
              <a:endParaRPr lang="en-US" sz="4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740005" y="3162422"/>
              <a:ext cx="3757761" cy="24917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800">
                  <a:solidFill>
                    <a:schemeClr val="bg2"/>
                  </a:solidFill>
                </a:rPr>
                <a:t>Conference</a:t>
              </a:r>
              <a:endParaRPr lang="en-US" sz="2800">
                <a:solidFill>
                  <a:schemeClr val="bg2"/>
                </a:solidFill>
              </a:endParaRPr>
            </a:p>
            <a:p>
              <a:pPr algn="l"/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Women are forbidden to show their beauty and clothes.</a:t>
              </a:r>
              <a:endParaRPr lang="en-US" sz="32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20888" y="5532666"/>
            <a:ext cx="7898283" cy="2491740"/>
            <a:chOff x="1497565" y="3299962"/>
            <a:chExt cx="7898283" cy="2491740"/>
          </a:xfrm>
        </p:grpSpPr>
        <p:sp>
          <p:nvSpPr>
            <p:cNvPr id="133" name="Oval 132"/>
            <p:cNvSpPr/>
            <p:nvPr/>
          </p:nvSpPr>
          <p:spPr>
            <a:xfrm>
              <a:off x="5383966" y="4092075"/>
              <a:ext cx="1044897" cy="1044897"/>
            </a:xfrm>
            <a:prstGeom prst="ellipse">
              <a:avLst/>
            </a:prstGeom>
            <a:solidFill>
              <a:schemeClr val="accent1"/>
            </a:solidFill>
            <a:ln w="88900">
              <a:solidFill>
                <a:schemeClr val="accent1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FFFFFF"/>
                  </a:solidFill>
                  <a:latin typeface="dt-business-02" panose="02000509000000000000" pitchFamily="49" charset="0"/>
                </a:rPr>
                <a:t>E</a:t>
              </a:r>
              <a:endParaRPr lang="en-US" sz="40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  <p:cxnSp>
          <p:nvCxnSpPr>
            <p:cNvPr id="134" name="Straight Connector 133"/>
            <p:cNvCxnSpPr>
              <a:stCxn id="133" idx="6"/>
            </p:cNvCxnSpPr>
            <p:nvPr/>
          </p:nvCxnSpPr>
          <p:spPr>
            <a:xfrm>
              <a:off x="6428863" y="4614524"/>
              <a:ext cx="296698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1497565" y="3299962"/>
              <a:ext cx="3757761" cy="24917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800">
                  <a:solidFill>
                    <a:schemeClr val="bg2"/>
                  </a:solidFill>
                </a:rPr>
                <a:t>Planing</a:t>
              </a:r>
              <a:endParaRPr lang="en-US" sz="2800">
                <a:solidFill>
                  <a:schemeClr val="bg2"/>
                </a:solidFill>
              </a:endParaRPr>
            </a:p>
            <a:p>
              <a:pPr algn="l"/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They are forbidden to change the original human creation.</a:t>
              </a:r>
              <a:endParaRPr lang="en-US" sz="32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074" name="Group 1073"/>
          <p:cNvGrpSpPr/>
          <p:nvPr/>
        </p:nvGrpSpPr>
        <p:grpSpPr>
          <a:xfrm>
            <a:off x="8427123" y="3388735"/>
            <a:ext cx="6934430" cy="6938531"/>
            <a:chOff x="8166893" y="2828925"/>
            <a:chExt cx="8053388" cy="8058151"/>
          </a:xfrm>
        </p:grpSpPr>
        <p:sp>
          <p:nvSpPr>
            <p:cNvPr id="1036" name="Oval 44"/>
            <p:cNvSpPr>
              <a:spLocks noChangeArrowheads="1"/>
            </p:cNvSpPr>
            <p:nvPr/>
          </p:nvSpPr>
          <p:spPr bwMode="auto">
            <a:xfrm>
              <a:off x="8166893" y="2828925"/>
              <a:ext cx="8053388" cy="80581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1037" name="Oval 45"/>
            <p:cNvSpPr>
              <a:spLocks noChangeArrowheads="1"/>
            </p:cNvSpPr>
            <p:nvPr/>
          </p:nvSpPr>
          <p:spPr bwMode="auto">
            <a:xfrm>
              <a:off x="8501855" y="3163888"/>
              <a:ext cx="7385050" cy="7388225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800979" y="3763273"/>
            <a:ext cx="6186720" cy="6189453"/>
            <a:chOff x="9100228" y="3763273"/>
            <a:chExt cx="6186720" cy="6189453"/>
          </a:xfrm>
        </p:grpSpPr>
        <p:sp>
          <p:nvSpPr>
            <p:cNvPr id="92" name="Freeform 46"/>
            <p:cNvSpPr/>
            <p:nvPr/>
          </p:nvSpPr>
          <p:spPr bwMode="auto">
            <a:xfrm>
              <a:off x="9100228" y="3763273"/>
              <a:ext cx="6186720" cy="6189453"/>
            </a:xfrm>
            <a:custGeom>
              <a:avLst/>
              <a:gdLst>
                <a:gd name="T0" fmla="*/ 183 w 215"/>
                <a:gd name="T1" fmla="*/ 32 h 215"/>
                <a:gd name="T2" fmla="*/ 107 w 215"/>
                <a:gd name="T3" fmla="*/ 0 h 215"/>
                <a:gd name="T4" fmla="*/ 31 w 215"/>
                <a:gd name="T5" fmla="*/ 32 h 215"/>
                <a:gd name="T6" fmla="*/ 0 w 215"/>
                <a:gd name="T7" fmla="*/ 108 h 215"/>
                <a:gd name="T8" fmla="*/ 31 w 215"/>
                <a:gd name="T9" fmla="*/ 184 h 215"/>
                <a:gd name="T10" fmla="*/ 107 w 215"/>
                <a:gd name="T11" fmla="*/ 215 h 215"/>
                <a:gd name="T12" fmla="*/ 183 w 215"/>
                <a:gd name="T13" fmla="*/ 184 h 215"/>
                <a:gd name="T14" fmla="*/ 215 w 215"/>
                <a:gd name="T15" fmla="*/ 108 h 215"/>
                <a:gd name="T16" fmla="*/ 183 w 215"/>
                <a:gd name="T17" fmla="*/ 3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215">
                  <a:moveTo>
                    <a:pt x="183" y="32"/>
                  </a:moveTo>
                  <a:cubicBezTo>
                    <a:pt x="163" y="11"/>
                    <a:pt x="136" y="0"/>
                    <a:pt x="107" y="0"/>
                  </a:cubicBezTo>
                  <a:cubicBezTo>
                    <a:pt x="79" y="0"/>
                    <a:pt x="52" y="11"/>
                    <a:pt x="31" y="32"/>
                  </a:cubicBezTo>
                  <a:cubicBezTo>
                    <a:pt x="11" y="52"/>
                    <a:pt x="0" y="79"/>
                    <a:pt x="0" y="108"/>
                  </a:cubicBezTo>
                  <a:cubicBezTo>
                    <a:pt x="0" y="136"/>
                    <a:pt x="11" y="163"/>
                    <a:pt x="31" y="184"/>
                  </a:cubicBezTo>
                  <a:cubicBezTo>
                    <a:pt x="52" y="204"/>
                    <a:pt x="79" y="215"/>
                    <a:pt x="107" y="215"/>
                  </a:cubicBezTo>
                  <a:cubicBezTo>
                    <a:pt x="136" y="215"/>
                    <a:pt x="163" y="204"/>
                    <a:pt x="183" y="184"/>
                  </a:cubicBezTo>
                  <a:cubicBezTo>
                    <a:pt x="204" y="163"/>
                    <a:pt x="215" y="136"/>
                    <a:pt x="215" y="108"/>
                  </a:cubicBezTo>
                  <a:cubicBezTo>
                    <a:pt x="215" y="79"/>
                    <a:pt x="204" y="52"/>
                    <a:pt x="183" y="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126" name="Oval 125"/>
            <p:cNvSpPr/>
            <p:nvPr/>
          </p:nvSpPr>
          <p:spPr>
            <a:xfrm>
              <a:off x="12049130" y="6713543"/>
              <a:ext cx="288915" cy="288915"/>
            </a:xfrm>
            <a:prstGeom prst="ellipse">
              <a:avLst/>
            </a:prstGeom>
            <a:solidFill>
              <a:schemeClr val="bg2"/>
            </a:solidFill>
            <a:ln w="88900">
              <a:solidFill>
                <a:schemeClr val="accent6">
                  <a:lumMod val="50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FFFFF"/>
                </a:solidFill>
                <a:latin typeface="dt-business-03" panose="02000509000000000000" pitchFamily="49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903124" y="3866786"/>
            <a:ext cx="5982428" cy="5982428"/>
            <a:chOff x="9202373" y="3866786"/>
            <a:chExt cx="5982428" cy="5982428"/>
          </a:xfrm>
        </p:grpSpPr>
        <p:grpSp>
          <p:nvGrpSpPr>
            <p:cNvPr id="1083" name="Group 1082"/>
            <p:cNvGrpSpPr/>
            <p:nvPr/>
          </p:nvGrpSpPr>
          <p:grpSpPr>
            <a:xfrm>
              <a:off x="12154319" y="3866786"/>
              <a:ext cx="78536" cy="5982428"/>
              <a:chOff x="12147983" y="3382622"/>
              <a:chExt cx="91209" cy="6947769"/>
            </a:xfrm>
          </p:grpSpPr>
          <p:sp>
            <p:nvSpPr>
              <p:cNvPr id="1082" name="Arrow: Pentagon 1081"/>
              <p:cNvSpPr/>
              <p:nvPr/>
            </p:nvSpPr>
            <p:spPr>
              <a:xfrm rot="16200000">
                <a:off x="12047803" y="34828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4" name="Arrow: Pentagon 93"/>
              <p:cNvSpPr/>
              <p:nvPr/>
            </p:nvSpPr>
            <p:spPr>
              <a:xfrm rot="5400000" flipV="1">
                <a:off x="12047803" y="101390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 rot="1800000">
              <a:off x="12154319" y="3866786"/>
              <a:ext cx="78536" cy="5982428"/>
              <a:chOff x="12147983" y="3382622"/>
              <a:chExt cx="91209" cy="6947769"/>
            </a:xfrm>
          </p:grpSpPr>
          <p:sp>
            <p:nvSpPr>
              <p:cNvPr id="97" name="Arrow: Pentagon 96"/>
              <p:cNvSpPr/>
              <p:nvPr/>
            </p:nvSpPr>
            <p:spPr>
              <a:xfrm rot="16200000">
                <a:off x="12047803" y="34828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8" name="Arrow: Pentagon 97"/>
              <p:cNvSpPr/>
              <p:nvPr/>
            </p:nvSpPr>
            <p:spPr>
              <a:xfrm rot="5400000" flipV="1">
                <a:off x="12047803" y="101390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 rot="3600000">
              <a:off x="12154319" y="3866786"/>
              <a:ext cx="78536" cy="5982428"/>
              <a:chOff x="12147983" y="3382622"/>
              <a:chExt cx="91209" cy="6947769"/>
            </a:xfrm>
          </p:grpSpPr>
          <p:sp>
            <p:nvSpPr>
              <p:cNvPr id="103" name="Arrow: Pentagon 102"/>
              <p:cNvSpPr/>
              <p:nvPr/>
            </p:nvSpPr>
            <p:spPr>
              <a:xfrm rot="16200000">
                <a:off x="12047803" y="34828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Arrow: Pentagon 103"/>
              <p:cNvSpPr/>
              <p:nvPr/>
            </p:nvSpPr>
            <p:spPr>
              <a:xfrm rot="5400000" flipV="1">
                <a:off x="12047803" y="101390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 rot="19800000">
              <a:off x="12154319" y="3866786"/>
              <a:ext cx="78536" cy="5982428"/>
              <a:chOff x="12147983" y="3382622"/>
              <a:chExt cx="91209" cy="6947769"/>
            </a:xfrm>
          </p:grpSpPr>
          <p:sp>
            <p:nvSpPr>
              <p:cNvPr id="106" name="Arrow: Pentagon 105"/>
              <p:cNvSpPr/>
              <p:nvPr/>
            </p:nvSpPr>
            <p:spPr>
              <a:xfrm rot="16200000">
                <a:off x="12047803" y="34828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7" name="Arrow: Pentagon 106"/>
              <p:cNvSpPr/>
              <p:nvPr/>
            </p:nvSpPr>
            <p:spPr>
              <a:xfrm rot="5400000" flipV="1">
                <a:off x="12047803" y="101390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 rot="18000000">
              <a:off x="12154319" y="3866786"/>
              <a:ext cx="78536" cy="5982428"/>
              <a:chOff x="12147983" y="3382622"/>
              <a:chExt cx="91209" cy="6947769"/>
            </a:xfrm>
          </p:grpSpPr>
          <p:sp>
            <p:nvSpPr>
              <p:cNvPr id="109" name="Arrow: Pentagon 108"/>
              <p:cNvSpPr/>
              <p:nvPr/>
            </p:nvSpPr>
            <p:spPr>
              <a:xfrm rot="16200000">
                <a:off x="12047803" y="34828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0" name="Arrow: Pentagon 109"/>
              <p:cNvSpPr/>
              <p:nvPr/>
            </p:nvSpPr>
            <p:spPr>
              <a:xfrm rot="5400000" flipV="1">
                <a:off x="12047803" y="101390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 rot="5400000">
              <a:off x="12154319" y="3866786"/>
              <a:ext cx="78536" cy="5982428"/>
              <a:chOff x="12147983" y="3382622"/>
              <a:chExt cx="91209" cy="6947769"/>
            </a:xfrm>
          </p:grpSpPr>
          <p:sp>
            <p:nvSpPr>
              <p:cNvPr id="112" name="Arrow: Pentagon 111"/>
              <p:cNvSpPr/>
              <p:nvPr/>
            </p:nvSpPr>
            <p:spPr>
              <a:xfrm rot="16200000">
                <a:off x="12047803" y="34828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3" name="Arrow: Pentagon 112"/>
              <p:cNvSpPr/>
              <p:nvPr/>
            </p:nvSpPr>
            <p:spPr>
              <a:xfrm rot="5400000" flipV="1">
                <a:off x="12047803" y="10139002"/>
                <a:ext cx="291569" cy="91209"/>
              </a:xfrm>
              <a:prstGeom prst="homePlat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9189169" y="4109930"/>
            <a:ext cx="5448110" cy="5527155"/>
            <a:chOff x="9488418" y="4109930"/>
            <a:chExt cx="5448110" cy="5527155"/>
          </a:xfrm>
        </p:grpSpPr>
        <p:sp>
          <p:nvSpPr>
            <p:cNvPr id="1084" name="TextBox 1083"/>
            <p:cNvSpPr txBox="1"/>
            <p:nvPr/>
          </p:nvSpPr>
          <p:spPr>
            <a:xfrm>
              <a:off x="11779051" y="4109930"/>
              <a:ext cx="829073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4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12</a:t>
              </a:r>
              <a:endParaRPr lang="en-US" sz="44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3216254" y="4408292"/>
              <a:ext cx="506870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4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1</a:t>
              </a:r>
              <a:endParaRPr lang="en-US" sz="44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0442979" y="4408292"/>
              <a:ext cx="829073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4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11</a:t>
              </a:r>
              <a:endParaRPr lang="en-US" sz="44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4068681" y="5305313"/>
              <a:ext cx="506870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4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2</a:t>
              </a:r>
              <a:endParaRPr lang="en-US" sz="44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810898" y="5305313"/>
              <a:ext cx="829073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4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10</a:t>
              </a:r>
              <a:endParaRPr lang="en-US" sz="44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4429658" y="6418731"/>
              <a:ext cx="506870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4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3</a:t>
              </a:r>
              <a:endParaRPr lang="en-US" sz="44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9488418" y="6418731"/>
              <a:ext cx="506870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4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9</a:t>
              </a:r>
              <a:endParaRPr lang="en-US" sz="44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068681" y="7743229"/>
              <a:ext cx="506870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4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4</a:t>
              </a:r>
              <a:endParaRPr lang="en-US" sz="44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840775" y="7743229"/>
              <a:ext cx="506870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4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8</a:t>
              </a:r>
              <a:endParaRPr lang="en-US" sz="44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3216254" y="8522212"/>
              <a:ext cx="506870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4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5</a:t>
              </a:r>
              <a:endParaRPr lang="en-US" sz="44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604081" y="8522212"/>
              <a:ext cx="506870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4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7</a:t>
              </a:r>
              <a:endParaRPr lang="en-US" sz="44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1940153" y="8867644"/>
              <a:ext cx="506870" cy="769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40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6</a:t>
              </a:r>
              <a:endParaRPr lang="en-US" sz="44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grpSp>
        <p:nvGrpSpPr>
          <p:cNvPr id="1081" name="Group 1080"/>
          <p:cNvGrpSpPr/>
          <p:nvPr/>
        </p:nvGrpSpPr>
        <p:grpSpPr>
          <a:xfrm>
            <a:off x="8815267" y="3763273"/>
            <a:ext cx="6186720" cy="6189453"/>
            <a:chOff x="8601075" y="3263900"/>
            <a:chExt cx="7185025" cy="7188200"/>
          </a:xfrm>
        </p:grpSpPr>
        <p:sp>
          <p:nvSpPr>
            <p:cNvPr id="81" name="Freeform 46"/>
            <p:cNvSpPr/>
            <p:nvPr/>
          </p:nvSpPr>
          <p:spPr bwMode="auto">
            <a:xfrm>
              <a:off x="8601075" y="3263900"/>
              <a:ext cx="7185025" cy="7188200"/>
            </a:xfrm>
            <a:custGeom>
              <a:avLst/>
              <a:gdLst>
                <a:gd name="T0" fmla="*/ 183 w 215"/>
                <a:gd name="T1" fmla="*/ 32 h 215"/>
                <a:gd name="T2" fmla="*/ 107 w 215"/>
                <a:gd name="T3" fmla="*/ 0 h 215"/>
                <a:gd name="T4" fmla="*/ 31 w 215"/>
                <a:gd name="T5" fmla="*/ 32 h 215"/>
                <a:gd name="T6" fmla="*/ 0 w 215"/>
                <a:gd name="T7" fmla="*/ 108 h 215"/>
                <a:gd name="T8" fmla="*/ 31 w 215"/>
                <a:gd name="T9" fmla="*/ 184 h 215"/>
                <a:gd name="T10" fmla="*/ 107 w 215"/>
                <a:gd name="T11" fmla="*/ 215 h 215"/>
                <a:gd name="T12" fmla="*/ 183 w 215"/>
                <a:gd name="T13" fmla="*/ 184 h 215"/>
                <a:gd name="T14" fmla="*/ 215 w 215"/>
                <a:gd name="T15" fmla="*/ 108 h 215"/>
                <a:gd name="T16" fmla="*/ 183 w 215"/>
                <a:gd name="T17" fmla="*/ 3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215">
                  <a:moveTo>
                    <a:pt x="183" y="32"/>
                  </a:moveTo>
                  <a:cubicBezTo>
                    <a:pt x="163" y="11"/>
                    <a:pt x="136" y="0"/>
                    <a:pt x="107" y="0"/>
                  </a:cubicBezTo>
                  <a:cubicBezTo>
                    <a:pt x="79" y="0"/>
                    <a:pt x="52" y="11"/>
                    <a:pt x="31" y="32"/>
                  </a:cubicBezTo>
                  <a:cubicBezTo>
                    <a:pt x="11" y="52"/>
                    <a:pt x="0" y="79"/>
                    <a:pt x="0" y="108"/>
                  </a:cubicBezTo>
                  <a:cubicBezTo>
                    <a:pt x="0" y="136"/>
                    <a:pt x="11" y="163"/>
                    <a:pt x="31" y="184"/>
                  </a:cubicBezTo>
                  <a:cubicBezTo>
                    <a:pt x="52" y="204"/>
                    <a:pt x="79" y="215"/>
                    <a:pt x="107" y="215"/>
                  </a:cubicBezTo>
                  <a:cubicBezTo>
                    <a:pt x="136" y="215"/>
                    <a:pt x="163" y="204"/>
                    <a:pt x="183" y="184"/>
                  </a:cubicBezTo>
                  <a:cubicBezTo>
                    <a:pt x="204" y="163"/>
                    <a:pt x="215" y="136"/>
                    <a:pt x="215" y="108"/>
                  </a:cubicBezTo>
                  <a:cubicBezTo>
                    <a:pt x="215" y="79"/>
                    <a:pt x="204" y="52"/>
                    <a:pt x="183" y="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grpSp>
          <p:nvGrpSpPr>
            <p:cNvPr id="1080" name="Group 1079"/>
            <p:cNvGrpSpPr/>
            <p:nvPr/>
          </p:nvGrpSpPr>
          <p:grpSpPr>
            <a:xfrm>
              <a:off x="12010230" y="4132263"/>
              <a:ext cx="368301" cy="2743200"/>
              <a:chOff x="12010230" y="4132263"/>
              <a:chExt cx="368301" cy="2743200"/>
            </a:xfrm>
          </p:grpSpPr>
          <p:sp>
            <p:nvSpPr>
              <p:cNvPr id="1067" name="Freeform 75"/>
              <p:cNvSpPr/>
              <p:nvPr/>
            </p:nvSpPr>
            <p:spPr bwMode="auto">
              <a:xfrm>
                <a:off x="12010230" y="4132263"/>
                <a:ext cx="166688" cy="2743200"/>
              </a:xfrm>
              <a:custGeom>
                <a:avLst/>
                <a:gdLst>
                  <a:gd name="T0" fmla="*/ 105 w 105"/>
                  <a:gd name="T1" fmla="*/ 1728 h 1728"/>
                  <a:gd name="T2" fmla="*/ 0 w 105"/>
                  <a:gd name="T3" fmla="*/ 1222 h 1728"/>
                  <a:gd name="T4" fmla="*/ 105 w 105"/>
                  <a:gd name="T5" fmla="*/ 0 h 1728"/>
                  <a:gd name="T6" fmla="*/ 105 w 105"/>
                  <a:gd name="T7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728">
                    <a:moveTo>
                      <a:pt x="105" y="1728"/>
                    </a:moveTo>
                    <a:lnTo>
                      <a:pt x="0" y="1222"/>
                    </a:lnTo>
                    <a:lnTo>
                      <a:pt x="105" y="0"/>
                    </a:lnTo>
                    <a:lnTo>
                      <a:pt x="105" y="1728"/>
                    </a:lnTo>
                    <a:close/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068" name="Freeform 76"/>
              <p:cNvSpPr/>
              <p:nvPr/>
            </p:nvSpPr>
            <p:spPr bwMode="auto">
              <a:xfrm>
                <a:off x="12176918" y="4132263"/>
                <a:ext cx="201613" cy="2743200"/>
              </a:xfrm>
              <a:custGeom>
                <a:avLst/>
                <a:gdLst>
                  <a:gd name="T0" fmla="*/ 0 w 127"/>
                  <a:gd name="T1" fmla="*/ 1728 h 1728"/>
                  <a:gd name="T2" fmla="*/ 127 w 127"/>
                  <a:gd name="T3" fmla="*/ 1222 h 1728"/>
                  <a:gd name="T4" fmla="*/ 0 w 127"/>
                  <a:gd name="T5" fmla="*/ 0 h 1728"/>
                  <a:gd name="T6" fmla="*/ 0 w 127"/>
                  <a:gd name="T7" fmla="*/ 1728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1728">
                    <a:moveTo>
                      <a:pt x="0" y="1728"/>
                    </a:moveTo>
                    <a:lnTo>
                      <a:pt x="127" y="1222"/>
                    </a:lnTo>
                    <a:lnTo>
                      <a:pt x="0" y="0"/>
                    </a:lnTo>
                    <a:lnTo>
                      <a:pt x="0" y="17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</p:grpSp>
      </p:grpSp>
      <p:grpSp>
        <p:nvGrpSpPr>
          <p:cNvPr id="1078" name="Group 1077"/>
          <p:cNvGrpSpPr/>
          <p:nvPr/>
        </p:nvGrpSpPr>
        <p:grpSpPr>
          <a:xfrm rot="3600000">
            <a:off x="8822409" y="3778309"/>
            <a:ext cx="6186720" cy="6189453"/>
            <a:chOff x="8601868" y="3263900"/>
            <a:chExt cx="7185025" cy="7188200"/>
          </a:xfrm>
        </p:grpSpPr>
        <p:sp>
          <p:nvSpPr>
            <p:cNvPr id="1038" name="Freeform 46"/>
            <p:cNvSpPr/>
            <p:nvPr/>
          </p:nvSpPr>
          <p:spPr bwMode="auto">
            <a:xfrm>
              <a:off x="8601868" y="3263900"/>
              <a:ext cx="7185025" cy="7188200"/>
            </a:xfrm>
            <a:custGeom>
              <a:avLst/>
              <a:gdLst>
                <a:gd name="T0" fmla="*/ 183 w 215"/>
                <a:gd name="T1" fmla="*/ 32 h 215"/>
                <a:gd name="T2" fmla="*/ 107 w 215"/>
                <a:gd name="T3" fmla="*/ 0 h 215"/>
                <a:gd name="T4" fmla="*/ 31 w 215"/>
                <a:gd name="T5" fmla="*/ 32 h 215"/>
                <a:gd name="T6" fmla="*/ 0 w 215"/>
                <a:gd name="T7" fmla="*/ 108 h 215"/>
                <a:gd name="T8" fmla="*/ 31 w 215"/>
                <a:gd name="T9" fmla="*/ 184 h 215"/>
                <a:gd name="T10" fmla="*/ 107 w 215"/>
                <a:gd name="T11" fmla="*/ 215 h 215"/>
                <a:gd name="T12" fmla="*/ 183 w 215"/>
                <a:gd name="T13" fmla="*/ 184 h 215"/>
                <a:gd name="T14" fmla="*/ 215 w 215"/>
                <a:gd name="T15" fmla="*/ 108 h 215"/>
                <a:gd name="T16" fmla="*/ 183 w 215"/>
                <a:gd name="T17" fmla="*/ 3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215">
                  <a:moveTo>
                    <a:pt x="183" y="32"/>
                  </a:moveTo>
                  <a:cubicBezTo>
                    <a:pt x="163" y="11"/>
                    <a:pt x="136" y="0"/>
                    <a:pt x="107" y="0"/>
                  </a:cubicBezTo>
                  <a:cubicBezTo>
                    <a:pt x="79" y="0"/>
                    <a:pt x="52" y="11"/>
                    <a:pt x="31" y="32"/>
                  </a:cubicBezTo>
                  <a:cubicBezTo>
                    <a:pt x="11" y="52"/>
                    <a:pt x="0" y="79"/>
                    <a:pt x="0" y="108"/>
                  </a:cubicBezTo>
                  <a:cubicBezTo>
                    <a:pt x="0" y="136"/>
                    <a:pt x="11" y="163"/>
                    <a:pt x="31" y="184"/>
                  </a:cubicBezTo>
                  <a:cubicBezTo>
                    <a:pt x="52" y="204"/>
                    <a:pt x="79" y="215"/>
                    <a:pt x="107" y="215"/>
                  </a:cubicBezTo>
                  <a:cubicBezTo>
                    <a:pt x="136" y="215"/>
                    <a:pt x="163" y="204"/>
                    <a:pt x="183" y="184"/>
                  </a:cubicBezTo>
                  <a:cubicBezTo>
                    <a:pt x="204" y="163"/>
                    <a:pt x="215" y="136"/>
                    <a:pt x="215" y="108"/>
                  </a:cubicBezTo>
                  <a:cubicBezTo>
                    <a:pt x="215" y="79"/>
                    <a:pt x="204" y="52"/>
                    <a:pt x="183" y="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grpSp>
          <p:nvGrpSpPr>
            <p:cNvPr id="1076" name="Group 1075"/>
            <p:cNvGrpSpPr/>
            <p:nvPr/>
          </p:nvGrpSpPr>
          <p:grpSpPr>
            <a:xfrm>
              <a:off x="12176918" y="6875463"/>
              <a:ext cx="1471613" cy="835025"/>
              <a:chOff x="12176918" y="6875463"/>
              <a:chExt cx="1471613" cy="835025"/>
            </a:xfrm>
          </p:grpSpPr>
          <p:sp>
            <p:nvSpPr>
              <p:cNvPr id="1069" name="Freeform 77"/>
              <p:cNvSpPr/>
              <p:nvPr/>
            </p:nvSpPr>
            <p:spPr bwMode="auto">
              <a:xfrm>
                <a:off x="12176918" y="6875463"/>
                <a:ext cx="1471613" cy="835025"/>
              </a:xfrm>
              <a:custGeom>
                <a:avLst/>
                <a:gdLst>
                  <a:gd name="T0" fmla="*/ 0 w 927"/>
                  <a:gd name="T1" fmla="*/ 0 h 526"/>
                  <a:gd name="T2" fmla="*/ 295 w 927"/>
                  <a:gd name="T3" fmla="*/ 273 h 526"/>
                  <a:gd name="T4" fmla="*/ 927 w 927"/>
                  <a:gd name="T5" fmla="*/ 526 h 526"/>
                  <a:gd name="T6" fmla="*/ 0 w 927"/>
                  <a:gd name="T7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7" h="526">
                    <a:moveTo>
                      <a:pt x="0" y="0"/>
                    </a:moveTo>
                    <a:lnTo>
                      <a:pt x="295" y="273"/>
                    </a:lnTo>
                    <a:lnTo>
                      <a:pt x="927" y="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070" name="Freeform 78"/>
              <p:cNvSpPr/>
              <p:nvPr/>
            </p:nvSpPr>
            <p:spPr bwMode="auto">
              <a:xfrm>
                <a:off x="12176918" y="6875463"/>
                <a:ext cx="1471613" cy="835025"/>
              </a:xfrm>
              <a:custGeom>
                <a:avLst/>
                <a:gdLst>
                  <a:gd name="T0" fmla="*/ 0 w 927"/>
                  <a:gd name="T1" fmla="*/ 0 h 526"/>
                  <a:gd name="T2" fmla="*/ 400 w 927"/>
                  <a:gd name="T3" fmla="*/ 84 h 526"/>
                  <a:gd name="T4" fmla="*/ 927 w 927"/>
                  <a:gd name="T5" fmla="*/ 526 h 526"/>
                  <a:gd name="T6" fmla="*/ 0 w 927"/>
                  <a:gd name="T7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7" h="526">
                    <a:moveTo>
                      <a:pt x="0" y="0"/>
                    </a:moveTo>
                    <a:lnTo>
                      <a:pt x="400" y="84"/>
                    </a:lnTo>
                    <a:lnTo>
                      <a:pt x="927" y="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</p:grpSp>
      </p:grpSp>
      <p:sp>
        <p:nvSpPr>
          <p:cNvPr id="131" name="Title 1"/>
          <p:cNvSpPr txBox="1"/>
          <p:nvPr/>
        </p:nvSpPr>
        <p:spPr>
          <a:xfrm>
            <a:off x="12528350" y="1549408"/>
            <a:ext cx="5333498" cy="929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9600" b="1" dirty="0">
                <a:solidFill>
                  <a:schemeClr val="tx1"/>
                </a:solidFill>
                <a:latin typeface="Times New Roman" panose="02020603050405020304" charset="0"/>
                <a:ea typeface="方正清刻本悦宋简体" panose="02000000000000000000" pitchFamily="2" charset="-122"/>
                <a:cs typeface="Times New Roman" panose="02020603050405020304" charset="0"/>
              </a:rPr>
              <a:t>Costume</a:t>
            </a:r>
            <a:endParaRPr lang="en-US" altLang="zh-CN" sz="9600" b="1" dirty="0">
              <a:solidFill>
                <a:schemeClr val="tx1"/>
              </a:solidFill>
              <a:latin typeface="Times New Roman" panose="02020603050405020304" charset="0"/>
              <a:ea typeface="方正清刻本悦宋简体" panose="02000000000000000000" pitchFamily="2" charset="-122"/>
              <a:cs typeface="Times New Roman" panose="02020603050405020304" charset="0"/>
            </a:endParaRPr>
          </a:p>
        </p:txBody>
      </p:sp>
      <p:pic>
        <p:nvPicPr>
          <p:cNvPr id="3" name="图片 2" descr="微信图片_202012111635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0" y="1304925"/>
            <a:ext cx="5076825" cy="5513705"/>
          </a:xfrm>
          <a:prstGeom prst="rect">
            <a:avLst/>
          </a:prstGeom>
        </p:spPr>
      </p:pic>
      <p:pic>
        <p:nvPicPr>
          <p:cNvPr id="4" name="图片 3" descr="微信图片_202012111650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0" y="7609205"/>
            <a:ext cx="5076190" cy="433768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0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9" presetClass="entr" presetSubtype="0" de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0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81000">
                                          <p:cBhvr>
                                            <p:cTn id="50" dur="10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fill="hold" nodeType="withEffect" p14:presetBounceEnd="79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79000">
                                          <p:cBhvr>
                                            <p:cTn id="52" dur="10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81000">
                                          <p:cBhvr>
                                            <p:cTn id="59" dur="10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6200000" p14:bounceEnd="81000">
                                          <p:cBhvr>
                                            <p:cTn id="61" dur="10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81000">
                                          <p:cBhvr>
                                            <p:cTn id="68" dur="10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fill="hold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7200000" p14:bounceEnd="81000">
                                          <p:cBhvr>
                                            <p:cTn id="70" dur="10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8" presetClass="emph" presetSubtype="0" fill="hold" nodeType="click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81000">
                                          <p:cBhvr>
                                            <p:cTn id="77" dur="10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8" presetID="8" presetClass="emph" presetSubtype="0" fill="hold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81000">
                                          <p:cBhvr>
                                            <p:cTn id="79" dur="10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8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0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9" presetClass="entr" presetSubtype="0" de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0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50" dur="10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52" dur="10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59" dur="10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6200000">
                                          <p:cBhvr>
                                            <p:cTn id="61" dur="10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68" dur="10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7200000">
                                          <p:cBhvr>
                                            <p:cTn id="70" dur="10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77" dur="1000" fill="hold"/>
                                            <p:tgtEl>
                                              <p:spTgt spid="10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79" dur="1000" fill="hold"/>
                                            <p:tgtEl>
                                              <p:spTgt spid="108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8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8" b="10588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2020888" y="1295400"/>
            <a:ext cx="21031200" cy="11049000"/>
          </a:xfrm>
          <a:prstGeom prst="rect">
            <a:avLst/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/>
          <p:cNvSpPr/>
          <p:nvPr/>
        </p:nvSpPr>
        <p:spPr>
          <a:xfrm rot="2700000">
            <a:off x="8451680" y="2966025"/>
            <a:ext cx="7483815" cy="7783950"/>
          </a:xfrm>
          <a:prstGeom prst="roundRect">
            <a:avLst>
              <a:gd name="adj" fmla="val 20267"/>
            </a:avLst>
          </a:prstGeom>
          <a:noFill/>
          <a:ln w="190500">
            <a:solidFill>
              <a:schemeClr val="tx1">
                <a:lumMod val="90000"/>
                <a:lumOff val="1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7511" y="6196822"/>
            <a:ext cx="1085342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FFF"/>
                </a:solidFill>
                <a:latin typeface="Times New Roman" panose="02020603050405020304" charset="0"/>
                <a:ea typeface="方正清刻本悦宋简体" panose="02000000000000000000" pitchFamily="2" charset="-122"/>
                <a:cs typeface="Times New Roman" panose="02020603050405020304" charset="0"/>
              </a:rPr>
              <a:t>Hypotaxis and Parataxis</a:t>
            </a:r>
            <a:endParaRPr lang="en-US" sz="8000" b="1" dirty="0">
              <a:solidFill>
                <a:srgbClr val="FFFFFF"/>
              </a:solidFill>
              <a:latin typeface="Times New Roman" panose="02020603050405020304" charset="0"/>
              <a:ea typeface="方正清刻本悦宋简体" panose="02000000000000000000" pitchFamily="2" charset="-122"/>
              <a:cs typeface="Times New Roman" panose="0202060305040502030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11" y="11290563"/>
            <a:ext cx="21857462" cy="302014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241790" y="3962400"/>
            <a:ext cx="65906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>
                <a:latin typeface="Times New Roman" panose="02020603050405020304" charset="0"/>
                <a:cs typeface="Times New Roman" panose="02020603050405020304" charset="0"/>
              </a:rPr>
              <a:t>PART THREE</a:t>
            </a:r>
            <a:endParaRPr lang="en-US" altLang="zh-CN" sz="8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464762" y="3443232"/>
            <a:ext cx="7428025" cy="8540211"/>
            <a:chOff x="5464762" y="3439422"/>
            <a:chExt cx="7428025" cy="8540211"/>
          </a:xfrm>
        </p:grpSpPr>
        <p:sp>
          <p:nvSpPr>
            <p:cNvPr id="5" name="Freeform 5"/>
            <p:cNvSpPr/>
            <p:nvPr/>
          </p:nvSpPr>
          <p:spPr bwMode="auto">
            <a:xfrm>
              <a:off x="5464762" y="3439422"/>
              <a:ext cx="7428025" cy="8540211"/>
            </a:xfrm>
            <a:custGeom>
              <a:avLst/>
              <a:gdLst>
                <a:gd name="T0" fmla="*/ 0 w 2224"/>
                <a:gd name="T1" fmla="*/ 1003 h 2555"/>
                <a:gd name="T2" fmla="*/ 1112 w 2224"/>
                <a:gd name="T3" fmla="*/ 0 h 2555"/>
                <a:gd name="T4" fmla="*/ 2224 w 2224"/>
                <a:gd name="T5" fmla="*/ 1004 h 2555"/>
                <a:gd name="T6" fmla="*/ 1741 w 2224"/>
                <a:gd name="T7" fmla="*/ 1487 h 2555"/>
                <a:gd name="T8" fmla="*/ 1585 w 2224"/>
                <a:gd name="T9" fmla="*/ 1321 h 2555"/>
                <a:gd name="T10" fmla="*/ 1585 w 2224"/>
                <a:gd name="T11" fmla="*/ 2555 h 2555"/>
                <a:gd name="T12" fmla="*/ 639 w 2224"/>
                <a:gd name="T13" fmla="*/ 2555 h 2555"/>
                <a:gd name="T14" fmla="*/ 639 w 2224"/>
                <a:gd name="T15" fmla="*/ 1335 h 2555"/>
                <a:gd name="T16" fmla="*/ 492 w 2224"/>
                <a:gd name="T17" fmla="*/ 1498 h 2555"/>
                <a:gd name="T18" fmla="*/ 0 w 2224"/>
                <a:gd name="T19" fmla="*/ 1003 h 2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4" h="2555">
                  <a:moveTo>
                    <a:pt x="0" y="1003"/>
                  </a:moveTo>
                  <a:cubicBezTo>
                    <a:pt x="1112" y="0"/>
                    <a:pt x="1112" y="0"/>
                    <a:pt x="1112" y="0"/>
                  </a:cubicBezTo>
                  <a:cubicBezTo>
                    <a:pt x="2224" y="1004"/>
                    <a:pt x="2224" y="1004"/>
                    <a:pt x="2224" y="1004"/>
                  </a:cubicBezTo>
                  <a:cubicBezTo>
                    <a:pt x="1741" y="1487"/>
                    <a:pt x="1741" y="1487"/>
                    <a:pt x="1741" y="1487"/>
                  </a:cubicBezTo>
                  <a:cubicBezTo>
                    <a:pt x="1585" y="1321"/>
                    <a:pt x="1585" y="1321"/>
                    <a:pt x="1585" y="1321"/>
                  </a:cubicBezTo>
                  <a:cubicBezTo>
                    <a:pt x="1585" y="2555"/>
                    <a:pt x="1585" y="2555"/>
                    <a:pt x="1585" y="2555"/>
                  </a:cubicBezTo>
                  <a:cubicBezTo>
                    <a:pt x="1339" y="2555"/>
                    <a:pt x="885" y="2555"/>
                    <a:pt x="639" y="2555"/>
                  </a:cubicBezTo>
                  <a:cubicBezTo>
                    <a:pt x="639" y="1335"/>
                    <a:pt x="639" y="1335"/>
                    <a:pt x="639" y="1335"/>
                  </a:cubicBezTo>
                  <a:cubicBezTo>
                    <a:pt x="492" y="1498"/>
                    <a:pt x="492" y="1498"/>
                    <a:pt x="492" y="1498"/>
                  </a:cubicBezTo>
                  <a:cubicBezTo>
                    <a:pt x="0" y="1003"/>
                    <a:pt x="0" y="1003"/>
                    <a:pt x="0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34679" y="7309732"/>
              <a:ext cx="2689225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chemeClr val="tx1"/>
                  </a:solidFill>
                  <a:latin typeface="Times New Roman" panose="02020603050405020304" charset="0"/>
                  <a:ea typeface="Open Sans Bold" panose="020B0806030504020204" pitchFamily="34" charset="0"/>
                  <a:cs typeface="Times New Roman" panose="02020603050405020304" charset="0"/>
                </a:rPr>
                <a:t>Hypotaxis</a:t>
              </a:r>
              <a:endParaRPr lang="en-US" sz="4800">
                <a:solidFill>
                  <a:schemeClr val="tx1"/>
                </a:solidFill>
                <a:latin typeface="Times New Roman" panose="02020603050405020304" charset="0"/>
                <a:ea typeface="Open Sans Bold" panose="020B0806030504020204" pitchFamily="34" charset="0"/>
                <a:cs typeface="Times New Roman" panose="0202060305040502030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2893294" y="1673519"/>
            <a:ext cx="7428025" cy="8563261"/>
            <a:chOff x="11494389" y="3443264"/>
            <a:chExt cx="7428025" cy="8563261"/>
          </a:xfrm>
        </p:grpSpPr>
        <p:sp>
          <p:nvSpPr>
            <p:cNvPr id="6" name="Freeform 6"/>
            <p:cNvSpPr/>
            <p:nvPr/>
          </p:nvSpPr>
          <p:spPr bwMode="auto">
            <a:xfrm>
              <a:off x="11494389" y="3443264"/>
              <a:ext cx="7428025" cy="8563261"/>
            </a:xfrm>
            <a:custGeom>
              <a:avLst/>
              <a:gdLst>
                <a:gd name="T0" fmla="*/ 0 w 2224"/>
                <a:gd name="T1" fmla="*/ 1559 h 2562"/>
                <a:gd name="T2" fmla="*/ 1112 w 2224"/>
                <a:gd name="T3" fmla="*/ 2562 h 2562"/>
                <a:gd name="T4" fmla="*/ 2224 w 2224"/>
                <a:gd name="T5" fmla="*/ 1558 h 2562"/>
                <a:gd name="T6" fmla="*/ 1741 w 2224"/>
                <a:gd name="T7" fmla="*/ 1075 h 2562"/>
                <a:gd name="T8" fmla="*/ 1585 w 2224"/>
                <a:gd name="T9" fmla="*/ 1241 h 2562"/>
                <a:gd name="T10" fmla="*/ 1585 w 2224"/>
                <a:gd name="T11" fmla="*/ 0 h 2562"/>
                <a:gd name="T12" fmla="*/ 639 w 2224"/>
                <a:gd name="T13" fmla="*/ 0 h 2562"/>
                <a:gd name="T14" fmla="*/ 639 w 2224"/>
                <a:gd name="T15" fmla="*/ 1227 h 2562"/>
                <a:gd name="T16" fmla="*/ 492 w 2224"/>
                <a:gd name="T17" fmla="*/ 1064 h 2562"/>
                <a:gd name="T18" fmla="*/ 0 w 2224"/>
                <a:gd name="T19" fmla="*/ 1559 h 2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4" h="2562">
                  <a:moveTo>
                    <a:pt x="0" y="1559"/>
                  </a:moveTo>
                  <a:cubicBezTo>
                    <a:pt x="1112" y="2562"/>
                    <a:pt x="1112" y="2562"/>
                    <a:pt x="1112" y="2562"/>
                  </a:cubicBezTo>
                  <a:cubicBezTo>
                    <a:pt x="2224" y="1558"/>
                    <a:pt x="2224" y="1558"/>
                    <a:pt x="2224" y="1558"/>
                  </a:cubicBezTo>
                  <a:cubicBezTo>
                    <a:pt x="1741" y="1075"/>
                    <a:pt x="1741" y="1075"/>
                    <a:pt x="1741" y="1075"/>
                  </a:cubicBezTo>
                  <a:cubicBezTo>
                    <a:pt x="1585" y="1241"/>
                    <a:pt x="1585" y="1241"/>
                    <a:pt x="1585" y="1241"/>
                  </a:cubicBezTo>
                  <a:cubicBezTo>
                    <a:pt x="1585" y="0"/>
                    <a:pt x="1585" y="0"/>
                    <a:pt x="1585" y="0"/>
                  </a:cubicBezTo>
                  <a:cubicBezTo>
                    <a:pt x="1339" y="0"/>
                    <a:pt x="885" y="0"/>
                    <a:pt x="639" y="0"/>
                  </a:cubicBezTo>
                  <a:cubicBezTo>
                    <a:pt x="639" y="1227"/>
                    <a:pt x="639" y="1227"/>
                    <a:pt x="639" y="1227"/>
                  </a:cubicBezTo>
                  <a:cubicBezTo>
                    <a:pt x="492" y="1064"/>
                    <a:pt x="492" y="1064"/>
                    <a:pt x="492" y="1064"/>
                  </a:cubicBezTo>
                  <a:cubicBezTo>
                    <a:pt x="0" y="1559"/>
                    <a:pt x="0" y="1559"/>
                    <a:pt x="0" y="15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99361" y="7669932"/>
              <a:ext cx="2418080" cy="8299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800">
                  <a:solidFill>
                    <a:schemeClr val="bg1"/>
                  </a:solidFill>
                  <a:latin typeface="Times New Roman" panose="02020603050405020304" charset="0"/>
                  <a:ea typeface="Open Sans Bold" panose="020B0806030504020204" pitchFamily="34" charset="0"/>
                  <a:cs typeface="Times New Roman" panose="02020603050405020304" charset="0"/>
                </a:rPr>
                <a:t>Parataxis</a:t>
              </a:r>
              <a:endParaRPr lang="en-US" sz="4800">
                <a:solidFill>
                  <a:schemeClr val="bg1"/>
                </a:solidFill>
                <a:latin typeface="Times New Roman" panose="02020603050405020304" charset="0"/>
                <a:ea typeface="Open Sans Bold" panose="020B0806030504020204" pitchFamily="34" charset="0"/>
                <a:cs typeface="Times New Roman" panose="0202060305040502030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3660755" y="10236200"/>
            <a:ext cx="94068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The arranging of clauses one after the other without connective showing the relation between them.</a:t>
            </a:r>
            <a:endParaRPr lang="en-US" altLang="zh-CN" sz="40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13940" y="2120900"/>
            <a:ext cx="95758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The dependent or subordinate construction or relationship of clauses with connectives.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  <a:sym typeface="+mn-lt"/>
              </a:rPr>
              <a:t> </a:t>
            </a:r>
            <a:endParaRPr lang="en-US" altLang="zh-CN" sz="2400" b="1" dirty="0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ISPRING_ULTRA_SCORM_COURSE_ID" val="56452B99-7F34-4485-AB54-4FC2DBA64D2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19"/>
</p:tagLst>
</file>

<file path=ppt/theme/theme1.xml><?xml version="1.0" encoding="utf-8"?>
<a:theme xmlns:a="http://schemas.openxmlformats.org/drawingml/2006/main" name="2_Office Theme">
  <a:themeElements>
    <a:clrScheme name="Nova - Blue - Light">
      <a:dk1>
        <a:srgbClr val="0D1220"/>
      </a:dk1>
      <a:lt1>
        <a:srgbClr val="FFFFFF"/>
      </a:lt1>
      <a:dk2>
        <a:srgbClr val="377DFF"/>
      </a:dk2>
      <a:lt2>
        <a:srgbClr val="377DFF"/>
      </a:lt2>
      <a:accent1>
        <a:srgbClr val="377DFF"/>
      </a:accent1>
      <a:accent2>
        <a:srgbClr val="377DFF"/>
      </a:accent2>
      <a:accent3>
        <a:srgbClr val="377DFF"/>
      </a:accent3>
      <a:accent4>
        <a:srgbClr val="377DFF"/>
      </a:accent4>
      <a:accent5>
        <a:srgbClr val="377DFF"/>
      </a:accent5>
      <a:accent6>
        <a:srgbClr val="377DFF"/>
      </a:accent6>
      <a:hlink>
        <a:srgbClr val="2F8299"/>
      </a:hlink>
      <a:folHlink>
        <a:srgbClr val="8C8C8C"/>
      </a:folHlink>
    </a:clrScheme>
    <a:fontScheme name="Nova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7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54C4D0"/>
      </a:accent1>
      <a:accent2>
        <a:srgbClr val="5AB1AF"/>
      </a:accent2>
      <a:accent3>
        <a:srgbClr val="BADBDC"/>
      </a:accent3>
      <a:accent4>
        <a:srgbClr val="97CECD"/>
      </a:accent4>
      <a:accent5>
        <a:srgbClr val="9BDDDA"/>
      </a:accent5>
      <a:accent6>
        <a:srgbClr val="75CFD9"/>
      </a:accent6>
      <a:hlink>
        <a:srgbClr val="FFFFFF"/>
      </a:hlink>
      <a:folHlink>
        <a:srgbClr val="595959"/>
      </a:folHlink>
    </a:clrScheme>
    <a:fontScheme name="Nova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2033</Words>
  <Application>WPS 演示</Application>
  <PresentationFormat>自定义</PresentationFormat>
  <Paragraphs>179</Paragraphs>
  <Slides>14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方正清刻本悦宋简体</vt:lpstr>
      <vt:lpstr>dt-line-business-01</vt:lpstr>
      <vt:lpstr>NumberOnly</vt:lpstr>
      <vt:lpstr>dt-line-industry-01</vt:lpstr>
      <vt:lpstr>dt-business-03</vt:lpstr>
      <vt:lpstr>dt-business-02</vt:lpstr>
      <vt:lpstr>Open Sans Bold</vt:lpstr>
      <vt:lpstr>Franklin Gothic Demi Cond</vt:lpstr>
      <vt:lpstr>Source Sans Pro</vt:lpstr>
      <vt:lpstr>Calibri</vt:lpstr>
      <vt:lpstr>微软雅黑</vt:lpstr>
      <vt:lpstr>Arial Unicode MS</vt:lpstr>
      <vt:lpstr>等线</vt:lpstr>
      <vt:lpstr>Century Gothic</vt:lpstr>
      <vt:lpstr>2_Office Theme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</dc:title>
  <dc:creator>ochgerel enkhbulag</dc:creator>
  <cp:lastModifiedBy>LL</cp:lastModifiedBy>
  <cp:revision>295</cp:revision>
  <dcterms:created xsi:type="dcterms:W3CDTF">2018-01-04T15:58:00Z</dcterms:created>
  <dcterms:modified xsi:type="dcterms:W3CDTF">2020-12-13T06:46:56Z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