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2" r:id="rId5"/>
    <p:sldId id="259" r:id="rId6"/>
    <p:sldId id="260" r:id="rId7"/>
    <p:sldId id="261" r:id="rId8"/>
    <p:sldId id="264" r:id="rId9"/>
    <p:sldId id="26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4" d="100"/>
          <a:sy n="74" d="100"/>
        </p:scale>
        <p:origin x="-164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537994-B3FC-994E-B5FC-5014F2DC27A9}" type="datetimeFigureOut">
              <a:rPr lang="en-US" smtClean="0"/>
              <a:t>10/25/12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617741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537994-B3FC-994E-B5FC-5014F2DC27A9}" type="datetimeFigureOut">
              <a:rPr lang="en-US" smtClean="0"/>
              <a:t>10/25/12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3204409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537994-B3FC-994E-B5FC-5014F2DC27A9}" type="datetimeFigureOut">
              <a:rPr lang="en-US" smtClean="0"/>
              <a:t>10/25/12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2906038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537994-B3FC-994E-B5FC-5014F2DC27A9}" type="datetimeFigureOut">
              <a:rPr lang="en-US" smtClean="0"/>
              <a:t>10/25/12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812583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537994-B3FC-994E-B5FC-5014F2DC27A9}" type="datetimeFigureOut">
              <a:rPr lang="en-US" smtClean="0"/>
              <a:t>10/25/12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1206798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537994-B3FC-994E-B5FC-5014F2DC27A9}" type="datetimeFigureOut">
              <a:rPr lang="en-US" smtClean="0"/>
              <a:t>10/25/12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4264631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537994-B3FC-994E-B5FC-5014F2DC27A9}" type="datetimeFigureOut">
              <a:rPr lang="en-US" smtClean="0"/>
              <a:t>10/25/12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415001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537994-B3FC-994E-B5FC-5014F2DC27A9}" type="datetimeFigureOut">
              <a:rPr lang="en-US" smtClean="0"/>
              <a:t>10/25/12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2982925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537994-B3FC-994E-B5FC-5014F2DC27A9}" type="datetimeFigureOut">
              <a:rPr lang="en-US" smtClean="0"/>
              <a:t>10/25/12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731504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537994-B3FC-994E-B5FC-5014F2DC27A9}" type="datetimeFigureOut">
              <a:rPr lang="en-US" smtClean="0"/>
              <a:t>10/25/12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3841041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537994-B3FC-994E-B5FC-5014F2DC27A9}" type="datetimeFigureOut">
              <a:rPr lang="en-US" smtClean="0"/>
              <a:t>10/25/12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65C0C9-6B6D-9146-808E-6B1F346CAF2E}" type="slidenum">
              <a:rPr lang="en-US" smtClean="0"/>
              <a:t>‹#›</a:t>
            </a:fld>
            <a:endParaRPr lang="en-US"/>
          </a:p>
        </p:txBody>
      </p:sp>
    </p:spTree>
    <p:extLst>
      <p:ext uri="{BB962C8B-B14F-4D97-AF65-F5344CB8AC3E}">
        <p14:creationId xmlns:p14="http://schemas.microsoft.com/office/powerpoint/2010/main" val="7611346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37994-B3FC-994E-B5FC-5014F2DC27A9}" type="datetimeFigureOut">
              <a:rPr lang="en-US" smtClean="0"/>
              <a:t>10/25/12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65C0C9-6B6D-9146-808E-6B1F346CAF2E}" type="slidenum">
              <a:rPr lang="en-US" smtClean="0"/>
              <a:t>‹#›</a:t>
            </a:fld>
            <a:endParaRPr lang="en-US"/>
          </a:p>
        </p:txBody>
      </p:sp>
    </p:spTree>
    <p:extLst>
      <p:ext uri="{BB962C8B-B14F-4D97-AF65-F5344CB8AC3E}">
        <p14:creationId xmlns:p14="http://schemas.microsoft.com/office/powerpoint/2010/main" val="1397172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xunzi-271x30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3222" y="76200"/>
            <a:ext cx="3441700" cy="3810000"/>
          </a:xfrm>
          <a:prstGeom prst="rect">
            <a:avLst/>
          </a:prstGeom>
        </p:spPr>
      </p:pic>
      <p:sp>
        <p:nvSpPr>
          <p:cNvPr id="2" name="Title 1"/>
          <p:cNvSpPr>
            <a:spLocks noGrp="1"/>
          </p:cNvSpPr>
          <p:nvPr>
            <p:ph type="ctrTitle"/>
          </p:nvPr>
        </p:nvSpPr>
        <p:spPr>
          <a:xfrm>
            <a:off x="685800" y="3383184"/>
            <a:ext cx="7772400" cy="1470025"/>
          </a:xfrm>
        </p:spPr>
        <p:txBody>
          <a:bodyPr/>
          <a:lstStyle/>
          <a:p>
            <a:r>
              <a:rPr lang="en-US" dirty="0" smtClean="0"/>
              <a:t>XUNZI</a:t>
            </a:r>
            <a:endParaRPr lang="en-US" dirty="0"/>
          </a:p>
        </p:txBody>
      </p:sp>
      <p:sp>
        <p:nvSpPr>
          <p:cNvPr id="3" name="Subtitle 2"/>
          <p:cNvSpPr>
            <a:spLocks noGrp="1"/>
          </p:cNvSpPr>
          <p:nvPr>
            <p:ph type="subTitle" idx="1"/>
          </p:nvPr>
        </p:nvSpPr>
        <p:spPr>
          <a:xfrm>
            <a:off x="1371600" y="4650654"/>
            <a:ext cx="6400800" cy="988145"/>
          </a:xfrm>
        </p:spPr>
        <p:txBody>
          <a:bodyPr/>
          <a:lstStyle/>
          <a:p>
            <a:r>
              <a:rPr lang="en-US" dirty="0" smtClean="0"/>
              <a:t>Confucianism  </a:t>
            </a:r>
            <a:endParaRPr lang="en-US" dirty="0"/>
          </a:p>
        </p:txBody>
      </p:sp>
    </p:spTree>
    <p:extLst>
      <p:ext uri="{BB962C8B-B14F-4D97-AF65-F5344CB8AC3E}">
        <p14:creationId xmlns:p14="http://schemas.microsoft.com/office/powerpoint/2010/main" val="3414244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43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Biography</a:t>
            </a:r>
            <a:endParaRPr lang="en-US" dirty="0"/>
          </a:p>
        </p:txBody>
      </p:sp>
      <p:sp>
        <p:nvSpPr>
          <p:cNvPr id="3" name="Content Placeholder 2"/>
          <p:cNvSpPr>
            <a:spLocks noGrp="1"/>
          </p:cNvSpPr>
          <p:nvPr>
            <p:ph idx="1"/>
          </p:nvPr>
        </p:nvSpPr>
        <p:spPr>
          <a:xfrm>
            <a:off x="457200" y="1600200"/>
            <a:ext cx="8229600" cy="4955336"/>
          </a:xfrm>
        </p:spPr>
        <p:txBody>
          <a:bodyPr>
            <a:normAutofit/>
          </a:bodyPr>
          <a:lstStyle/>
          <a:p>
            <a:r>
              <a:rPr lang="en-US" dirty="0" smtClean="0"/>
              <a:t>I lived </a:t>
            </a:r>
            <a:r>
              <a:rPr lang="en-US" dirty="0"/>
              <a:t>toward the end of the Warring States period </a:t>
            </a:r>
            <a:r>
              <a:rPr lang="en-US" dirty="0" smtClean="0"/>
              <a:t>born in Zhou and studied in Qi (</a:t>
            </a:r>
            <a:r>
              <a:rPr lang="en-US" dirty="0"/>
              <a:t>453-221 BCE</a:t>
            </a:r>
            <a:r>
              <a:rPr lang="en-US" dirty="0" smtClean="0"/>
              <a:t>).</a:t>
            </a:r>
            <a:endParaRPr lang="en-US" dirty="0"/>
          </a:p>
          <a:p>
            <a:r>
              <a:rPr lang="en-US" dirty="0" smtClean="0"/>
              <a:t>My </a:t>
            </a:r>
            <a:r>
              <a:rPr lang="en-US" dirty="0"/>
              <a:t>last post ended when </a:t>
            </a:r>
            <a:r>
              <a:rPr lang="en-US" dirty="0" smtClean="0"/>
              <a:t>my </a:t>
            </a:r>
            <a:r>
              <a:rPr lang="en-US" dirty="0"/>
              <a:t>patron was assassinated in 238 BCE, ending </a:t>
            </a:r>
            <a:r>
              <a:rPr lang="en-US" dirty="0" smtClean="0"/>
              <a:t>my </a:t>
            </a:r>
            <a:r>
              <a:rPr lang="en-US" dirty="0"/>
              <a:t>chances to put his theories of government into practice</a:t>
            </a:r>
            <a:r>
              <a:rPr lang="en-US" dirty="0" smtClean="0"/>
              <a:t>.</a:t>
            </a:r>
          </a:p>
          <a:p>
            <a:r>
              <a:rPr lang="en-US" dirty="0" smtClean="0"/>
              <a:t>My students Han </a:t>
            </a:r>
            <a:r>
              <a:rPr lang="en-US" dirty="0" err="1" smtClean="0"/>
              <a:t>Feizi</a:t>
            </a:r>
            <a:r>
              <a:rPr lang="en-US" dirty="0" smtClean="0"/>
              <a:t> and Li Si counseled my nation’s rivals and contributed to my philosophical </a:t>
            </a:r>
            <a:r>
              <a:rPr lang="en-US" dirty="0" err="1" smtClean="0"/>
              <a:t>magrinalization</a:t>
            </a:r>
            <a:r>
              <a:rPr lang="en-US" dirty="0" smtClean="0"/>
              <a:t>.</a:t>
            </a:r>
          </a:p>
          <a:p>
            <a:endParaRPr lang="en-US" dirty="0" smtClean="0"/>
          </a:p>
          <a:p>
            <a:endParaRPr lang="en-US" dirty="0"/>
          </a:p>
        </p:txBody>
      </p:sp>
    </p:spTree>
    <p:extLst>
      <p:ext uri="{BB962C8B-B14F-4D97-AF65-F5344CB8AC3E}">
        <p14:creationId xmlns:p14="http://schemas.microsoft.com/office/powerpoint/2010/main" val="397575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46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Ritual</a:t>
            </a:r>
            <a:endParaRPr lang="en-US" dirty="0"/>
          </a:p>
        </p:txBody>
      </p:sp>
      <p:sp>
        <p:nvSpPr>
          <p:cNvPr id="3" name="Content Placeholder 2"/>
          <p:cNvSpPr>
            <a:spLocks noGrp="1"/>
          </p:cNvSpPr>
          <p:nvPr>
            <p:ph idx="1"/>
          </p:nvPr>
        </p:nvSpPr>
        <p:spPr/>
        <p:txBody>
          <a:bodyPr/>
          <a:lstStyle/>
          <a:p>
            <a:r>
              <a:rPr lang="en-US" dirty="0"/>
              <a:t>ritual is crucial for reforming humanity’s original nature. Human nature lacks an innate moral compass, and left to itself falls into contention and </a:t>
            </a:r>
            <a:r>
              <a:rPr lang="en-US" dirty="0" smtClean="0"/>
              <a:t>disorder.</a:t>
            </a:r>
          </a:p>
          <a:p>
            <a:r>
              <a:rPr lang="en-US" dirty="0" smtClean="0"/>
              <a:t>If you do not take ritual as your way, it will be like trying to measure the depth of a river with your finger, you simply will not succeed at it.</a:t>
            </a:r>
          </a:p>
          <a:p>
            <a:endParaRPr lang="en-US" dirty="0"/>
          </a:p>
        </p:txBody>
      </p:sp>
    </p:spTree>
    <p:extLst>
      <p:ext uri="{BB962C8B-B14F-4D97-AF65-F5344CB8AC3E}">
        <p14:creationId xmlns:p14="http://schemas.microsoft.com/office/powerpoint/2010/main" val="2772973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a:t>
            </a:r>
            <a:endParaRPr lang="en-US" dirty="0"/>
          </a:p>
        </p:txBody>
      </p:sp>
      <p:sp>
        <p:nvSpPr>
          <p:cNvPr id="3" name="Content Placeholder 2"/>
          <p:cNvSpPr>
            <a:spLocks noGrp="1"/>
          </p:cNvSpPr>
          <p:nvPr>
            <p:ph idx="1"/>
          </p:nvPr>
        </p:nvSpPr>
        <p:spPr/>
        <p:txBody>
          <a:bodyPr>
            <a:normAutofit/>
          </a:bodyPr>
          <a:lstStyle/>
          <a:p>
            <a:r>
              <a:rPr lang="en-US" dirty="0" smtClean="0"/>
              <a:t>In lives without ritual people cannot survive; In affairs without ritual success does not thrive; To states without ritual peace does not arrive.</a:t>
            </a:r>
          </a:p>
          <a:p>
            <a:r>
              <a:rPr lang="en-US" dirty="0" smtClean="0"/>
              <a:t>The true ruler is one who is good at forming a community.</a:t>
            </a:r>
          </a:p>
          <a:p>
            <a:r>
              <a:rPr lang="en-US" dirty="0" smtClean="0"/>
              <a:t>And so, the enlightened ruler hastens to obtain the right person.</a:t>
            </a:r>
            <a:endParaRPr lang="en-US" dirty="0"/>
          </a:p>
        </p:txBody>
      </p:sp>
    </p:spTree>
    <p:extLst>
      <p:ext uri="{BB962C8B-B14F-4D97-AF65-F5344CB8AC3E}">
        <p14:creationId xmlns:p14="http://schemas.microsoft.com/office/powerpoint/2010/main" val="2651647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4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Learning	</a:t>
            </a:r>
            <a:endParaRPr lang="en-US" dirty="0"/>
          </a:p>
        </p:txBody>
      </p:sp>
      <p:sp>
        <p:nvSpPr>
          <p:cNvPr id="3" name="Content Placeholder 2"/>
          <p:cNvSpPr>
            <a:spLocks noGrp="1"/>
          </p:cNvSpPr>
          <p:nvPr>
            <p:ph idx="1"/>
          </p:nvPr>
        </p:nvSpPr>
        <p:spPr/>
        <p:txBody>
          <a:bodyPr>
            <a:normAutofit/>
          </a:bodyPr>
          <a:lstStyle/>
          <a:p>
            <a:r>
              <a:rPr lang="en-US" dirty="0" smtClean="0"/>
              <a:t>I once spent the whole day pondering, but it wasn’t as good as a moment’s worth of learning. </a:t>
            </a:r>
          </a:p>
          <a:p>
            <a:r>
              <a:rPr lang="en-US" dirty="0" smtClean="0"/>
              <a:t>The learning of the gentleman enters through his ears, fastens to his heart, spreads through his four limbs, and manifests itself in his actions.</a:t>
            </a:r>
            <a:endParaRPr lang="en-US" dirty="0"/>
          </a:p>
        </p:txBody>
      </p:sp>
    </p:spTree>
    <p:extLst>
      <p:ext uri="{BB962C8B-B14F-4D97-AF65-F5344CB8AC3E}">
        <p14:creationId xmlns:p14="http://schemas.microsoft.com/office/powerpoint/2010/main" val="1631356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53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Mentoring</a:t>
            </a:r>
            <a:endParaRPr lang="en-US" dirty="0"/>
          </a:p>
        </p:txBody>
      </p:sp>
      <p:sp>
        <p:nvSpPr>
          <p:cNvPr id="3" name="Content Placeholder 2"/>
          <p:cNvSpPr>
            <a:spLocks noGrp="1"/>
          </p:cNvSpPr>
          <p:nvPr>
            <p:ph idx="1"/>
          </p:nvPr>
        </p:nvSpPr>
        <p:spPr>
          <a:xfrm>
            <a:off x="457200" y="1417638"/>
            <a:ext cx="8229600" cy="5103576"/>
          </a:xfrm>
        </p:spPr>
        <p:txBody>
          <a:bodyPr>
            <a:normAutofit lnSpcReduction="10000"/>
          </a:bodyPr>
          <a:lstStyle/>
          <a:p>
            <a:r>
              <a:rPr lang="en-US" dirty="0" smtClean="0"/>
              <a:t>Of the paths to learning, none is quicker than to like the right person, and exalting ritual comes second. </a:t>
            </a:r>
          </a:p>
          <a:p>
            <a:r>
              <a:rPr lang="en-US" dirty="0" smtClean="0"/>
              <a:t>The scholar has the gentleman and the gentleman the sage, and the sage has heaven.</a:t>
            </a:r>
          </a:p>
          <a:p>
            <a:r>
              <a:rPr lang="en-US" dirty="0" smtClean="0"/>
              <a:t>If you imitate the right person in his practice of the precepts of the gentleman, then you will come to honor the rituals for their comprehensiveness, and see them as encompassing the whole world.</a:t>
            </a:r>
            <a:endParaRPr lang="en-US" dirty="0"/>
          </a:p>
        </p:txBody>
      </p:sp>
    </p:spTree>
    <p:extLst>
      <p:ext uri="{BB962C8B-B14F-4D97-AF65-F5344CB8AC3E}">
        <p14:creationId xmlns:p14="http://schemas.microsoft.com/office/powerpoint/2010/main" val="964508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48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Cultivation</a:t>
            </a:r>
            <a:endParaRPr lang="en-US" dirty="0"/>
          </a:p>
        </p:txBody>
      </p:sp>
      <p:sp>
        <p:nvSpPr>
          <p:cNvPr id="3" name="Content Placeholder 2"/>
          <p:cNvSpPr>
            <a:spLocks noGrp="1"/>
          </p:cNvSpPr>
          <p:nvPr>
            <p:ph idx="1"/>
          </p:nvPr>
        </p:nvSpPr>
        <p:spPr/>
        <p:txBody>
          <a:bodyPr>
            <a:normAutofit/>
          </a:bodyPr>
          <a:lstStyle/>
          <a:p>
            <a:r>
              <a:rPr lang="en-US" dirty="0" smtClean="0"/>
              <a:t>When you observe goodness in others, then inspect yourself, desirous of studying it. When you observe badness in others, then examine yourself, fearful of discovering it.</a:t>
            </a:r>
          </a:p>
          <a:p>
            <a:r>
              <a:rPr lang="en-US" dirty="0" smtClean="0"/>
              <a:t>If an action tires your body but puts your heart at ease, do it.</a:t>
            </a:r>
          </a:p>
          <a:p>
            <a:r>
              <a:rPr lang="en-US" dirty="0" smtClean="0"/>
              <a:t>Ritual is that by which to correct your Person.</a:t>
            </a:r>
            <a:endParaRPr lang="en-US" dirty="0"/>
          </a:p>
        </p:txBody>
      </p:sp>
    </p:spTree>
    <p:extLst>
      <p:ext uri="{BB962C8B-B14F-4D97-AF65-F5344CB8AC3E}">
        <p14:creationId xmlns:p14="http://schemas.microsoft.com/office/powerpoint/2010/main" val="3420251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65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a:t>
            </a:r>
            <a:r>
              <a:rPr lang="en-US" dirty="0" err="1" smtClean="0"/>
              <a:t>Mozi</a:t>
            </a:r>
            <a:endParaRPr lang="en-US" dirty="0"/>
          </a:p>
        </p:txBody>
      </p:sp>
      <p:sp>
        <p:nvSpPr>
          <p:cNvPr id="3" name="Content Placeholder 2"/>
          <p:cNvSpPr>
            <a:spLocks noGrp="1"/>
          </p:cNvSpPr>
          <p:nvPr>
            <p:ph idx="1"/>
          </p:nvPr>
        </p:nvSpPr>
        <p:spPr>
          <a:xfrm>
            <a:off x="457200" y="1600200"/>
            <a:ext cx="8229600" cy="4869530"/>
          </a:xfrm>
        </p:spPr>
        <p:txBody>
          <a:bodyPr>
            <a:normAutofit/>
          </a:bodyPr>
          <a:lstStyle/>
          <a:p>
            <a:r>
              <a:rPr lang="en-US" dirty="0" smtClean="0"/>
              <a:t>If your bearing is arrogant and obtuse and your heart is stubborn and deceitful, if your method is to follow </a:t>
            </a:r>
            <a:r>
              <a:rPr lang="en-US" dirty="0" err="1" smtClean="0"/>
              <a:t>Mozi</a:t>
            </a:r>
            <a:r>
              <a:rPr lang="en-US" dirty="0" smtClean="0"/>
              <a:t>, then your truest essence is polluted and corrupt. </a:t>
            </a:r>
          </a:p>
          <a:p>
            <a:r>
              <a:rPr lang="en-US" dirty="0" err="1" smtClean="0"/>
              <a:t>Mozi</a:t>
            </a:r>
            <a:r>
              <a:rPr lang="en-US" dirty="0" smtClean="0"/>
              <a:t> distanced himself from ritual, and without ritual, </a:t>
            </a:r>
            <a:r>
              <a:rPr lang="en-US" dirty="0" err="1" smtClean="0"/>
              <a:t>Mozi</a:t>
            </a:r>
            <a:r>
              <a:rPr lang="en-US" dirty="0" smtClean="0"/>
              <a:t> himself was corrupt.</a:t>
            </a:r>
            <a:endParaRPr lang="en-US" dirty="0"/>
          </a:p>
          <a:p>
            <a:r>
              <a:rPr lang="en-US" dirty="0" err="1" smtClean="0"/>
              <a:t>Mozi</a:t>
            </a:r>
            <a:r>
              <a:rPr lang="en-US" dirty="0" smtClean="0"/>
              <a:t> despises music, but you see, it was created by the sage kings for order, and </a:t>
            </a:r>
            <a:r>
              <a:rPr lang="en-US" smtClean="0"/>
              <a:t>expression.’</a:t>
            </a:r>
            <a:endParaRPr lang="en-US" dirty="0"/>
          </a:p>
        </p:txBody>
      </p:sp>
    </p:spTree>
    <p:extLst>
      <p:ext uri="{BB962C8B-B14F-4D97-AF65-F5344CB8AC3E}">
        <p14:creationId xmlns:p14="http://schemas.microsoft.com/office/powerpoint/2010/main" val="1165639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25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Philosophy</a:t>
            </a:r>
            <a:endParaRPr lang="en-US" dirty="0"/>
          </a:p>
        </p:txBody>
      </p:sp>
      <p:sp>
        <p:nvSpPr>
          <p:cNvPr id="3" name="Content Placeholder 2"/>
          <p:cNvSpPr>
            <a:spLocks noGrp="1"/>
          </p:cNvSpPr>
          <p:nvPr>
            <p:ph idx="1"/>
          </p:nvPr>
        </p:nvSpPr>
        <p:spPr/>
        <p:txBody>
          <a:bodyPr>
            <a:normAutofit lnSpcReduction="10000"/>
          </a:bodyPr>
          <a:lstStyle/>
          <a:p>
            <a:r>
              <a:rPr lang="en-US" dirty="0" smtClean="0"/>
              <a:t>Man is born with desires, and the sage kings created rituals and the standards of righteousness to satisfy their heart from chaos.</a:t>
            </a:r>
          </a:p>
          <a:p>
            <a:r>
              <a:rPr lang="en-US" dirty="0" smtClean="0"/>
              <a:t>Nothing is more direct than following ritual, nothing is more important than having a good teacher, and nothing works with greater </a:t>
            </a:r>
            <a:r>
              <a:rPr lang="en-US" dirty="0" err="1" smtClean="0"/>
              <a:t>spiritlike</a:t>
            </a:r>
            <a:r>
              <a:rPr lang="en-US" dirty="0" smtClean="0"/>
              <a:t> efficacy than to like it with single-minded devotion.</a:t>
            </a:r>
          </a:p>
          <a:p>
            <a:endParaRPr lang="en-US" dirty="0"/>
          </a:p>
        </p:txBody>
      </p:sp>
    </p:spTree>
    <p:extLst>
      <p:ext uri="{BB962C8B-B14F-4D97-AF65-F5344CB8AC3E}">
        <p14:creationId xmlns:p14="http://schemas.microsoft.com/office/powerpoint/2010/main" val="899490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2172</TotalTime>
  <Words>506</Words>
  <Application>Microsoft Macintosh PowerPoint</Application>
  <PresentationFormat>On-screen Show (4:3)</PresentationFormat>
  <Paragraphs>31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XUNZI</vt:lpstr>
      <vt:lpstr>Biography</vt:lpstr>
      <vt:lpstr>On Ritual</vt:lpstr>
      <vt:lpstr>Government</vt:lpstr>
      <vt:lpstr>On Learning </vt:lpstr>
      <vt:lpstr>On Mentoring</vt:lpstr>
      <vt:lpstr>Self Cultivation</vt:lpstr>
      <vt:lpstr>On Mozi</vt:lpstr>
      <vt:lpstr>My Philosophy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XUNZI</dc:title>
  <dc:creator>Aaron Samudio</dc:creator>
  <cp:lastModifiedBy>Aaron Samudio</cp:lastModifiedBy>
  <cp:revision>8</cp:revision>
  <dcterms:created xsi:type="dcterms:W3CDTF">2012-10-25T16:06:54Z</dcterms:created>
  <dcterms:modified xsi:type="dcterms:W3CDTF">2012-10-27T04:19:41Z</dcterms:modified>
</cp:coreProperties>
</file>