
<file path=[Content_Types].xml><?xml version="1.0" encoding="utf-8"?>
<Types xmlns="http://schemas.openxmlformats.org/package/2006/content-types"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02992-675A-4D1B-9578-6E275B38C5DE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FED5E-D246-49E9-9686-42CBC07F1D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623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0011E-212C-4BB9-86A3-21C3A252E59C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D54AB-7D21-46EF-878C-478EA58394D6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5A025-2BEF-4230-9CF1-B3BAF6DBEBF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194" y="-335280"/>
            <a:ext cx="13409234" cy="766572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D54AB-7D21-46EF-878C-478EA58394D6}" type="datetimeFigureOut">
              <a:rPr lang="zh-CN" altLang="en-US" smtClean="0"/>
              <a:t>2023/3/28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A025-2BEF-4230-9CF1-B3BAF6DBEB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B2F6C6-2A16-1528-842B-EC077A23C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001" y="736429"/>
            <a:ext cx="9192286" cy="52776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110130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蓝色的蛋糕&#10;&#10;中度可信度描述已自动生成">
            <a:extLst>
              <a:ext uri="{FF2B5EF4-FFF2-40B4-BE49-F238E27FC236}">
                <a16:creationId xmlns:a16="http://schemas.microsoft.com/office/drawing/2014/main" id="{D988EA11-3B89-6C7C-CF9B-15FBE1328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40" y="831103"/>
            <a:ext cx="9481530" cy="51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25048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动物园里的熊&#10;&#10;描述已自动生成">
            <a:extLst>
              <a:ext uri="{FF2B5EF4-FFF2-40B4-BE49-F238E27FC236}">
                <a16:creationId xmlns:a16="http://schemas.microsoft.com/office/drawing/2014/main" id="{8C8F6F7E-EB26-2A57-7C98-4D8EA4BA6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34" y="839510"/>
            <a:ext cx="9450845" cy="51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52077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动物&#10;&#10;描述已自动生成">
            <a:extLst>
              <a:ext uri="{FF2B5EF4-FFF2-40B4-BE49-F238E27FC236}">
                <a16:creationId xmlns:a16="http://schemas.microsoft.com/office/drawing/2014/main" id="{BBDF8581-6A12-3B9B-BE50-D737C4722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64" y="863546"/>
            <a:ext cx="9555897" cy="523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5006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狗, 猫, 小&#10;&#10;描述已自动生成">
            <a:extLst>
              <a:ext uri="{FF2B5EF4-FFF2-40B4-BE49-F238E27FC236}">
                <a16:creationId xmlns:a16="http://schemas.microsoft.com/office/drawing/2014/main" id="{4895B7B1-C185-C9B4-1D71-4FD1BF149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32" y="746945"/>
            <a:ext cx="9628815" cy="52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7327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6"/>
            <a:ext cx="12180329" cy="685041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292245" y="1127285"/>
            <a:ext cx="6889210" cy="34876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9600" b="1" dirty="0"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a芒小果 (非商业使用)" panose="02010600010101010101" pitchFamily="2" charset="-122"/>
                <a:ea typeface="Aa芒小果 (非商业使用)" panose="02010600010101010101" pitchFamily="2" charset="-122"/>
                <a:cs typeface="思源黑体 CN Medium" panose="020B0600000000000000" charset="-122"/>
              </a:rPr>
              <a:t>Thanks for Watching</a:t>
            </a:r>
            <a:endParaRPr lang="zh-CN" altLang="en-US" sz="9600" b="1" dirty="0">
              <a:solidFill>
                <a:schemeClr val="accent6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a芒小果 (非商业使用)" panose="02010600010101010101" pitchFamily="2" charset="-122"/>
              <a:ea typeface="Aa芒小果 (非商业使用)" panose="02010600010101010101" pitchFamily="2" charset="-122"/>
              <a:cs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6" y="2427432"/>
            <a:ext cx="4139852" cy="4139852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E3CB76EA-2C95-8466-1647-3EB4FBB16851}"/>
              </a:ext>
            </a:extLst>
          </p:cNvPr>
          <p:cNvSpPr/>
          <p:nvPr/>
        </p:nvSpPr>
        <p:spPr>
          <a:xfrm>
            <a:off x="5690474" y="4614971"/>
            <a:ext cx="3802380" cy="517525"/>
          </a:xfrm>
          <a:prstGeom prst="roundRect">
            <a:avLst>
              <a:gd name="adj" fmla="val 47833"/>
            </a:avLst>
          </a:prstGeom>
          <a:solidFill>
            <a:schemeClr val="bg1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25400" dist="12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思源黑体 CN Medium" panose="020B0600000000000000" charset="-122"/>
                <a:cs typeface="Arial" panose="020B0604020202020204" pitchFamily="34" charset="0"/>
                <a:sym typeface="+mn-ea"/>
              </a:rPr>
              <a:t>Presentor:Wang Yihan</a:t>
            </a:r>
          </a:p>
        </p:txBody>
      </p:sp>
    </p:spTree>
    <p:extLst>
      <p:ext uri="{BB962C8B-B14F-4D97-AF65-F5344CB8AC3E}">
        <p14:creationId xmlns:p14="http://schemas.microsoft.com/office/powerpoint/2010/main" val="26889560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heme/theme1.xml><?xml version="1.0" encoding="utf-8"?>
<a:theme xmlns:a="http://schemas.openxmlformats.org/drawingml/2006/main" name="卡通熊猫 觅知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宽屏</PresentationFormat>
  <Paragraphs>4</Paragraphs>
  <Slides>6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2" baseType="lpstr">
      <vt:lpstr>Aa芒小果 (非商业使用)</vt:lpstr>
      <vt:lpstr>等线</vt:lpstr>
      <vt:lpstr>等线 Light</vt:lpstr>
      <vt:lpstr>思源黑体 CN Medium</vt:lpstr>
      <vt:lpstr>Arial</vt:lpstr>
      <vt:lpstr>卡通熊猫 觅知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safety</dc:creator>
  <cp:lastModifiedBy>A30303</cp:lastModifiedBy>
  <cp:revision>2</cp:revision>
  <dcterms:created xsi:type="dcterms:W3CDTF">2023-03-28T15:52:45Z</dcterms:created>
  <dcterms:modified xsi:type="dcterms:W3CDTF">2023-03-28T15:53:50Z</dcterms:modified>
</cp:coreProperties>
</file>