
<file path=[Content_Types].xml><?xml version="1.0" encoding="utf-8"?>
<Types xmlns="http://schemas.openxmlformats.org/package/2006/content-types">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3"/>
  </p:sldMasterIdLst>
  <p:sldIdLst>
    <p:sldId id="256" r:id="rId4"/>
    <p:sldId id="257" r:id="rId5"/>
    <p:sldId id="307" r:id="rId6"/>
    <p:sldId id="266" r:id="rId7"/>
    <p:sldId id="294" r:id="rId8"/>
    <p:sldId id="295" r:id="rId9"/>
    <p:sldId id="267" r:id="rId10"/>
    <p:sldId id="306" r:id="rId11"/>
    <p:sldId id="297" r:id="rId12"/>
    <p:sldId id="296" r:id="rId13"/>
    <p:sldId id="300" r:id="rId14"/>
    <p:sldId id="309" r:id="rId15"/>
    <p:sldId id="302" r:id="rId16"/>
    <p:sldId id="303" r:id="rId17"/>
    <p:sldId id="298" r:id="rId18"/>
    <p:sldId id="304" r:id="rId19"/>
    <p:sldId id="301" r:id="rId20"/>
    <p:sldId id="308" r:id="rId21"/>
    <p:sldId id="299" r:id="rId22"/>
    <p:sldId id="326" r:id="rId23"/>
    <p:sldId id="305" r:id="rId24"/>
    <p:sldId id="330" r:id="rId25"/>
    <p:sldId id="327" r:id="rId26"/>
    <p:sldId id="262" r:id="rId27"/>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55"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8E9"/>
    <a:srgbClr val="C7DAE0"/>
    <a:srgbClr val="F8DE9F"/>
    <a:srgbClr val="295265"/>
    <a:srgbClr val="EDBB64"/>
    <a:srgbClr val="547F8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p:scale>
          <a:sx n="66" d="100"/>
          <a:sy n="66" d="100"/>
        </p:scale>
        <p:origin x="-2274" y="-1008"/>
      </p:cViewPr>
      <p:guideLst>
        <p:guide orient="horz" pos="2855"/>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0" Type="http://schemas.openxmlformats.org/officeDocument/2006/relationships/tableStyles" Target="tableStyles.xml"/><Relationship Id="rId3" Type="http://schemas.openxmlformats.org/officeDocument/2006/relationships/slideMaster" Target="slideMasters/slideMaster2.xml"/><Relationship Id="rId29" Type="http://schemas.openxmlformats.org/officeDocument/2006/relationships/viewProps" Target="viewProps.xml"/><Relationship Id="rId28" Type="http://schemas.openxmlformats.org/officeDocument/2006/relationships/presProps" Target="presProps.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www.1ppt.com/moban/"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14DB4759-EB4B-4680-AADB-3207246FA4EB}"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3319843-89E7-4C78-A717-E113FBE54628}" type="slidenum">
              <a:rPr lang="zh-CN" altLang="en-US" smtClean="0"/>
            </a:fld>
            <a:endParaRPr lang="zh-CN" alt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500">
        <p159:morph option="byObject"/>
      </p:transition>
    </mc:Choice>
    <mc:Fallback>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14DB4759-EB4B-4680-AADB-3207246FA4EB}"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3319843-89E7-4C78-A717-E113FBE54628}" type="slidenum">
              <a:rPr lang="zh-CN" altLang="en-US" smtClean="0"/>
            </a:fld>
            <a:endParaRPr lang="zh-CN" alt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500">
        <p159:morph option="byObject"/>
      </p:transition>
    </mc:Choice>
    <mc:Fallback>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14DB4759-EB4B-4680-AADB-3207246FA4EB}"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3319843-89E7-4C78-A717-E113FBE54628}" type="slidenum">
              <a:rPr lang="zh-CN" altLang="en-US" smtClean="0"/>
            </a:fld>
            <a:endParaRPr lang="zh-CN" alt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500">
        <p159:morph option="byObject"/>
      </p:transition>
    </mc:Choice>
    <mc:Fallback>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14DB4759-EB4B-4680-AADB-3207246FA4EB}"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3319843-89E7-4C78-A717-E113FBE54628}" type="slidenum">
              <a:rPr lang="zh-CN" altLang="en-US" smtClean="0"/>
            </a:fld>
            <a:endParaRPr lang="zh-CN" alt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500">
        <p159:morph option="byObject"/>
      </p:transition>
    </mc:Choice>
    <mc:Fallback>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fld>
            <a:endParaRPr lang="zh-CN" altLang="en-US">
              <a:solidFill>
                <a:prstClr val="black"/>
              </a:solidFill>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500">
        <p159:morph option="byObject"/>
      </p:transition>
    </mc:Choice>
    <mc:Fallback>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fld>
            <a:endParaRPr lang="zh-CN" altLang="en-US">
              <a:solidFill>
                <a:prstClr val="black"/>
              </a:solidFill>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500">
        <p159:morph option="byObject"/>
      </p:transition>
    </mc:Choice>
    <mc:Fallback>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500">
        <p159:morph option="byObject"/>
      </p:transition>
    </mc:Choice>
    <mc:Fallback>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14DB4759-EB4B-4680-AADB-3207246FA4EB}"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3319843-89E7-4C78-A717-E113FBE54628}" type="slidenum">
              <a:rPr lang="zh-CN" altLang="en-US" smtClean="0"/>
            </a:fld>
            <a:endParaRPr lang="zh-CN" alt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500">
        <p159:morph option="byObject"/>
      </p:transition>
    </mc:Choice>
    <mc:Fallback>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14DB4759-EB4B-4680-AADB-3207246FA4EB}"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3319843-89E7-4C78-A717-E113FBE54628}" type="slidenum">
              <a:rPr lang="zh-CN" altLang="en-US" smtClean="0"/>
            </a:fld>
            <a:endParaRPr lang="zh-CN" alt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500">
        <p159:morph option="byObject"/>
      </p:transition>
    </mc:Choice>
    <mc:Fallback>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14DB4759-EB4B-4680-AADB-3207246FA4EB}"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3319843-89E7-4C78-A717-E113FBE54628}" type="slidenum">
              <a:rPr lang="zh-CN" altLang="en-US" smtClean="0"/>
            </a:fld>
            <a:endParaRPr lang="zh-CN" alt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500">
        <p159:morph option="byObject"/>
      </p:transition>
    </mc:Choice>
    <mc:Fallback>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14DB4759-EB4B-4680-AADB-3207246FA4EB}"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3319843-89E7-4C78-A717-E113FBE54628}" type="slidenum">
              <a:rPr lang="zh-CN" altLang="en-US" smtClean="0"/>
            </a:fld>
            <a:endParaRPr lang="zh-CN" alt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500">
        <p159:morph option="byObject"/>
      </p:transition>
    </mc:Choice>
    <mc:Fallback>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14DB4759-EB4B-4680-AADB-3207246FA4EB}"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3319843-89E7-4C78-A717-E113FBE54628}" type="slidenum">
              <a:rPr lang="zh-CN" altLang="en-US" smtClean="0"/>
            </a:fld>
            <a:endParaRPr lang="zh-CN" altLang="en-US"/>
          </a:p>
        </p:txBody>
      </p:sp>
      <p:sp>
        <p:nvSpPr>
          <p:cNvPr id="11" name="TextBox 10"/>
          <p:cNvSpPr txBox="1"/>
          <p:nvPr userDrawn="1"/>
        </p:nvSpPr>
        <p:spPr>
          <a:xfrm>
            <a:off x="2256047" y="6739570"/>
            <a:ext cx="1800200" cy="118430"/>
          </a:xfrm>
          <a:prstGeom prst="rect">
            <a:avLst/>
          </a:prstGeom>
          <a:noFill/>
        </p:spPr>
        <p:txBody>
          <a:bodyPr wrap="square" rtlCol="0">
            <a:spAutoFit/>
          </a:bodyPr>
          <a:lstStyle/>
          <a:p>
            <a:pPr>
              <a:lnSpc>
                <a:spcPct val="200000"/>
              </a:lnSpc>
            </a:pPr>
            <a:r>
              <a:rPr lang="en-US" altLang="zh-CN" sz="100" dirty="0" smtClean="0">
                <a:solidFill>
                  <a:prstClr val="black"/>
                </a:solidFill>
                <a:ea typeface="微软雅黑" panose="020B0503020204020204" pitchFamily="34" charset="-122"/>
                <a:hlinkClick r:id="rId2"/>
              </a:rPr>
              <a:t>PPT</a:t>
            </a:r>
            <a:r>
              <a:rPr lang="zh-CN" altLang="en-US" sz="100" dirty="0" smtClean="0">
                <a:solidFill>
                  <a:prstClr val="black"/>
                </a:solidFill>
                <a:ea typeface="微软雅黑" panose="020B0503020204020204" pitchFamily="34" charset="-122"/>
                <a:hlinkClick r:id="rId2"/>
              </a:rPr>
              <a:t>模板</a:t>
            </a:r>
            <a:r>
              <a:rPr lang="zh-CN" altLang="en-US" sz="100" dirty="0" smtClean="0">
                <a:solidFill>
                  <a:prstClr val="black"/>
                </a:solidFill>
                <a:ea typeface="微软雅黑" panose="020B0503020204020204" pitchFamily="34" charset="-122"/>
              </a:rPr>
              <a:t> </a:t>
            </a:r>
            <a:r>
              <a:rPr lang="en-US" altLang="zh-CN" sz="100" dirty="0">
                <a:solidFill>
                  <a:prstClr val="black"/>
                </a:solidFill>
                <a:ea typeface="微软雅黑" panose="020B0503020204020204" pitchFamily="34" charset="-122"/>
              </a:rPr>
              <a:t>http://www.1ppt.com/moban/</a:t>
            </a:r>
            <a:r>
              <a:rPr lang="zh-CN" altLang="en-US" sz="100" dirty="0" smtClean="0">
                <a:solidFill>
                  <a:prstClr val="black"/>
                </a:solidFill>
                <a:ea typeface="微软雅黑" panose="020B0503020204020204" pitchFamily="34" charset="-122"/>
              </a:rPr>
              <a:t> </a:t>
            </a:r>
            <a:endParaRPr lang="en-US" altLang="zh-CN" sz="100" dirty="0" smtClean="0">
              <a:solidFill>
                <a:prstClr val="black"/>
              </a:solidFill>
              <a:ea typeface="微软雅黑" panose="020B0503020204020204" pitchFamily="34" charset="-122"/>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500">
        <p159:morph option="byObject"/>
      </p:transition>
    </mc:Choice>
    <mc:Fallback>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14DB4759-EB4B-4680-AADB-3207246FA4EB}"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3319843-89E7-4C78-A717-E113FBE54628}" type="slidenum">
              <a:rPr lang="zh-CN" altLang="en-US" smtClean="0"/>
            </a:fld>
            <a:endParaRPr lang="zh-CN" alt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500">
        <p159:morph option="byObject"/>
      </p:transition>
    </mc:Choice>
    <mc:Fallback>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14DB4759-EB4B-4680-AADB-3207246FA4EB}"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3319843-89E7-4C78-A717-E113FBE54628}" type="slidenum">
              <a:rPr lang="zh-CN" altLang="en-US" smtClean="0"/>
            </a:fld>
            <a:endParaRPr lang="zh-CN" alt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500">
        <p159:morph option="byObject"/>
      </p:transition>
    </mc:Choice>
    <mc:Fallback>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14DB4759-EB4B-4680-AADB-3207246FA4EB}"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3319843-89E7-4C78-A717-E113FBE54628}" type="slidenum">
              <a:rPr lang="zh-CN" altLang="en-US" smtClean="0"/>
            </a:fld>
            <a:endParaRPr lang="zh-CN" alt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500">
        <p159:morph option="byObject"/>
      </p:transition>
    </mc:Choice>
    <mc:Fallback>
      <p:transition>
        <p:fade/>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4" Type="http://schemas.openxmlformats.org/officeDocument/2006/relationships/theme" Target="../theme/theme2.xml"/><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DB4759-EB4B-4680-AADB-3207246FA4EB}"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319843-89E7-4C78-A717-E113FBE54628}"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xmlns:p159="http://schemas.microsoft.com/office/powerpoint/2015/09/main">
    <mc:Choice Requires="p159">
      <p:transition xmlns:p14="http://schemas.microsoft.com/office/powerpoint/2010/main" p14:dur="500">
        <p159:morph option="byObject"/>
      </p:transition>
    </mc:Choice>
    <mc:Fallback>
      <p:transition>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Lst>
  <mc:AlternateContent xmlns:mc="http://schemas.openxmlformats.org/markup-compatibility/2006" xmlns:p159="http://schemas.microsoft.com/office/powerpoint/2015/09/main">
    <mc:Choice Requires="p159">
      <p:transition xmlns:p14="http://schemas.microsoft.com/office/powerpoint/2010/main" p14:dur="500">
        <p159:morph option="byObject"/>
      </p:transition>
    </mc:Choice>
    <mc:Fallback>
      <p:transition>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jpeg"/><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image" Target="../media/image1.jpe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2.xml.rels><?xml version="1.0" encoding="UTF-8" standalone="yes"?>
<Relationships xmlns="http://schemas.openxmlformats.org/package/2006/relationships"><Relationship Id="rId9" Type="http://schemas.openxmlformats.org/officeDocument/2006/relationships/tags" Target="../tags/tag8.xml"/><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3" Type="http://schemas.openxmlformats.org/officeDocument/2006/relationships/slideLayout" Target="../slideLayouts/slideLayout1.xml"/><Relationship Id="rId22" Type="http://schemas.openxmlformats.org/officeDocument/2006/relationships/tags" Target="../tags/tag21.xml"/><Relationship Id="rId21" Type="http://schemas.openxmlformats.org/officeDocument/2006/relationships/tags" Target="../tags/tag20.xml"/><Relationship Id="rId20" Type="http://schemas.openxmlformats.org/officeDocument/2006/relationships/tags" Target="../tags/tag19.xml"/><Relationship Id="rId2" Type="http://schemas.openxmlformats.org/officeDocument/2006/relationships/tags" Target="../tags/tag1.xml"/><Relationship Id="rId19" Type="http://schemas.openxmlformats.org/officeDocument/2006/relationships/tags" Target="../tags/tag18.xml"/><Relationship Id="rId18" Type="http://schemas.openxmlformats.org/officeDocument/2006/relationships/tags" Target="../tags/tag17.xml"/><Relationship Id="rId17" Type="http://schemas.openxmlformats.org/officeDocument/2006/relationships/tags" Target="../tags/tag16.xml"/><Relationship Id="rId16" Type="http://schemas.openxmlformats.org/officeDocument/2006/relationships/tags" Target="../tags/tag15.xml"/><Relationship Id="rId15" Type="http://schemas.openxmlformats.org/officeDocument/2006/relationships/tags" Target="../tags/tag14.xml"/><Relationship Id="rId14" Type="http://schemas.openxmlformats.org/officeDocument/2006/relationships/tags" Target="../tags/tag13.xml"/><Relationship Id="rId13" Type="http://schemas.openxmlformats.org/officeDocument/2006/relationships/tags" Target="../tags/tag12.xml"/><Relationship Id="rId12" Type="http://schemas.openxmlformats.org/officeDocument/2006/relationships/tags" Target="../tags/tag11.xml"/><Relationship Id="rId11" Type="http://schemas.openxmlformats.org/officeDocument/2006/relationships/tags" Target="../tags/tag10.xml"/><Relationship Id="rId10" Type="http://schemas.openxmlformats.org/officeDocument/2006/relationships/tags" Target="../tags/tag9.xml"/><Relationship Id="rId1" Type="http://schemas.openxmlformats.org/officeDocument/2006/relationships/image" Target="../media/image1.jpe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6.jpeg"/><Relationship Id="rId1" Type="http://schemas.openxmlformats.org/officeDocument/2006/relationships/image" Target="../media/image1.jpe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jpeg"/><Relationship Id="rId1" Type="http://schemas.openxmlformats.org/officeDocument/2006/relationships/image" Target="../media/image1.jpe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3.jpeg"/><Relationship Id="rId1"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grpSp>
        <p:nvGrpSpPr>
          <p:cNvPr id="2" name="组合 1"/>
          <p:cNvGrpSpPr/>
          <p:nvPr/>
        </p:nvGrpSpPr>
        <p:grpSpPr>
          <a:xfrm>
            <a:off x="1905" y="1170939"/>
            <a:ext cx="12190095" cy="3477895"/>
            <a:chOff x="1793861" y="953162"/>
            <a:chExt cx="8606155" cy="3695787"/>
          </a:xfrm>
        </p:grpSpPr>
        <p:sp>
          <p:nvSpPr>
            <p:cNvPr id="4" name="矩形: 圆角 3"/>
            <p:cNvSpPr/>
            <p:nvPr/>
          </p:nvSpPr>
          <p:spPr>
            <a:xfrm>
              <a:off x="1793861" y="953162"/>
              <a:ext cx="8606155" cy="3695787"/>
            </a:xfrm>
            <a:prstGeom prst="rect">
              <a:avLst/>
            </a:prstGeom>
            <a:gradFill flip="none" rotWithShape="1">
              <a:gsLst>
                <a:gs pos="0">
                  <a:srgbClr val="547F8E">
                    <a:alpha val="50000"/>
                  </a:srgbClr>
                </a:gs>
                <a:gs pos="100000">
                  <a:srgbClr val="295265"/>
                </a:gs>
              </a:gsLst>
              <a:lin ang="2700000" scaled="1"/>
              <a:tileRect/>
            </a:gra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文本框 4"/>
            <p:cNvSpPr txBox="1"/>
            <p:nvPr/>
          </p:nvSpPr>
          <p:spPr>
            <a:xfrm>
              <a:off x="2426110" y="1117715"/>
              <a:ext cx="7501255" cy="3040573"/>
            </a:xfrm>
            <a:prstGeom prst="rect">
              <a:avLst/>
            </a:prstGeom>
            <a:noFill/>
          </p:spPr>
          <p:txBody>
            <a:bodyPr vert="horz" wrap="square" rtlCol="0">
              <a:spAutoFit/>
            </a:bodyPr>
            <a:lstStyle/>
            <a:p>
              <a:pPr algn="ctr"/>
              <a:r>
                <a:rPr lang="en-US" altLang="zh-CN" sz="6000" dirty="0">
                  <a:gradFill flip="none" rotWithShape="1">
                    <a:gsLst>
                      <a:gs pos="0">
                        <a:srgbClr val="ECB75E"/>
                      </a:gs>
                      <a:gs pos="100000">
                        <a:srgbClr val="F8DFA1"/>
                      </a:gs>
                    </a:gsLst>
                    <a:lin ang="13500000" scaled="1"/>
                    <a:tileRect/>
                  </a:gradFill>
                  <a:effectLst>
                    <a:outerShdw blurRad="50800" dist="38100" dir="2700000" algn="tl" rotWithShape="0">
                      <a:prstClr val="black">
                        <a:alpha val="40000"/>
                      </a:prstClr>
                    </a:outerShdw>
                  </a:effectLst>
                  <a:latin typeface="Times New Roman" panose="02020603050405020304" charset="0"/>
                  <a:cs typeface="Times New Roman" panose="02020603050405020304" charset="0"/>
                  <a:sym typeface="+mn-lt"/>
                </a:rPr>
                <a:t>Chinese Painting: </a:t>
              </a:r>
              <a:endParaRPr lang="en-US" altLang="zh-CN" sz="6000" dirty="0">
                <a:gradFill flip="none" rotWithShape="1">
                  <a:gsLst>
                    <a:gs pos="0">
                      <a:srgbClr val="ECB75E"/>
                    </a:gs>
                    <a:gs pos="100000">
                      <a:srgbClr val="F8DFA1"/>
                    </a:gs>
                  </a:gsLst>
                  <a:lin ang="13500000" scaled="1"/>
                  <a:tileRect/>
                </a:gradFill>
                <a:effectLst>
                  <a:outerShdw blurRad="50800" dist="38100" dir="2700000" algn="tl" rotWithShape="0">
                    <a:prstClr val="black">
                      <a:alpha val="40000"/>
                    </a:prstClr>
                  </a:outerShdw>
                </a:effectLst>
                <a:latin typeface="Times New Roman" panose="02020603050405020304" charset="0"/>
                <a:cs typeface="Times New Roman" panose="02020603050405020304" charset="0"/>
                <a:sym typeface="+mn-lt"/>
              </a:endParaRPr>
            </a:p>
            <a:p>
              <a:pPr algn="ctr"/>
              <a:r>
                <a:rPr lang="en-US" altLang="zh-CN" sz="6000" i="1" dirty="0">
                  <a:gradFill flip="none" rotWithShape="1">
                    <a:gsLst>
                      <a:gs pos="0">
                        <a:srgbClr val="ECB75E"/>
                      </a:gs>
                      <a:gs pos="100000">
                        <a:srgbClr val="F8DFA1"/>
                      </a:gs>
                    </a:gsLst>
                    <a:lin ang="13500000" scaled="1"/>
                    <a:tileRect/>
                  </a:gradFill>
                  <a:effectLst>
                    <a:outerShdw blurRad="50800" dist="38100" dir="2700000" algn="tl" rotWithShape="0">
                      <a:prstClr val="black">
                        <a:alpha val="40000"/>
                      </a:prstClr>
                    </a:outerShdw>
                  </a:effectLst>
                  <a:latin typeface="Times New Roman" panose="02020603050405020304" charset="0"/>
                  <a:cs typeface="Times New Roman" panose="02020603050405020304" charset="0"/>
                  <a:sym typeface="+mn-lt"/>
                </a:rPr>
                <a:t>A Thousand Miles of </a:t>
              </a:r>
              <a:endParaRPr lang="en-US" altLang="zh-CN" sz="6000" i="1" dirty="0">
                <a:gradFill flip="none" rotWithShape="1">
                  <a:gsLst>
                    <a:gs pos="0">
                      <a:srgbClr val="ECB75E"/>
                    </a:gs>
                    <a:gs pos="100000">
                      <a:srgbClr val="F8DFA1"/>
                    </a:gs>
                  </a:gsLst>
                  <a:lin ang="13500000" scaled="1"/>
                  <a:tileRect/>
                </a:gradFill>
                <a:effectLst>
                  <a:outerShdw blurRad="50800" dist="38100" dir="2700000" algn="tl" rotWithShape="0">
                    <a:prstClr val="black">
                      <a:alpha val="40000"/>
                    </a:prstClr>
                  </a:outerShdw>
                </a:effectLst>
                <a:latin typeface="Times New Roman" panose="02020603050405020304" charset="0"/>
                <a:cs typeface="Times New Roman" panose="02020603050405020304" charset="0"/>
                <a:sym typeface="+mn-lt"/>
              </a:endParaRPr>
            </a:p>
            <a:p>
              <a:pPr algn="ctr"/>
              <a:r>
                <a:rPr lang="en-US" altLang="zh-CN" sz="6000" i="1" dirty="0">
                  <a:gradFill flip="none" rotWithShape="1">
                    <a:gsLst>
                      <a:gs pos="0">
                        <a:srgbClr val="ECB75E"/>
                      </a:gs>
                      <a:gs pos="100000">
                        <a:srgbClr val="F8DFA1"/>
                      </a:gs>
                    </a:gsLst>
                    <a:lin ang="13500000" scaled="1"/>
                    <a:tileRect/>
                  </a:gradFill>
                  <a:effectLst>
                    <a:outerShdw blurRad="50800" dist="38100" dir="2700000" algn="tl" rotWithShape="0">
                      <a:prstClr val="black">
                        <a:alpha val="40000"/>
                      </a:prstClr>
                    </a:outerShdw>
                  </a:effectLst>
                  <a:latin typeface="Times New Roman" panose="02020603050405020304" charset="0"/>
                  <a:cs typeface="Times New Roman" panose="02020603050405020304" charset="0"/>
                  <a:sym typeface="+mn-lt"/>
                </a:rPr>
                <a:t>Rivers and Mountains</a:t>
              </a:r>
              <a:endParaRPr lang="en-US" altLang="zh-CN" sz="6000" i="1" dirty="0">
                <a:gradFill flip="none" rotWithShape="1">
                  <a:gsLst>
                    <a:gs pos="0">
                      <a:srgbClr val="ECB75E"/>
                    </a:gs>
                    <a:gs pos="100000">
                      <a:srgbClr val="F8DFA1"/>
                    </a:gs>
                  </a:gsLst>
                  <a:lin ang="13500000" scaled="1"/>
                  <a:tileRect/>
                </a:gradFill>
                <a:effectLst>
                  <a:outerShdw blurRad="50800" dist="38100" dir="2700000" algn="tl" rotWithShape="0">
                    <a:prstClr val="black">
                      <a:alpha val="40000"/>
                    </a:prstClr>
                  </a:outerShdw>
                </a:effectLst>
                <a:latin typeface="Times New Roman" panose="02020603050405020304" charset="0"/>
                <a:cs typeface="Times New Roman" panose="02020603050405020304" charset="0"/>
                <a:sym typeface="+mn-lt"/>
              </a:endParaRPr>
            </a:p>
          </p:txBody>
        </p:sp>
        <p:sp>
          <p:nvSpPr>
            <p:cNvPr id="6" name="文本框 5"/>
            <p:cNvSpPr txBox="1"/>
            <p:nvPr/>
          </p:nvSpPr>
          <p:spPr>
            <a:xfrm>
              <a:off x="2856416" y="3850290"/>
              <a:ext cx="6640559" cy="685580"/>
            </a:xfrm>
            <a:prstGeom prst="rect">
              <a:avLst/>
            </a:prstGeom>
            <a:noFill/>
          </p:spPr>
          <p:txBody>
            <a:bodyPr wrap="square">
              <a:spAutoFit/>
            </a:bodyPr>
            <a:lstStyle/>
            <a:p>
              <a:pPr algn="ctr"/>
              <a:r>
                <a:rPr lang="en-US" altLang="zh-CN" spc="100" dirty="0">
                  <a:gradFill>
                    <a:gsLst>
                      <a:gs pos="0">
                        <a:srgbClr val="ECB75E"/>
                      </a:gs>
                      <a:gs pos="100000">
                        <a:srgbClr val="F8DFA1"/>
                      </a:gs>
                    </a:gsLst>
                    <a:lin ang="5400000" scaled="1"/>
                  </a:gradFill>
                  <a:latin typeface="Arial" panose="020B0604020202020204" pitchFamily="34" charset="0"/>
                  <a:cs typeface="Arial" panose="020B0604020202020204" pitchFamily="34" charset="0"/>
                  <a:sym typeface="+mn-lt"/>
                </a:rPr>
                <a:t>Week14  Yao Yiyun</a:t>
              </a:r>
              <a:endParaRPr lang="en-US" altLang="zh-CN" spc="100" dirty="0">
                <a:gradFill>
                  <a:gsLst>
                    <a:gs pos="0">
                      <a:srgbClr val="ECB75E"/>
                    </a:gs>
                    <a:gs pos="100000">
                      <a:srgbClr val="F8DFA1"/>
                    </a:gs>
                  </a:gsLst>
                  <a:lin ang="5400000" scaled="1"/>
                </a:gradFill>
                <a:latin typeface="Arial" panose="020B0604020202020204" pitchFamily="34" charset="0"/>
                <a:cs typeface="Arial" panose="020B0604020202020204" pitchFamily="34" charset="0"/>
                <a:sym typeface="+mn-lt"/>
              </a:endParaRPr>
            </a:p>
            <a:p>
              <a:pPr algn="ctr"/>
              <a:r>
                <a:rPr lang="en-US" altLang="zh-CN" b="1" spc="100" dirty="0">
                  <a:gradFill>
                    <a:gsLst>
                      <a:gs pos="0">
                        <a:srgbClr val="ECB75E"/>
                      </a:gs>
                      <a:gs pos="100000">
                        <a:srgbClr val="F8DFA1"/>
                      </a:gs>
                    </a:gsLst>
                    <a:lin ang="5400000" scaled="1"/>
                  </a:gradFill>
                  <a:latin typeface="Arial" panose="020B0604020202020204" pitchFamily="34" charset="0"/>
                  <a:cs typeface="Arial" panose="020B0604020202020204" pitchFamily="34" charset="0"/>
                  <a:sym typeface="+mn-lt"/>
                </a:rPr>
                <a:t>23</a:t>
              </a:r>
              <a:r>
                <a:rPr lang="zh-CN" altLang="en-US" b="1" spc="100" dirty="0">
                  <a:gradFill>
                    <a:gsLst>
                      <a:gs pos="0">
                        <a:srgbClr val="ECB75E"/>
                      </a:gs>
                      <a:gs pos="100000">
                        <a:srgbClr val="F8DFA1"/>
                      </a:gs>
                    </a:gsLst>
                    <a:lin ang="5400000" scaled="1"/>
                  </a:gradFill>
                  <a:latin typeface="Arial" panose="020B0604020202020204" pitchFamily="34" charset="0"/>
                  <a:cs typeface="Arial" panose="020B0604020202020204" pitchFamily="34" charset="0"/>
                  <a:sym typeface="+mn-lt"/>
                </a:rPr>
                <a:t>英语笔译</a:t>
              </a:r>
              <a:r>
                <a:rPr lang="en-US" altLang="zh-CN" b="1" spc="100" dirty="0">
                  <a:gradFill>
                    <a:gsLst>
                      <a:gs pos="0">
                        <a:srgbClr val="ECB75E"/>
                      </a:gs>
                      <a:gs pos="100000">
                        <a:srgbClr val="F8DFA1"/>
                      </a:gs>
                    </a:gsLst>
                    <a:lin ang="5400000" scaled="1"/>
                  </a:gradFill>
                  <a:latin typeface="Arial" panose="020B0604020202020204" pitchFamily="34" charset="0"/>
                  <a:cs typeface="Arial" panose="020B0604020202020204" pitchFamily="34" charset="0"/>
                  <a:sym typeface="+mn-lt"/>
                </a:rPr>
                <a:t> </a:t>
              </a:r>
              <a:r>
                <a:rPr lang="zh-CN" altLang="en-US" b="1" spc="100" dirty="0">
                  <a:gradFill>
                    <a:gsLst>
                      <a:gs pos="0">
                        <a:srgbClr val="ECB75E"/>
                      </a:gs>
                      <a:gs pos="100000">
                        <a:srgbClr val="F8DFA1"/>
                      </a:gs>
                    </a:gsLst>
                    <a:lin ang="5400000" scaled="1"/>
                  </a:gradFill>
                  <a:latin typeface="Arial" panose="020B0604020202020204" pitchFamily="34" charset="0"/>
                  <a:cs typeface="Arial" panose="020B0604020202020204" pitchFamily="34" charset="0"/>
                  <a:sym typeface="+mn-lt"/>
                </a:rPr>
                <a:t>姚懿芸</a:t>
              </a:r>
              <a:endParaRPr lang="zh-CN" altLang="en-US" b="1" spc="100" dirty="0">
                <a:gradFill>
                  <a:gsLst>
                    <a:gs pos="0">
                      <a:srgbClr val="ECB75E"/>
                    </a:gs>
                    <a:gs pos="100000">
                      <a:srgbClr val="F8DFA1"/>
                    </a:gs>
                  </a:gsLst>
                  <a:lin ang="5400000" scaled="1"/>
                </a:gradFill>
                <a:latin typeface="Arial" panose="020B0604020202020204" pitchFamily="34" charset="0"/>
                <a:cs typeface="Arial" panose="020B0604020202020204" pitchFamily="34" charset="0"/>
                <a:sym typeface="+mn-lt"/>
              </a:endParaRPr>
            </a:p>
          </p:txBody>
        </p:sp>
        <p:cxnSp>
          <p:nvCxnSpPr>
            <p:cNvPr id="8" name="直接连接符 7"/>
            <p:cNvCxnSpPr/>
            <p:nvPr/>
          </p:nvCxnSpPr>
          <p:spPr>
            <a:xfrm>
              <a:off x="4442012" y="4494990"/>
              <a:ext cx="3307977" cy="0"/>
            </a:xfrm>
            <a:prstGeom prst="line">
              <a:avLst/>
            </a:prstGeom>
            <a:ln w="25400">
              <a:gradFill flip="none" rotWithShape="1">
                <a:gsLst>
                  <a:gs pos="0">
                    <a:srgbClr val="EDBB64"/>
                  </a:gs>
                  <a:gs pos="100000">
                    <a:srgbClr val="F8DE9F"/>
                  </a:gs>
                </a:gsLst>
                <a:lin ang="18900000" scaled="1"/>
                <a:tileRect/>
              </a:gradFill>
            </a:ln>
          </p:spPr>
          <p:style>
            <a:lnRef idx="1">
              <a:schemeClr val="accent1"/>
            </a:lnRef>
            <a:fillRef idx="0">
              <a:schemeClr val="accent1"/>
            </a:fillRef>
            <a:effectRef idx="0">
              <a:schemeClr val="accent1"/>
            </a:effectRef>
            <a:fontRef idx="minor">
              <a:schemeClr val="tx1"/>
            </a:fontRef>
          </p:style>
        </p:cxnSp>
      </p:grpSp>
      <p:pic>
        <p:nvPicPr>
          <p:cNvPr id="3" name="图片 2" descr="C:/Users/86138/Desktop/i/研二/中国语言与文化/8c60384fc6b26a08382561fbb681ea01.jpeg8c60384fc6b26a08382561fbb681ea01"/>
          <p:cNvPicPr>
            <a:picLocks noChangeAspect="1"/>
          </p:cNvPicPr>
          <p:nvPr/>
        </p:nvPicPr>
        <p:blipFill>
          <a:blip r:embed="rId2"/>
          <a:srcRect t="12164" b="12164"/>
          <a:stretch>
            <a:fillRect/>
          </a:stretch>
        </p:blipFill>
        <p:spPr>
          <a:xfrm rot="5400000">
            <a:off x="4975225" y="-360045"/>
            <a:ext cx="2244725" cy="12191365"/>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500">
        <p159:morph option="byObject"/>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250" fill="hold">
                                          <p:stCondLst>
                                            <p:cond delay="0"/>
                                          </p:stCondLst>
                                        </p:cTn>
                                        <p:tgtEl>
                                          <p:spTgt spid="2"/>
                                        </p:tgtEl>
                                        <p:attrNameLst>
                                          <p:attrName>style.visibility</p:attrName>
                                        </p:attrNameLst>
                                      </p:cBhvr>
                                      <p:to>
                                        <p:strVal val="visible"/>
                                      </p:to>
                                    </p:set>
                                    <p:anim calcmode="lin" valueType="num">
                                      <p:cBhvr additive="base">
                                        <p:cTn id="7" dur="250" fill="hold"/>
                                        <p:tgtEl>
                                          <p:spTgt spid="2"/>
                                        </p:tgtEl>
                                        <p:attrNameLst>
                                          <p:attrName>ppt_x</p:attrName>
                                        </p:attrNameLst>
                                      </p:cBhvr>
                                      <p:tavLst>
                                        <p:tav tm="0">
                                          <p:val>
                                            <p:strVal val="#ppt_x"/>
                                          </p:val>
                                        </p:tav>
                                        <p:tav tm="100000">
                                          <p:val>
                                            <p:strVal val="#ppt_x"/>
                                          </p:val>
                                        </p:tav>
                                      </p:tavLst>
                                    </p:anim>
                                    <p:anim calcmode="lin" valueType="num">
                                      <p:cBhvr additive="base">
                                        <p:cTn id="8" dur="25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矩形: 圆角 1"/>
          <p:cNvSpPr/>
          <p:nvPr/>
        </p:nvSpPr>
        <p:spPr>
          <a:xfrm>
            <a:off x="386080" y="179705"/>
            <a:ext cx="11419840" cy="6538595"/>
          </a:xfrm>
          <a:prstGeom prst="roundRect">
            <a:avLst>
              <a:gd name="adj" fmla="val 6445"/>
            </a:avLst>
          </a:prstGeom>
          <a:solidFill>
            <a:srgbClr val="FFF8E9">
              <a:alpha val="94000"/>
            </a:srgbClr>
          </a:solidFill>
          <a:ln w="25400">
            <a:gradFill>
              <a:gsLst>
                <a:gs pos="0">
                  <a:srgbClr val="F8DE9F"/>
                </a:gs>
                <a:gs pos="100000">
                  <a:srgbClr val="EDBB64"/>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矩形 17"/>
          <p:cNvSpPr/>
          <p:nvPr/>
        </p:nvSpPr>
        <p:spPr>
          <a:xfrm>
            <a:off x="511175" y="4328160"/>
            <a:ext cx="11294745" cy="1496060"/>
          </a:xfrm>
          <a:prstGeom prst="rect">
            <a:avLst/>
          </a:prstGeom>
        </p:spPr>
        <p:txBody>
          <a:bodyPr wrap="square">
            <a:noAutofit/>
          </a:bodyPr>
          <a:lstStyle/>
          <a:p>
            <a:pPr algn="ctr">
              <a:lnSpc>
                <a:spcPct val="150000"/>
              </a:lnSpc>
            </a:pPr>
            <a:r>
              <a:rPr lang="en-US" altLang="zh-CN" sz="2400" b="1" i="1" dirty="0">
                <a:solidFill>
                  <a:schemeClr val="tx1"/>
                </a:solidFill>
                <a:latin typeface="Arial" panose="020B0604020202020204" pitchFamily="34" charset="0"/>
                <a:cs typeface="Arial" panose="020B0604020202020204" pitchFamily="34" charset="0"/>
                <a:sym typeface="+mn-lt"/>
              </a:rPr>
              <a:t>Natural Harmony</a:t>
            </a:r>
            <a:endParaRPr lang="en-US" altLang="zh-CN" sz="2400" b="1" i="1" dirty="0">
              <a:solidFill>
                <a:schemeClr val="tx1"/>
              </a:solidFill>
              <a:latin typeface="Arial" panose="020B0604020202020204" pitchFamily="34" charset="0"/>
              <a:cs typeface="Arial" panose="020B0604020202020204" pitchFamily="34" charset="0"/>
              <a:sym typeface="+mn-lt"/>
            </a:endParaRPr>
          </a:p>
          <a:p>
            <a:pPr algn="l">
              <a:lnSpc>
                <a:spcPct val="150000"/>
              </a:lnSpc>
            </a:pPr>
            <a:r>
              <a:rPr lang="en-US" altLang="zh-CN" sz="2400" dirty="0">
                <a:solidFill>
                  <a:schemeClr val="tx1"/>
                </a:solidFill>
                <a:latin typeface="Arial" panose="020B0604020202020204" pitchFamily="34" charset="0"/>
                <a:cs typeface="Arial" panose="020B0604020202020204" pitchFamily="34" charset="0"/>
                <a:sym typeface="+mn-lt"/>
              </a:rPr>
              <a:t>The painting symbolizes the ideal </a:t>
            </a:r>
            <a:r>
              <a:rPr lang="en-US" altLang="zh-CN" sz="2400" dirty="0">
                <a:solidFill>
                  <a:schemeClr val="tx1"/>
                </a:solidFill>
                <a:highlight>
                  <a:srgbClr val="FFFF00"/>
                </a:highlight>
                <a:latin typeface="Arial" panose="020B0604020202020204" pitchFamily="34" charset="0"/>
                <a:cs typeface="Arial" panose="020B0604020202020204" pitchFamily="34" charset="0"/>
                <a:sym typeface="+mn-lt"/>
              </a:rPr>
              <a:t>harmony between man and nature</a:t>
            </a:r>
            <a:r>
              <a:rPr lang="zh-CN" altLang="en-US" sz="2400" dirty="0">
                <a:solidFill>
                  <a:schemeClr val="tx1"/>
                </a:solidFill>
                <a:highlight>
                  <a:srgbClr val="FFFF00"/>
                </a:highlight>
                <a:latin typeface="Arial" panose="020B0604020202020204" pitchFamily="34" charset="0"/>
                <a:cs typeface="Arial" panose="020B0604020202020204" pitchFamily="34" charset="0"/>
                <a:sym typeface="+mn-lt"/>
              </a:rPr>
              <a:t>（天人合一）</a:t>
            </a:r>
            <a:r>
              <a:rPr lang="en-US" altLang="zh-CN" sz="2400" dirty="0">
                <a:solidFill>
                  <a:schemeClr val="tx1"/>
                </a:solidFill>
                <a:latin typeface="Arial" panose="020B0604020202020204" pitchFamily="34" charset="0"/>
                <a:cs typeface="Arial" panose="020B0604020202020204" pitchFamily="34" charset="0"/>
                <a:sym typeface="+mn-lt"/>
              </a:rPr>
              <a:t>, a core principle in Chinese culture. The river represents life and the flow of time, while the mountains symbolize stability and endurance.</a:t>
            </a:r>
            <a:endParaRPr lang="en-US" altLang="zh-CN" sz="2400" dirty="0">
              <a:solidFill>
                <a:schemeClr val="tx1"/>
              </a:solidFill>
              <a:latin typeface="Arial" panose="020B0604020202020204" pitchFamily="34" charset="0"/>
              <a:cs typeface="Arial" panose="020B0604020202020204" pitchFamily="34" charset="0"/>
              <a:sym typeface="+mn-lt"/>
            </a:endParaRPr>
          </a:p>
        </p:txBody>
      </p:sp>
      <p:pic>
        <p:nvPicPr>
          <p:cNvPr id="3" name="图片 2" descr="452e0fe58d2e2c6effb75b39bd60b7d7"/>
          <p:cNvPicPr>
            <a:picLocks noChangeAspect="1"/>
          </p:cNvPicPr>
          <p:nvPr/>
        </p:nvPicPr>
        <p:blipFill>
          <a:blip r:embed="rId2"/>
          <a:stretch>
            <a:fillRect/>
          </a:stretch>
        </p:blipFill>
        <p:spPr>
          <a:xfrm>
            <a:off x="1633855" y="237490"/>
            <a:ext cx="8735695" cy="4196715"/>
          </a:xfrm>
          <a:prstGeom prst="rect">
            <a:avLst/>
          </a:prstGeom>
        </p:spPr>
      </p:pic>
      <p:pic>
        <p:nvPicPr>
          <p:cNvPr id="4" name="图片 3" descr="7324030369de4192938c468b5ace7411"/>
          <p:cNvPicPr>
            <a:picLocks noChangeAspect="1"/>
          </p:cNvPicPr>
          <p:nvPr/>
        </p:nvPicPr>
        <p:blipFill>
          <a:blip r:embed="rId3"/>
          <a:stretch>
            <a:fillRect/>
          </a:stretch>
        </p:blipFill>
        <p:spPr>
          <a:xfrm>
            <a:off x="1633855" y="267970"/>
            <a:ext cx="8735695" cy="4197350"/>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500">
        <p159:morph option="byObject"/>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矩形: 圆角 1"/>
          <p:cNvSpPr/>
          <p:nvPr/>
        </p:nvSpPr>
        <p:spPr>
          <a:xfrm>
            <a:off x="391886" y="476916"/>
            <a:ext cx="11408228" cy="6157686"/>
          </a:xfrm>
          <a:prstGeom prst="roundRect">
            <a:avLst>
              <a:gd name="adj" fmla="val 6445"/>
            </a:avLst>
          </a:prstGeom>
          <a:solidFill>
            <a:srgbClr val="C7DAE0">
              <a:alpha val="90000"/>
            </a:srgbClr>
          </a:solidFill>
          <a:ln w="25400">
            <a:gradFill>
              <a:gsLst>
                <a:gs pos="0">
                  <a:srgbClr val="F8DE9F"/>
                </a:gs>
                <a:gs pos="100000">
                  <a:srgbClr val="EDBB64"/>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矩形: 圆角 4"/>
          <p:cNvSpPr/>
          <p:nvPr/>
        </p:nvSpPr>
        <p:spPr>
          <a:xfrm>
            <a:off x="5543642" y="2034246"/>
            <a:ext cx="1104716" cy="77220"/>
          </a:xfrm>
          <a:prstGeom prst="roundRect">
            <a:avLst>
              <a:gd name="adj" fmla="val 50000"/>
            </a:avLst>
          </a:prstGeom>
          <a:solidFill>
            <a:srgbClr val="F8DE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a:solidFill>
                <a:srgbClr val="F8DE9F"/>
              </a:solidFill>
              <a:cs typeface="+mn-ea"/>
              <a:sym typeface="+mn-lt"/>
            </a:endParaRPr>
          </a:p>
        </p:txBody>
      </p:sp>
      <p:sp>
        <p:nvSpPr>
          <p:cNvPr id="9" name="矩形: 圆角 8"/>
          <p:cNvSpPr/>
          <p:nvPr/>
        </p:nvSpPr>
        <p:spPr>
          <a:xfrm>
            <a:off x="5543642" y="5513434"/>
            <a:ext cx="1104716" cy="77220"/>
          </a:xfrm>
          <a:prstGeom prst="roundRect">
            <a:avLst>
              <a:gd name="adj" fmla="val 50000"/>
            </a:avLst>
          </a:prstGeom>
          <a:solidFill>
            <a:srgbClr val="F8DE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a:solidFill>
                <a:srgbClr val="F8DE9F"/>
              </a:solidFill>
              <a:cs typeface="+mn-ea"/>
              <a:sym typeface="+mn-lt"/>
            </a:endParaRPr>
          </a:p>
        </p:txBody>
      </p:sp>
      <p:sp>
        <p:nvSpPr>
          <p:cNvPr id="10" name="矩形: 圆角 9"/>
          <p:cNvSpPr/>
          <p:nvPr/>
        </p:nvSpPr>
        <p:spPr>
          <a:xfrm>
            <a:off x="4478449" y="272748"/>
            <a:ext cx="3235102" cy="410259"/>
          </a:xfrm>
          <a:prstGeom prst="roundRect">
            <a:avLst>
              <a:gd name="adj" fmla="val 24940"/>
            </a:avLst>
          </a:prstGeom>
          <a:gradFill flip="none" rotWithShape="1">
            <a:gsLst>
              <a:gs pos="0">
                <a:srgbClr val="547F8E"/>
              </a:gs>
              <a:gs pos="100000">
                <a:srgbClr val="295265"/>
              </a:gs>
            </a:gsLst>
            <a:lin ang="2700000" scaled="1"/>
            <a:tileRect/>
          </a:gradFill>
          <a:ln w="25400">
            <a:gradFill>
              <a:gsLst>
                <a:gs pos="0">
                  <a:srgbClr val="F8DE9F"/>
                </a:gs>
                <a:gs pos="100000">
                  <a:srgbClr val="EDBB64"/>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文本框 10"/>
          <p:cNvSpPr txBox="1"/>
          <p:nvPr/>
        </p:nvSpPr>
        <p:spPr>
          <a:xfrm>
            <a:off x="4563771" y="223398"/>
            <a:ext cx="3064458" cy="460375"/>
          </a:xfrm>
          <a:prstGeom prst="rect">
            <a:avLst/>
          </a:prstGeom>
          <a:noFill/>
        </p:spPr>
        <p:txBody>
          <a:bodyPr wrap="square" rtlCol="0">
            <a:spAutoFit/>
          </a:bodyPr>
          <a:lstStyle/>
          <a:p>
            <a:pPr algn="ctr"/>
            <a:r>
              <a:rPr lang="en-US" altLang="zh-CN" sz="2400" dirty="0">
                <a:gradFill flip="none" rotWithShape="1">
                  <a:gsLst>
                    <a:gs pos="100000">
                      <a:srgbClr val="F8DE9F"/>
                    </a:gs>
                    <a:gs pos="0">
                      <a:srgbClr val="EDBB64"/>
                    </a:gs>
                  </a:gsLst>
                  <a:lin ang="0" scaled="1"/>
                  <a:tileRect/>
                </a:gradFill>
                <a:cs typeface="+mn-ea"/>
                <a:sym typeface="+mn-lt"/>
              </a:rPr>
              <a:t>Question 2</a:t>
            </a:r>
            <a:endParaRPr lang="en-US" altLang="zh-CN" sz="2400" dirty="0">
              <a:gradFill flip="none" rotWithShape="1">
                <a:gsLst>
                  <a:gs pos="100000">
                    <a:srgbClr val="F8DE9F"/>
                  </a:gs>
                  <a:gs pos="0">
                    <a:srgbClr val="EDBB64"/>
                  </a:gs>
                </a:gsLst>
                <a:lin ang="0" scaled="1"/>
                <a:tileRect/>
              </a:gradFill>
              <a:cs typeface="+mn-ea"/>
              <a:sym typeface="+mn-lt"/>
            </a:endParaRPr>
          </a:p>
        </p:txBody>
      </p:sp>
      <p:sp>
        <p:nvSpPr>
          <p:cNvPr id="3" name="文本框 2"/>
          <p:cNvSpPr txBox="1"/>
          <p:nvPr/>
        </p:nvSpPr>
        <p:spPr>
          <a:xfrm>
            <a:off x="1553210" y="2459990"/>
            <a:ext cx="9086215" cy="1814830"/>
          </a:xfrm>
          <a:prstGeom prst="rect">
            <a:avLst/>
          </a:prstGeom>
          <a:noFill/>
        </p:spPr>
        <p:txBody>
          <a:bodyPr wrap="square" rtlCol="0">
            <a:spAutoFit/>
          </a:bodyPr>
          <a:p>
            <a:pPr>
              <a:lnSpc>
                <a:spcPct val="200000"/>
              </a:lnSpc>
            </a:pPr>
            <a:r>
              <a:rPr lang="en-US" altLang="zh-CN" sz="2800">
                <a:latin typeface="Arial" panose="020B0604020202020204" pitchFamily="34" charset="0"/>
                <a:cs typeface="Arial" panose="020B0604020202020204" pitchFamily="34" charset="0"/>
              </a:rPr>
              <a:t>What’s the main cultural and philosophical idea depicted in this painting?</a:t>
            </a:r>
            <a:endParaRPr lang="en-US" altLang="zh-CN" sz="280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500">
        <p159:morph option="byObject"/>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left)">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9"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grpSp>
        <p:nvGrpSpPr>
          <p:cNvPr id="7" name="组合 6"/>
          <p:cNvGrpSpPr/>
          <p:nvPr/>
        </p:nvGrpSpPr>
        <p:grpSpPr>
          <a:xfrm>
            <a:off x="-16147" y="1349357"/>
            <a:ext cx="12192635" cy="4339590"/>
            <a:chOff x="-272" y="1909427"/>
            <a:chExt cx="12192635" cy="4339590"/>
          </a:xfrm>
        </p:grpSpPr>
        <p:sp>
          <p:nvSpPr>
            <p:cNvPr id="2" name="矩形: 圆角 1"/>
            <p:cNvSpPr/>
            <p:nvPr/>
          </p:nvSpPr>
          <p:spPr>
            <a:xfrm>
              <a:off x="-272" y="1909427"/>
              <a:ext cx="12192635" cy="4339590"/>
            </a:xfrm>
            <a:prstGeom prst="rect">
              <a:avLst/>
            </a:prstGeom>
            <a:gradFill flip="none" rotWithShape="1">
              <a:gsLst>
                <a:gs pos="0">
                  <a:srgbClr val="547F8E">
                    <a:alpha val="84000"/>
                  </a:srgbClr>
                </a:gs>
                <a:gs pos="100000">
                  <a:srgbClr val="295265"/>
                </a:gs>
              </a:gsLst>
              <a:lin ang="2700000" scaled="1"/>
              <a:tileRect/>
            </a:gra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noFill/>
                </a:ln>
                <a:cs typeface="+mn-ea"/>
                <a:sym typeface="+mn-lt"/>
              </a:endParaRPr>
            </a:p>
          </p:txBody>
        </p:sp>
        <p:sp>
          <p:nvSpPr>
            <p:cNvPr id="16" name="文本框 15"/>
            <p:cNvSpPr txBox="1"/>
            <p:nvPr/>
          </p:nvSpPr>
          <p:spPr>
            <a:xfrm>
              <a:off x="2257153" y="3413742"/>
              <a:ext cx="9456420" cy="723265"/>
            </a:xfrm>
            <a:prstGeom prst="rect">
              <a:avLst/>
            </a:prstGeom>
            <a:noFill/>
            <a:ln>
              <a:noFill/>
            </a:ln>
          </p:spPr>
          <p:txBody>
            <a:bodyPr wrap="square" rtlCol="0">
              <a:noAutofit/>
            </a:bodyPr>
            <a:lstStyle/>
            <a:p>
              <a:pPr algn="ctr"/>
              <a:r>
                <a:rPr lang="en-US" altLang="zh-CN" sz="4000" dirty="0">
                  <a:ln>
                    <a:noFill/>
                  </a:ln>
                  <a:gradFill flip="none" rotWithShape="1">
                    <a:gsLst>
                      <a:gs pos="100000">
                        <a:srgbClr val="F8DE9F"/>
                      </a:gs>
                      <a:gs pos="0">
                        <a:srgbClr val="EDBB64"/>
                      </a:gs>
                    </a:gsLst>
                    <a:lin ang="0" scaled="1"/>
                    <a:tileRect/>
                  </a:gradFill>
                  <a:cs typeface="+mn-ea"/>
                  <a:sym typeface="+mn-lt"/>
                </a:rPr>
                <a:t>Symbolism and Cultural Connotations</a:t>
              </a:r>
              <a:endParaRPr lang="en-US" altLang="zh-CN" sz="4000" dirty="0">
                <a:ln>
                  <a:noFill/>
                </a:ln>
                <a:gradFill flip="none" rotWithShape="1">
                  <a:gsLst>
                    <a:gs pos="100000">
                      <a:srgbClr val="F8DE9F"/>
                    </a:gs>
                    <a:gs pos="0">
                      <a:srgbClr val="EDBB64"/>
                    </a:gs>
                  </a:gsLst>
                  <a:lin ang="0" scaled="1"/>
                  <a:tileRect/>
                </a:gradFill>
                <a:cs typeface="+mn-ea"/>
                <a:sym typeface="+mn-lt"/>
              </a:endParaRPr>
            </a:p>
          </p:txBody>
        </p:sp>
        <p:cxnSp>
          <p:nvCxnSpPr>
            <p:cNvPr id="20" name="直接连接符 19"/>
            <p:cNvCxnSpPr/>
            <p:nvPr/>
          </p:nvCxnSpPr>
          <p:spPr>
            <a:xfrm>
              <a:off x="4442012" y="4532165"/>
              <a:ext cx="3307977" cy="0"/>
            </a:xfrm>
            <a:prstGeom prst="line">
              <a:avLst/>
            </a:prstGeom>
            <a:ln w="25400">
              <a:noFill/>
            </a:ln>
          </p:spPr>
          <p:style>
            <a:lnRef idx="1">
              <a:schemeClr val="accent1"/>
            </a:lnRef>
            <a:fillRef idx="0">
              <a:schemeClr val="accent1"/>
            </a:fillRef>
            <a:effectRef idx="0">
              <a:schemeClr val="accent1"/>
            </a:effectRef>
            <a:fontRef idx="minor">
              <a:schemeClr val="tx1"/>
            </a:fontRef>
          </p:style>
        </p:cxnSp>
      </p:grpSp>
      <p:grpSp>
        <p:nvGrpSpPr>
          <p:cNvPr id="27" name="组合 26"/>
          <p:cNvGrpSpPr/>
          <p:nvPr/>
        </p:nvGrpSpPr>
        <p:grpSpPr>
          <a:xfrm>
            <a:off x="297343" y="2529947"/>
            <a:ext cx="1944044" cy="1370941"/>
            <a:chOff x="5123978" y="1229467"/>
            <a:chExt cx="1944044" cy="1370941"/>
          </a:xfrm>
        </p:grpSpPr>
        <p:sp>
          <p:nvSpPr>
            <p:cNvPr id="4" name="矩形: 圆角 3"/>
            <p:cNvSpPr/>
            <p:nvPr/>
          </p:nvSpPr>
          <p:spPr>
            <a:xfrm>
              <a:off x="5313812" y="1229467"/>
              <a:ext cx="1564376" cy="1370941"/>
            </a:xfrm>
            <a:prstGeom prst="roundRect">
              <a:avLst>
                <a:gd name="adj" fmla="val 6571"/>
              </a:avLst>
            </a:prstGeom>
            <a:gradFill flip="none" rotWithShape="1">
              <a:gsLst>
                <a:gs pos="0">
                  <a:srgbClr val="547F8E"/>
                </a:gs>
                <a:gs pos="100000">
                  <a:srgbClr val="295265"/>
                </a:gs>
              </a:gsLst>
              <a:lin ang="2700000" scaled="1"/>
              <a:tileRect/>
            </a:gradFill>
            <a:ln w="25400">
              <a:gradFill>
                <a:gsLst>
                  <a:gs pos="0">
                    <a:srgbClr val="F8DE9F"/>
                  </a:gs>
                  <a:gs pos="100000">
                    <a:srgbClr val="EDBB64"/>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 name="文本框 14"/>
            <p:cNvSpPr txBox="1"/>
            <p:nvPr/>
          </p:nvSpPr>
          <p:spPr>
            <a:xfrm>
              <a:off x="5123978" y="1229467"/>
              <a:ext cx="1944044" cy="1322070"/>
            </a:xfrm>
            <a:prstGeom prst="rect">
              <a:avLst/>
            </a:prstGeom>
            <a:noFill/>
          </p:spPr>
          <p:txBody>
            <a:bodyPr wrap="square" rtlCol="0">
              <a:spAutoFit/>
            </a:bodyPr>
            <a:lstStyle/>
            <a:p>
              <a:pPr algn="ctr"/>
              <a:r>
                <a:rPr lang="en-US" altLang="zh-CN" sz="8000" dirty="0">
                  <a:gradFill flip="none" rotWithShape="1">
                    <a:gsLst>
                      <a:gs pos="100000">
                        <a:srgbClr val="EDBB64"/>
                      </a:gs>
                      <a:gs pos="0">
                        <a:srgbClr val="F8DE9F"/>
                      </a:gs>
                    </a:gsLst>
                    <a:lin ang="0" scaled="1"/>
                    <a:tileRect/>
                  </a:gradFill>
                  <a:latin typeface="Times New Roman" panose="02020603050405020304" charset="0"/>
                  <a:cs typeface="Times New Roman" panose="02020603050405020304" charset="0"/>
                  <a:sym typeface="+mn-lt"/>
                </a:rPr>
                <a:t>III</a:t>
              </a:r>
              <a:endParaRPr lang="en-US" altLang="zh-CN" sz="8000" dirty="0">
                <a:gradFill flip="none" rotWithShape="1">
                  <a:gsLst>
                    <a:gs pos="100000">
                      <a:srgbClr val="EDBB64"/>
                    </a:gs>
                    <a:gs pos="0">
                      <a:srgbClr val="F8DE9F"/>
                    </a:gs>
                  </a:gsLst>
                  <a:lin ang="0" scaled="1"/>
                  <a:tileRect/>
                </a:gradFill>
                <a:latin typeface="Times New Roman" panose="02020603050405020304" charset="0"/>
                <a:cs typeface="Times New Roman" panose="02020603050405020304" charset="0"/>
                <a:sym typeface="+mn-lt"/>
              </a:endParaRPr>
            </a:p>
          </p:txBody>
        </p:sp>
      </p:grpSp>
      <p:cxnSp>
        <p:nvCxnSpPr>
          <p:cNvPr id="5" name="直接连接符 4"/>
          <p:cNvCxnSpPr/>
          <p:nvPr/>
        </p:nvCxnSpPr>
        <p:spPr>
          <a:xfrm>
            <a:off x="-142688" y="4657895"/>
            <a:ext cx="12378055" cy="0"/>
          </a:xfrm>
          <a:prstGeom prst="line">
            <a:avLst/>
          </a:prstGeom>
          <a:ln w="25400">
            <a:gradFill flip="none" rotWithShape="1">
              <a:gsLst>
                <a:gs pos="0">
                  <a:srgbClr val="EDBB64"/>
                </a:gs>
                <a:gs pos="100000">
                  <a:srgbClr val="F8DE9F"/>
                </a:gs>
              </a:gsLst>
              <a:lin ang="18900000" scaled="1"/>
              <a:tileRect/>
            </a:gra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15688" y="4784895"/>
            <a:ext cx="12378055" cy="0"/>
          </a:xfrm>
          <a:prstGeom prst="line">
            <a:avLst/>
          </a:prstGeom>
          <a:ln w="25400">
            <a:gradFill flip="none" rotWithShape="1">
              <a:gsLst>
                <a:gs pos="0">
                  <a:srgbClr val="EDBB64"/>
                </a:gs>
                <a:gs pos="100000">
                  <a:srgbClr val="F8DE9F"/>
                </a:gs>
              </a:gsLst>
              <a:lin ang="18900000" scaled="1"/>
              <a:tileRect/>
            </a:gra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500">
        <p159:morph option="byObject"/>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250" fill="hold">
                                          <p:stCondLst>
                                            <p:cond delay="0"/>
                                          </p:stCondLst>
                                        </p:cTn>
                                        <p:tgtEl>
                                          <p:spTgt spid="7"/>
                                        </p:tgtEl>
                                        <p:attrNameLst>
                                          <p:attrName>style.visibility</p:attrName>
                                        </p:attrNameLst>
                                      </p:cBhvr>
                                      <p:to>
                                        <p:strVal val="visible"/>
                                      </p:to>
                                    </p:set>
                                    <p:animEffect transition="in" filter="fade">
                                      <p:cBhvr>
                                        <p:cTn id="7" dur="250"/>
                                        <p:tgtEl>
                                          <p:spTgt spid="7"/>
                                        </p:tgtEl>
                                      </p:cBhvr>
                                    </p:animEffect>
                                    <p:anim calcmode="lin" valueType="num">
                                      <p:cBhvr>
                                        <p:cTn id="8" dur="250" fill="hold"/>
                                        <p:tgtEl>
                                          <p:spTgt spid="7"/>
                                        </p:tgtEl>
                                        <p:attrNameLst>
                                          <p:attrName>ppt_x</p:attrName>
                                        </p:attrNameLst>
                                      </p:cBhvr>
                                      <p:tavLst>
                                        <p:tav tm="0">
                                          <p:val>
                                            <p:strVal val="#ppt_x"/>
                                          </p:val>
                                        </p:tav>
                                        <p:tav tm="100000">
                                          <p:val>
                                            <p:strVal val="#ppt_x"/>
                                          </p:val>
                                        </p:tav>
                                      </p:tavLst>
                                    </p:anim>
                                    <p:anim calcmode="lin" valueType="num">
                                      <p:cBhvr>
                                        <p:cTn id="9" dur="250" fill="hold"/>
                                        <p:tgtEl>
                                          <p:spTgt spid="7"/>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250" fill="hold">
                                          <p:stCondLst>
                                            <p:cond delay="0"/>
                                          </p:stCondLst>
                                        </p:cTn>
                                        <p:tgtEl>
                                          <p:spTgt spid="27"/>
                                        </p:tgtEl>
                                        <p:attrNameLst>
                                          <p:attrName>style.visibility</p:attrName>
                                        </p:attrNameLst>
                                      </p:cBhvr>
                                      <p:to>
                                        <p:strVal val="visible"/>
                                      </p:to>
                                    </p:set>
                                    <p:animEffect transition="in" filter="fade">
                                      <p:cBhvr>
                                        <p:cTn id="12" dur="250"/>
                                        <p:tgtEl>
                                          <p:spTgt spid="27"/>
                                        </p:tgtEl>
                                      </p:cBhvr>
                                    </p:animEffect>
                                    <p:anim calcmode="lin" valueType="num">
                                      <p:cBhvr>
                                        <p:cTn id="13" dur="250" fill="hold"/>
                                        <p:tgtEl>
                                          <p:spTgt spid="27"/>
                                        </p:tgtEl>
                                        <p:attrNameLst>
                                          <p:attrName>ppt_x</p:attrName>
                                        </p:attrNameLst>
                                      </p:cBhvr>
                                      <p:tavLst>
                                        <p:tav tm="0">
                                          <p:val>
                                            <p:strVal val="#ppt_x"/>
                                          </p:val>
                                        </p:tav>
                                        <p:tav tm="100000">
                                          <p:val>
                                            <p:strVal val="#ppt_x"/>
                                          </p:val>
                                        </p:tav>
                                      </p:tavLst>
                                    </p:anim>
                                    <p:anim calcmode="lin" valueType="num">
                                      <p:cBhvr>
                                        <p:cTn id="14" dur="25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矩形: 圆角 1"/>
          <p:cNvSpPr/>
          <p:nvPr/>
        </p:nvSpPr>
        <p:spPr>
          <a:xfrm>
            <a:off x="391886" y="476916"/>
            <a:ext cx="11408228" cy="6157686"/>
          </a:xfrm>
          <a:prstGeom prst="roundRect">
            <a:avLst>
              <a:gd name="adj" fmla="val 6445"/>
            </a:avLst>
          </a:prstGeom>
          <a:solidFill>
            <a:srgbClr val="FFF8E9">
              <a:alpha val="94000"/>
            </a:srgbClr>
          </a:solidFill>
          <a:ln w="25400">
            <a:gradFill>
              <a:gsLst>
                <a:gs pos="0">
                  <a:srgbClr val="F8DE9F"/>
                </a:gs>
                <a:gs pos="100000">
                  <a:srgbClr val="EDBB64"/>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矩形 17"/>
          <p:cNvSpPr/>
          <p:nvPr/>
        </p:nvSpPr>
        <p:spPr>
          <a:xfrm>
            <a:off x="1280795" y="1125220"/>
            <a:ext cx="9630410" cy="4661535"/>
          </a:xfrm>
          <a:prstGeom prst="rect">
            <a:avLst/>
          </a:prstGeom>
        </p:spPr>
        <p:txBody>
          <a:bodyPr wrap="square">
            <a:noAutofit/>
          </a:bodyPr>
          <a:lstStyle/>
          <a:p>
            <a:pPr algn="ctr">
              <a:lnSpc>
                <a:spcPct val="150000"/>
              </a:lnSpc>
            </a:pPr>
            <a:r>
              <a:rPr lang="en-US" altLang="zh-CN" sz="2800" b="1" i="1" dirty="0">
                <a:solidFill>
                  <a:schemeClr val="tx1"/>
                </a:solidFill>
                <a:latin typeface="Arial" panose="020B0604020202020204" pitchFamily="34" charset="0"/>
                <a:cs typeface="Arial" panose="020B0604020202020204" pitchFamily="34" charset="0"/>
                <a:sym typeface="+mn-lt"/>
              </a:rPr>
              <a:t>Philosophical Underpinnings</a:t>
            </a:r>
            <a:endParaRPr lang="en-US" altLang="zh-CN" sz="2800" b="1" i="1" dirty="0">
              <a:solidFill>
                <a:schemeClr val="tx1"/>
              </a:solidFill>
              <a:latin typeface="Arial" panose="020B0604020202020204" pitchFamily="34" charset="0"/>
              <a:cs typeface="Arial" panose="020B0604020202020204" pitchFamily="34" charset="0"/>
              <a:sym typeface="+mn-lt"/>
            </a:endParaRPr>
          </a:p>
          <a:p>
            <a:pPr marL="342900" indent="-342900" algn="l">
              <a:lnSpc>
                <a:spcPct val="150000"/>
              </a:lnSpc>
              <a:buFont typeface="Arial" panose="020B0604020202020204" pitchFamily="34" charset="0"/>
              <a:buChar char="•"/>
            </a:pPr>
            <a:r>
              <a:rPr lang="en-US" altLang="zh-CN" sz="2400" dirty="0">
                <a:solidFill>
                  <a:schemeClr val="tx1"/>
                </a:solidFill>
                <a:latin typeface="Arial" panose="020B0604020202020204" pitchFamily="34" charset="0"/>
                <a:cs typeface="Arial" panose="020B0604020202020204" pitchFamily="34" charset="0"/>
                <a:sym typeface="+mn-lt"/>
              </a:rPr>
              <a:t>The painting embodies core elements of Confucianism and Taoism, which emphasize harmony with nature, the importance of balance, and the idea of natural order.</a:t>
            </a:r>
            <a:endParaRPr lang="en-US" altLang="zh-CN" sz="2400" dirty="0">
              <a:solidFill>
                <a:schemeClr val="tx1"/>
              </a:solidFill>
              <a:latin typeface="Arial" panose="020B0604020202020204" pitchFamily="34" charset="0"/>
              <a:cs typeface="Arial" panose="020B0604020202020204" pitchFamily="34" charset="0"/>
              <a:sym typeface="+mn-lt"/>
            </a:endParaRPr>
          </a:p>
          <a:p>
            <a:pPr marL="342900" indent="-342900" algn="l">
              <a:lnSpc>
                <a:spcPct val="150000"/>
              </a:lnSpc>
              <a:buFont typeface="Arial" panose="020B0604020202020204" pitchFamily="34" charset="0"/>
              <a:buChar char="•"/>
            </a:pPr>
            <a:r>
              <a:rPr lang="en-US" altLang="zh-CN" sz="2400" dirty="0">
                <a:solidFill>
                  <a:schemeClr val="tx1"/>
                </a:solidFill>
                <a:latin typeface="Arial" panose="020B0604020202020204" pitchFamily="34" charset="0"/>
                <a:cs typeface="Arial" panose="020B0604020202020204" pitchFamily="34" charset="0"/>
                <a:sym typeface="+mn-lt"/>
              </a:rPr>
              <a:t>The landscape itself is a metaphor for the Chinese philosophical view that the natural world is an expression of cosmic order, where each element—mountains, rivers, sky, and human life—works together in a delicate equilibrium.</a:t>
            </a:r>
            <a:endParaRPr lang="en-US" altLang="zh-CN" sz="2400" dirty="0">
              <a:solidFill>
                <a:schemeClr val="tx1"/>
              </a:solidFill>
              <a:latin typeface="Arial" panose="020B0604020202020204" pitchFamily="34" charset="0"/>
              <a:cs typeface="Arial" panose="020B0604020202020204" pitchFamily="34" charset="0"/>
              <a:sym typeface="+mn-lt"/>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500">
        <p159:morph option="byObject"/>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矩形: 圆角 1"/>
          <p:cNvSpPr/>
          <p:nvPr/>
        </p:nvSpPr>
        <p:spPr>
          <a:xfrm>
            <a:off x="391886" y="476916"/>
            <a:ext cx="11408228" cy="6157686"/>
          </a:xfrm>
          <a:prstGeom prst="roundRect">
            <a:avLst>
              <a:gd name="adj" fmla="val 6445"/>
            </a:avLst>
          </a:prstGeom>
          <a:solidFill>
            <a:srgbClr val="FFF8E9">
              <a:alpha val="94000"/>
            </a:srgbClr>
          </a:solidFill>
          <a:ln w="25400">
            <a:gradFill>
              <a:gsLst>
                <a:gs pos="0">
                  <a:srgbClr val="F8DE9F"/>
                </a:gs>
                <a:gs pos="100000">
                  <a:srgbClr val="EDBB64"/>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矩形 17"/>
          <p:cNvSpPr/>
          <p:nvPr/>
        </p:nvSpPr>
        <p:spPr>
          <a:xfrm>
            <a:off x="1440815" y="1405890"/>
            <a:ext cx="9476105" cy="4299585"/>
          </a:xfrm>
          <a:prstGeom prst="rect">
            <a:avLst/>
          </a:prstGeom>
        </p:spPr>
        <p:txBody>
          <a:bodyPr wrap="square">
            <a:noAutofit/>
          </a:bodyPr>
          <a:lstStyle/>
          <a:p>
            <a:pPr algn="ctr">
              <a:lnSpc>
                <a:spcPct val="150000"/>
              </a:lnSpc>
            </a:pPr>
            <a:r>
              <a:rPr lang="en-US" altLang="zh-CN" sz="2800" b="1" i="1" dirty="0">
                <a:solidFill>
                  <a:schemeClr val="tx1"/>
                </a:solidFill>
                <a:latin typeface="Arial" panose="020B0604020202020204" pitchFamily="34" charset="0"/>
                <a:cs typeface="Arial" panose="020B0604020202020204" pitchFamily="34" charset="0"/>
                <a:sym typeface="+mn-lt"/>
              </a:rPr>
              <a:t>Cultural and Historical Context</a:t>
            </a:r>
            <a:endParaRPr lang="en-US" altLang="zh-CN" sz="2800" b="1" i="1" dirty="0">
              <a:solidFill>
                <a:schemeClr val="tx1"/>
              </a:solidFill>
              <a:latin typeface="Arial" panose="020B0604020202020204" pitchFamily="34" charset="0"/>
              <a:cs typeface="Arial" panose="020B0604020202020204" pitchFamily="34" charset="0"/>
              <a:sym typeface="+mn-lt"/>
            </a:endParaRPr>
          </a:p>
          <a:p>
            <a:pPr marL="342900" indent="-342900" algn="l">
              <a:lnSpc>
                <a:spcPct val="150000"/>
              </a:lnSpc>
              <a:buFont typeface="Arial" panose="020B0604020202020204" pitchFamily="34" charset="0"/>
              <a:buChar char="•"/>
            </a:pPr>
            <a:r>
              <a:rPr lang="en-US" altLang="zh-CN" sz="2400" dirty="0">
                <a:solidFill>
                  <a:schemeClr val="tx1"/>
                </a:solidFill>
                <a:latin typeface="Arial" panose="020B0604020202020204" pitchFamily="34" charset="0"/>
                <a:cs typeface="Arial" panose="020B0604020202020204" pitchFamily="34" charset="0"/>
                <a:sym typeface="+mn-lt"/>
              </a:rPr>
              <a:t>During the Northern Song Dynasty, landscape painting flourished in China, reflecting the cultural and intellectual trends of the era, including an increased appreciation for nature and the role of art in expressing philosophical ideas.</a:t>
            </a:r>
            <a:endParaRPr lang="en-US" altLang="zh-CN" sz="2400" dirty="0">
              <a:solidFill>
                <a:schemeClr val="tx1"/>
              </a:solidFill>
              <a:latin typeface="Arial" panose="020B0604020202020204" pitchFamily="34" charset="0"/>
              <a:cs typeface="Arial" panose="020B0604020202020204" pitchFamily="34" charset="0"/>
              <a:sym typeface="+mn-lt"/>
            </a:endParaRPr>
          </a:p>
          <a:p>
            <a:pPr indent="0" algn="l">
              <a:lnSpc>
                <a:spcPct val="150000"/>
              </a:lnSpc>
              <a:buFont typeface="Arial" panose="020B0604020202020204" pitchFamily="34" charset="0"/>
              <a:buNone/>
            </a:pPr>
            <a:endParaRPr lang="en-US" altLang="zh-CN" sz="2400" dirty="0">
              <a:solidFill>
                <a:schemeClr val="tx1"/>
              </a:solidFill>
              <a:latin typeface="Arial" panose="020B0604020202020204" pitchFamily="34" charset="0"/>
              <a:cs typeface="Arial" panose="020B0604020202020204" pitchFamily="34" charset="0"/>
              <a:sym typeface="+mn-lt"/>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500">
        <p159:morph option="byObject"/>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矩形: 圆角 1"/>
          <p:cNvSpPr/>
          <p:nvPr/>
        </p:nvSpPr>
        <p:spPr>
          <a:xfrm>
            <a:off x="391886" y="476916"/>
            <a:ext cx="11408228" cy="6157686"/>
          </a:xfrm>
          <a:prstGeom prst="roundRect">
            <a:avLst>
              <a:gd name="adj" fmla="val 6445"/>
            </a:avLst>
          </a:prstGeom>
          <a:solidFill>
            <a:srgbClr val="FFF8E9">
              <a:alpha val="94000"/>
            </a:srgbClr>
          </a:solidFill>
          <a:ln w="25400">
            <a:gradFill>
              <a:gsLst>
                <a:gs pos="0">
                  <a:srgbClr val="F8DE9F"/>
                </a:gs>
                <a:gs pos="100000">
                  <a:srgbClr val="EDBB64"/>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矩形 17"/>
          <p:cNvSpPr/>
          <p:nvPr/>
        </p:nvSpPr>
        <p:spPr>
          <a:xfrm>
            <a:off x="1358265" y="1745615"/>
            <a:ext cx="9476105" cy="4299585"/>
          </a:xfrm>
          <a:prstGeom prst="rect">
            <a:avLst/>
          </a:prstGeom>
        </p:spPr>
        <p:txBody>
          <a:bodyPr wrap="square">
            <a:noAutofit/>
          </a:bodyPr>
          <a:lstStyle/>
          <a:p>
            <a:pPr algn="ctr">
              <a:lnSpc>
                <a:spcPct val="150000"/>
              </a:lnSpc>
            </a:pPr>
            <a:r>
              <a:rPr lang="en-US" altLang="zh-CN" sz="2800" b="1" i="1" dirty="0">
                <a:solidFill>
                  <a:schemeClr val="tx1"/>
                </a:solidFill>
                <a:latin typeface="Arial" panose="020B0604020202020204" pitchFamily="34" charset="0"/>
                <a:cs typeface="Arial" panose="020B0604020202020204" pitchFamily="34" charset="0"/>
                <a:sym typeface="+mn-lt"/>
              </a:rPr>
              <a:t>Wang Ximeng's Legacy</a:t>
            </a:r>
            <a:endParaRPr lang="en-US" altLang="zh-CN" sz="2400" dirty="0">
              <a:solidFill>
                <a:schemeClr val="tx1"/>
              </a:solidFill>
              <a:latin typeface="Arial" panose="020B0604020202020204" pitchFamily="34" charset="0"/>
              <a:cs typeface="Arial" panose="020B0604020202020204" pitchFamily="34" charset="0"/>
              <a:sym typeface="+mn-lt"/>
            </a:endParaRPr>
          </a:p>
          <a:p>
            <a:pPr marL="342900" indent="-342900" algn="just">
              <a:lnSpc>
                <a:spcPct val="150000"/>
              </a:lnSpc>
              <a:buFont typeface="Arial" panose="020B0604020202020204" pitchFamily="34" charset="0"/>
              <a:buChar char="•"/>
            </a:pPr>
            <a:r>
              <a:rPr lang="en-US" altLang="zh-CN" sz="2400" dirty="0">
                <a:solidFill>
                  <a:schemeClr val="tx1"/>
                </a:solidFill>
                <a:latin typeface="Arial" panose="020B0604020202020204" pitchFamily="34" charset="0"/>
                <a:cs typeface="Arial" panose="020B0604020202020204" pitchFamily="34" charset="0"/>
                <a:sym typeface="+mn-lt"/>
              </a:rPr>
              <a:t>Wang Ximeng, though a relatively young artist, created a work that has become a benchmark in Chinese art. It is not just an artistic achievement but a visual representation of the ideals of the Song Dynasty.</a:t>
            </a:r>
            <a:endParaRPr lang="en-US" altLang="zh-CN" sz="2400" dirty="0">
              <a:solidFill>
                <a:schemeClr val="tx1"/>
              </a:solidFill>
              <a:latin typeface="Arial" panose="020B0604020202020204" pitchFamily="34" charset="0"/>
              <a:cs typeface="Arial" panose="020B0604020202020204" pitchFamily="34" charset="0"/>
              <a:sym typeface="+mn-lt"/>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500">
        <p159:morph option="byObject"/>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矩形: 圆角 1"/>
          <p:cNvSpPr/>
          <p:nvPr/>
        </p:nvSpPr>
        <p:spPr>
          <a:xfrm>
            <a:off x="391886" y="476916"/>
            <a:ext cx="11408228" cy="6157686"/>
          </a:xfrm>
          <a:prstGeom prst="roundRect">
            <a:avLst>
              <a:gd name="adj" fmla="val 6445"/>
            </a:avLst>
          </a:prstGeom>
          <a:solidFill>
            <a:srgbClr val="FFF8E9">
              <a:alpha val="94000"/>
            </a:srgbClr>
          </a:solidFill>
          <a:ln w="25400">
            <a:gradFill>
              <a:gsLst>
                <a:gs pos="0">
                  <a:srgbClr val="F8DE9F"/>
                </a:gs>
                <a:gs pos="100000">
                  <a:srgbClr val="EDBB64"/>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矩形 17"/>
          <p:cNvSpPr/>
          <p:nvPr/>
        </p:nvSpPr>
        <p:spPr>
          <a:xfrm>
            <a:off x="1358265" y="1311275"/>
            <a:ext cx="9476105" cy="4299585"/>
          </a:xfrm>
          <a:prstGeom prst="rect">
            <a:avLst/>
          </a:prstGeom>
        </p:spPr>
        <p:txBody>
          <a:bodyPr wrap="square">
            <a:noAutofit/>
          </a:bodyPr>
          <a:lstStyle/>
          <a:p>
            <a:pPr algn="ctr">
              <a:lnSpc>
                <a:spcPct val="150000"/>
              </a:lnSpc>
            </a:pPr>
            <a:r>
              <a:rPr lang="en-US" altLang="zh-CN" sz="2800" b="1" i="1" dirty="0">
                <a:solidFill>
                  <a:schemeClr val="tx1"/>
                </a:solidFill>
                <a:latin typeface="Arial" panose="020B0604020202020204" pitchFamily="34" charset="0"/>
                <a:cs typeface="Arial" panose="020B0604020202020204" pitchFamily="34" charset="0"/>
                <a:sym typeface="+mn-lt"/>
              </a:rPr>
              <a:t>Enduring Legacy</a:t>
            </a:r>
            <a:endParaRPr lang="en-US" altLang="zh-CN" sz="2800" b="1" i="1" dirty="0">
              <a:solidFill>
                <a:schemeClr val="tx1"/>
              </a:solidFill>
              <a:latin typeface="Arial" panose="020B0604020202020204" pitchFamily="34" charset="0"/>
              <a:cs typeface="Arial" panose="020B0604020202020204" pitchFamily="34" charset="0"/>
              <a:sym typeface="+mn-lt"/>
            </a:endParaRPr>
          </a:p>
          <a:p>
            <a:pPr marL="342900" indent="-342900" algn="l">
              <a:lnSpc>
                <a:spcPct val="150000"/>
              </a:lnSpc>
              <a:buFont typeface="Arial" panose="020B0604020202020204" pitchFamily="34" charset="0"/>
              <a:buChar char="•"/>
            </a:pPr>
            <a:r>
              <a:rPr lang="en-US" altLang="zh-CN" sz="2400" dirty="0">
                <a:solidFill>
                  <a:schemeClr val="tx1"/>
                </a:solidFill>
                <a:latin typeface="Arial" panose="020B0604020202020204" pitchFamily="34" charset="0"/>
                <a:cs typeface="Arial" panose="020B0604020202020204" pitchFamily="34" charset="0"/>
                <a:sym typeface="+mn-lt"/>
              </a:rPr>
              <a:t>This painting has influenced countless generations of Chinese artists and remains a cornerstone of landscape art.</a:t>
            </a:r>
            <a:endParaRPr lang="en-US" altLang="zh-CN" sz="2400" dirty="0">
              <a:solidFill>
                <a:schemeClr val="tx1"/>
              </a:solidFill>
              <a:latin typeface="Arial" panose="020B0604020202020204" pitchFamily="34" charset="0"/>
              <a:cs typeface="Arial" panose="020B0604020202020204" pitchFamily="34" charset="0"/>
              <a:sym typeface="+mn-lt"/>
            </a:endParaRPr>
          </a:p>
          <a:p>
            <a:pPr marL="342900" indent="-342900" algn="l">
              <a:lnSpc>
                <a:spcPct val="150000"/>
              </a:lnSpc>
              <a:buFont typeface="Arial" panose="020B0604020202020204" pitchFamily="34" charset="0"/>
              <a:buChar char="•"/>
            </a:pPr>
            <a:r>
              <a:rPr lang="en-US" altLang="zh-CN" sz="2400" dirty="0">
                <a:solidFill>
                  <a:schemeClr val="tx1"/>
                </a:solidFill>
                <a:latin typeface="Arial" panose="020B0604020202020204" pitchFamily="34" charset="0"/>
                <a:cs typeface="Arial" panose="020B0604020202020204" pitchFamily="34" charset="0"/>
                <a:sym typeface="+mn-lt"/>
              </a:rPr>
              <a:t>It is admired for its intricate detail, philosophical depth, and technical mastery, influencing not only Chinese painters but also scholars and cultural thinkers</a:t>
            </a:r>
            <a:endParaRPr lang="en-US" altLang="zh-CN" sz="2400" dirty="0">
              <a:solidFill>
                <a:schemeClr val="tx1"/>
              </a:solidFill>
              <a:latin typeface="Arial" panose="020B0604020202020204" pitchFamily="34" charset="0"/>
              <a:cs typeface="Arial" panose="020B0604020202020204" pitchFamily="34" charset="0"/>
              <a:sym typeface="+mn-lt"/>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500">
        <p159:morph option="byObject"/>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矩形: 圆角 1"/>
          <p:cNvSpPr/>
          <p:nvPr/>
        </p:nvSpPr>
        <p:spPr>
          <a:xfrm>
            <a:off x="391886" y="476916"/>
            <a:ext cx="11408228" cy="6157686"/>
          </a:xfrm>
          <a:prstGeom prst="roundRect">
            <a:avLst>
              <a:gd name="adj" fmla="val 6445"/>
            </a:avLst>
          </a:prstGeom>
          <a:solidFill>
            <a:srgbClr val="C7DAE0">
              <a:alpha val="90000"/>
            </a:srgbClr>
          </a:solidFill>
          <a:ln w="25400">
            <a:gradFill>
              <a:gsLst>
                <a:gs pos="0">
                  <a:srgbClr val="F8DE9F"/>
                </a:gs>
                <a:gs pos="100000">
                  <a:srgbClr val="EDBB64"/>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矩形: 圆角 4"/>
          <p:cNvSpPr/>
          <p:nvPr/>
        </p:nvSpPr>
        <p:spPr>
          <a:xfrm>
            <a:off x="5543642" y="2034246"/>
            <a:ext cx="1104716" cy="77220"/>
          </a:xfrm>
          <a:prstGeom prst="roundRect">
            <a:avLst>
              <a:gd name="adj" fmla="val 50000"/>
            </a:avLst>
          </a:prstGeom>
          <a:solidFill>
            <a:srgbClr val="F8DE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a:solidFill>
                <a:srgbClr val="F8DE9F"/>
              </a:solidFill>
              <a:cs typeface="+mn-ea"/>
              <a:sym typeface="+mn-lt"/>
            </a:endParaRPr>
          </a:p>
        </p:txBody>
      </p:sp>
      <p:sp>
        <p:nvSpPr>
          <p:cNvPr id="9" name="矩形: 圆角 8"/>
          <p:cNvSpPr/>
          <p:nvPr/>
        </p:nvSpPr>
        <p:spPr>
          <a:xfrm>
            <a:off x="5543642" y="5513434"/>
            <a:ext cx="1104716" cy="77220"/>
          </a:xfrm>
          <a:prstGeom prst="roundRect">
            <a:avLst>
              <a:gd name="adj" fmla="val 50000"/>
            </a:avLst>
          </a:prstGeom>
          <a:solidFill>
            <a:srgbClr val="F8DE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a:solidFill>
                <a:srgbClr val="F8DE9F"/>
              </a:solidFill>
              <a:cs typeface="+mn-ea"/>
              <a:sym typeface="+mn-lt"/>
            </a:endParaRPr>
          </a:p>
        </p:txBody>
      </p:sp>
      <p:sp>
        <p:nvSpPr>
          <p:cNvPr id="10" name="矩形: 圆角 9"/>
          <p:cNvSpPr/>
          <p:nvPr/>
        </p:nvSpPr>
        <p:spPr>
          <a:xfrm>
            <a:off x="4478449" y="272748"/>
            <a:ext cx="3235102" cy="410259"/>
          </a:xfrm>
          <a:prstGeom prst="roundRect">
            <a:avLst>
              <a:gd name="adj" fmla="val 24940"/>
            </a:avLst>
          </a:prstGeom>
          <a:gradFill flip="none" rotWithShape="1">
            <a:gsLst>
              <a:gs pos="0">
                <a:srgbClr val="547F8E"/>
              </a:gs>
              <a:gs pos="100000">
                <a:srgbClr val="295265"/>
              </a:gs>
            </a:gsLst>
            <a:lin ang="2700000" scaled="1"/>
            <a:tileRect/>
          </a:gradFill>
          <a:ln w="25400">
            <a:gradFill>
              <a:gsLst>
                <a:gs pos="0">
                  <a:srgbClr val="F8DE9F"/>
                </a:gs>
                <a:gs pos="100000">
                  <a:srgbClr val="EDBB64"/>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文本框 10"/>
          <p:cNvSpPr txBox="1"/>
          <p:nvPr/>
        </p:nvSpPr>
        <p:spPr>
          <a:xfrm>
            <a:off x="4563771" y="223398"/>
            <a:ext cx="3064458" cy="460375"/>
          </a:xfrm>
          <a:prstGeom prst="rect">
            <a:avLst/>
          </a:prstGeom>
          <a:noFill/>
        </p:spPr>
        <p:txBody>
          <a:bodyPr wrap="square" rtlCol="0">
            <a:spAutoFit/>
          </a:bodyPr>
          <a:lstStyle/>
          <a:p>
            <a:pPr algn="ctr"/>
            <a:r>
              <a:rPr lang="en-US" altLang="zh-CN" sz="2400" dirty="0">
                <a:gradFill flip="none" rotWithShape="1">
                  <a:gsLst>
                    <a:gs pos="100000">
                      <a:srgbClr val="F8DE9F"/>
                    </a:gs>
                    <a:gs pos="0">
                      <a:srgbClr val="EDBB64"/>
                    </a:gs>
                  </a:gsLst>
                  <a:lin ang="0" scaled="1"/>
                  <a:tileRect/>
                </a:gradFill>
                <a:cs typeface="+mn-ea"/>
                <a:sym typeface="+mn-lt"/>
              </a:rPr>
              <a:t>Question 3</a:t>
            </a:r>
            <a:endParaRPr lang="en-US" altLang="zh-CN" sz="2400" dirty="0">
              <a:gradFill flip="none" rotWithShape="1">
                <a:gsLst>
                  <a:gs pos="100000">
                    <a:srgbClr val="F8DE9F"/>
                  </a:gs>
                  <a:gs pos="0">
                    <a:srgbClr val="EDBB64"/>
                  </a:gs>
                </a:gsLst>
                <a:lin ang="0" scaled="1"/>
                <a:tileRect/>
              </a:gradFill>
              <a:cs typeface="+mn-ea"/>
              <a:sym typeface="+mn-lt"/>
            </a:endParaRPr>
          </a:p>
        </p:txBody>
      </p:sp>
      <p:sp>
        <p:nvSpPr>
          <p:cNvPr id="3" name="文本框 2"/>
          <p:cNvSpPr txBox="1"/>
          <p:nvPr/>
        </p:nvSpPr>
        <p:spPr>
          <a:xfrm>
            <a:off x="2299970" y="2647950"/>
            <a:ext cx="7591425" cy="1814830"/>
          </a:xfrm>
          <a:prstGeom prst="rect">
            <a:avLst/>
          </a:prstGeom>
          <a:noFill/>
        </p:spPr>
        <p:txBody>
          <a:bodyPr wrap="square" rtlCol="0">
            <a:spAutoFit/>
          </a:bodyPr>
          <a:p>
            <a:pPr>
              <a:lnSpc>
                <a:spcPct val="200000"/>
              </a:lnSpc>
            </a:pPr>
            <a:r>
              <a:rPr lang="en-US" altLang="zh-CN" sz="2800">
                <a:latin typeface="Arial" panose="020B0604020202020204" pitchFamily="34" charset="0"/>
                <a:cs typeface="Arial" panose="020B0604020202020204" pitchFamily="34" charset="0"/>
              </a:rPr>
              <a:t>Do you know the main setting of this painting?</a:t>
            </a:r>
            <a:endParaRPr lang="en-US" altLang="zh-CN" sz="2800">
              <a:latin typeface="Arial" panose="020B0604020202020204" pitchFamily="34" charset="0"/>
              <a:cs typeface="Arial" panose="020B0604020202020204" pitchFamily="34" charset="0"/>
            </a:endParaRPr>
          </a:p>
          <a:p>
            <a:pPr algn="ctr">
              <a:lnSpc>
                <a:spcPct val="200000"/>
              </a:lnSpc>
            </a:pPr>
            <a:r>
              <a:rPr lang="zh-CN" altLang="en-US" sz="2800">
                <a:latin typeface="Arial" panose="020B0604020202020204" pitchFamily="34" charset="0"/>
                <a:cs typeface="Arial" panose="020B0604020202020204" pitchFamily="34" charset="0"/>
              </a:rPr>
              <a:t>《千里江山图》的取景地</a:t>
            </a:r>
            <a:r>
              <a:rPr lang="zh-CN" altLang="en-US" sz="2800">
                <a:latin typeface="Arial" panose="020B0604020202020204" pitchFamily="34" charset="0"/>
                <a:cs typeface="Arial" panose="020B0604020202020204" pitchFamily="34" charset="0"/>
              </a:rPr>
              <a:t>是？</a:t>
            </a:r>
            <a:endParaRPr lang="zh-CN" altLang="en-US" sz="280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500">
        <p159:morph option="byObject"/>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left)">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9" grpId="0" bldLvl="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grpSp>
        <p:nvGrpSpPr>
          <p:cNvPr id="7" name="组合 6"/>
          <p:cNvGrpSpPr/>
          <p:nvPr/>
        </p:nvGrpSpPr>
        <p:grpSpPr>
          <a:xfrm>
            <a:off x="-16147" y="1349357"/>
            <a:ext cx="12192635" cy="4339590"/>
            <a:chOff x="-272" y="1909427"/>
            <a:chExt cx="12192635" cy="4339590"/>
          </a:xfrm>
        </p:grpSpPr>
        <p:sp>
          <p:nvSpPr>
            <p:cNvPr id="2" name="矩形: 圆角 1"/>
            <p:cNvSpPr/>
            <p:nvPr/>
          </p:nvSpPr>
          <p:spPr>
            <a:xfrm>
              <a:off x="-272" y="1909427"/>
              <a:ext cx="12192635" cy="4339590"/>
            </a:xfrm>
            <a:prstGeom prst="rect">
              <a:avLst/>
            </a:prstGeom>
            <a:gradFill flip="none" rotWithShape="1">
              <a:gsLst>
                <a:gs pos="0">
                  <a:srgbClr val="547F8E">
                    <a:alpha val="84000"/>
                  </a:srgbClr>
                </a:gs>
                <a:gs pos="100000">
                  <a:srgbClr val="295265"/>
                </a:gs>
              </a:gsLst>
              <a:lin ang="2700000" scaled="1"/>
              <a:tileRect/>
            </a:gra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noFill/>
                </a:ln>
                <a:cs typeface="+mn-ea"/>
                <a:sym typeface="+mn-lt"/>
              </a:endParaRPr>
            </a:p>
          </p:txBody>
        </p:sp>
        <p:sp>
          <p:nvSpPr>
            <p:cNvPr id="16" name="文本框 15"/>
            <p:cNvSpPr txBox="1"/>
            <p:nvPr/>
          </p:nvSpPr>
          <p:spPr>
            <a:xfrm>
              <a:off x="2023473" y="3394057"/>
              <a:ext cx="9852025" cy="723265"/>
            </a:xfrm>
            <a:prstGeom prst="rect">
              <a:avLst/>
            </a:prstGeom>
            <a:noFill/>
            <a:ln>
              <a:noFill/>
            </a:ln>
          </p:spPr>
          <p:txBody>
            <a:bodyPr wrap="square" rtlCol="0">
              <a:noAutofit/>
            </a:bodyPr>
            <a:lstStyle/>
            <a:p>
              <a:pPr algn="ctr"/>
              <a:r>
                <a:rPr lang="en-US" altLang="zh-CN" sz="4000" dirty="0">
                  <a:ln>
                    <a:noFill/>
                  </a:ln>
                  <a:gradFill flip="none" rotWithShape="1">
                    <a:gsLst>
                      <a:gs pos="100000">
                        <a:srgbClr val="F8DE9F"/>
                      </a:gs>
                      <a:gs pos="0">
                        <a:srgbClr val="EDBB64"/>
                      </a:gs>
                    </a:gsLst>
                    <a:lin ang="0" scaled="1"/>
                    <a:tileRect/>
                  </a:gradFill>
                  <a:cs typeface="+mn-ea"/>
                  <a:sym typeface="+mn-lt"/>
                </a:rPr>
                <a:t>Modern Interpretations and Conclusion</a:t>
              </a:r>
              <a:endParaRPr lang="en-US" altLang="zh-CN" sz="4000" dirty="0">
                <a:ln>
                  <a:noFill/>
                </a:ln>
                <a:gradFill flip="none" rotWithShape="1">
                  <a:gsLst>
                    <a:gs pos="100000">
                      <a:srgbClr val="F8DE9F"/>
                    </a:gs>
                    <a:gs pos="0">
                      <a:srgbClr val="EDBB64"/>
                    </a:gs>
                  </a:gsLst>
                  <a:lin ang="0" scaled="1"/>
                  <a:tileRect/>
                </a:gradFill>
                <a:cs typeface="+mn-ea"/>
                <a:sym typeface="+mn-lt"/>
              </a:endParaRPr>
            </a:p>
            <a:p>
              <a:pPr algn="dist"/>
              <a:endParaRPr lang="en-US" altLang="zh-CN" sz="4000" dirty="0">
                <a:ln>
                  <a:noFill/>
                </a:ln>
                <a:gradFill flip="none" rotWithShape="1">
                  <a:gsLst>
                    <a:gs pos="100000">
                      <a:srgbClr val="F8DE9F"/>
                    </a:gs>
                    <a:gs pos="0">
                      <a:srgbClr val="EDBB64"/>
                    </a:gs>
                  </a:gsLst>
                  <a:lin ang="0" scaled="1"/>
                  <a:tileRect/>
                </a:gradFill>
                <a:cs typeface="+mn-ea"/>
                <a:sym typeface="+mn-lt"/>
              </a:endParaRPr>
            </a:p>
          </p:txBody>
        </p:sp>
        <p:cxnSp>
          <p:nvCxnSpPr>
            <p:cNvPr id="20" name="直接连接符 19"/>
            <p:cNvCxnSpPr/>
            <p:nvPr/>
          </p:nvCxnSpPr>
          <p:spPr>
            <a:xfrm>
              <a:off x="4442012" y="4532165"/>
              <a:ext cx="3307977" cy="0"/>
            </a:xfrm>
            <a:prstGeom prst="line">
              <a:avLst/>
            </a:prstGeom>
            <a:ln w="25400">
              <a:noFill/>
            </a:ln>
          </p:spPr>
          <p:style>
            <a:lnRef idx="1">
              <a:schemeClr val="accent1"/>
            </a:lnRef>
            <a:fillRef idx="0">
              <a:schemeClr val="accent1"/>
            </a:fillRef>
            <a:effectRef idx="0">
              <a:schemeClr val="accent1"/>
            </a:effectRef>
            <a:fontRef idx="minor">
              <a:schemeClr val="tx1"/>
            </a:fontRef>
          </p:style>
        </p:cxnSp>
      </p:grpSp>
      <p:grpSp>
        <p:nvGrpSpPr>
          <p:cNvPr id="27" name="组合 26"/>
          <p:cNvGrpSpPr/>
          <p:nvPr/>
        </p:nvGrpSpPr>
        <p:grpSpPr>
          <a:xfrm>
            <a:off x="187488" y="2601067"/>
            <a:ext cx="1944044" cy="1370941"/>
            <a:chOff x="5123978" y="1229467"/>
            <a:chExt cx="1944044" cy="1370941"/>
          </a:xfrm>
        </p:grpSpPr>
        <p:sp>
          <p:nvSpPr>
            <p:cNvPr id="4" name="矩形: 圆角 3"/>
            <p:cNvSpPr/>
            <p:nvPr/>
          </p:nvSpPr>
          <p:spPr>
            <a:xfrm>
              <a:off x="5313812" y="1229467"/>
              <a:ext cx="1564376" cy="1370941"/>
            </a:xfrm>
            <a:prstGeom prst="roundRect">
              <a:avLst>
                <a:gd name="adj" fmla="val 6571"/>
              </a:avLst>
            </a:prstGeom>
            <a:gradFill flip="none" rotWithShape="1">
              <a:gsLst>
                <a:gs pos="0">
                  <a:srgbClr val="547F8E"/>
                </a:gs>
                <a:gs pos="100000">
                  <a:srgbClr val="295265"/>
                </a:gs>
              </a:gsLst>
              <a:lin ang="2700000" scaled="1"/>
              <a:tileRect/>
            </a:gradFill>
            <a:ln w="25400">
              <a:gradFill>
                <a:gsLst>
                  <a:gs pos="0">
                    <a:srgbClr val="F8DE9F"/>
                  </a:gs>
                  <a:gs pos="100000">
                    <a:srgbClr val="EDBB64"/>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 name="文本框 14"/>
            <p:cNvSpPr txBox="1"/>
            <p:nvPr/>
          </p:nvSpPr>
          <p:spPr>
            <a:xfrm>
              <a:off x="5123978" y="1229467"/>
              <a:ext cx="1944044" cy="1322070"/>
            </a:xfrm>
            <a:prstGeom prst="rect">
              <a:avLst/>
            </a:prstGeom>
            <a:noFill/>
          </p:spPr>
          <p:txBody>
            <a:bodyPr wrap="square" rtlCol="0">
              <a:spAutoFit/>
            </a:bodyPr>
            <a:lstStyle/>
            <a:p>
              <a:pPr algn="ctr"/>
              <a:r>
                <a:rPr lang="en-US" altLang="zh-CN" sz="8000" dirty="0">
                  <a:gradFill flip="none" rotWithShape="1">
                    <a:gsLst>
                      <a:gs pos="100000">
                        <a:srgbClr val="EDBB64"/>
                      </a:gs>
                      <a:gs pos="0">
                        <a:srgbClr val="F8DE9F"/>
                      </a:gs>
                    </a:gsLst>
                    <a:lin ang="0" scaled="1"/>
                    <a:tileRect/>
                  </a:gradFill>
                  <a:latin typeface="Times New Roman" panose="02020603050405020304" charset="0"/>
                  <a:cs typeface="Times New Roman" panose="02020603050405020304" charset="0"/>
                  <a:sym typeface="+mn-lt"/>
                </a:rPr>
                <a:t>IV</a:t>
              </a:r>
              <a:endParaRPr lang="en-US" altLang="zh-CN" sz="8000" dirty="0">
                <a:gradFill flip="none" rotWithShape="1">
                  <a:gsLst>
                    <a:gs pos="100000">
                      <a:srgbClr val="EDBB64"/>
                    </a:gs>
                    <a:gs pos="0">
                      <a:srgbClr val="F8DE9F"/>
                    </a:gs>
                  </a:gsLst>
                  <a:lin ang="0" scaled="1"/>
                  <a:tileRect/>
                </a:gradFill>
                <a:latin typeface="Times New Roman" panose="02020603050405020304" charset="0"/>
                <a:cs typeface="Times New Roman" panose="02020603050405020304" charset="0"/>
                <a:sym typeface="+mn-lt"/>
              </a:endParaRPr>
            </a:p>
          </p:txBody>
        </p:sp>
      </p:grpSp>
      <p:cxnSp>
        <p:nvCxnSpPr>
          <p:cNvPr id="5" name="直接连接符 4"/>
          <p:cNvCxnSpPr/>
          <p:nvPr/>
        </p:nvCxnSpPr>
        <p:spPr>
          <a:xfrm>
            <a:off x="-142688" y="4657895"/>
            <a:ext cx="12378055" cy="0"/>
          </a:xfrm>
          <a:prstGeom prst="line">
            <a:avLst/>
          </a:prstGeom>
          <a:ln w="25400">
            <a:gradFill flip="none" rotWithShape="1">
              <a:gsLst>
                <a:gs pos="0">
                  <a:srgbClr val="EDBB64"/>
                </a:gs>
                <a:gs pos="100000">
                  <a:srgbClr val="F8DE9F"/>
                </a:gs>
              </a:gsLst>
              <a:lin ang="18900000" scaled="1"/>
              <a:tileRect/>
            </a:gra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15688" y="4784895"/>
            <a:ext cx="12378055" cy="0"/>
          </a:xfrm>
          <a:prstGeom prst="line">
            <a:avLst/>
          </a:prstGeom>
          <a:ln w="25400">
            <a:gradFill flip="none" rotWithShape="1">
              <a:gsLst>
                <a:gs pos="0">
                  <a:srgbClr val="EDBB64"/>
                </a:gs>
                <a:gs pos="100000">
                  <a:srgbClr val="F8DE9F"/>
                </a:gs>
              </a:gsLst>
              <a:lin ang="18900000" scaled="1"/>
              <a:tileRect/>
            </a:gra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500">
        <p159:morph option="byObject"/>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250" fill="hold">
                                          <p:stCondLst>
                                            <p:cond delay="0"/>
                                          </p:stCondLst>
                                        </p:cTn>
                                        <p:tgtEl>
                                          <p:spTgt spid="7"/>
                                        </p:tgtEl>
                                        <p:attrNameLst>
                                          <p:attrName>style.visibility</p:attrName>
                                        </p:attrNameLst>
                                      </p:cBhvr>
                                      <p:to>
                                        <p:strVal val="visible"/>
                                      </p:to>
                                    </p:set>
                                    <p:animEffect transition="in" filter="fade">
                                      <p:cBhvr>
                                        <p:cTn id="7" dur="250"/>
                                        <p:tgtEl>
                                          <p:spTgt spid="7"/>
                                        </p:tgtEl>
                                      </p:cBhvr>
                                    </p:animEffect>
                                    <p:anim calcmode="lin" valueType="num">
                                      <p:cBhvr>
                                        <p:cTn id="8" dur="250" fill="hold"/>
                                        <p:tgtEl>
                                          <p:spTgt spid="7"/>
                                        </p:tgtEl>
                                        <p:attrNameLst>
                                          <p:attrName>ppt_x</p:attrName>
                                        </p:attrNameLst>
                                      </p:cBhvr>
                                      <p:tavLst>
                                        <p:tav tm="0">
                                          <p:val>
                                            <p:strVal val="#ppt_x"/>
                                          </p:val>
                                        </p:tav>
                                        <p:tav tm="100000">
                                          <p:val>
                                            <p:strVal val="#ppt_x"/>
                                          </p:val>
                                        </p:tav>
                                      </p:tavLst>
                                    </p:anim>
                                    <p:anim calcmode="lin" valueType="num">
                                      <p:cBhvr>
                                        <p:cTn id="9" dur="250" fill="hold"/>
                                        <p:tgtEl>
                                          <p:spTgt spid="7"/>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250" fill="hold">
                                          <p:stCondLst>
                                            <p:cond delay="0"/>
                                          </p:stCondLst>
                                        </p:cTn>
                                        <p:tgtEl>
                                          <p:spTgt spid="27"/>
                                        </p:tgtEl>
                                        <p:attrNameLst>
                                          <p:attrName>style.visibility</p:attrName>
                                        </p:attrNameLst>
                                      </p:cBhvr>
                                      <p:to>
                                        <p:strVal val="visible"/>
                                      </p:to>
                                    </p:set>
                                    <p:animEffect transition="in" filter="fade">
                                      <p:cBhvr>
                                        <p:cTn id="12" dur="250"/>
                                        <p:tgtEl>
                                          <p:spTgt spid="27"/>
                                        </p:tgtEl>
                                      </p:cBhvr>
                                    </p:animEffect>
                                    <p:anim calcmode="lin" valueType="num">
                                      <p:cBhvr>
                                        <p:cTn id="13" dur="250" fill="hold"/>
                                        <p:tgtEl>
                                          <p:spTgt spid="27"/>
                                        </p:tgtEl>
                                        <p:attrNameLst>
                                          <p:attrName>ppt_x</p:attrName>
                                        </p:attrNameLst>
                                      </p:cBhvr>
                                      <p:tavLst>
                                        <p:tav tm="0">
                                          <p:val>
                                            <p:strVal val="#ppt_x"/>
                                          </p:val>
                                        </p:tav>
                                        <p:tav tm="100000">
                                          <p:val>
                                            <p:strVal val="#ppt_x"/>
                                          </p:val>
                                        </p:tav>
                                      </p:tavLst>
                                    </p:anim>
                                    <p:anim calcmode="lin" valueType="num">
                                      <p:cBhvr>
                                        <p:cTn id="14" dur="25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矩形: 圆角 1"/>
          <p:cNvSpPr/>
          <p:nvPr/>
        </p:nvSpPr>
        <p:spPr>
          <a:xfrm>
            <a:off x="391886" y="476916"/>
            <a:ext cx="11408228" cy="6157686"/>
          </a:xfrm>
          <a:prstGeom prst="roundRect">
            <a:avLst>
              <a:gd name="adj" fmla="val 6445"/>
            </a:avLst>
          </a:prstGeom>
          <a:solidFill>
            <a:srgbClr val="FFF8E9">
              <a:alpha val="94000"/>
            </a:srgbClr>
          </a:solidFill>
          <a:ln w="25400">
            <a:gradFill>
              <a:gsLst>
                <a:gs pos="0">
                  <a:srgbClr val="F8DE9F"/>
                </a:gs>
                <a:gs pos="100000">
                  <a:srgbClr val="EDBB64"/>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矩形 17"/>
          <p:cNvSpPr/>
          <p:nvPr/>
        </p:nvSpPr>
        <p:spPr>
          <a:xfrm>
            <a:off x="1358265" y="1405890"/>
            <a:ext cx="9476105" cy="4299585"/>
          </a:xfrm>
          <a:prstGeom prst="rect">
            <a:avLst/>
          </a:prstGeom>
        </p:spPr>
        <p:txBody>
          <a:bodyPr wrap="square">
            <a:noAutofit/>
          </a:bodyPr>
          <a:lstStyle/>
          <a:p>
            <a:pPr algn="ctr">
              <a:lnSpc>
                <a:spcPct val="150000"/>
              </a:lnSpc>
            </a:pPr>
            <a:r>
              <a:rPr lang="en-US" altLang="zh-CN" sz="2800" b="1" i="1" dirty="0">
                <a:solidFill>
                  <a:schemeClr val="tx1"/>
                </a:solidFill>
                <a:latin typeface="Arial" panose="020B0604020202020204" pitchFamily="34" charset="0"/>
                <a:cs typeface="Arial" panose="020B0604020202020204" pitchFamily="34" charset="0"/>
                <a:sym typeface="+mn-lt"/>
              </a:rPr>
              <a:t>Modern Interpretations</a:t>
            </a:r>
            <a:endParaRPr lang="en-US" altLang="zh-CN" sz="2800" b="1" i="1" dirty="0">
              <a:solidFill>
                <a:schemeClr val="tx1"/>
              </a:solidFill>
              <a:latin typeface="Arial" panose="020B0604020202020204" pitchFamily="34" charset="0"/>
              <a:cs typeface="Arial" panose="020B0604020202020204" pitchFamily="34" charset="0"/>
              <a:sym typeface="+mn-lt"/>
            </a:endParaRPr>
          </a:p>
          <a:p>
            <a:pPr marL="342900" indent="-342900" algn="l">
              <a:lnSpc>
                <a:spcPct val="150000"/>
              </a:lnSpc>
              <a:buFont typeface="Arial" panose="020B0604020202020204" pitchFamily="34" charset="0"/>
              <a:buChar char="•"/>
            </a:pPr>
            <a:r>
              <a:rPr lang="en-US" altLang="zh-CN" sz="2400" dirty="0">
                <a:solidFill>
                  <a:schemeClr val="tx1"/>
                </a:solidFill>
                <a:latin typeface="Arial" panose="020B0604020202020204" pitchFamily="34" charset="0"/>
                <a:cs typeface="Arial" panose="020B0604020202020204" pitchFamily="34" charset="0"/>
                <a:sym typeface="+mn-lt"/>
              </a:rPr>
              <a:t>The painting continues to inspire contemporary Chinese artists, who explore the themes of nature, life, and balance in their work.</a:t>
            </a:r>
            <a:endParaRPr lang="en-US" altLang="zh-CN" sz="2400" dirty="0">
              <a:solidFill>
                <a:schemeClr val="tx1"/>
              </a:solidFill>
              <a:latin typeface="Arial" panose="020B0604020202020204" pitchFamily="34" charset="0"/>
              <a:cs typeface="Arial" panose="020B0604020202020204" pitchFamily="34" charset="0"/>
              <a:sym typeface="+mn-lt"/>
            </a:endParaRPr>
          </a:p>
          <a:p>
            <a:pPr marL="342900" indent="-342900" algn="l">
              <a:lnSpc>
                <a:spcPct val="150000"/>
              </a:lnSpc>
              <a:buFont typeface="Arial" panose="020B0604020202020204" pitchFamily="34" charset="0"/>
              <a:buChar char="•"/>
            </a:pPr>
            <a:r>
              <a:rPr lang="en-US" altLang="zh-CN" sz="2400" dirty="0">
                <a:solidFill>
                  <a:schemeClr val="tx1"/>
                </a:solidFill>
                <a:latin typeface="Arial" panose="020B0604020202020204" pitchFamily="34" charset="0"/>
                <a:cs typeface="Arial" panose="020B0604020202020204" pitchFamily="34" charset="0"/>
                <a:sym typeface="+mn-lt"/>
              </a:rPr>
              <a:t>Its influence extends beyond art, becoming a symbol of China’s historical and cultural identity.</a:t>
            </a:r>
            <a:endParaRPr lang="en-US" altLang="zh-CN" sz="2400" dirty="0">
              <a:solidFill>
                <a:schemeClr val="tx1"/>
              </a:solidFill>
              <a:latin typeface="Arial" panose="020B0604020202020204" pitchFamily="34" charset="0"/>
              <a:cs typeface="Arial" panose="020B0604020202020204" pitchFamily="34" charset="0"/>
              <a:sym typeface="+mn-lt"/>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500">
        <p159:morph option="byObject"/>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4" name="矩形: 圆角 3"/>
          <p:cNvSpPr/>
          <p:nvPr/>
        </p:nvSpPr>
        <p:spPr>
          <a:xfrm>
            <a:off x="906145" y="3009265"/>
            <a:ext cx="2562225" cy="891540"/>
          </a:xfrm>
          <a:prstGeom prst="roundRect">
            <a:avLst>
              <a:gd name="adj" fmla="val 8237"/>
            </a:avLst>
          </a:prstGeom>
          <a:gradFill flip="none" rotWithShape="1">
            <a:gsLst>
              <a:gs pos="0">
                <a:srgbClr val="547F8E"/>
              </a:gs>
              <a:gs pos="100000">
                <a:srgbClr val="295265"/>
              </a:gs>
            </a:gsLst>
            <a:lin ang="2700000" scaled="1"/>
            <a:tileRect/>
          </a:gradFill>
          <a:ln w="25400">
            <a:gradFill>
              <a:gsLst>
                <a:gs pos="0">
                  <a:srgbClr val="F8DE9F"/>
                </a:gs>
                <a:gs pos="100000">
                  <a:srgbClr val="EDBB64"/>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gradFill flip="none" rotWithShape="1">
                  <a:gsLst>
                    <a:gs pos="0">
                      <a:srgbClr val="EDBB64"/>
                    </a:gs>
                    <a:gs pos="100000">
                      <a:srgbClr val="F8DE9F"/>
                    </a:gs>
                  </a:gsLst>
                  <a:lin ang="18900000" scaled="1"/>
                  <a:tileRect/>
                </a:gradFill>
                <a:latin typeface="Arial" panose="020B0604020202020204" pitchFamily="34" charset="0"/>
                <a:cs typeface="Arial" panose="020B0604020202020204" pitchFamily="34" charset="0"/>
                <a:sym typeface="+mn-lt"/>
              </a:rPr>
              <a:t>CONTENTS</a:t>
            </a:r>
            <a:endParaRPr lang="en-US" altLang="zh-CN" sz="2800" dirty="0">
              <a:gradFill flip="none" rotWithShape="1">
                <a:gsLst>
                  <a:gs pos="0">
                    <a:srgbClr val="EDBB64"/>
                  </a:gs>
                  <a:gs pos="100000">
                    <a:srgbClr val="F8DE9F"/>
                  </a:gs>
                </a:gsLst>
                <a:lin ang="18900000" scaled="1"/>
                <a:tileRect/>
              </a:gradFill>
              <a:latin typeface="Arial" panose="020B0604020202020204" pitchFamily="34" charset="0"/>
              <a:cs typeface="Arial" panose="020B0604020202020204" pitchFamily="34" charset="0"/>
              <a:sym typeface="+mn-lt"/>
            </a:endParaRPr>
          </a:p>
        </p:txBody>
      </p:sp>
      <p:grpSp>
        <p:nvGrpSpPr>
          <p:cNvPr id="60" name="组合 59"/>
          <p:cNvGrpSpPr/>
          <p:nvPr>
            <p:custDataLst>
              <p:tags r:id="rId2"/>
            </p:custDataLst>
          </p:nvPr>
        </p:nvGrpSpPr>
        <p:grpSpPr>
          <a:xfrm>
            <a:off x="3810000" y="1050486"/>
            <a:ext cx="7658100" cy="4808537"/>
            <a:chOff x="3810000" y="1050486"/>
            <a:chExt cx="7658100" cy="4808537"/>
          </a:xfrm>
        </p:grpSpPr>
        <p:sp>
          <p:nvSpPr>
            <p:cNvPr id="16" name="矩形: 圆角 15"/>
            <p:cNvSpPr/>
            <p:nvPr/>
          </p:nvSpPr>
          <p:spPr>
            <a:xfrm>
              <a:off x="3810000" y="1050486"/>
              <a:ext cx="7658100" cy="4808537"/>
            </a:xfrm>
            <a:prstGeom prst="roundRect">
              <a:avLst>
                <a:gd name="adj" fmla="val 3455"/>
              </a:avLst>
            </a:prstGeom>
            <a:gradFill flip="none" rotWithShape="1">
              <a:gsLst>
                <a:gs pos="0">
                  <a:srgbClr val="547F8E"/>
                </a:gs>
                <a:gs pos="100000">
                  <a:srgbClr val="295265"/>
                </a:gs>
              </a:gsLst>
              <a:lin ang="2700000" scaled="1"/>
              <a:tileRect/>
            </a:gradFill>
            <a:ln w="25400">
              <a:gradFill>
                <a:gsLst>
                  <a:gs pos="0">
                    <a:srgbClr val="F8DE9F"/>
                  </a:gs>
                  <a:gs pos="100000">
                    <a:srgbClr val="EDBB64"/>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1" name="文本框 20"/>
            <p:cNvSpPr txBox="1"/>
            <p:nvPr>
              <p:custDataLst>
                <p:tags r:id="rId3"/>
              </p:custDataLst>
            </p:nvPr>
          </p:nvSpPr>
          <p:spPr>
            <a:xfrm>
              <a:off x="6186805" y="1585156"/>
              <a:ext cx="4838065" cy="953135"/>
            </a:xfrm>
            <a:prstGeom prst="rect">
              <a:avLst/>
            </a:prstGeom>
            <a:noFill/>
          </p:spPr>
          <p:txBody>
            <a:bodyPr wrap="square" rtlCol="0">
              <a:spAutoFit/>
            </a:bodyPr>
            <a:lstStyle/>
            <a:p>
              <a:pPr algn="l"/>
              <a:r>
                <a:rPr lang="en-US" altLang="zh-CN" sz="2800" dirty="0">
                  <a:gradFill flip="none" rotWithShape="1">
                    <a:gsLst>
                      <a:gs pos="0">
                        <a:srgbClr val="EDBB64"/>
                      </a:gs>
                      <a:gs pos="100000">
                        <a:srgbClr val="F8DE9F"/>
                      </a:gs>
                    </a:gsLst>
                    <a:lin ang="18900000" scaled="1"/>
                    <a:tileRect/>
                  </a:gradFill>
                  <a:latin typeface="Arial" panose="020B0604020202020204" pitchFamily="34" charset="0"/>
                  <a:cs typeface="Arial" panose="020B0604020202020204" pitchFamily="34" charset="0"/>
                  <a:sym typeface="+mn-lt"/>
                </a:rPr>
                <a:t>A Brief Introduction to the Painting</a:t>
              </a:r>
              <a:endParaRPr lang="en-US" altLang="zh-CN" sz="2800" dirty="0">
                <a:gradFill flip="none" rotWithShape="1">
                  <a:gsLst>
                    <a:gs pos="0">
                      <a:srgbClr val="EDBB64"/>
                    </a:gs>
                    <a:gs pos="100000">
                      <a:srgbClr val="F8DE9F"/>
                    </a:gs>
                  </a:gsLst>
                  <a:lin ang="18900000" scaled="1"/>
                  <a:tileRect/>
                </a:gradFill>
                <a:latin typeface="Arial" panose="020B0604020202020204" pitchFamily="34" charset="0"/>
                <a:cs typeface="Arial" panose="020B0604020202020204" pitchFamily="34" charset="0"/>
                <a:sym typeface="+mn-lt"/>
              </a:endParaRPr>
            </a:p>
          </p:txBody>
        </p:sp>
        <p:sp>
          <p:nvSpPr>
            <p:cNvPr id="25" name="文本框 24"/>
            <p:cNvSpPr txBox="1"/>
            <p:nvPr>
              <p:custDataLst>
                <p:tags r:id="rId4"/>
              </p:custDataLst>
            </p:nvPr>
          </p:nvSpPr>
          <p:spPr>
            <a:xfrm>
              <a:off x="6186805" y="2772606"/>
              <a:ext cx="4534535" cy="521970"/>
            </a:xfrm>
            <a:prstGeom prst="rect">
              <a:avLst/>
            </a:prstGeom>
            <a:noFill/>
          </p:spPr>
          <p:txBody>
            <a:bodyPr wrap="square" rtlCol="0">
              <a:spAutoFit/>
            </a:bodyPr>
            <a:lstStyle/>
            <a:p>
              <a:pPr algn="l"/>
              <a:r>
                <a:rPr lang="en-US" altLang="zh-CN" sz="2800" dirty="0">
                  <a:gradFill flip="none" rotWithShape="1">
                    <a:gsLst>
                      <a:gs pos="0">
                        <a:srgbClr val="EDBB64"/>
                      </a:gs>
                      <a:gs pos="100000">
                        <a:srgbClr val="F8DE9F"/>
                      </a:gs>
                    </a:gsLst>
                    <a:lin ang="18900000" scaled="1"/>
                    <a:tileRect/>
                  </a:gradFill>
                  <a:latin typeface="Arial" panose="020B0604020202020204" pitchFamily="34" charset="0"/>
                  <a:cs typeface="Arial" panose="020B0604020202020204" pitchFamily="34" charset="0"/>
                  <a:sym typeface="+mn-lt"/>
                </a:rPr>
                <a:t>Analysis of the Painting</a:t>
              </a:r>
              <a:endParaRPr lang="en-US" altLang="zh-CN" sz="2800" dirty="0">
                <a:gradFill flip="none" rotWithShape="1">
                  <a:gsLst>
                    <a:gs pos="0">
                      <a:srgbClr val="EDBB64"/>
                    </a:gs>
                    <a:gs pos="100000">
                      <a:srgbClr val="F8DE9F"/>
                    </a:gs>
                  </a:gsLst>
                  <a:lin ang="18900000" scaled="1"/>
                  <a:tileRect/>
                </a:gradFill>
                <a:latin typeface="Arial" panose="020B0604020202020204" pitchFamily="34" charset="0"/>
                <a:cs typeface="Arial" panose="020B0604020202020204" pitchFamily="34" charset="0"/>
                <a:sym typeface="+mn-lt"/>
              </a:endParaRPr>
            </a:p>
          </p:txBody>
        </p:sp>
        <p:sp>
          <p:nvSpPr>
            <p:cNvPr id="29" name="文本框 28"/>
            <p:cNvSpPr txBox="1"/>
            <p:nvPr>
              <p:custDataLst>
                <p:tags r:id="rId5"/>
              </p:custDataLst>
            </p:nvPr>
          </p:nvSpPr>
          <p:spPr>
            <a:xfrm>
              <a:off x="6187069" y="3528779"/>
              <a:ext cx="4266719" cy="953135"/>
            </a:xfrm>
            <a:prstGeom prst="rect">
              <a:avLst/>
            </a:prstGeom>
            <a:noFill/>
          </p:spPr>
          <p:txBody>
            <a:bodyPr wrap="square" rtlCol="0">
              <a:spAutoFit/>
            </a:bodyPr>
            <a:lstStyle/>
            <a:p>
              <a:pPr algn="l"/>
              <a:r>
                <a:rPr lang="en-US" altLang="zh-CN" sz="2800" dirty="0">
                  <a:gradFill flip="none" rotWithShape="1">
                    <a:gsLst>
                      <a:gs pos="0">
                        <a:srgbClr val="EDBB64"/>
                      </a:gs>
                      <a:gs pos="100000">
                        <a:srgbClr val="F8DE9F"/>
                      </a:gs>
                    </a:gsLst>
                    <a:lin ang="18900000" scaled="1"/>
                    <a:tileRect/>
                  </a:gradFill>
                  <a:latin typeface="Arial" panose="020B0604020202020204" pitchFamily="34" charset="0"/>
                  <a:cs typeface="Arial" panose="020B0604020202020204" pitchFamily="34" charset="0"/>
                  <a:sym typeface="+mn-lt"/>
                </a:rPr>
                <a:t>Symbolism and Cultural Connotations</a:t>
              </a:r>
              <a:endParaRPr lang="en-US" altLang="zh-CN" sz="2800" dirty="0">
                <a:gradFill flip="none" rotWithShape="1">
                  <a:gsLst>
                    <a:gs pos="0">
                      <a:srgbClr val="EDBB64"/>
                    </a:gs>
                    <a:gs pos="100000">
                      <a:srgbClr val="F8DE9F"/>
                    </a:gs>
                  </a:gsLst>
                  <a:lin ang="18900000" scaled="1"/>
                  <a:tileRect/>
                </a:gradFill>
                <a:latin typeface="Arial" panose="020B0604020202020204" pitchFamily="34" charset="0"/>
                <a:cs typeface="Arial" panose="020B0604020202020204" pitchFamily="34" charset="0"/>
                <a:sym typeface="+mn-lt"/>
              </a:endParaRPr>
            </a:p>
          </p:txBody>
        </p:sp>
        <p:sp>
          <p:nvSpPr>
            <p:cNvPr id="33" name="文本框 32"/>
            <p:cNvSpPr txBox="1"/>
            <p:nvPr>
              <p:custDataLst>
                <p:tags r:id="rId6"/>
              </p:custDataLst>
            </p:nvPr>
          </p:nvSpPr>
          <p:spPr>
            <a:xfrm>
              <a:off x="6197656" y="4543776"/>
              <a:ext cx="4266719" cy="953135"/>
            </a:xfrm>
            <a:prstGeom prst="rect">
              <a:avLst/>
            </a:prstGeom>
            <a:noFill/>
          </p:spPr>
          <p:txBody>
            <a:bodyPr wrap="square" rtlCol="0">
              <a:spAutoFit/>
            </a:bodyPr>
            <a:lstStyle/>
            <a:p>
              <a:pPr algn="l">
                <a:lnSpc>
                  <a:spcPct val="100000"/>
                </a:lnSpc>
              </a:pPr>
              <a:r>
                <a:rPr lang="en-US" altLang="zh-CN" sz="2800" dirty="0">
                  <a:gradFill flip="none" rotWithShape="1">
                    <a:gsLst>
                      <a:gs pos="0">
                        <a:srgbClr val="EDBB64"/>
                      </a:gs>
                      <a:gs pos="100000">
                        <a:srgbClr val="F8DE9F"/>
                      </a:gs>
                    </a:gsLst>
                    <a:lin ang="18900000" scaled="1"/>
                    <a:tileRect/>
                  </a:gradFill>
                  <a:latin typeface="Arial" panose="020B0604020202020204" pitchFamily="34" charset="0"/>
                  <a:cs typeface="Arial" panose="020B0604020202020204" pitchFamily="34" charset="0"/>
                  <a:sym typeface="+mn-lt"/>
                </a:rPr>
                <a:t>Modern Interpretations and Conclusion</a:t>
              </a:r>
              <a:endParaRPr lang="en-US" altLang="zh-CN" sz="2800" dirty="0">
                <a:gradFill flip="none" rotWithShape="1">
                  <a:gsLst>
                    <a:gs pos="0">
                      <a:srgbClr val="EDBB64"/>
                    </a:gs>
                    <a:gs pos="100000">
                      <a:srgbClr val="F8DE9F"/>
                    </a:gs>
                  </a:gsLst>
                  <a:lin ang="18900000" scaled="1"/>
                  <a:tileRect/>
                </a:gradFill>
                <a:latin typeface="Arial" panose="020B0604020202020204" pitchFamily="34" charset="0"/>
                <a:cs typeface="Arial" panose="020B0604020202020204" pitchFamily="34" charset="0"/>
                <a:sym typeface="+mn-lt"/>
              </a:endParaRPr>
            </a:p>
          </p:txBody>
        </p:sp>
        <p:sp>
          <p:nvSpPr>
            <p:cNvPr id="2" name="文本框 1"/>
            <p:cNvSpPr txBox="1"/>
            <p:nvPr>
              <p:custDataLst>
                <p:tags r:id="rId7"/>
              </p:custDataLst>
            </p:nvPr>
          </p:nvSpPr>
          <p:spPr>
            <a:xfrm>
              <a:off x="4331457" y="1731618"/>
              <a:ext cx="1046854" cy="583565"/>
            </a:xfrm>
            <a:prstGeom prst="rect">
              <a:avLst/>
            </a:prstGeom>
            <a:noFill/>
          </p:spPr>
          <p:txBody>
            <a:bodyPr wrap="square" rtlCol="0">
              <a:spAutoFit/>
            </a:bodyPr>
            <a:lstStyle/>
            <a:p>
              <a:pPr algn="dist"/>
              <a:r>
                <a:rPr lang="en-US" altLang="zh-CN" sz="3200" dirty="0">
                  <a:gradFill flip="none" rotWithShape="1">
                    <a:gsLst>
                      <a:gs pos="0">
                        <a:srgbClr val="EDBB64"/>
                      </a:gs>
                      <a:gs pos="100000">
                        <a:srgbClr val="F8DE9F"/>
                      </a:gs>
                    </a:gsLst>
                    <a:lin ang="18900000" scaled="1"/>
                    <a:tileRect/>
                  </a:gradFill>
                  <a:cs typeface="+mn-ea"/>
                  <a:sym typeface="+mn-lt"/>
                </a:rPr>
                <a:t>I</a:t>
              </a:r>
              <a:endParaRPr lang="en-US" altLang="zh-CN" sz="3200" dirty="0">
                <a:gradFill flip="none" rotWithShape="1">
                  <a:gsLst>
                    <a:gs pos="0">
                      <a:srgbClr val="EDBB64"/>
                    </a:gs>
                    <a:gs pos="100000">
                      <a:srgbClr val="F8DE9F"/>
                    </a:gs>
                  </a:gsLst>
                  <a:lin ang="18900000" scaled="1"/>
                  <a:tileRect/>
                </a:gradFill>
                <a:cs typeface="+mn-ea"/>
                <a:sym typeface="+mn-lt"/>
              </a:endParaRPr>
            </a:p>
          </p:txBody>
        </p:sp>
        <p:grpSp>
          <p:nvGrpSpPr>
            <p:cNvPr id="43" name="组合 42"/>
            <p:cNvGrpSpPr/>
            <p:nvPr/>
          </p:nvGrpSpPr>
          <p:grpSpPr>
            <a:xfrm>
              <a:off x="5392616" y="1862154"/>
              <a:ext cx="538260" cy="411417"/>
              <a:chOff x="5519850" y="1803400"/>
              <a:chExt cx="538260" cy="411417"/>
            </a:xfrm>
          </p:grpSpPr>
          <p:sp>
            <p:nvSpPr>
              <p:cNvPr id="40" name="箭头: V 形 39"/>
              <p:cNvSpPr/>
              <p:nvPr>
                <p:custDataLst>
                  <p:tags r:id="rId8"/>
                </p:custDataLst>
              </p:nvPr>
            </p:nvSpPr>
            <p:spPr>
              <a:xfrm>
                <a:off x="5519850" y="1803400"/>
                <a:ext cx="169750" cy="402755"/>
              </a:xfrm>
              <a:prstGeom prst="chevron">
                <a:avLst>
                  <a:gd name="adj" fmla="val 72445"/>
                </a:avLst>
              </a:prstGeom>
              <a:gradFill>
                <a:gsLst>
                  <a:gs pos="0">
                    <a:srgbClr val="EDBB64"/>
                  </a:gs>
                  <a:gs pos="100000">
                    <a:srgbClr val="F8DE9F"/>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41" name="箭头: V 形 40"/>
              <p:cNvSpPr/>
              <p:nvPr>
                <p:custDataLst>
                  <p:tags r:id="rId9"/>
                </p:custDataLst>
              </p:nvPr>
            </p:nvSpPr>
            <p:spPr>
              <a:xfrm>
                <a:off x="5704105" y="1807731"/>
                <a:ext cx="169750" cy="402755"/>
              </a:xfrm>
              <a:prstGeom prst="chevron">
                <a:avLst>
                  <a:gd name="adj" fmla="val 72445"/>
                </a:avLst>
              </a:prstGeom>
              <a:gradFill>
                <a:gsLst>
                  <a:gs pos="0">
                    <a:srgbClr val="EDBB64"/>
                  </a:gs>
                  <a:gs pos="100000">
                    <a:srgbClr val="F8DE9F"/>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42" name="箭头: V 形 41"/>
              <p:cNvSpPr/>
              <p:nvPr>
                <p:custDataLst>
                  <p:tags r:id="rId10"/>
                </p:custDataLst>
              </p:nvPr>
            </p:nvSpPr>
            <p:spPr>
              <a:xfrm>
                <a:off x="5888360" y="1812062"/>
                <a:ext cx="169750" cy="402755"/>
              </a:xfrm>
              <a:prstGeom prst="chevron">
                <a:avLst>
                  <a:gd name="adj" fmla="val 72445"/>
                </a:avLst>
              </a:prstGeom>
              <a:gradFill>
                <a:gsLst>
                  <a:gs pos="0">
                    <a:srgbClr val="EDBB64"/>
                  </a:gs>
                  <a:gs pos="100000">
                    <a:srgbClr val="F8DE9F"/>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sp>
          <p:nvSpPr>
            <p:cNvPr id="44" name="文本框 43"/>
            <p:cNvSpPr txBox="1"/>
            <p:nvPr>
              <p:custDataLst>
                <p:tags r:id="rId11"/>
              </p:custDataLst>
            </p:nvPr>
          </p:nvSpPr>
          <p:spPr>
            <a:xfrm>
              <a:off x="4304152" y="2755843"/>
              <a:ext cx="1046854" cy="583565"/>
            </a:xfrm>
            <a:prstGeom prst="rect">
              <a:avLst/>
            </a:prstGeom>
            <a:noFill/>
          </p:spPr>
          <p:txBody>
            <a:bodyPr wrap="square" rtlCol="0">
              <a:spAutoFit/>
            </a:bodyPr>
            <a:lstStyle/>
            <a:p>
              <a:pPr algn="ctr"/>
              <a:r>
                <a:rPr lang="en-US" altLang="zh-CN" sz="3200" dirty="0">
                  <a:gradFill flip="none" rotWithShape="1">
                    <a:gsLst>
                      <a:gs pos="0">
                        <a:srgbClr val="EDBB64"/>
                      </a:gs>
                      <a:gs pos="100000">
                        <a:srgbClr val="F8DE9F"/>
                      </a:gs>
                    </a:gsLst>
                    <a:lin ang="18900000" scaled="1"/>
                    <a:tileRect/>
                  </a:gradFill>
                  <a:cs typeface="+mn-ea"/>
                  <a:sym typeface="+mn-lt"/>
                </a:rPr>
                <a:t>II</a:t>
              </a:r>
              <a:endParaRPr lang="en-US" altLang="zh-CN" sz="3200" dirty="0">
                <a:gradFill flip="none" rotWithShape="1">
                  <a:gsLst>
                    <a:gs pos="0">
                      <a:srgbClr val="EDBB64"/>
                    </a:gs>
                    <a:gs pos="100000">
                      <a:srgbClr val="F8DE9F"/>
                    </a:gs>
                  </a:gsLst>
                  <a:lin ang="18900000" scaled="1"/>
                  <a:tileRect/>
                </a:gradFill>
                <a:cs typeface="+mn-ea"/>
                <a:sym typeface="+mn-lt"/>
              </a:endParaRPr>
            </a:p>
          </p:txBody>
        </p:sp>
        <p:grpSp>
          <p:nvGrpSpPr>
            <p:cNvPr id="45" name="组合 44"/>
            <p:cNvGrpSpPr/>
            <p:nvPr/>
          </p:nvGrpSpPr>
          <p:grpSpPr>
            <a:xfrm>
              <a:off x="5392616" y="2825733"/>
              <a:ext cx="538260" cy="411417"/>
              <a:chOff x="5519850" y="1803400"/>
              <a:chExt cx="538260" cy="411417"/>
            </a:xfrm>
          </p:grpSpPr>
          <p:sp>
            <p:nvSpPr>
              <p:cNvPr id="46" name="箭头: V 形 45"/>
              <p:cNvSpPr/>
              <p:nvPr>
                <p:custDataLst>
                  <p:tags r:id="rId12"/>
                </p:custDataLst>
              </p:nvPr>
            </p:nvSpPr>
            <p:spPr>
              <a:xfrm>
                <a:off x="5519850" y="1803400"/>
                <a:ext cx="169750" cy="402755"/>
              </a:xfrm>
              <a:prstGeom prst="chevron">
                <a:avLst>
                  <a:gd name="adj" fmla="val 72445"/>
                </a:avLst>
              </a:prstGeom>
              <a:gradFill>
                <a:gsLst>
                  <a:gs pos="0">
                    <a:srgbClr val="EDBB64"/>
                  </a:gs>
                  <a:gs pos="100000">
                    <a:srgbClr val="F8DE9F"/>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47" name="箭头: V 形 46"/>
              <p:cNvSpPr/>
              <p:nvPr>
                <p:custDataLst>
                  <p:tags r:id="rId13"/>
                </p:custDataLst>
              </p:nvPr>
            </p:nvSpPr>
            <p:spPr>
              <a:xfrm>
                <a:off x="5704105" y="1807731"/>
                <a:ext cx="169750" cy="402755"/>
              </a:xfrm>
              <a:prstGeom prst="chevron">
                <a:avLst>
                  <a:gd name="adj" fmla="val 72445"/>
                </a:avLst>
              </a:prstGeom>
              <a:gradFill>
                <a:gsLst>
                  <a:gs pos="0">
                    <a:srgbClr val="EDBB64"/>
                  </a:gs>
                  <a:gs pos="100000">
                    <a:srgbClr val="F8DE9F"/>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48" name="箭头: V 形 47"/>
              <p:cNvSpPr/>
              <p:nvPr>
                <p:custDataLst>
                  <p:tags r:id="rId14"/>
                </p:custDataLst>
              </p:nvPr>
            </p:nvSpPr>
            <p:spPr>
              <a:xfrm>
                <a:off x="5888360" y="1812062"/>
                <a:ext cx="169750" cy="402755"/>
              </a:xfrm>
              <a:prstGeom prst="chevron">
                <a:avLst>
                  <a:gd name="adj" fmla="val 72445"/>
                </a:avLst>
              </a:prstGeom>
              <a:gradFill>
                <a:gsLst>
                  <a:gs pos="0">
                    <a:srgbClr val="EDBB64"/>
                  </a:gs>
                  <a:gs pos="100000">
                    <a:srgbClr val="F8DE9F"/>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sp>
          <p:nvSpPr>
            <p:cNvPr id="49" name="文本框 48"/>
            <p:cNvSpPr txBox="1"/>
            <p:nvPr>
              <p:custDataLst>
                <p:tags r:id="rId15"/>
              </p:custDataLst>
            </p:nvPr>
          </p:nvSpPr>
          <p:spPr>
            <a:xfrm>
              <a:off x="4304152" y="3735934"/>
              <a:ext cx="1046854" cy="583565"/>
            </a:xfrm>
            <a:prstGeom prst="rect">
              <a:avLst/>
            </a:prstGeom>
            <a:noFill/>
          </p:spPr>
          <p:txBody>
            <a:bodyPr wrap="square" rtlCol="0">
              <a:spAutoFit/>
            </a:bodyPr>
            <a:lstStyle/>
            <a:p>
              <a:pPr algn="ctr"/>
              <a:r>
                <a:rPr lang="en-US" altLang="zh-CN" sz="3200" dirty="0">
                  <a:gradFill flip="none" rotWithShape="1">
                    <a:gsLst>
                      <a:gs pos="0">
                        <a:srgbClr val="EDBB64"/>
                      </a:gs>
                      <a:gs pos="100000">
                        <a:srgbClr val="F8DE9F"/>
                      </a:gs>
                    </a:gsLst>
                    <a:lin ang="18900000" scaled="1"/>
                    <a:tileRect/>
                  </a:gradFill>
                  <a:cs typeface="+mn-ea"/>
                  <a:sym typeface="+mn-lt"/>
                </a:rPr>
                <a:t>III</a:t>
              </a:r>
              <a:endParaRPr lang="en-US" altLang="zh-CN" sz="3200" dirty="0">
                <a:gradFill flip="none" rotWithShape="1">
                  <a:gsLst>
                    <a:gs pos="0">
                      <a:srgbClr val="EDBB64"/>
                    </a:gs>
                    <a:gs pos="100000">
                      <a:srgbClr val="F8DE9F"/>
                    </a:gs>
                  </a:gsLst>
                  <a:lin ang="18900000" scaled="1"/>
                  <a:tileRect/>
                </a:gradFill>
                <a:cs typeface="+mn-ea"/>
                <a:sym typeface="+mn-lt"/>
              </a:endParaRPr>
            </a:p>
          </p:txBody>
        </p:sp>
        <p:grpSp>
          <p:nvGrpSpPr>
            <p:cNvPr id="50" name="组合 49"/>
            <p:cNvGrpSpPr/>
            <p:nvPr/>
          </p:nvGrpSpPr>
          <p:grpSpPr>
            <a:xfrm>
              <a:off x="5392616" y="3804073"/>
              <a:ext cx="538260" cy="411417"/>
              <a:chOff x="5519850" y="1803400"/>
              <a:chExt cx="538260" cy="411417"/>
            </a:xfrm>
          </p:grpSpPr>
          <p:sp>
            <p:nvSpPr>
              <p:cNvPr id="51" name="箭头: V 形 50"/>
              <p:cNvSpPr/>
              <p:nvPr>
                <p:custDataLst>
                  <p:tags r:id="rId16"/>
                </p:custDataLst>
              </p:nvPr>
            </p:nvSpPr>
            <p:spPr>
              <a:xfrm>
                <a:off x="5519850" y="1803400"/>
                <a:ext cx="169750" cy="402755"/>
              </a:xfrm>
              <a:prstGeom prst="chevron">
                <a:avLst>
                  <a:gd name="adj" fmla="val 72445"/>
                </a:avLst>
              </a:prstGeom>
              <a:gradFill>
                <a:gsLst>
                  <a:gs pos="0">
                    <a:srgbClr val="EDBB64"/>
                  </a:gs>
                  <a:gs pos="100000">
                    <a:srgbClr val="F8DE9F"/>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52" name="箭头: V 形 51"/>
              <p:cNvSpPr/>
              <p:nvPr>
                <p:custDataLst>
                  <p:tags r:id="rId17"/>
                </p:custDataLst>
              </p:nvPr>
            </p:nvSpPr>
            <p:spPr>
              <a:xfrm>
                <a:off x="5704105" y="1807731"/>
                <a:ext cx="169750" cy="402755"/>
              </a:xfrm>
              <a:prstGeom prst="chevron">
                <a:avLst>
                  <a:gd name="adj" fmla="val 72445"/>
                </a:avLst>
              </a:prstGeom>
              <a:gradFill>
                <a:gsLst>
                  <a:gs pos="0">
                    <a:srgbClr val="EDBB64"/>
                  </a:gs>
                  <a:gs pos="100000">
                    <a:srgbClr val="F8DE9F"/>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53" name="箭头: V 形 52"/>
              <p:cNvSpPr/>
              <p:nvPr>
                <p:custDataLst>
                  <p:tags r:id="rId18"/>
                </p:custDataLst>
              </p:nvPr>
            </p:nvSpPr>
            <p:spPr>
              <a:xfrm>
                <a:off x="5888360" y="1812062"/>
                <a:ext cx="169750" cy="402755"/>
              </a:xfrm>
              <a:prstGeom prst="chevron">
                <a:avLst>
                  <a:gd name="adj" fmla="val 72445"/>
                </a:avLst>
              </a:prstGeom>
              <a:gradFill>
                <a:gsLst>
                  <a:gs pos="0">
                    <a:srgbClr val="EDBB64"/>
                  </a:gs>
                  <a:gs pos="100000">
                    <a:srgbClr val="F8DE9F"/>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sp>
          <p:nvSpPr>
            <p:cNvPr id="54" name="文本框 53"/>
            <p:cNvSpPr txBox="1"/>
            <p:nvPr>
              <p:custDataLst>
                <p:tags r:id="rId19"/>
              </p:custDataLst>
            </p:nvPr>
          </p:nvSpPr>
          <p:spPr>
            <a:xfrm>
              <a:off x="4308854" y="4669744"/>
              <a:ext cx="1046854" cy="583565"/>
            </a:xfrm>
            <a:prstGeom prst="rect">
              <a:avLst/>
            </a:prstGeom>
            <a:noFill/>
          </p:spPr>
          <p:txBody>
            <a:bodyPr wrap="square" rtlCol="0">
              <a:spAutoFit/>
            </a:bodyPr>
            <a:lstStyle/>
            <a:p>
              <a:pPr algn="ctr"/>
              <a:r>
                <a:rPr lang="en-US" altLang="zh-CN" sz="3200" dirty="0">
                  <a:gradFill flip="none" rotWithShape="1">
                    <a:gsLst>
                      <a:gs pos="0">
                        <a:srgbClr val="EDBB64"/>
                      </a:gs>
                      <a:gs pos="100000">
                        <a:srgbClr val="F8DE9F"/>
                      </a:gs>
                    </a:gsLst>
                    <a:lin ang="18900000" scaled="1"/>
                    <a:tileRect/>
                  </a:gradFill>
                  <a:cs typeface="+mn-ea"/>
                  <a:sym typeface="+mn-lt"/>
                </a:rPr>
                <a:t>IV</a:t>
              </a:r>
              <a:endParaRPr lang="en-US" altLang="zh-CN" sz="3200" dirty="0">
                <a:gradFill flip="none" rotWithShape="1">
                  <a:gsLst>
                    <a:gs pos="0">
                      <a:srgbClr val="EDBB64"/>
                    </a:gs>
                    <a:gs pos="100000">
                      <a:srgbClr val="F8DE9F"/>
                    </a:gs>
                  </a:gsLst>
                  <a:lin ang="18900000" scaled="1"/>
                  <a:tileRect/>
                </a:gradFill>
                <a:cs typeface="+mn-ea"/>
                <a:sym typeface="+mn-lt"/>
              </a:endParaRPr>
            </a:p>
          </p:txBody>
        </p:sp>
        <p:grpSp>
          <p:nvGrpSpPr>
            <p:cNvPr id="55" name="组合 54"/>
            <p:cNvGrpSpPr/>
            <p:nvPr/>
          </p:nvGrpSpPr>
          <p:grpSpPr>
            <a:xfrm>
              <a:off x="5421883" y="4733206"/>
              <a:ext cx="538260" cy="411417"/>
              <a:chOff x="5519850" y="1803400"/>
              <a:chExt cx="538260" cy="411417"/>
            </a:xfrm>
          </p:grpSpPr>
          <p:sp>
            <p:nvSpPr>
              <p:cNvPr id="56" name="箭头: V 形 55"/>
              <p:cNvSpPr/>
              <p:nvPr>
                <p:custDataLst>
                  <p:tags r:id="rId20"/>
                </p:custDataLst>
              </p:nvPr>
            </p:nvSpPr>
            <p:spPr>
              <a:xfrm>
                <a:off x="5519850" y="1803400"/>
                <a:ext cx="169750" cy="402755"/>
              </a:xfrm>
              <a:prstGeom prst="chevron">
                <a:avLst>
                  <a:gd name="adj" fmla="val 72445"/>
                </a:avLst>
              </a:prstGeom>
              <a:gradFill>
                <a:gsLst>
                  <a:gs pos="0">
                    <a:srgbClr val="EDBB64"/>
                  </a:gs>
                  <a:gs pos="100000">
                    <a:srgbClr val="F8DE9F"/>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57" name="箭头: V 形 56"/>
              <p:cNvSpPr/>
              <p:nvPr>
                <p:custDataLst>
                  <p:tags r:id="rId21"/>
                </p:custDataLst>
              </p:nvPr>
            </p:nvSpPr>
            <p:spPr>
              <a:xfrm>
                <a:off x="5704105" y="1807731"/>
                <a:ext cx="169750" cy="402755"/>
              </a:xfrm>
              <a:prstGeom prst="chevron">
                <a:avLst>
                  <a:gd name="adj" fmla="val 72445"/>
                </a:avLst>
              </a:prstGeom>
              <a:gradFill>
                <a:gsLst>
                  <a:gs pos="0">
                    <a:srgbClr val="EDBB64"/>
                  </a:gs>
                  <a:gs pos="100000">
                    <a:srgbClr val="F8DE9F"/>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58" name="箭头: V 形 57"/>
              <p:cNvSpPr/>
              <p:nvPr>
                <p:custDataLst>
                  <p:tags r:id="rId22"/>
                </p:custDataLst>
              </p:nvPr>
            </p:nvSpPr>
            <p:spPr>
              <a:xfrm>
                <a:off x="5888360" y="1812062"/>
                <a:ext cx="169750" cy="402755"/>
              </a:xfrm>
              <a:prstGeom prst="chevron">
                <a:avLst>
                  <a:gd name="adj" fmla="val 72445"/>
                </a:avLst>
              </a:prstGeom>
              <a:gradFill>
                <a:gsLst>
                  <a:gs pos="0">
                    <a:srgbClr val="EDBB64"/>
                  </a:gs>
                  <a:gs pos="100000">
                    <a:srgbClr val="F8DE9F"/>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500">
        <p159:morph option="byObject"/>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250" fill="hold">
                                          <p:stCondLst>
                                            <p:cond delay="0"/>
                                          </p:stCondLst>
                                        </p:cTn>
                                        <p:tgtEl>
                                          <p:spTgt spid="60"/>
                                        </p:tgtEl>
                                        <p:attrNameLst>
                                          <p:attrName>style.visibility</p:attrName>
                                        </p:attrNameLst>
                                      </p:cBhvr>
                                      <p:to>
                                        <p:strVal val="visible"/>
                                      </p:to>
                                    </p:set>
                                    <p:anim calcmode="lin" valueType="num">
                                      <p:cBhvr additive="base">
                                        <p:cTn id="7" dur="250" fill="hold"/>
                                        <p:tgtEl>
                                          <p:spTgt spid="60"/>
                                        </p:tgtEl>
                                        <p:attrNameLst>
                                          <p:attrName>ppt_x</p:attrName>
                                        </p:attrNameLst>
                                      </p:cBhvr>
                                      <p:tavLst>
                                        <p:tav tm="0">
                                          <p:val>
                                            <p:strVal val="1+#ppt_w/2"/>
                                          </p:val>
                                        </p:tav>
                                        <p:tav tm="100000">
                                          <p:val>
                                            <p:strVal val="#ppt_x"/>
                                          </p:val>
                                        </p:tav>
                                      </p:tavLst>
                                    </p:anim>
                                    <p:anim calcmode="lin" valueType="num">
                                      <p:cBhvr additive="base">
                                        <p:cTn id="8" dur="25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矩形: 圆角 1"/>
          <p:cNvSpPr/>
          <p:nvPr/>
        </p:nvSpPr>
        <p:spPr>
          <a:xfrm>
            <a:off x="391795" y="219075"/>
            <a:ext cx="11408410" cy="6415405"/>
          </a:xfrm>
          <a:prstGeom prst="roundRect">
            <a:avLst>
              <a:gd name="adj" fmla="val 6445"/>
            </a:avLst>
          </a:prstGeom>
          <a:solidFill>
            <a:srgbClr val="FFF8E9">
              <a:alpha val="94000"/>
            </a:srgbClr>
          </a:solidFill>
          <a:ln w="25400">
            <a:gradFill>
              <a:gsLst>
                <a:gs pos="0">
                  <a:srgbClr val="F8DE9F"/>
                </a:gs>
                <a:gs pos="100000">
                  <a:srgbClr val="EDBB64"/>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矩形 17"/>
          <p:cNvSpPr/>
          <p:nvPr/>
        </p:nvSpPr>
        <p:spPr>
          <a:xfrm>
            <a:off x="1283970" y="5102225"/>
            <a:ext cx="9290685" cy="1449070"/>
          </a:xfrm>
          <a:prstGeom prst="rect">
            <a:avLst/>
          </a:prstGeom>
        </p:spPr>
        <p:txBody>
          <a:bodyPr wrap="square">
            <a:noAutofit/>
          </a:bodyPr>
          <a:lstStyle/>
          <a:p>
            <a:pPr algn="ctr">
              <a:lnSpc>
                <a:spcPct val="150000"/>
              </a:lnSpc>
            </a:pPr>
            <a:r>
              <a:rPr lang="en-US" altLang="zh-CN" sz="2400" dirty="0">
                <a:solidFill>
                  <a:schemeClr val="tx1"/>
                </a:solidFill>
                <a:latin typeface="Arial" panose="020B0604020202020204" pitchFamily="34" charset="0"/>
                <a:cs typeface="Arial" panose="020B0604020202020204" pitchFamily="34" charset="0"/>
                <a:sym typeface="+mn-lt"/>
              </a:rPr>
              <a:t>Poetic Dance: </a:t>
            </a:r>
            <a:r>
              <a:rPr lang="en-US" altLang="zh-CN" sz="2400" i="1" dirty="0">
                <a:solidFill>
                  <a:schemeClr val="tx1"/>
                </a:solidFill>
                <a:latin typeface="Arial" panose="020B0604020202020204" pitchFamily="34" charset="0"/>
                <a:cs typeface="Arial" panose="020B0604020202020204" pitchFamily="34" charset="0"/>
                <a:sym typeface="+mn-lt"/>
              </a:rPr>
              <a:t>The Journey of a Legendary Landscape Painting</a:t>
            </a:r>
            <a:endParaRPr lang="en-US" altLang="zh-CN" sz="2400" i="1" dirty="0">
              <a:solidFill>
                <a:schemeClr val="tx1"/>
              </a:solidFill>
              <a:latin typeface="Arial" panose="020B0604020202020204" pitchFamily="34" charset="0"/>
              <a:cs typeface="Arial" panose="020B0604020202020204" pitchFamily="34" charset="0"/>
              <a:sym typeface="+mn-lt"/>
            </a:endParaRPr>
          </a:p>
          <a:p>
            <a:pPr algn="ctr">
              <a:lnSpc>
                <a:spcPct val="150000"/>
              </a:lnSpc>
            </a:pPr>
            <a:r>
              <a:rPr lang="zh-CN" altLang="en-US" sz="2400" b="1" dirty="0">
                <a:solidFill>
                  <a:schemeClr val="tx1"/>
                </a:solidFill>
                <a:latin typeface="Arial" panose="020B0604020202020204" pitchFamily="34" charset="0"/>
                <a:cs typeface="Arial" panose="020B0604020202020204" pitchFamily="34" charset="0"/>
                <a:sym typeface="+mn-lt"/>
              </a:rPr>
              <a:t>舞蹈诗剧《只此青绿》</a:t>
            </a:r>
            <a:endParaRPr lang="zh-CN" altLang="en-US" sz="2400" b="1" dirty="0">
              <a:solidFill>
                <a:schemeClr val="tx1"/>
              </a:solidFill>
              <a:latin typeface="Arial" panose="020B0604020202020204" pitchFamily="34" charset="0"/>
              <a:cs typeface="Arial" panose="020B0604020202020204" pitchFamily="34" charset="0"/>
              <a:sym typeface="+mn-lt"/>
            </a:endParaRPr>
          </a:p>
          <a:p>
            <a:pPr algn="ctr">
              <a:lnSpc>
                <a:spcPct val="150000"/>
              </a:lnSpc>
            </a:pPr>
            <a:endParaRPr lang="zh-CN" altLang="en-US" sz="2400" dirty="0">
              <a:solidFill>
                <a:schemeClr val="tx1"/>
              </a:solidFill>
              <a:latin typeface="Arial" panose="020B0604020202020204" pitchFamily="34" charset="0"/>
              <a:cs typeface="Arial" panose="020B0604020202020204" pitchFamily="34" charset="0"/>
              <a:sym typeface="+mn-lt"/>
            </a:endParaRPr>
          </a:p>
        </p:txBody>
      </p:sp>
      <p:pic>
        <p:nvPicPr>
          <p:cNvPr id="3" name="图片 2" descr="640"/>
          <p:cNvPicPr>
            <a:picLocks noChangeAspect="1"/>
          </p:cNvPicPr>
          <p:nvPr/>
        </p:nvPicPr>
        <p:blipFill>
          <a:blip r:embed="rId2"/>
          <a:stretch>
            <a:fillRect/>
          </a:stretch>
        </p:blipFill>
        <p:spPr>
          <a:xfrm>
            <a:off x="2178050" y="584200"/>
            <a:ext cx="7836535" cy="4404360"/>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500">
        <p159:morph option="byObject"/>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250" fill="hold">
                                          <p:stCondLst>
                                            <p:cond delay="0"/>
                                          </p:stCondLst>
                                        </p:cTn>
                                        <p:tgtEl>
                                          <p:spTgt spid="3"/>
                                        </p:tgtEl>
                                        <p:attrNameLst>
                                          <p:attrName>style.visibility</p:attrName>
                                        </p:attrNameLst>
                                      </p:cBhvr>
                                      <p:to>
                                        <p:strVal val="visible"/>
                                      </p:to>
                                    </p:set>
                                    <p:animEffect transition="in" filter="wipe(down)">
                                      <p:cBhvr>
                                        <p:cTn id="7" dur="250"/>
                                        <p:tgtEl>
                                          <p:spTgt spid="3"/>
                                        </p:tgtEl>
                                      </p:cBhvr>
                                    </p:animEffect>
                                  </p:childTnLst>
                                </p:cTn>
                              </p:par>
                              <p:par>
                                <p:cTn id="8" presetID="1"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矩形: 圆角 1"/>
          <p:cNvSpPr/>
          <p:nvPr/>
        </p:nvSpPr>
        <p:spPr>
          <a:xfrm>
            <a:off x="391886" y="476916"/>
            <a:ext cx="11408228" cy="6157686"/>
          </a:xfrm>
          <a:prstGeom prst="roundRect">
            <a:avLst>
              <a:gd name="adj" fmla="val 6445"/>
            </a:avLst>
          </a:prstGeom>
          <a:solidFill>
            <a:srgbClr val="FFF8E9">
              <a:alpha val="94000"/>
            </a:srgbClr>
          </a:solidFill>
          <a:ln w="25400">
            <a:gradFill>
              <a:gsLst>
                <a:gs pos="0">
                  <a:srgbClr val="F8DE9F"/>
                </a:gs>
                <a:gs pos="100000">
                  <a:srgbClr val="EDBB64"/>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矩形 17"/>
          <p:cNvSpPr/>
          <p:nvPr/>
        </p:nvSpPr>
        <p:spPr>
          <a:xfrm>
            <a:off x="1218565" y="1311275"/>
            <a:ext cx="9754235" cy="4299585"/>
          </a:xfrm>
          <a:prstGeom prst="rect">
            <a:avLst/>
          </a:prstGeom>
        </p:spPr>
        <p:txBody>
          <a:bodyPr wrap="square">
            <a:noAutofit/>
          </a:bodyPr>
          <a:lstStyle/>
          <a:p>
            <a:pPr marL="342900" indent="-342900" algn="just">
              <a:lnSpc>
                <a:spcPct val="150000"/>
              </a:lnSpc>
              <a:buFont typeface="Arial" panose="020B0604020202020204" pitchFamily="34" charset="0"/>
              <a:buChar char="•"/>
            </a:pPr>
            <a:r>
              <a:rPr lang="en-US" altLang="zh-CN" sz="2400" dirty="0">
                <a:solidFill>
                  <a:schemeClr val="tx1"/>
                </a:solidFill>
                <a:latin typeface="Arial" panose="020B0604020202020204" pitchFamily="34" charset="0"/>
                <a:cs typeface="Arial" panose="020B0604020202020204" pitchFamily="34" charset="0"/>
                <a:sym typeface="+mn-lt"/>
              </a:rPr>
              <a:t>So far, the dance drama has been staged more than 640 times worldwide and won top national performing arts awards. </a:t>
            </a:r>
            <a:r>
              <a:rPr lang="en-US" altLang="zh-CN" sz="2400" b="1" dirty="0">
                <a:solidFill>
                  <a:schemeClr val="tx1"/>
                </a:solidFill>
                <a:latin typeface="Arial" panose="020B0604020202020204" pitchFamily="34" charset="0"/>
                <a:cs typeface="Arial" panose="020B0604020202020204" pitchFamily="34" charset="0"/>
                <a:sym typeface="+mn-lt"/>
              </a:rPr>
              <a:t>In October</a:t>
            </a:r>
            <a:r>
              <a:rPr lang="en-US" altLang="zh-CN" sz="2400" dirty="0">
                <a:solidFill>
                  <a:schemeClr val="tx1"/>
                </a:solidFill>
                <a:latin typeface="Arial" panose="020B0604020202020204" pitchFamily="34" charset="0"/>
                <a:cs typeface="Arial" panose="020B0604020202020204" pitchFamily="34" charset="0"/>
                <a:sym typeface="+mn-lt"/>
              </a:rPr>
              <a:t>, the dance drama was turned into a </a:t>
            </a:r>
            <a:r>
              <a:rPr lang="en-US" altLang="zh-CN" sz="2400" b="1" dirty="0">
                <a:solidFill>
                  <a:schemeClr val="tx1"/>
                </a:solidFill>
                <a:latin typeface="Arial" panose="020B0604020202020204" pitchFamily="34" charset="0"/>
                <a:cs typeface="Arial" panose="020B0604020202020204" pitchFamily="34" charset="0"/>
                <a:sym typeface="+mn-lt"/>
              </a:rPr>
              <a:t>movie</a:t>
            </a:r>
            <a:r>
              <a:rPr lang="en-US" altLang="zh-CN" sz="2400" dirty="0">
                <a:solidFill>
                  <a:schemeClr val="tx1"/>
                </a:solidFill>
                <a:latin typeface="Arial" panose="020B0604020202020204" pitchFamily="34" charset="0"/>
                <a:cs typeface="Arial" panose="020B0604020202020204" pitchFamily="34" charset="0"/>
                <a:sym typeface="+mn-lt"/>
              </a:rPr>
              <a:t> and the music of the production was staged in concerts. This dance drama by the China Oriental Song and Dance Troupe, will perform in cities in the United States, including </a:t>
            </a:r>
            <a:r>
              <a:rPr lang="en-US" altLang="zh-CN" sz="2400" b="1" dirty="0">
                <a:solidFill>
                  <a:schemeClr val="tx1"/>
                </a:solidFill>
                <a:latin typeface="Arial" panose="020B0604020202020204" pitchFamily="34" charset="0"/>
                <a:cs typeface="Arial" panose="020B0604020202020204" pitchFamily="34" charset="0"/>
                <a:sym typeface="+mn-lt"/>
              </a:rPr>
              <a:t>San Diego, Los Angeles and New York</a:t>
            </a:r>
            <a:r>
              <a:rPr lang="en-US" altLang="zh-CN" sz="2400" dirty="0">
                <a:solidFill>
                  <a:schemeClr val="tx1"/>
                </a:solidFill>
                <a:latin typeface="Arial" panose="020B0604020202020204" pitchFamily="34" charset="0"/>
                <a:cs typeface="Arial" panose="020B0604020202020204" pitchFamily="34" charset="0"/>
                <a:sym typeface="+mn-lt"/>
              </a:rPr>
              <a:t>, at the end of </a:t>
            </a:r>
            <a:r>
              <a:rPr lang="en-US" altLang="zh-CN" sz="2400" b="1" dirty="0">
                <a:solidFill>
                  <a:schemeClr val="tx1"/>
                </a:solidFill>
                <a:latin typeface="Arial" panose="020B0604020202020204" pitchFamily="34" charset="0"/>
                <a:cs typeface="Arial" panose="020B0604020202020204" pitchFamily="34" charset="0"/>
                <a:sym typeface="+mn-lt"/>
              </a:rPr>
              <a:t>this December</a:t>
            </a:r>
            <a:r>
              <a:rPr lang="en-US" altLang="zh-CN" sz="2400" dirty="0">
                <a:solidFill>
                  <a:schemeClr val="tx1"/>
                </a:solidFill>
                <a:latin typeface="Arial" panose="020B0604020202020204" pitchFamily="34" charset="0"/>
                <a:cs typeface="Arial" panose="020B0604020202020204" pitchFamily="34" charset="0"/>
                <a:sym typeface="+mn-lt"/>
              </a:rPr>
              <a:t>.</a:t>
            </a:r>
            <a:endParaRPr lang="en-US" altLang="zh-CN" sz="2400" dirty="0">
              <a:solidFill>
                <a:schemeClr val="tx1"/>
              </a:solidFill>
              <a:latin typeface="Arial" panose="020B0604020202020204" pitchFamily="34" charset="0"/>
              <a:cs typeface="Arial" panose="020B0604020202020204" pitchFamily="34" charset="0"/>
              <a:sym typeface="+mn-lt"/>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500">
        <p159:morph option="byObject"/>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矩形: 圆角 1"/>
          <p:cNvSpPr/>
          <p:nvPr/>
        </p:nvSpPr>
        <p:spPr>
          <a:xfrm>
            <a:off x="391886" y="476916"/>
            <a:ext cx="11408228" cy="6157686"/>
          </a:xfrm>
          <a:prstGeom prst="roundRect">
            <a:avLst>
              <a:gd name="adj" fmla="val 6445"/>
            </a:avLst>
          </a:prstGeom>
          <a:solidFill>
            <a:srgbClr val="FFF8E9">
              <a:alpha val="94000"/>
            </a:srgbClr>
          </a:solidFill>
          <a:ln w="25400">
            <a:gradFill>
              <a:gsLst>
                <a:gs pos="0">
                  <a:srgbClr val="F8DE9F"/>
                </a:gs>
                <a:gs pos="100000">
                  <a:srgbClr val="EDBB64"/>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矩形 17"/>
          <p:cNvSpPr/>
          <p:nvPr/>
        </p:nvSpPr>
        <p:spPr>
          <a:xfrm>
            <a:off x="1358265" y="1311275"/>
            <a:ext cx="9476105" cy="4299585"/>
          </a:xfrm>
          <a:prstGeom prst="rect">
            <a:avLst/>
          </a:prstGeom>
        </p:spPr>
        <p:txBody>
          <a:bodyPr wrap="square">
            <a:noAutofit/>
          </a:bodyPr>
          <a:lstStyle/>
          <a:p>
            <a:pPr algn="ctr">
              <a:lnSpc>
                <a:spcPct val="150000"/>
              </a:lnSpc>
            </a:pPr>
            <a:r>
              <a:rPr lang="en-US" altLang="zh-CN" sz="2800" b="1" i="1" dirty="0">
                <a:solidFill>
                  <a:schemeClr val="tx1"/>
                </a:solidFill>
                <a:latin typeface="Arial" panose="020B0604020202020204" pitchFamily="34" charset="0"/>
                <a:cs typeface="Arial" panose="020B0604020202020204" pitchFamily="34" charset="0"/>
                <a:sym typeface="+mn-lt"/>
              </a:rPr>
              <a:t>C</a:t>
            </a:r>
            <a:r>
              <a:rPr lang="en-US" altLang="zh-CN" sz="2800" b="1" i="1" dirty="0">
                <a:solidFill>
                  <a:schemeClr val="tx1"/>
                </a:solidFill>
                <a:latin typeface="Arial" panose="020B0604020202020204" pitchFamily="34" charset="0"/>
                <a:cs typeface="Arial" panose="020B0604020202020204" pitchFamily="34" charset="0"/>
                <a:sym typeface="+mn-lt"/>
              </a:rPr>
              <a:t>onclusion</a:t>
            </a:r>
            <a:endParaRPr lang="en-US" altLang="zh-CN" sz="2800" b="1" i="1" dirty="0">
              <a:solidFill>
                <a:schemeClr val="tx1"/>
              </a:solidFill>
              <a:latin typeface="Arial" panose="020B0604020202020204" pitchFamily="34" charset="0"/>
              <a:cs typeface="Arial" panose="020B0604020202020204" pitchFamily="34" charset="0"/>
              <a:sym typeface="+mn-lt"/>
            </a:endParaRPr>
          </a:p>
          <a:p>
            <a:pPr marL="342900" indent="-342900" algn="l">
              <a:lnSpc>
                <a:spcPct val="150000"/>
              </a:lnSpc>
              <a:buFont typeface="Arial" panose="020B0604020202020204" pitchFamily="34" charset="0"/>
              <a:buChar char="•"/>
            </a:pPr>
            <a:r>
              <a:rPr lang="en-US" altLang="zh-CN" sz="2400" dirty="0">
                <a:solidFill>
                  <a:schemeClr val="tx1"/>
                </a:solidFill>
                <a:latin typeface="Arial" panose="020B0604020202020204" pitchFamily="34" charset="0"/>
                <a:cs typeface="Arial" panose="020B0604020202020204" pitchFamily="34" charset="0"/>
                <a:sym typeface="+mn-lt"/>
              </a:rPr>
              <a:t>The painting is a timeless expression of the unity between nature and humanity, and it highlights the cultural, intellectual, and artistic ideals of the Song Dynasty.</a:t>
            </a:r>
            <a:endParaRPr lang="en-US" altLang="zh-CN" sz="2400" dirty="0">
              <a:solidFill>
                <a:schemeClr val="tx1"/>
              </a:solidFill>
              <a:latin typeface="Arial" panose="020B0604020202020204" pitchFamily="34" charset="0"/>
              <a:cs typeface="Arial" panose="020B0604020202020204" pitchFamily="34" charset="0"/>
              <a:sym typeface="+mn-lt"/>
            </a:endParaRPr>
          </a:p>
          <a:p>
            <a:pPr marL="342900" indent="-342900" algn="l">
              <a:lnSpc>
                <a:spcPct val="150000"/>
              </a:lnSpc>
              <a:buFont typeface="Arial" panose="020B0604020202020204" pitchFamily="34" charset="0"/>
              <a:buChar char="•"/>
            </a:pPr>
            <a:r>
              <a:rPr lang="en-US" altLang="zh-CN" sz="2400" dirty="0">
                <a:solidFill>
                  <a:schemeClr val="tx1"/>
                </a:solidFill>
                <a:latin typeface="Arial" panose="020B0604020202020204" pitchFamily="34" charset="0"/>
                <a:cs typeface="Arial" panose="020B0604020202020204" pitchFamily="34" charset="0"/>
                <a:sym typeface="+mn-lt"/>
              </a:rPr>
              <a:t>Wang Ximeng's work stands as a monumental achievement, reflecting not only technical mastery but also profound philosophical insight.</a:t>
            </a:r>
            <a:endParaRPr lang="en-US" altLang="zh-CN" sz="2400" dirty="0">
              <a:solidFill>
                <a:schemeClr val="tx1"/>
              </a:solidFill>
              <a:latin typeface="Arial" panose="020B0604020202020204" pitchFamily="34" charset="0"/>
              <a:cs typeface="Arial" panose="020B0604020202020204" pitchFamily="34" charset="0"/>
              <a:sym typeface="+mn-lt"/>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500">
        <p159:morph option="byObject"/>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矩形: 圆角 1"/>
          <p:cNvSpPr/>
          <p:nvPr/>
        </p:nvSpPr>
        <p:spPr>
          <a:xfrm>
            <a:off x="391886" y="476916"/>
            <a:ext cx="11408228" cy="6157686"/>
          </a:xfrm>
          <a:prstGeom prst="roundRect">
            <a:avLst>
              <a:gd name="adj" fmla="val 6445"/>
            </a:avLst>
          </a:prstGeom>
          <a:solidFill>
            <a:srgbClr val="C7DAE0">
              <a:alpha val="90000"/>
            </a:srgbClr>
          </a:solidFill>
          <a:ln w="25400">
            <a:gradFill>
              <a:gsLst>
                <a:gs pos="0">
                  <a:srgbClr val="F8DE9F"/>
                </a:gs>
                <a:gs pos="100000">
                  <a:srgbClr val="EDBB64"/>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矩形: 圆角 4"/>
          <p:cNvSpPr/>
          <p:nvPr/>
        </p:nvSpPr>
        <p:spPr>
          <a:xfrm>
            <a:off x="5543642" y="2034246"/>
            <a:ext cx="1104716" cy="77220"/>
          </a:xfrm>
          <a:prstGeom prst="roundRect">
            <a:avLst>
              <a:gd name="adj" fmla="val 50000"/>
            </a:avLst>
          </a:prstGeom>
          <a:solidFill>
            <a:srgbClr val="F8DE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a:solidFill>
                <a:srgbClr val="F8DE9F"/>
              </a:solidFill>
              <a:cs typeface="+mn-ea"/>
              <a:sym typeface="+mn-lt"/>
            </a:endParaRPr>
          </a:p>
        </p:txBody>
      </p:sp>
      <p:sp>
        <p:nvSpPr>
          <p:cNvPr id="9" name="矩形: 圆角 8"/>
          <p:cNvSpPr/>
          <p:nvPr/>
        </p:nvSpPr>
        <p:spPr>
          <a:xfrm>
            <a:off x="5543642" y="5513434"/>
            <a:ext cx="1104716" cy="77220"/>
          </a:xfrm>
          <a:prstGeom prst="roundRect">
            <a:avLst>
              <a:gd name="adj" fmla="val 50000"/>
            </a:avLst>
          </a:prstGeom>
          <a:solidFill>
            <a:srgbClr val="F8DE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a:solidFill>
                <a:srgbClr val="F8DE9F"/>
              </a:solidFill>
              <a:cs typeface="+mn-ea"/>
              <a:sym typeface="+mn-lt"/>
            </a:endParaRPr>
          </a:p>
        </p:txBody>
      </p:sp>
      <p:sp>
        <p:nvSpPr>
          <p:cNvPr id="10" name="矩形: 圆角 9"/>
          <p:cNvSpPr/>
          <p:nvPr/>
        </p:nvSpPr>
        <p:spPr>
          <a:xfrm>
            <a:off x="4478449" y="272748"/>
            <a:ext cx="3235102" cy="410259"/>
          </a:xfrm>
          <a:prstGeom prst="roundRect">
            <a:avLst>
              <a:gd name="adj" fmla="val 24940"/>
            </a:avLst>
          </a:prstGeom>
          <a:gradFill flip="none" rotWithShape="1">
            <a:gsLst>
              <a:gs pos="0">
                <a:srgbClr val="547F8E"/>
              </a:gs>
              <a:gs pos="100000">
                <a:srgbClr val="295265"/>
              </a:gs>
            </a:gsLst>
            <a:lin ang="2700000" scaled="1"/>
            <a:tileRect/>
          </a:gradFill>
          <a:ln w="25400">
            <a:gradFill>
              <a:gsLst>
                <a:gs pos="0">
                  <a:srgbClr val="F8DE9F"/>
                </a:gs>
                <a:gs pos="100000">
                  <a:srgbClr val="EDBB64"/>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文本框 10"/>
          <p:cNvSpPr txBox="1"/>
          <p:nvPr/>
        </p:nvSpPr>
        <p:spPr>
          <a:xfrm>
            <a:off x="4563771" y="223398"/>
            <a:ext cx="3064458" cy="460375"/>
          </a:xfrm>
          <a:prstGeom prst="rect">
            <a:avLst/>
          </a:prstGeom>
          <a:noFill/>
        </p:spPr>
        <p:txBody>
          <a:bodyPr wrap="square" rtlCol="0">
            <a:spAutoFit/>
          </a:bodyPr>
          <a:lstStyle/>
          <a:p>
            <a:pPr algn="ctr"/>
            <a:r>
              <a:rPr lang="en-US" altLang="zh-CN" sz="2400" dirty="0">
                <a:gradFill flip="none" rotWithShape="1">
                  <a:gsLst>
                    <a:gs pos="100000">
                      <a:srgbClr val="F8DE9F"/>
                    </a:gs>
                    <a:gs pos="0">
                      <a:srgbClr val="EDBB64"/>
                    </a:gs>
                  </a:gsLst>
                  <a:lin ang="0" scaled="1"/>
                  <a:tileRect/>
                </a:gradFill>
                <a:cs typeface="+mn-ea"/>
                <a:sym typeface="+mn-lt"/>
              </a:rPr>
              <a:t>Question 4</a:t>
            </a:r>
            <a:endParaRPr lang="en-US" altLang="zh-CN" sz="2400" dirty="0">
              <a:gradFill flip="none" rotWithShape="1">
                <a:gsLst>
                  <a:gs pos="100000">
                    <a:srgbClr val="F8DE9F"/>
                  </a:gs>
                  <a:gs pos="0">
                    <a:srgbClr val="EDBB64"/>
                  </a:gs>
                </a:gsLst>
                <a:lin ang="0" scaled="1"/>
                <a:tileRect/>
              </a:gradFill>
              <a:cs typeface="+mn-ea"/>
              <a:sym typeface="+mn-lt"/>
            </a:endParaRPr>
          </a:p>
        </p:txBody>
      </p:sp>
      <p:sp>
        <p:nvSpPr>
          <p:cNvPr id="3" name="文本框 2"/>
          <p:cNvSpPr txBox="1"/>
          <p:nvPr/>
        </p:nvSpPr>
        <p:spPr>
          <a:xfrm>
            <a:off x="1608455" y="2521585"/>
            <a:ext cx="9098915" cy="1814830"/>
          </a:xfrm>
          <a:prstGeom prst="rect">
            <a:avLst/>
          </a:prstGeom>
          <a:noFill/>
        </p:spPr>
        <p:txBody>
          <a:bodyPr wrap="square" rtlCol="0">
            <a:spAutoFit/>
          </a:bodyPr>
          <a:p>
            <a:pPr>
              <a:lnSpc>
                <a:spcPct val="200000"/>
              </a:lnSpc>
            </a:pPr>
            <a:r>
              <a:rPr lang="en-US" altLang="zh-CN" sz="2800">
                <a:latin typeface="Arial" panose="020B0604020202020204" pitchFamily="34" charset="0"/>
                <a:cs typeface="Arial" panose="020B0604020202020204" pitchFamily="34" charset="0"/>
              </a:rPr>
              <a:t>Please mention at least one city where this dance drama will be performed at the end of this December.</a:t>
            </a:r>
            <a:endParaRPr lang="en-US" altLang="zh-CN" sz="280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500">
        <p159:morph option="byObject"/>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left)">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9" grpId="0" bldLvl="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grpSp>
        <p:nvGrpSpPr>
          <p:cNvPr id="2" name="组合 1"/>
          <p:cNvGrpSpPr/>
          <p:nvPr/>
        </p:nvGrpSpPr>
        <p:grpSpPr>
          <a:xfrm>
            <a:off x="2311573" y="1755255"/>
            <a:ext cx="7705898" cy="3619731"/>
            <a:chOff x="2310938" y="1662545"/>
            <a:chExt cx="7705898" cy="3619731"/>
          </a:xfrm>
        </p:grpSpPr>
        <p:sp>
          <p:nvSpPr>
            <p:cNvPr id="4" name="矩形: 圆角 3"/>
            <p:cNvSpPr/>
            <p:nvPr/>
          </p:nvSpPr>
          <p:spPr>
            <a:xfrm>
              <a:off x="2310938" y="1662545"/>
              <a:ext cx="7705898" cy="3619731"/>
            </a:xfrm>
            <a:prstGeom prst="roundRect">
              <a:avLst>
                <a:gd name="adj" fmla="val 6571"/>
              </a:avLst>
            </a:prstGeom>
            <a:gradFill flip="none" rotWithShape="1">
              <a:gsLst>
                <a:gs pos="0">
                  <a:srgbClr val="547F8E"/>
                </a:gs>
                <a:gs pos="100000">
                  <a:srgbClr val="295265"/>
                </a:gs>
              </a:gsLst>
              <a:lin ang="2700000" scaled="1"/>
              <a:tileRect/>
            </a:gradFill>
            <a:ln w="25400">
              <a:gradFill>
                <a:gsLst>
                  <a:gs pos="0">
                    <a:srgbClr val="F8DE9F"/>
                  </a:gs>
                  <a:gs pos="100000">
                    <a:srgbClr val="EDBB64"/>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文本框 4"/>
            <p:cNvSpPr txBox="1"/>
            <p:nvPr/>
          </p:nvSpPr>
          <p:spPr>
            <a:xfrm>
              <a:off x="3197946" y="2367502"/>
              <a:ext cx="5931998" cy="1938020"/>
            </a:xfrm>
            <a:prstGeom prst="rect">
              <a:avLst/>
            </a:prstGeom>
            <a:noFill/>
          </p:spPr>
          <p:txBody>
            <a:bodyPr vert="horz" wrap="square" rtlCol="0">
              <a:spAutoFit/>
            </a:bodyPr>
            <a:lstStyle/>
            <a:p>
              <a:pPr algn="ctr"/>
              <a:r>
                <a:rPr lang="en-US" altLang="zh-CN" sz="6000" dirty="0">
                  <a:gradFill flip="none" rotWithShape="1">
                    <a:gsLst>
                      <a:gs pos="0">
                        <a:srgbClr val="ECB75E"/>
                      </a:gs>
                      <a:gs pos="100000">
                        <a:srgbClr val="F8DFA1"/>
                      </a:gs>
                    </a:gsLst>
                    <a:lin ang="13500000" scaled="1"/>
                    <a:tileRect/>
                  </a:gradFill>
                  <a:effectLst>
                    <a:outerShdw blurRad="50800" dist="38100" dir="2700000" algn="tl" rotWithShape="0">
                      <a:prstClr val="black">
                        <a:alpha val="40000"/>
                      </a:prstClr>
                    </a:outerShdw>
                  </a:effectLst>
                  <a:cs typeface="+mn-ea"/>
                  <a:sym typeface="+mn-lt"/>
                </a:rPr>
                <a:t>THANKS FOR LISTENING!</a:t>
              </a:r>
              <a:endParaRPr lang="en-US" altLang="zh-CN" sz="6000" dirty="0">
                <a:gradFill flip="none" rotWithShape="1">
                  <a:gsLst>
                    <a:gs pos="0">
                      <a:srgbClr val="ECB75E"/>
                    </a:gs>
                    <a:gs pos="100000">
                      <a:srgbClr val="F8DFA1"/>
                    </a:gs>
                  </a:gsLst>
                  <a:lin ang="13500000" scaled="1"/>
                  <a:tileRect/>
                </a:gradFill>
                <a:effectLst>
                  <a:outerShdw blurRad="50800" dist="38100" dir="2700000" algn="tl" rotWithShape="0">
                    <a:prstClr val="black">
                      <a:alpha val="40000"/>
                    </a:prstClr>
                  </a:outerShdw>
                </a:effectLst>
                <a:cs typeface="+mn-ea"/>
                <a:sym typeface="+mn-lt"/>
              </a:endParaRPr>
            </a:p>
          </p:txBody>
        </p:sp>
        <p:sp>
          <p:nvSpPr>
            <p:cNvPr id="10" name="矩形: 圆角 9"/>
            <p:cNvSpPr/>
            <p:nvPr/>
          </p:nvSpPr>
          <p:spPr>
            <a:xfrm>
              <a:off x="4819188" y="4410825"/>
              <a:ext cx="2543810" cy="400050"/>
            </a:xfrm>
            <a:prstGeom prst="roundRect">
              <a:avLst>
                <a:gd name="adj" fmla="val 50000"/>
              </a:avLst>
            </a:prstGeom>
            <a:noFill/>
            <a:ln>
              <a:solidFill>
                <a:srgbClr val="B1A2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B69961"/>
                </a:solidFill>
                <a:cs typeface="+mn-ea"/>
                <a:sym typeface="+mn-lt"/>
              </a:endParaRPr>
            </a:p>
          </p:txBody>
        </p:sp>
      </p:grpSp>
      <p:sp>
        <p:nvSpPr>
          <p:cNvPr id="7" name="文本框 6"/>
          <p:cNvSpPr txBox="1"/>
          <p:nvPr/>
        </p:nvSpPr>
        <p:spPr>
          <a:xfrm>
            <a:off x="2775721" y="4535455"/>
            <a:ext cx="6640559" cy="368300"/>
          </a:xfrm>
          <a:prstGeom prst="rect">
            <a:avLst/>
          </a:prstGeom>
          <a:noFill/>
        </p:spPr>
        <p:txBody>
          <a:bodyPr wrap="square">
            <a:spAutoFit/>
          </a:bodyPr>
          <a:lstStyle/>
          <a:p>
            <a:pPr algn="ctr"/>
            <a:r>
              <a:rPr lang="en-US" altLang="zh-CN" spc="100" dirty="0">
                <a:gradFill>
                  <a:gsLst>
                    <a:gs pos="0">
                      <a:srgbClr val="ECB75E"/>
                    </a:gs>
                    <a:gs pos="100000">
                      <a:srgbClr val="F8DFA1"/>
                    </a:gs>
                  </a:gsLst>
                  <a:lin ang="5400000" scaled="1"/>
                </a:gradFill>
                <a:latin typeface="Arial" panose="020B0604020202020204" pitchFamily="34" charset="0"/>
                <a:cs typeface="Arial" panose="020B0604020202020204" pitchFamily="34" charset="0"/>
                <a:sym typeface="+mn-lt"/>
              </a:rPr>
              <a:t>23</a:t>
            </a:r>
            <a:r>
              <a:rPr lang="zh-CN" altLang="en-US" spc="100" dirty="0">
                <a:gradFill>
                  <a:gsLst>
                    <a:gs pos="0">
                      <a:srgbClr val="ECB75E"/>
                    </a:gs>
                    <a:gs pos="100000">
                      <a:srgbClr val="F8DFA1"/>
                    </a:gs>
                  </a:gsLst>
                  <a:lin ang="5400000" scaled="1"/>
                </a:gradFill>
                <a:latin typeface="Arial" panose="020B0604020202020204" pitchFamily="34" charset="0"/>
                <a:cs typeface="Arial" panose="020B0604020202020204" pitchFamily="34" charset="0"/>
                <a:sym typeface="+mn-lt"/>
              </a:rPr>
              <a:t>英语笔译</a:t>
            </a:r>
            <a:r>
              <a:rPr lang="en-US" altLang="zh-CN" spc="100" dirty="0">
                <a:gradFill>
                  <a:gsLst>
                    <a:gs pos="0">
                      <a:srgbClr val="ECB75E"/>
                    </a:gs>
                    <a:gs pos="100000">
                      <a:srgbClr val="F8DFA1"/>
                    </a:gs>
                  </a:gsLst>
                  <a:lin ang="5400000" scaled="1"/>
                </a:gradFill>
                <a:latin typeface="Arial" panose="020B0604020202020204" pitchFamily="34" charset="0"/>
                <a:cs typeface="Arial" panose="020B0604020202020204" pitchFamily="34" charset="0"/>
                <a:sym typeface="+mn-lt"/>
              </a:rPr>
              <a:t> </a:t>
            </a:r>
            <a:r>
              <a:rPr lang="zh-CN" altLang="en-US" spc="100" dirty="0">
                <a:gradFill>
                  <a:gsLst>
                    <a:gs pos="0">
                      <a:srgbClr val="ECB75E"/>
                    </a:gs>
                    <a:gs pos="100000">
                      <a:srgbClr val="F8DFA1"/>
                    </a:gs>
                  </a:gsLst>
                  <a:lin ang="5400000" scaled="1"/>
                </a:gradFill>
                <a:latin typeface="Arial" panose="020B0604020202020204" pitchFamily="34" charset="0"/>
                <a:cs typeface="Arial" panose="020B0604020202020204" pitchFamily="34" charset="0"/>
                <a:sym typeface="+mn-lt"/>
              </a:rPr>
              <a:t>姚懿芸</a:t>
            </a:r>
            <a:endParaRPr lang="zh-CN" altLang="en-US" spc="100" dirty="0">
              <a:gradFill>
                <a:gsLst>
                  <a:gs pos="0">
                    <a:srgbClr val="ECB75E"/>
                  </a:gs>
                  <a:gs pos="100000">
                    <a:srgbClr val="F8DFA1"/>
                  </a:gs>
                </a:gsLst>
                <a:lin ang="5400000" scaled="1"/>
              </a:gradFill>
              <a:latin typeface="Arial" panose="020B0604020202020204" pitchFamily="34" charset="0"/>
              <a:cs typeface="Arial" panose="020B0604020202020204" pitchFamily="34" charset="0"/>
              <a:sym typeface="+mn-lt"/>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500">
        <p159:morph option="byObject"/>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250" fill="hold">
                                          <p:stCondLst>
                                            <p:cond delay="0"/>
                                          </p:stCondLst>
                                        </p:cTn>
                                        <p:tgtEl>
                                          <p:spTgt spid="2"/>
                                        </p:tgtEl>
                                        <p:attrNameLst>
                                          <p:attrName>style.visibility</p:attrName>
                                        </p:attrNameLst>
                                      </p:cBhvr>
                                      <p:to>
                                        <p:strVal val="visible"/>
                                      </p:to>
                                    </p:set>
                                    <p:animEffect transition="in" filter="fade">
                                      <p:cBhvr>
                                        <p:cTn id="7" dur="250"/>
                                        <p:tgtEl>
                                          <p:spTgt spid="2"/>
                                        </p:tgtEl>
                                      </p:cBhvr>
                                    </p:animEffect>
                                    <p:anim calcmode="lin" valueType="num">
                                      <p:cBhvr>
                                        <p:cTn id="8" dur="250" fill="hold"/>
                                        <p:tgtEl>
                                          <p:spTgt spid="2"/>
                                        </p:tgtEl>
                                        <p:attrNameLst>
                                          <p:attrName>ppt_x</p:attrName>
                                        </p:attrNameLst>
                                      </p:cBhvr>
                                      <p:tavLst>
                                        <p:tav tm="0">
                                          <p:val>
                                            <p:strVal val="#ppt_x"/>
                                          </p:val>
                                        </p:tav>
                                        <p:tav tm="100000">
                                          <p:val>
                                            <p:strVal val="#ppt_x"/>
                                          </p:val>
                                        </p:tav>
                                      </p:tavLst>
                                    </p:anim>
                                    <p:anim calcmode="lin" valueType="num">
                                      <p:cBhvr>
                                        <p:cTn id="9" dur="25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grpSp>
        <p:nvGrpSpPr>
          <p:cNvPr id="7" name="组合 6"/>
          <p:cNvGrpSpPr/>
          <p:nvPr/>
        </p:nvGrpSpPr>
        <p:grpSpPr>
          <a:xfrm>
            <a:off x="-16147" y="1349357"/>
            <a:ext cx="12192635" cy="4339590"/>
            <a:chOff x="-272" y="1909427"/>
            <a:chExt cx="12192635" cy="4339590"/>
          </a:xfrm>
        </p:grpSpPr>
        <p:sp>
          <p:nvSpPr>
            <p:cNvPr id="2" name="矩形: 圆角 1"/>
            <p:cNvSpPr/>
            <p:nvPr/>
          </p:nvSpPr>
          <p:spPr>
            <a:xfrm>
              <a:off x="-272" y="1909427"/>
              <a:ext cx="12192635" cy="4339590"/>
            </a:xfrm>
            <a:prstGeom prst="rect">
              <a:avLst/>
            </a:prstGeom>
            <a:gradFill flip="none" rotWithShape="1">
              <a:gsLst>
                <a:gs pos="0">
                  <a:srgbClr val="547F8E">
                    <a:alpha val="84000"/>
                  </a:srgbClr>
                </a:gs>
                <a:gs pos="100000">
                  <a:srgbClr val="295265"/>
                </a:gs>
              </a:gsLst>
              <a:lin ang="2700000" scaled="1"/>
              <a:tileRect/>
            </a:gra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noFill/>
                </a:ln>
                <a:cs typeface="+mn-ea"/>
                <a:sym typeface="+mn-lt"/>
              </a:endParaRPr>
            </a:p>
          </p:txBody>
        </p:sp>
        <p:sp>
          <p:nvSpPr>
            <p:cNvPr id="16" name="文本框 15"/>
            <p:cNvSpPr txBox="1"/>
            <p:nvPr/>
          </p:nvSpPr>
          <p:spPr>
            <a:xfrm>
              <a:off x="2114278" y="3533757"/>
              <a:ext cx="9291320" cy="723265"/>
            </a:xfrm>
            <a:prstGeom prst="rect">
              <a:avLst/>
            </a:prstGeom>
            <a:noFill/>
            <a:ln>
              <a:noFill/>
            </a:ln>
          </p:spPr>
          <p:txBody>
            <a:bodyPr wrap="square" rtlCol="0">
              <a:noAutofit/>
            </a:bodyPr>
            <a:lstStyle/>
            <a:p>
              <a:pPr algn="ctr"/>
              <a:r>
                <a:rPr lang="en-US" altLang="zh-CN" sz="4000" dirty="0">
                  <a:ln>
                    <a:noFill/>
                  </a:ln>
                  <a:gradFill flip="none" rotWithShape="1">
                    <a:gsLst>
                      <a:gs pos="100000">
                        <a:srgbClr val="F8DE9F"/>
                      </a:gs>
                      <a:gs pos="0">
                        <a:srgbClr val="EDBB64"/>
                      </a:gs>
                    </a:gsLst>
                    <a:lin ang="0" scaled="1"/>
                    <a:tileRect/>
                  </a:gradFill>
                  <a:cs typeface="+mn-ea"/>
                  <a:sym typeface="+mn-lt"/>
                </a:rPr>
                <a:t>A Brief Introduction to the Painting</a:t>
              </a:r>
              <a:endParaRPr lang="en-US" altLang="zh-CN" sz="4000" dirty="0">
                <a:ln>
                  <a:noFill/>
                </a:ln>
                <a:gradFill flip="none" rotWithShape="1">
                  <a:gsLst>
                    <a:gs pos="100000">
                      <a:srgbClr val="F8DE9F"/>
                    </a:gs>
                    <a:gs pos="0">
                      <a:srgbClr val="EDBB64"/>
                    </a:gs>
                  </a:gsLst>
                  <a:lin ang="0" scaled="1"/>
                  <a:tileRect/>
                </a:gradFill>
                <a:cs typeface="+mn-ea"/>
                <a:sym typeface="+mn-lt"/>
              </a:endParaRPr>
            </a:p>
          </p:txBody>
        </p:sp>
        <p:cxnSp>
          <p:nvCxnSpPr>
            <p:cNvPr id="20" name="直接连接符 19"/>
            <p:cNvCxnSpPr/>
            <p:nvPr/>
          </p:nvCxnSpPr>
          <p:spPr>
            <a:xfrm>
              <a:off x="4442012" y="4532165"/>
              <a:ext cx="3307977" cy="0"/>
            </a:xfrm>
            <a:prstGeom prst="line">
              <a:avLst/>
            </a:prstGeom>
            <a:ln w="25400">
              <a:noFill/>
            </a:ln>
          </p:spPr>
          <p:style>
            <a:lnRef idx="1">
              <a:schemeClr val="accent1"/>
            </a:lnRef>
            <a:fillRef idx="0">
              <a:schemeClr val="accent1"/>
            </a:fillRef>
            <a:effectRef idx="0">
              <a:schemeClr val="accent1"/>
            </a:effectRef>
            <a:fontRef idx="minor">
              <a:schemeClr val="tx1"/>
            </a:fontRef>
          </p:style>
        </p:cxnSp>
      </p:grpSp>
      <p:grpSp>
        <p:nvGrpSpPr>
          <p:cNvPr id="27" name="组合 26"/>
          <p:cNvGrpSpPr/>
          <p:nvPr/>
        </p:nvGrpSpPr>
        <p:grpSpPr>
          <a:xfrm>
            <a:off x="154468" y="2649962"/>
            <a:ext cx="1944044" cy="1370941"/>
            <a:chOff x="5123978" y="1229467"/>
            <a:chExt cx="1944044" cy="1370941"/>
          </a:xfrm>
        </p:grpSpPr>
        <p:sp>
          <p:nvSpPr>
            <p:cNvPr id="4" name="矩形: 圆角 3"/>
            <p:cNvSpPr/>
            <p:nvPr/>
          </p:nvSpPr>
          <p:spPr>
            <a:xfrm>
              <a:off x="5313812" y="1229467"/>
              <a:ext cx="1564376" cy="1370941"/>
            </a:xfrm>
            <a:prstGeom prst="roundRect">
              <a:avLst>
                <a:gd name="adj" fmla="val 6571"/>
              </a:avLst>
            </a:prstGeom>
            <a:gradFill flip="none" rotWithShape="1">
              <a:gsLst>
                <a:gs pos="0">
                  <a:srgbClr val="547F8E"/>
                </a:gs>
                <a:gs pos="100000">
                  <a:srgbClr val="295265"/>
                </a:gs>
              </a:gsLst>
              <a:lin ang="2700000" scaled="1"/>
              <a:tileRect/>
            </a:gradFill>
            <a:ln w="25400">
              <a:gradFill>
                <a:gsLst>
                  <a:gs pos="0">
                    <a:srgbClr val="F8DE9F"/>
                  </a:gs>
                  <a:gs pos="100000">
                    <a:srgbClr val="EDBB64"/>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 name="文本框 14"/>
            <p:cNvSpPr txBox="1"/>
            <p:nvPr/>
          </p:nvSpPr>
          <p:spPr>
            <a:xfrm>
              <a:off x="5123978" y="1229467"/>
              <a:ext cx="1944044" cy="1322070"/>
            </a:xfrm>
            <a:prstGeom prst="rect">
              <a:avLst/>
            </a:prstGeom>
            <a:noFill/>
          </p:spPr>
          <p:txBody>
            <a:bodyPr wrap="square" rtlCol="0">
              <a:spAutoFit/>
            </a:bodyPr>
            <a:lstStyle/>
            <a:p>
              <a:pPr algn="ctr"/>
              <a:r>
                <a:rPr lang="en-US" altLang="zh-CN" sz="8000" dirty="0">
                  <a:gradFill flip="none" rotWithShape="1">
                    <a:gsLst>
                      <a:gs pos="100000">
                        <a:srgbClr val="EDBB64"/>
                      </a:gs>
                      <a:gs pos="0">
                        <a:srgbClr val="F8DE9F"/>
                      </a:gs>
                    </a:gsLst>
                    <a:lin ang="0" scaled="1"/>
                    <a:tileRect/>
                  </a:gradFill>
                  <a:latin typeface="Times New Roman" panose="02020603050405020304" charset="0"/>
                  <a:cs typeface="Times New Roman" panose="02020603050405020304" charset="0"/>
                  <a:sym typeface="+mn-lt"/>
                </a:rPr>
                <a:t>I</a:t>
              </a:r>
              <a:endParaRPr lang="en-US" altLang="zh-CN" sz="8000" dirty="0">
                <a:gradFill flip="none" rotWithShape="1">
                  <a:gsLst>
                    <a:gs pos="100000">
                      <a:srgbClr val="EDBB64"/>
                    </a:gs>
                    <a:gs pos="0">
                      <a:srgbClr val="F8DE9F"/>
                    </a:gs>
                  </a:gsLst>
                  <a:lin ang="0" scaled="1"/>
                  <a:tileRect/>
                </a:gradFill>
                <a:latin typeface="Times New Roman" panose="02020603050405020304" charset="0"/>
                <a:cs typeface="Times New Roman" panose="02020603050405020304" charset="0"/>
                <a:sym typeface="+mn-lt"/>
              </a:endParaRPr>
            </a:p>
          </p:txBody>
        </p:sp>
      </p:grpSp>
      <p:cxnSp>
        <p:nvCxnSpPr>
          <p:cNvPr id="5" name="直接连接符 4"/>
          <p:cNvCxnSpPr/>
          <p:nvPr/>
        </p:nvCxnSpPr>
        <p:spPr>
          <a:xfrm>
            <a:off x="-142688" y="4657895"/>
            <a:ext cx="12378055" cy="0"/>
          </a:xfrm>
          <a:prstGeom prst="line">
            <a:avLst/>
          </a:prstGeom>
          <a:ln w="25400">
            <a:gradFill flip="none" rotWithShape="1">
              <a:gsLst>
                <a:gs pos="0">
                  <a:srgbClr val="EDBB64"/>
                </a:gs>
                <a:gs pos="100000">
                  <a:srgbClr val="F8DE9F"/>
                </a:gs>
              </a:gsLst>
              <a:lin ang="18900000" scaled="1"/>
              <a:tileRect/>
            </a:gra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15688" y="4784895"/>
            <a:ext cx="12378055" cy="0"/>
          </a:xfrm>
          <a:prstGeom prst="line">
            <a:avLst/>
          </a:prstGeom>
          <a:ln w="25400">
            <a:gradFill flip="none" rotWithShape="1">
              <a:gsLst>
                <a:gs pos="0">
                  <a:srgbClr val="EDBB64"/>
                </a:gs>
                <a:gs pos="100000">
                  <a:srgbClr val="F8DE9F"/>
                </a:gs>
              </a:gsLst>
              <a:lin ang="18900000" scaled="1"/>
              <a:tileRect/>
            </a:gra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500">
        <p159:morph option="byObject"/>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250" fill="hold">
                                          <p:stCondLst>
                                            <p:cond delay="0"/>
                                          </p:stCondLst>
                                        </p:cTn>
                                        <p:tgtEl>
                                          <p:spTgt spid="7"/>
                                        </p:tgtEl>
                                        <p:attrNameLst>
                                          <p:attrName>style.visibility</p:attrName>
                                        </p:attrNameLst>
                                      </p:cBhvr>
                                      <p:to>
                                        <p:strVal val="visible"/>
                                      </p:to>
                                    </p:set>
                                    <p:animEffect transition="in" filter="fade">
                                      <p:cBhvr>
                                        <p:cTn id="7" dur="250"/>
                                        <p:tgtEl>
                                          <p:spTgt spid="7"/>
                                        </p:tgtEl>
                                      </p:cBhvr>
                                    </p:animEffect>
                                    <p:anim calcmode="lin" valueType="num">
                                      <p:cBhvr>
                                        <p:cTn id="8" dur="250" fill="hold"/>
                                        <p:tgtEl>
                                          <p:spTgt spid="7"/>
                                        </p:tgtEl>
                                        <p:attrNameLst>
                                          <p:attrName>ppt_x</p:attrName>
                                        </p:attrNameLst>
                                      </p:cBhvr>
                                      <p:tavLst>
                                        <p:tav tm="0">
                                          <p:val>
                                            <p:strVal val="#ppt_x"/>
                                          </p:val>
                                        </p:tav>
                                        <p:tav tm="100000">
                                          <p:val>
                                            <p:strVal val="#ppt_x"/>
                                          </p:val>
                                        </p:tav>
                                      </p:tavLst>
                                    </p:anim>
                                    <p:anim calcmode="lin" valueType="num">
                                      <p:cBhvr>
                                        <p:cTn id="9" dur="250" fill="hold"/>
                                        <p:tgtEl>
                                          <p:spTgt spid="7"/>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250" fill="hold">
                                          <p:stCondLst>
                                            <p:cond delay="0"/>
                                          </p:stCondLst>
                                        </p:cTn>
                                        <p:tgtEl>
                                          <p:spTgt spid="27"/>
                                        </p:tgtEl>
                                        <p:attrNameLst>
                                          <p:attrName>style.visibility</p:attrName>
                                        </p:attrNameLst>
                                      </p:cBhvr>
                                      <p:to>
                                        <p:strVal val="visible"/>
                                      </p:to>
                                    </p:set>
                                    <p:animEffect transition="in" filter="fade">
                                      <p:cBhvr>
                                        <p:cTn id="12" dur="250"/>
                                        <p:tgtEl>
                                          <p:spTgt spid="27"/>
                                        </p:tgtEl>
                                      </p:cBhvr>
                                    </p:animEffect>
                                    <p:anim calcmode="lin" valueType="num">
                                      <p:cBhvr>
                                        <p:cTn id="13" dur="250" fill="hold"/>
                                        <p:tgtEl>
                                          <p:spTgt spid="27"/>
                                        </p:tgtEl>
                                        <p:attrNameLst>
                                          <p:attrName>ppt_x</p:attrName>
                                        </p:attrNameLst>
                                      </p:cBhvr>
                                      <p:tavLst>
                                        <p:tav tm="0">
                                          <p:val>
                                            <p:strVal val="#ppt_x"/>
                                          </p:val>
                                        </p:tav>
                                        <p:tav tm="100000">
                                          <p:val>
                                            <p:strVal val="#ppt_x"/>
                                          </p:val>
                                        </p:tav>
                                      </p:tavLst>
                                    </p:anim>
                                    <p:anim calcmode="lin" valueType="num">
                                      <p:cBhvr>
                                        <p:cTn id="14" dur="25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矩形: 圆角 1"/>
          <p:cNvSpPr/>
          <p:nvPr/>
        </p:nvSpPr>
        <p:spPr>
          <a:xfrm>
            <a:off x="391886" y="476916"/>
            <a:ext cx="11408228" cy="6157686"/>
          </a:xfrm>
          <a:prstGeom prst="roundRect">
            <a:avLst>
              <a:gd name="adj" fmla="val 6445"/>
            </a:avLst>
          </a:prstGeom>
          <a:solidFill>
            <a:srgbClr val="FFF8E9">
              <a:alpha val="94000"/>
            </a:srgbClr>
          </a:solidFill>
          <a:ln w="25400">
            <a:gradFill>
              <a:gsLst>
                <a:gs pos="0">
                  <a:srgbClr val="F8DE9F"/>
                </a:gs>
                <a:gs pos="100000">
                  <a:srgbClr val="EDBB64"/>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矩形 17"/>
          <p:cNvSpPr/>
          <p:nvPr/>
        </p:nvSpPr>
        <p:spPr>
          <a:xfrm>
            <a:off x="1918970" y="3007360"/>
            <a:ext cx="8566785" cy="1873885"/>
          </a:xfrm>
          <a:prstGeom prst="rect">
            <a:avLst/>
          </a:prstGeom>
        </p:spPr>
        <p:txBody>
          <a:bodyPr wrap="square">
            <a:noAutofit/>
          </a:bodyPr>
          <a:lstStyle/>
          <a:p>
            <a:pPr algn="ctr">
              <a:lnSpc>
                <a:spcPct val="150000"/>
              </a:lnSpc>
            </a:pPr>
            <a:r>
              <a:rPr lang="en-US" altLang="zh-CN" sz="2400" dirty="0">
                <a:solidFill>
                  <a:schemeClr val="accent1">
                    <a:lumMod val="50000"/>
                  </a:schemeClr>
                </a:solidFill>
                <a:latin typeface="Arial" panose="020B0604020202020204" pitchFamily="34" charset="0"/>
                <a:cs typeface="Arial" panose="020B0604020202020204" pitchFamily="34" charset="0"/>
                <a:sym typeface="+mn-lt"/>
              </a:rPr>
              <a:t>Title:</a:t>
            </a:r>
            <a:r>
              <a:rPr lang="en-US" altLang="zh-CN" sz="2400" dirty="0">
                <a:solidFill>
                  <a:schemeClr val="tx1"/>
                </a:solidFill>
                <a:latin typeface="Arial" panose="020B0604020202020204" pitchFamily="34" charset="0"/>
                <a:cs typeface="Arial" panose="020B0604020202020204" pitchFamily="34" charset="0"/>
                <a:sym typeface="+mn-lt"/>
              </a:rPr>
              <a:t> </a:t>
            </a:r>
            <a:r>
              <a:rPr lang="en-US" altLang="zh-CN" sz="2400" i="1" dirty="0">
                <a:solidFill>
                  <a:schemeClr val="tx1"/>
                </a:solidFill>
                <a:latin typeface="Arial" panose="020B0604020202020204" pitchFamily="34" charset="0"/>
                <a:cs typeface="Arial" panose="020B0604020202020204" pitchFamily="34" charset="0"/>
                <a:sym typeface="+mn-lt"/>
              </a:rPr>
              <a:t>A Panorama of Rivers and Mountains </a:t>
            </a:r>
            <a:r>
              <a:rPr lang="en-US" altLang="zh-CN" sz="2400" dirty="0">
                <a:solidFill>
                  <a:schemeClr val="tx1"/>
                </a:solidFill>
                <a:latin typeface="Arial" panose="020B0604020202020204" pitchFamily="34" charset="0"/>
                <a:cs typeface="Arial" panose="020B0604020202020204" pitchFamily="34" charset="0"/>
                <a:sym typeface="+mn-lt"/>
              </a:rPr>
              <a:t> </a:t>
            </a:r>
            <a:endParaRPr lang="en-US" altLang="zh-CN" sz="2400" dirty="0">
              <a:solidFill>
                <a:schemeClr val="tx1"/>
              </a:solidFill>
              <a:latin typeface="Arial" panose="020B0604020202020204" pitchFamily="34" charset="0"/>
              <a:cs typeface="Arial" panose="020B0604020202020204" pitchFamily="34" charset="0"/>
              <a:sym typeface="+mn-lt"/>
            </a:endParaRPr>
          </a:p>
          <a:p>
            <a:pPr algn="ctr">
              <a:lnSpc>
                <a:spcPct val="150000"/>
              </a:lnSpc>
            </a:pPr>
            <a:r>
              <a:rPr lang="en-US" altLang="zh-CN" sz="2400" dirty="0">
                <a:solidFill>
                  <a:schemeClr val="accent1">
                    <a:lumMod val="50000"/>
                  </a:schemeClr>
                </a:solidFill>
                <a:latin typeface="Arial" panose="020B0604020202020204" pitchFamily="34" charset="0"/>
                <a:cs typeface="Arial" panose="020B0604020202020204" pitchFamily="34" charset="0"/>
                <a:sym typeface="+mn-lt"/>
              </a:rPr>
              <a:t>Artist: </a:t>
            </a:r>
            <a:r>
              <a:rPr lang="en-US" altLang="zh-CN" sz="2400" dirty="0">
                <a:solidFill>
                  <a:schemeClr val="tx1"/>
                </a:solidFill>
                <a:latin typeface="Arial" panose="020B0604020202020204" pitchFamily="34" charset="0"/>
                <a:cs typeface="Arial" panose="020B0604020202020204" pitchFamily="34" charset="0"/>
                <a:sym typeface="+mn-lt"/>
              </a:rPr>
              <a:t>Wang Ximeng (</a:t>
            </a:r>
            <a:r>
              <a:rPr lang="zh-CN" altLang="en-US" sz="2400" dirty="0">
                <a:solidFill>
                  <a:schemeClr val="tx1"/>
                </a:solidFill>
                <a:latin typeface="Arial" panose="020B0604020202020204" pitchFamily="34" charset="0"/>
                <a:cs typeface="Arial" panose="020B0604020202020204" pitchFamily="34" charset="0"/>
                <a:sym typeface="+mn-lt"/>
              </a:rPr>
              <a:t>王希孟</a:t>
            </a:r>
            <a:r>
              <a:rPr lang="en-US" altLang="zh-CN" sz="2400" dirty="0">
                <a:solidFill>
                  <a:schemeClr val="tx1"/>
                </a:solidFill>
                <a:latin typeface="Arial" panose="020B0604020202020204" pitchFamily="34" charset="0"/>
                <a:cs typeface="Arial" panose="020B0604020202020204" pitchFamily="34" charset="0"/>
                <a:sym typeface="+mn-lt"/>
              </a:rPr>
              <a:t>)  </a:t>
            </a:r>
            <a:endParaRPr lang="en-US" altLang="zh-CN" sz="2400" dirty="0">
              <a:solidFill>
                <a:schemeClr val="tx1"/>
              </a:solidFill>
              <a:latin typeface="Arial" panose="020B0604020202020204" pitchFamily="34" charset="0"/>
              <a:cs typeface="Arial" panose="020B0604020202020204" pitchFamily="34" charset="0"/>
              <a:sym typeface="+mn-lt"/>
            </a:endParaRPr>
          </a:p>
          <a:p>
            <a:pPr algn="ctr">
              <a:lnSpc>
                <a:spcPct val="150000"/>
              </a:lnSpc>
            </a:pPr>
            <a:r>
              <a:rPr lang="en-US" altLang="zh-CN" sz="2400" dirty="0">
                <a:solidFill>
                  <a:schemeClr val="accent1">
                    <a:lumMod val="50000"/>
                  </a:schemeClr>
                </a:solidFill>
                <a:latin typeface="Arial" panose="020B0604020202020204" pitchFamily="34" charset="0"/>
                <a:cs typeface="Arial" panose="020B0604020202020204" pitchFamily="34" charset="0"/>
                <a:sym typeface="+mn-lt"/>
              </a:rPr>
              <a:t>Y</a:t>
            </a:r>
            <a:r>
              <a:rPr lang="en-US" altLang="zh-CN" sz="2400" dirty="0">
                <a:solidFill>
                  <a:schemeClr val="accent1">
                    <a:lumMod val="50000"/>
                  </a:schemeClr>
                </a:solidFill>
                <a:latin typeface="Arial" panose="020B0604020202020204" pitchFamily="34" charset="0"/>
                <a:cs typeface="Arial" panose="020B0604020202020204" pitchFamily="34" charset="0"/>
                <a:sym typeface="+mn-lt"/>
              </a:rPr>
              <a:t>ear of Completion:</a:t>
            </a:r>
            <a:r>
              <a:rPr lang="en-US" altLang="zh-CN" sz="2400" dirty="0">
                <a:solidFill>
                  <a:schemeClr val="tx1"/>
                </a:solidFill>
                <a:latin typeface="Arial" panose="020B0604020202020204" pitchFamily="34" charset="0"/>
                <a:cs typeface="Arial" panose="020B0604020202020204" pitchFamily="34" charset="0"/>
                <a:sym typeface="+mn-lt"/>
              </a:rPr>
              <a:t> AD 1113 </a:t>
            </a:r>
            <a:endParaRPr lang="en-US" altLang="zh-CN" sz="2400" dirty="0">
              <a:solidFill>
                <a:schemeClr val="tx1"/>
              </a:solidFill>
              <a:latin typeface="Arial" panose="020B0604020202020204" pitchFamily="34" charset="0"/>
              <a:cs typeface="Arial" panose="020B0604020202020204" pitchFamily="34" charset="0"/>
              <a:sym typeface="+mn-lt"/>
            </a:endParaRPr>
          </a:p>
          <a:p>
            <a:pPr algn="ctr">
              <a:lnSpc>
                <a:spcPct val="150000"/>
              </a:lnSpc>
            </a:pPr>
            <a:r>
              <a:rPr lang="en-US" altLang="zh-CN" sz="2400" dirty="0">
                <a:solidFill>
                  <a:schemeClr val="accent1">
                    <a:lumMod val="50000"/>
                  </a:schemeClr>
                </a:solidFill>
                <a:latin typeface="Arial" panose="020B0604020202020204" pitchFamily="34" charset="0"/>
                <a:cs typeface="Arial" panose="020B0604020202020204" pitchFamily="34" charset="0"/>
                <a:sym typeface="+mn-lt"/>
              </a:rPr>
              <a:t>Medium:</a:t>
            </a:r>
            <a:r>
              <a:rPr lang="en-US" altLang="zh-CN" sz="2400" dirty="0">
                <a:solidFill>
                  <a:schemeClr val="tx1"/>
                </a:solidFill>
                <a:latin typeface="Arial" panose="020B0604020202020204" pitchFamily="34" charset="0"/>
                <a:cs typeface="Arial" panose="020B0604020202020204" pitchFamily="34" charset="0"/>
                <a:sym typeface="+mn-lt"/>
              </a:rPr>
              <a:t> Handscroll, ink, and colors on silk (</a:t>
            </a:r>
            <a:r>
              <a:rPr lang="zh-CN" altLang="en-US" sz="2400" dirty="0">
                <a:solidFill>
                  <a:schemeClr val="tx1"/>
                </a:solidFill>
                <a:highlight>
                  <a:srgbClr val="FFFF00"/>
                </a:highlight>
                <a:latin typeface="Arial" panose="020B0604020202020204" pitchFamily="34" charset="0"/>
                <a:cs typeface="Arial" panose="020B0604020202020204" pitchFamily="34" charset="0"/>
                <a:sym typeface="+mn-lt"/>
              </a:rPr>
              <a:t>绢本</a:t>
            </a:r>
            <a:r>
              <a:rPr lang="zh-CN" altLang="en-US" sz="2400" dirty="0">
                <a:solidFill>
                  <a:schemeClr val="tx1"/>
                </a:solidFill>
                <a:latin typeface="Arial" panose="020B0604020202020204" pitchFamily="34" charset="0"/>
                <a:cs typeface="Arial" panose="020B0604020202020204" pitchFamily="34" charset="0"/>
                <a:sym typeface="+mn-lt"/>
              </a:rPr>
              <a:t>）</a:t>
            </a:r>
            <a:r>
              <a:rPr lang="en-US" altLang="zh-CN" sz="2400" dirty="0">
                <a:solidFill>
                  <a:schemeClr val="tx1"/>
                </a:solidFill>
                <a:latin typeface="Arial" panose="020B0604020202020204" pitchFamily="34" charset="0"/>
                <a:cs typeface="Arial" panose="020B0604020202020204" pitchFamily="34" charset="0"/>
                <a:sym typeface="+mn-lt"/>
              </a:rPr>
              <a:t> </a:t>
            </a:r>
            <a:endParaRPr lang="en-US" altLang="zh-CN" sz="2400" dirty="0">
              <a:solidFill>
                <a:schemeClr val="tx1"/>
              </a:solidFill>
              <a:latin typeface="Arial" panose="020B0604020202020204" pitchFamily="34" charset="0"/>
              <a:cs typeface="Arial" panose="020B0604020202020204" pitchFamily="34" charset="0"/>
              <a:sym typeface="+mn-lt"/>
            </a:endParaRPr>
          </a:p>
          <a:p>
            <a:pPr algn="ctr">
              <a:lnSpc>
                <a:spcPct val="150000"/>
              </a:lnSpc>
            </a:pPr>
            <a:r>
              <a:rPr lang="en-US" altLang="zh-CN" sz="2400" dirty="0">
                <a:solidFill>
                  <a:schemeClr val="accent1">
                    <a:lumMod val="50000"/>
                  </a:schemeClr>
                </a:solidFill>
                <a:latin typeface="Arial" panose="020B0604020202020204" pitchFamily="34" charset="0"/>
                <a:cs typeface="Arial" panose="020B0604020202020204" pitchFamily="34" charset="0"/>
                <a:sym typeface="+mn-lt"/>
              </a:rPr>
              <a:t>Dimensions:</a:t>
            </a:r>
            <a:r>
              <a:rPr lang="en-US" altLang="zh-CN" sz="2400" dirty="0">
                <a:solidFill>
                  <a:schemeClr val="tx1"/>
                </a:solidFill>
                <a:latin typeface="Arial" panose="020B0604020202020204" pitchFamily="34" charset="0"/>
                <a:cs typeface="Arial" panose="020B0604020202020204" pitchFamily="34" charset="0"/>
                <a:sym typeface="+mn-lt"/>
              </a:rPr>
              <a:t> Approximately 12 meters in length  </a:t>
            </a:r>
            <a:endParaRPr lang="en-US" altLang="zh-CN" sz="2400" dirty="0">
              <a:solidFill>
                <a:schemeClr val="tx1"/>
              </a:solidFill>
              <a:latin typeface="Arial" panose="020B0604020202020204" pitchFamily="34" charset="0"/>
              <a:cs typeface="Arial" panose="020B0604020202020204" pitchFamily="34" charset="0"/>
              <a:sym typeface="+mn-lt"/>
            </a:endParaRPr>
          </a:p>
          <a:p>
            <a:pPr algn="ctr">
              <a:lnSpc>
                <a:spcPct val="150000"/>
              </a:lnSpc>
            </a:pPr>
            <a:r>
              <a:rPr lang="en-US" altLang="zh-CN" sz="2400" dirty="0">
                <a:solidFill>
                  <a:schemeClr val="accent1">
                    <a:lumMod val="50000"/>
                  </a:schemeClr>
                </a:solidFill>
                <a:latin typeface="Arial" panose="020B0604020202020204" pitchFamily="34" charset="0"/>
                <a:cs typeface="Arial" panose="020B0604020202020204" pitchFamily="34" charset="0"/>
                <a:sym typeface="+mn-lt"/>
              </a:rPr>
              <a:t>Current Location:</a:t>
            </a:r>
            <a:r>
              <a:rPr lang="en-US" altLang="zh-CN" sz="2400" dirty="0">
                <a:solidFill>
                  <a:schemeClr val="tx1"/>
                </a:solidFill>
                <a:latin typeface="Arial" panose="020B0604020202020204" pitchFamily="34" charset="0"/>
                <a:cs typeface="Arial" panose="020B0604020202020204" pitchFamily="34" charset="0"/>
                <a:sym typeface="+mn-lt"/>
              </a:rPr>
              <a:t> Palace Museum, Beijing</a:t>
            </a:r>
            <a:endParaRPr lang="en-US" altLang="zh-CN" sz="2400" dirty="0">
              <a:solidFill>
                <a:schemeClr val="tx1"/>
              </a:solidFill>
              <a:latin typeface="Arial" panose="020B0604020202020204" pitchFamily="34" charset="0"/>
              <a:cs typeface="Arial" panose="020B0604020202020204" pitchFamily="34" charset="0"/>
              <a:sym typeface="+mn-lt"/>
            </a:endParaRPr>
          </a:p>
        </p:txBody>
      </p:sp>
      <p:pic>
        <p:nvPicPr>
          <p:cNvPr id="4" name="图片 3" descr="8c60384fc6b26a08382561fbb681ea01"/>
          <p:cNvPicPr>
            <a:picLocks noChangeAspect="1"/>
          </p:cNvPicPr>
          <p:nvPr/>
        </p:nvPicPr>
        <p:blipFill>
          <a:blip r:embed="rId2"/>
          <a:stretch>
            <a:fillRect/>
          </a:stretch>
        </p:blipFill>
        <p:spPr>
          <a:xfrm rot="5400000">
            <a:off x="5309870" y="-3721100"/>
            <a:ext cx="1591310" cy="11426825"/>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500">
        <p159:morph option="byObject"/>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矩形: 圆角 1"/>
          <p:cNvSpPr/>
          <p:nvPr/>
        </p:nvSpPr>
        <p:spPr>
          <a:xfrm>
            <a:off x="391886" y="476916"/>
            <a:ext cx="11408228" cy="6157686"/>
          </a:xfrm>
          <a:prstGeom prst="roundRect">
            <a:avLst>
              <a:gd name="adj" fmla="val 6445"/>
            </a:avLst>
          </a:prstGeom>
          <a:solidFill>
            <a:srgbClr val="FFF8E9">
              <a:alpha val="94000"/>
            </a:srgbClr>
          </a:solidFill>
          <a:ln w="25400">
            <a:gradFill>
              <a:gsLst>
                <a:gs pos="0">
                  <a:srgbClr val="F8DE9F"/>
                </a:gs>
                <a:gs pos="100000">
                  <a:srgbClr val="EDBB64"/>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矩形 17"/>
          <p:cNvSpPr/>
          <p:nvPr/>
        </p:nvSpPr>
        <p:spPr>
          <a:xfrm>
            <a:off x="1731010" y="1311275"/>
            <a:ext cx="8872855" cy="1873885"/>
          </a:xfrm>
          <a:prstGeom prst="rect">
            <a:avLst/>
          </a:prstGeom>
        </p:spPr>
        <p:txBody>
          <a:bodyPr wrap="square">
            <a:noAutofit/>
          </a:bodyPr>
          <a:lstStyle/>
          <a:p>
            <a:pPr algn="ctr">
              <a:lnSpc>
                <a:spcPct val="150000"/>
              </a:lnSpc>
            </a:pPr>
            <a:r>
              <a:rPr lang="en-US" altLang="zh-CN" sz="2800" b="1" i="1" dirty="0">
                <a:solidFill>
                  <a:schemeClr val="tx1"/>
                </a:solidFill>
                <a:latin typeface="Arial" panose="020B0604020202020204" pitchFamily="34" charset="0"/>
                <a:cs typeface="Arial" panose="020B0604020202020204" pitchFamily="34" charset="0"/>
                <a:sym typeface="+mn-lt"/>
              </a:rPr>
              <a:t>Overview</a:t>
            </a:r>
            <a:endParaRPr lang="en-US" altLang="zh-CN" sz="2800" b="1" i="1" dirty="0">
              <a:solidFill>
                <a:schemeClr val="tx1"/>
              </a:solidFill>
              <a:latin typeface="Arial" panose="020B0604020202020204" pitchFamily="34" charset="0"/>
              <a:cs typeface="Arial" panose="020B0604020202020204" pitchFamily="34" charset="0"/>
              <a:sym typeface="+mn-lt"/>
            </a:endParaRPr>
          </a:p>
          <a:p>
            <a:pPr algn="l">
              <a:lnSpc>
                <a:spcPct val="150000"/>
              </a:lnSpc>
            </a:pPr>
            <a:r>
              <a:rPr lang="en-US" altLang="zh-CN" sz="2400" dirty="0">
                <a:solidFill>
                  <a:schemeClr val="tx1"/>
                </a:solidFill>
                <a:latin typeface="Arial" panose="020B0604020202020204" pitchFamily="34" charset="0"/>
                <a:cs typeface="Arial" panose="020B0604020202020204" pitchFamily="34" charset="0"/>
                <a:sym typeface="+mn-lt"/>
              </a:rPr>
              <a:t>The painting stretches nearly 12 meters long and depicts a panoramic landscape featuring mountains, rivers, and villages. </a:t>
            </a:r>
            <a:endParaRPr lang="en-US" altLang="zh-CN" sz="2400" dirty="0">
              <a:solidFill>
                <a:schemeClr val="tx1"/>
              </a:solidFill>
              <a:latin typeface="Arial" panose="020B0604020202020204" pitchFamily="34" charset="0"/>
              <a:cs typeface="Arial" panose="020B0604020202020204" pitchFamily="34" charset="0"/>
              <a:sym typeface="+mn-lt"/>
            </a:endParaRPr>
          </a:p>
          <a:p>
            <a:pPr algn="l">
              <a:lnSpc>
                <a:spcPct val="150000"/>
              </a:lnSpc>
            </a:pPr>
            <a:endParaRPr lang="en-US" altLang="zh-CN" sz="2400" dirty="0">
              <a:solidFill>
                <a:schemeClr val="tx1"/>
              </a:solidFill>
              <a:latin typeface="Arial" panose="020B0604020202020204" pitchFamily="34" charset="0"/>
              <a:cs typeface="Arial" panose="020B0604020202020204" pitchFamily="34" charset="0"/>
              <a:sym typeface="+mn-lt"/>
            </a:endParaRPr>
          </a:p>
          <a:p>
            <a:pPr algn="l">
              <a:lnSpc>
                <a:spcPct val="150000"/>
              </a:lnSpc>
            </a:pPr>
            <a:r>
              <a:rPr lang="en-US" altLang="zh-CN" sz="2400" dirty="0">
                <a:solidFill>
                  <a:schemeClr val="tx1"/>
                </a:solidFill>
                <a:latin typeface="Arial" panose="020B0604020202020204" pitchFamily="34" charset="0"/>
                <a:cs typeface="Arial" panose="020B0604020202020204" pitchFamily="34" charset="0"/>
                <a:sym typeface="+mn-lt"/>
              </a:rPr>
              <a:t>It includes vivid scenes of nature, wildlife, and human activities, presenting an idealized view of China's natural beauty.</a:t>
            </a:r>
            <a:endParaRPr lang="en-US" altLang="zh-CN" sz="2400" dirty="0">
              <a:solidFill>
                <a:schemeClr val="tx1"/>
              </a:solidFill>
              <a:latin typeface="Arial" panose="020B0604020202020204" pitchFamily="34" charset="0"/>
              <a:cs typeface="Arial" panose="020B0604020202020204" pitchFamily="34" charset="0"/>
              <a:sym typeface="+mn-lt"/>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500">
        <p159:morph option="byObject"/>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矩形: 圆角 1"/>
          <p:cNvSpPr/>
          <p:nvPr/>
        </p:nvSpPr>
        <p:spPr>
          <a:xfrm>
            <a:off x="391886" y="476916"/>
            <a:ext cx="11408228" cy="6157686"/>
          </a:xfrm>
          <a:prstGeom prst="roundRect">
            <a:avLst>
              <a:gd name="adj" fmla="val 6445"/>
            </a:avLst>
          </a:prstGeom>
          <a:solidFill>
            <a:srgbClr val="FFF8E9">
              <a:alpha val="94000"/>
            </a:srgbClr>
          </a:solidFill>
          <a:ln w="25400">
            <a:gradFill>
              <a:gsLst>
                <a:gs pos="0">
                  <a:srgbClr val="F8DE9F"/>
                </a:gs>
                <a:gs pos="100000">
                  <a:srgbClr val="EDBB64"/>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矩形 17"/>
          <p:cNvSpPr/>
          <p:nvPr/>
        </p:nvSpPr>
        <p:spPr>
          <a:xfrm>
            <a:off x="1659255" y="1311275"/>
            <a:ext cx="8872855" cy="4299585"/>
          </a:xfrm>
          <a:prstGeom prst="rect">
            <a:avLst/>
          </a:prstGeom>
        </p:spPr>
        <p:txBody>
          <a:bodyPr wrap="square">
            <a:noAutofit/>
          </a:bodyPr>
          <a:lstStyle/>
          <a:p>
            <a:pPr algn="ctr">
              <a:lnSpc>
                <a:spcPct val="150000"/>
              </a:lnSpc>
            </a:pPr>
            <a:r>
              <a:rPr lang="en-US" altLang="zh-CN" sz="2800" b="1" i="1" dirty="0">
                <a:solidFill>
                  <a:schemeClr val="tx1"/>
                </a:solidFill>
                <a:latin typeface="Arial" panose="020B0604020202020204" pitchFamily="34" charset="0"/>
                <a:cs typeface="Arial" panose="020B0604020202020204" pitchFamily="34" charset="0"/>
                <a:sym typeface="+mn-lt"/>
              </a:rPr>
              <a:t>Techniques Used</a:t>
            </a:r>
            <a:endParaRPr lang="en-US" altLang="zh-CN" sz="2800" b="1" i="1" dirty="0">
              <a:solidFill>
                <a:schemeClr val="tx1"/>
              </a:solidFill>
              <a:latin typeface="Arial" panose="020B0604020202020204" pitchFamily="34" charset="0"/>
              <a:cs typeface="Arial" panose="020B0604020202020204" pitchFamily="34" charset="0"/>
              <a:sym typeface="+mn-lt"/>
            </a:endParaRPr>
          </a:p>
          <a:p>
            <a:pPr marL="342900" indent="-342900" algn="just">
              <a:lnSpc>
                <a:spcPct val="150000"/>
              </a:lnSpc>
              <a:buFont typeface="Arial" panose="020B0604020202020204" pitchFamily="34" charset="0"/>
              <a:buChar char="•"/>
            </a:pPr>
            <a:r>
              <a:rPr lang="en-US" altLang="zh-CN" sz="2400" dirty="0">
                <a:solidFill>
                  <a:schemeClr val="tx1"/>
                </a:solidFill>
                <a:latin typeface="Arial" panose="020B0604020202020204" pitchFamily="34" charset="0"/>
                <a:cs typeface="Arial" panose="020B0604020202020204" pitchFamily="34" charset="0"/>
                <a:sym typeface="+mn-lt"/>
              </a:rPr>
              <a:t> </a:t>
            </a:r>
            <a:r>
              <a:rPr lang="en-US" altLang="zh-CN" sz="2400" dirty="0">
                <a:solidFill>
                  <a:schemeClr val="tx1"/>
                </a:solidFill>
                <a:highlight>
                  <a:srgbClr val="FFFF00"/>
                </a:highlight>
                <a:latin typeface="Arial" panose="020B0604020202020204" pitchFamily="34" charset="0"/>
                <a:cs typeface="Arial" panose="020B0604020202020204" pitchFamily="34" charset="0"/>
                <a:sym typeface="+mn-lt"/>
              </a:rPr>
              <a:t>Blue-green landscape technique</a:t>
            </a:r>
            <a:r>
              <a:rPr lang="zh-CN" altLang="en-US" sz="2400" dirty="0">
                <a:solidFill>
                  <a:schemeClr val="tx1"/>
                </a:solidFill>
                <a:highlight>
                  <a:srgbClr val="FFFF00"/>
                </a:highlight>
                <a:latin typeface="Arial" panose="020B0604020202020204" pitchFamily="34" charset="0"/>
                <a:cs typeface="Arial" panose="020B0604020202020204" pitchFamily="34" charset="0"/>
                <a:sym typeface="+mn-lt"/>
              </a:rPr>
              <a:t>（青绿山水技法）</a:t>
            </a:r>
            <a:r>
              <a:rPr lang="zh-CN" altLang="en-US" sz="2400" dirty="0">
                <a:solidFill>
                  <a:schemeClr val="tx1"/>
                </a:solidFill>
                <a:latin typeface="Arial" panose="020B0604020202020204" pitchFamily="34" charset="0"/>
                <a:cs typeface="Arial" panose="020B0604020202020204" pitchFamily="34" charset="0"/>
                <a:sym typeface="+mn-lt"/>
              </a:rPr>
              <a:t>：</a:t>
            </a:r>
            <a:r>
              <a:rPr lang="en-US" altLang="zh-CN" sz="2400" dirty="0">
                <a:solidFill>
                  <a:schemeClr val="tx1"/>
                </a:solidFill>
                <a:latin typeface="Arial" panose="020B0604020202020204" pitchFamily="34" charset="0"/>
                <a:cs typeface="Arial" panose="020B0604020202020204" pitchFamily="34" charset="0"/>
                <a:sym typeface="+mn-lt"/>
              </a:rPr>
              <a:t>Wang employs a detailed, delicate style with meticulous brushwork and vibrant color palette.</a:t>
            </a:r>
            <a:endParaRPr lang="en-US" altLang="zh-CN" sz="2400" dirty="0">
              <a:solidFill>
                <a:schemeClr val="tx1"/>
              </a:solidFill>
              <a:latin typeface="Arial" panose="020B0604020202020204" pitchFamily="34" charset="0"/>
              <a:cs typeface="Arial" panose="020B0604020202020204" pitchFamily="34" charset="0"/>
              <a:sym typeface="+mn-lt"/>
            </a:endParaRPr>
          </a:p>
          <a:p>
            <a:pPr marL="342900" indent="-342900" algn="just">
              <a:lnSpc>
                <a:spcPct val="150000"/>
              </a:lnSpc>
              <a:buFont typeface="Arial" panose="020B0604020202020204" pitchFamily="34" charset="0"/>
              <a:buChar char="•"/>
            </a:pPr>
            <a:r>
              <a:rPr lang="en-US" altLang="zh-CN" sz="2400" dirty="0">
                <a:solidFill>
                  <a:schemeClr val="tx1"/>
                </a:solidFill>
                <a:latin typeface="Arial" panose="020B0604020202020204" pitchFamily="34" charset="0"/>
                <a:cs typeface="Arial" panose="020B0604020202020204" pitchFamily="34" charset="0"/>
                <a:sym typeface="+mn-lt"/>
              </a:rPr>
              <a:t>The composition blends traditional Chinese landscape painting elements like "shan shui" (mountain-water) and incorporates distant perspectives.</a:t>
            </a:r>
            <a:endParaRPr lang="en-US" altLang="zh-CN" sz="2400" dirty="0">
              <a:solidFill>
                <a:schemeClr val="tx1"/>
              </a:solidFill>
              <a:latin typeface="Arial" panose="020B0604020202020204" pitchFamily="34" charset="0"/>
              <a:cs typeface="Arial" panose="020B0604020202020204" pitchFamily="34" charset="0"/>
              <a:sym typeface="+mn-lt"/>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500">
        <p159:morph option="byObject"/>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矩形: 圆角 1"/>
          <p:cNvSpPr/>
          <p:nvPr/>
        </p:nvSpPr>
        <p:spPr>
          <a:xfrm>
            <a:off x="391886" y="476916"/>
            <a:ext cx="11408228" cy="6157686"/>
          </a:xfrm>
          <a:prstGeom prst="roundRect">
            <a:avLst>
              <a:gd name="adj" fmla="val 6445"/>
            </a:avLst>
          </a:prstGeom>
          <a:solidFill>
            <a:srgbClr val="C7DAE0">
              <a:alpha val="90000"/>
            </a:srgbClr>
          </a:solidFill>
          <a:ln w="25400">
            <a:gradFill>
              <a:gsLst>
                <a:gs pos="0">
                  <a:srgbClr val="F8DE9F"/>
                </a:gs>
                <a:gs pos="100000">
                  <a:srgbClr val="EDBB64"/>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矩形: 圆角 4"/>
          <p:cNvSpPr/>
          <p:nvPr/>
        </p:nvSpPr>
        <p:spPr>
          <a:xfrm>
            <a:off x="5543642" y="2034246"/>
            <a:ext cx="1104716" cy="77220"/>
          </a:xfrm>
          <a:prstGeom prst="roundRect">
            <a:avLst>
              <a:gd name="adj" fmla="val 50000"/>
            </a:avLst>
          </a:prstGeom>
          <a:solidFill>
            <a:srgbClr val="F8DE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a:solidFill>
                <a:srgbClr val="F8DE9F"/>
              </a:solidFill>
              <a:cs typeface="+mn-ea"/>
              <a:sym typeface="+mn-lt"/>
            </a:endParaRPr>
          </a:p>
        </p:txBody>
      </p:sp>
      <p:sp>
        <p:nvSpPr>
          <p:cNvPr id="9" name="矩形: 圆角 8"/>
          <p:cNvSpPr/>
          <p:nvPr/>
        </p:nvSpPr>
        <p:spPr>
          <a:xfrm>
            <a:off x="5543642" y="5513434"/>
            <a:ext cx="1104716" cy="77220"/>
          </a:xfrm>
          <a:prstGeom prst="roundRect">
            <a:avLst>
              <a:gd name="adj" fmla="val 50000"/>
            </a:avLst>
          </a:prstGeom>
          <a:solidFill>
            <a:srgbClr val="F8DE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a:solidFill>
                <a:srgbClr val="F8DE9F"/>
              </a:solidFill>
              <a:cs typeface="+mn-ea"/>
              <a:sym typeface="+mn-lt"/>
            </a:endParaRPr>
          </a:p>
        </p:txBody>
      </p:sp>
      <p:sp>
        <p:nvSpPr>
          <p:cNvPr id="10" name="矩形: 圆角 9"/>
          <p:cNvSpPr/>
          <p:nvPr/>
        </p:nvSpPr>
        <p:spPr>
          <a:xfrm>
            <a:off x="4478449" y="272748"/>
            <a:ext cx="3235102" cy="410259"/>
          </a:xfrm>
          <a:prstGeom prst="roundRect">
            <a:avLst>
              <a:gd name="adj" fmla="val 24940"/>
            </a:avLst>
          </a:prstGeom>
          <a:gradFill flip="none" rotWithShape="1">
            <a:gsLst>
              <a:gs pos="0">
                <a:srgbClr val="547F8E"/>
              </a:gs>
              <a:gs pos="100000">
                <a:srgbClr val="295265"/>
              </a:gs>
            </a:gsLst>
            <a:lin ang="2700000" scaled="1"/>
            <a:tileRect/>
          </a:gradFill>
          <a:ln w="25400">
            <a:gradFill>
              <a:gsLst>
                <a:gs pos="0">
                  <a:srgbClr val="F8DE9F"/>
                </a:gs>
                <a:gs pos="100000">
                  <a:srgbClr val="EDBB64"/>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文本框 10"/>
          <p:cNvSpPr txBox="1"/>
          <p:nvPr/>
        </p:nvSpPr>
        <p:spPr>
          <a:xfrm>
            <a:off x="4563771" y="223398"/>
            <a:ext cx="3064458" cy="460375"/>
          </a:xfrm>
          <a:prstGeom prst="rect">
            <a:avLst/>
          </a:prstGeom>
          <a:noFill/>
        </p:spPr>
        <p:txBody>
          <a:bodyPr wrap="square" rtlCol="0">
            <a:spAutoFit/>
          </a:bodyPr>
          <a:lstStyle/>
          <a:p>
            <a:pPr algn="ctr"/>
            <a:r>
              <a:rPr lang="en-US" altLang="zh-CN" sz="2400" dirty="0">
                <a:gradFill flip="none" rotWithShape="1">
                  <a:gsLst>
                    <a:gs pos="100000">
                      <a:srgbClr val="F8DE9F"/>
                    </a:gs>
                    <a:gs pos="0">
                      <a:srgbClr val="EDBB64"/>
                    </a:gs>
                  </a:gsLst>
                  <a:lin ang="0" scaled="1"/>
                  <a:tileRect/>
                </a:gradFill>
                <a:cs typeface="+mn-ea"/>
                <a:sym typeface="+mn-lt"/>
              </a:rPr>
              <a:t>Question 1</a:t>
            </a:r>
            <a:endParaRPr lang="en-US" altLang="zh-CN" sz="2400" dirty="0">
              <a:gradFill flip="none" rotWithShape="1">
                <a:gsLst>
                  <a:gs pos="100000">
                    <a:srgbClr val="F8DE9F"/>
                  </a:gs>
                  <a:gs pos="0">
                    <a:srgbClr val="EDBB64"/>
                  </a:gs>
                </a:gsLst>
                <a:lin ang="0" scaled="1"/>
                <a:tileRect/>
              </a:gradFill>
              <a:cs typeface="+mn-ea"/>
              <a:sym typeface="+mn-lt"/>
            </a:endParaRPr>
          </a:p>
        </p:txBody>
      </p:sp>
      <p:sp>
        <p:nvSpPr>
          <p:cNvPr id="3" name="文本框 2"/>
          <p:cNvSpPr txBox="1"/>
          <p:nvPr/>
        </p:nvSpPr>
        <p:spPr>
          <a:xfrm>
            <a:off x="1799590" y="2585720"/>
            <a:ext cx="8592820" cy="1814830"/>
          </a:xfrm>
          <a:prstGeom prst="rect">
            <a:avLst/>
          </a:prstGeom>
          <a:noFill/>
        </p:spPr>
        <p:txBody>
          <a:bodyPr wrap="square" rtlCol="0">
            <a:spAutoFit/>
          </a:bodyPr>
          <a:p>
            <a:pPr>
              <a:lnSpc>
                <a:spcPct val="200000"/>
              </a:lnSpc>
            </a:pPr>
            <a:r>
              <a:rPr lang="en-US" altLang="zh-CN" sz="2800">
                <a:latin typeface="Arial" panose="020B0604020202020204" pitchFamily="34" charset="0"/>
                <a:cs typeface="Arial" panose="020B0604020202020204" pitchFamily="34" charset="0"/>
              </a:rPr>
              <a:t>What’s the main technique adopted in this painting?</a:t>
            </a:r>
            <a:endParaRPr lang="en-US" altLang="zh-CN" sz="2800">
              <a:latin typeface="Arial" panose="020B0604020202020204" pitchFamily="34" charset="0"/>
              <a:cs typeface="Arial" panose="020B0604020202020204" pitchFamily="34" charset="0"/>
            </a:endParaRPr>
          </a:p>
          <a:p>
            <a:pPr algn="ctr">
              <a:lnSpc>
                <a:spcPct val="200000"/>
              </a:lnSpc>
            </a:pPr>
            <a:r>
              <a:rPr lang="zh-CN" altLang="en-US" sz="2800">
                <a:latin typeface="Arial" panose="020B0604020202020204" pitchFamily="34" charset="0"/>
                <a:cs typeface="Arial" panose="020B0604020202020204" pitchFamily="34" charset="0"/>
              </a:rPr>
              <a:t>《千里江山图》的创作中主要运用了哪种</a:t>
            </a:r>
            <a:r>
              <a:rPr lang="zh-CN" altLang="en-US" sz="2800">
                <a:latin typeface="Arial" panose="020B0604020202020204" pitchFamily="34" charset="0"/>
                <a:cs typeface="Arial" panose="020B0604020202020204" pitchFamily="34" charset="0"/>
              </a:rPr>
              <a:t>技法？</a:t>
            </a:r>
            <a:endParaRPr lang="zh-CN" altLang="en-US" sz="280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500">
        <p159:morph option="byObject"/>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left)">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grpSp>
        <p:nvGrpSpPr>
          <p:cNvPr id="7" name="组合 6"/>
          <p:cNvGrpSpPr/>
          <p:nvPr/>
        </p:nvGrpSpPr>
        <p:grpSpPr>
          <a:xfrm>
            <a:off x="-16147" y="1349357"/>
            <a:ext cx="12192635" cy="4339590"/>
            <a:chOff x="-272" y="1909427"/>
            <a:chExt cx="12192635" cy="4339590"/>
          </a:xfrm>
        </p:grpSpPr>
        <p:sp>
          <p:nvSpPr>
            <p:cNvPr id="2" name="矩形: 圆角 1"/>
            <p:cNvSpPr/>
            <p:nvPr/>
          </p:nvSpPr>
          <p:spPr>
            <a:xfrm>
              <a:off x="-272" y="1909427"/>
              <a:ext cx="12192635" cy="4339590"/>
            </a:xfrm>
            <a:prstGeom prst="rect">
              <a:avLst/>
            </a:prstGeom>
            <a:gradFill flip="none" rotWithShape="1">
              <a:gsLst>
                <a:gs pos="0">
                  <a:srgbClr val="547F8E">
                    <a:alpha val="84000"/>
                  </a:srgbClr>
                </a:gs>
                <a:gs pos="100000">
                  <a:srgbClr val="295265"/>
                </a:gs>
              </a:gsLst>
              <a:lin ang="2700000" scaled="1"/>
              <a:tileRect/>
            </a:gra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noFill/>
                </a:ln>
                <a:cs typeface="+mn-ea"/>
                <a:sym typeface="+mn-lt"/>
              </a:endParaRPr>
            </a:p>
          </p:txBody>
        </p:sp>
        <p:sp>
          <p:nvSpPr>
            <p:cNvPr id="16" name="文本框 15"/>
            <p:cNvSpPr txBox="1"/>
            <p:nvPr/>
          </p:nvSpPr>
          <p:spPr>
            <a:xfrm>
              <a:off x="2054588" y="3413742"/>
              <a:ext cx="8512810" cy="723265"/>
            </a:xfrm>
            <a:prstGeom prst="rect">
              <a:avLst/>
            </a:prstGeom>
            <a:noFill/>
            <a:ln>
              <a:noFill/>
            </a:ln>
          </p:spPr>
          <p:txBody>
            <a:bodyPr wrap="square" rtlCol="0">
              <a:noAutofit/>
            </a:bodyPr>
            <a:lstStyle/>
            <a:p>
              <a:pPr algn="ctr"/>
              <a:r>
                <a:rPr lang="en-US" altLang="zh-CN" sz="4000" dirty="0">
                  <a:ln>
                    <a:noFill/>
                  </a:ln>
                  <a:gradFill flip="none" rotWithShape="1">
                    <a:gsLst>
                      <a:gs pos="100000">
                        <a:srgbClr val="F8DE9F"/>
                      </a:gs>
                      <a:gs pos="0">
                        <a:srgbClr val="EDBB64"/>
                      </a:gs>
                    </a:gsLst>
                    <a:lin ang="0" scaled="1"/>
                    <a:tileRect/>
                  </a:gradFill>
                  <a:cs typeface="+mn-ea"/>
                  <a:sym typeface="+mn-lt"/>
                </a:rPr>
                <a:t>Analysis of the Painting</a:t>
              </a:r>
              <a:endParaRPr lang="en-US" altLang="zh-CN" sz="4000" dirty="0">
                <a:ln>
                  <a:noFill/>
                </a:ln>
                <a:gradFill flip="none" rotWithShape="1">
                  <a:gsLst>
                    <a:gs pos="100000">
                      <a:srgbClr val="F8DE9F"/>
                    </a:gs>
                    <a:gs pos="0">
                      <a:srgbClr val="EDBB64"/>
                    </a:gs>
                  </a:gsLst>
                  <a:lin ang="0" scaled="1"/>
                  <a:tileRect/>
                </a:gradFill>
                <a:cs typeface="+mn-ea"/>
                <a:sym typeface="+mn-lt"/>
              </a:endParaRPr>
            </a:p>
            <a:p>
              <a:pPr algn="dist"/>
              <a:endParaRPr lang="en-US" altLang="zh-CN" sz="4000" dirty="0">
                <a:ln>
                  <a:noFill/>
                </a:ln>
                <a:gradFill flip="none" rotWithShape="1">
                  <a:gsLst>
                    <a:gs pos="100000">
                      <a:srgbClr val="F8DE9F"/>
                    </a:gs>
                    <a:gs pos="0">
                      <a:srgbClr val="EDBB64"/>
                    </a:gs>
                  </a:gsLst>
                  <a:lin ang="0" scaled="1"/>
                  <a:tileRect/>
                </a:gradFill>
                <a:cs typeface="+mn-ea"/>
                <a:sym typeface="+mn-lt"/>
              </a:endParaRPr>
            </a:p>
          </p:txBody>
        </p:sp>
        <p:cxnSp>
          <p:nvCxnSpPr>
            <p:cNvPr id="20" name="直接连接符 19"/>
            <p:cNvCxnSpPr/>
            <p:nvPr/>
          </p:nvCxnSpPr>
          <p:spPr>
            <a:xfrm>
              <a:off x="4442012" y="4532165"/>
              <a:ext cx="3307977" cy="0"/>
            </a:xfrm>
            <a:prstGeom prst="line">
              <a:avLst/>
            </a:prstGeom>
            <a:ln w="25400">
              <a:noFill/>
            </a:ln>
          </p:spPr>
          <p:style>
            <a:lnRef idx="1">
              <a:schemeClr val="accent1"/>
            </a:lnRef>
            <a:fillRef idx="0">
              <a:schemeClr val="accent1"/>
            </a:fillRef>
            <a:effectRef idx="0">
              <a:schemeClr val="accent1"/>
            </a:effectRef>
            <a:fontRef idx="minor">
              <a:schemeClr val="tx1"/>
            </a:fontRef>
          </p:style>
        </p:cxnSp>
      </p:grpSp>
      <p:grpSp>
        <p:nvGrpSpPr>
          <p:cNvPr id="27" name="组合 26"/>
          <p:cNvGrpSpPr/>
          <p:nvPr/>
        </p:nvGrpSpPr>
        <p:grpSpPr>
          <a:xfrm>
            <a:off x="582458" y="2529947"/>
            <a:ext cx="1944044" cy="1370941"/>
            <a:chOff x="5123978" y="1229467"/>
            <a:chExt cx="1944044" cy="1370941"/>
          </a:xfrm>
        </p:grpSpPr>
        <p:sp>
          <p:nvSpPr>
            <p:cNvPr id="4" name="矩形: 圆角 3"/>
            <p:cNvSpPr/>
            <p:nvPr/>
          </p:nvSpPr>
          <p:spPr>
            <a:xfrm>
              <a:off x="5313812" y="1229467"/>
              <a:ext cx="1564376" cy="1370941"/>
            </a:xfrm>
            <a:prstGeom prst="roundRect">
              <a:avLst>
                <a:gd name="adj" fmla="val 6571"/>
              </a:avLst>
            </a:prstGeom>
            <a:gradFill flip="none" rotWithShape="1">
              <a:gsLst>
                <a:gs pos="0">
                  <a:srgbClr val="547F8E"/>
                </a:gs>
                <a:gs pos="100000">
                  <a:srgbClr val="295265"/>
                </a:gs>
              </a:gsLst>
              <a:lin ang="2700000" scaled="1"/>
              <a:tileRect/>
            </a:gradFill>
            <a:ln w="25400">
              <a:gradFill>
                <a:gsLst>
                  <a:gs pos="0">
                    <a:srgbClr val="F8DE9F"/>
                  </a:gs>
                  <a:gs pos="100000">
                    <a:srgbClr val="EDBB64"/>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 name="文本框 14"/>
            <p:cNvSpPr txBox="1"/>
            <p:nvPr/>
          </p:nvSpPr>
          <p:spPr>
            <a:xfrm>
              <a:off x="5123978" y="1229467"/>
              <a:ext cx="1944044" cy="1322070"/>
            </a:xfrm>
            <a:prstGeom prst="rect">
              <a:avLst/>
            </a:prstGeom>
            <a:noFill/>
          </p:spPr>
          <p:txBody>
            <a:bodyPr wrap="square" rtlCol="0">
              <a:spAutoFit/>
            </a:bodyPr>
            <a:lstStyle/>
            <a:p>
              <a:pPr algn="ctr"/>
              <a:r>
                <a:rPr lang="en-US" altLang="zh-CN" sz="8000" dirty="0">
                  <a:gradFill flip="none" rotWithShape="1">
                    <a:gsLst>
                      <a:gs pos="100000">
                        <a:srgbClr val="EDBB64"/>
                      </a:gs>
                      <a:gs pos="0">
                        <a:srgbClr val="F8DE9F"/>
                      </a:gs>
                    </a:gsLst>
                    <a:lin ang="0" scaled="1"/>
                    <a:tileRect/>
                  </a:gradFill>
                  <a:latin typeface="Times New Roman" panose="02020603050405020304" charset="0"/>
                  <a:cs typeface="Times New Roman" panose="02020603050405020304" charset="0"/>
                  <a:sym typeface="+mn-lt"/>
                </a:rPr>
                <a:t>II</a:t>
              </a:r>
              <a:endParaRPr lang="en-US" altLang="zh-CN" sz="8000" dirty="0">
                <a:gradFill flip="none" rotWithShape="1">
                  <a:gsLst>
                    <a:gs pos="100000">
                      <a:srgbClr val="EDBB64"/>
                    </a:gs>
                    <a:gs pos="0">
                      <a:srgbClr val="F8DE9F"/>
                    </a:gs>
                  </a:gsLst>
                  <a:lin ang="0" scaled="1"/>
                  <a:tileRect/>
                </a:gradFill>
                <a:latin typeface="Times New Roman" panose="02020603050405020304" charset="0"/>
                <a:cs typeface="Times New Roman" panose="02020603050405020304" charset="0"/>
                <a:sym typeface="+mn-lt"/>
              </a:endParaRPr>
            </a:p>
          </p:txBody>
        </p:sp>
      </p:grpSp>
      <p:cxnSp>
        <p:nvCxnSpPr>
          <p:cNvPr id="5" name="直接连接符 4"/>
          <p:cNvCxnSpPr/>
          <p:nvPr/>
        </p:nvCxnSpPr>
        <p:spPr>
          <a:xfrm>
            <a:off x="-142688" y="4657895"/>
            <a:ext cx="12378055" cy="0"/>
          </a:xfrm>
          <a:prstGeom prst="line">
            <a:avLst/>
          </a:prstGeom>
          <a:ln w="25400">
            <a:gradFill flip="none" rotWithShape="1">
              <a:gsLst>
                <a:gs pos="0">
                  <a:srgbClr val="EDBB64"/>
                </a:gs>
                <a:gs pos="100000">
                  <a:srgbClr val="F8DE9F"/>
                </a:gs>
              </a:gsLst>
              <a:lin ang="18900000" scaled="1"/>
              <a:tileRect/>
            </a:gra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15688" y="4784895"/>
            <a:ext cx="12378055" cy="0"/>
          </a:xfrm>
          <a:prstGeom prst="line">
            <a:avLst/>
          </a:prstGeom>
          <a:ln w="25400">
            <a:gradFill flip="none" rotWithShape="1">
              <a:gsLst>
                <a:gs pos="0">
                  <a:srgbClr val="EDBB64"/>
                </a:gs>
                <a:gs pos="100000">
                  <a:srgbClr val="F8DE9F"/>
                </a:gs>
              </a:gsLst>
              <a:lin ang="18900000" scaled="1"/>
              <a:tileRect/>
            </a:gra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500">
        <p159:morph option="byObject"/>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250" fill="hold">
                                          <p:stCondLst>
                                            <p:cond delay="0"/>
                                          </p:stCondLst>
                                        </p:cTn>
                                        <p:tgtEl>
                                          <p:spTgt spid="7"/>
                                        </p:tgtEl>
                                        <p:attrNameLst>
                                          <p:attrName>style.visibility</p:attrName>
                                        </p:attrNameLst>
                                      </p:cBhvr>
                                      <p:to>
                                        <p:strVal val="visible"/>
                                      </p:to>
                                    </p:set>
                                    <p:animEffect transition="in" filter="fade">
                                      <p:cBhvr>
                                        <p:cTn id="7" dur="250"/>
                                        <p:tgtEl>
                                          <p:spTgt spid="7"/>
                                        </p:tgtEl>
                                      </p:cBhvr>
                                    </p:animEffect>
                                    <p:anim calcmode="lin" valueType="num">
                                      <p:cBhvr>
                                        <p:cTn id="8" dur="250" fill="hold"/>
                                        <p:tgtEl>
                                          <p:spTgt spid="7"/>
                                        </p:tgtEl>
                                        <p:attrNameLst>
                                          <p:attrName>ppt_x</p:attrName>
                                        </p:attrNameLst>
                                      </p:cBhvr>
                                      <p:tavLst>
                                        <p:tav tm="0">
                                          <p:val>
                                            <p:strVal val="#ppt_x"/>
                                          </p:val>
                                        </p:tav>
                                        <p:tav tm="100000">
                                          <p:val>
                                            <p:strVal val="#ppt_x"/>
                                          </p:val>
                                        </p:tav>
                                      </p:tavLst>
                                    </p:anim>
                                    <p:anim calcmode="lin" valueType="num">
                                      <p:cBhvr>
                                        <p:cTn id="9" dur="250" fill="hold"/>
                                        <p:tgtEl>
                                          <p:spTgt spid="7"/>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250" fill="hold">
                                          <p:stCondLst>
                                            <p:cond delay="0"/>
                                          </p:stCondLst>
                                        </p:cTn>
                                        <p:tgtEl>
                                          <p:spTgt spid="27"/>
                                        </p:tgtEl>
                                        <p:attrNameLst>
                                          <p:attrName>style.visibility</p:attrName>
                                        </p:attrNameLst>
                                      </p:cBhvr>
                                      <p:to>
                                        <p:strVal val="visible"/>
                                      </p:to>
                                    </p:set>
                                    <p:animEffect transition="in" filter="fade">
                                      <p:cBhvr>
                                        <p:cTn id="12" dur="250"/>
                                        <p:tgtEl>
                                          <p:spTgt spid="27"/>
                                        </p:tgtEl>
                                      </p:cBhvr>
                                    </p:animEffect>
                                    <p:anim calcmode="lin" valueType="num">
                                      <p:cBhvr>
                                        <p:cTn id="13" dur="250" fill="hold"/>
                                        <p:tgtEl>
                                          <p:spTgt spid="27"/>
                                        </p:tgtEl>
                                        <p:attrNameLst>
                                          <p:attrName>ppt_x</p:attrName>
                                        </p:attrNameLst>
                                      </p:cBhvr>
                                      <p:tavLst>
                                        <p:tav tm="0">
                                          <p:val>
                                            <p:strVal val="#ppt_x"/>
                                          </p:val>
                                        </p:tav>
                                        <p:tav tm="100000">
                                          <p:val>
                                            <p:strVal val="#ppt_x"/>
                                          </p:val>
                                        </p:tav>
                                      </p:tavLst>
                                    </p:anim>
                                    <p:anim calcmode="lin" valueType="num">
                                      <p:cBhvr>
                                        <p:cTn id="14" dur="25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矩形: 圆角 1"/>
          <p:cNvSpPr/>
          <p:nvPr/>
        </p:nvSpPr>
        <p:spPr>
          <a:xfrm>
            <a:off x="635" y="476885"/>
            <a:ext cx="12191365" cy="6157595"/>
          </a:xfrm>
          <a:prstGeom prst="rect">
            <a:avLst/>
          </a:prstGeom>
          <a:solidFill>
            <a:srgbClr val="FFF8E9">
              <a:alpha val="94000"/>
            </a:srgbClr>
          </a:solidFill>
          <a:ln w="25400">
            <a:gradFill>
              <a:gsLst>
                <a:gs pos="0">
                  <a:srgbClr val="F8DE9F"/>
                </a:gs>
                <a:gs pos="100000">
                  <a:srgbClr val="EDBB64"/>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矩形 17"/>
          <p:cNvSpPr/>
          <p:nvPr/>
        </p:nvSpPr>
        <p:spPr>
          <a:xfrm>
            <a:off x="7018020" y="730250"/>
            <a:ext cx="5173980" cy="4299585"/>
          </a:xfrm>
          <a:prstGeom prst="rect">
            <a:avLst/>
          </a:prstGeom>
        </p:spPr>
        <p:txBody>
          <a:bodyPr wrap="square">
            <a:noAutofit/>
          </a:bodyPr>
          <a:lstStyle/>
          <a:p>
            <a:pPr algn="ctr">
              <a:lnSpc>
                <a:spcPct val="150000"/>
              </a:lnSpc>
            </a:pPr>
            <a:r>
              <a:rPr lang="en-US" altLang="zh-CN" sz="2800" b="1" i="1" dirty="0">
                <a:solidFill>
                  <a:schemeClr val="tx1"/>
                </a:solidFill>
                <a:latin typeface="Arial" panose="020B0604020202020204" pitchFamily="34" charset="0"/>
                <a:cs typeface="Arial" panose="020B0604020202020204" pitchFamily="34" charset="0"/>
                <a:sym typeface="+mn-lt"/>
              </a:rPr>
              <a:t>Key Elements</a:t>
            </a:r>
            <a:endParaRPr lang="en-US" altLang="zh-CN" sz="2800" b="1" i="1" dirty="0">
              <a:solidFill>
                <a:schemeClr val="tx1"/>
              </a:solidFill>
              <a:latin typeface="Arial" panose="020B0604020202020204" pitchFamily="34" charset="0"/>
              <a:cs typeface="Arial" panose="020B0604020202020204" pitchFamily="34" charset="0"/>
              <a:sym typeface="+mn-lt"/>
            </a:endParaRPr>
          </a:p>
          <a:p>
            <a:pPr marL="342900" indent="-342900" algn="l">
              <a:lnSpc>
                <a:spcPct val="150000"/>
              </a:lnSpc>
              <a:buFont typeface="Arial" panose="020B0604020202020204" pitchFamily="34" charset="0"/>
              <a:buChar char="•"/>
            </a:pPr>
            <a:r>
              <a:rPr lang="en-US" altLang="zh-CN" sz="2400" b="1" dirty="0">
                <a:solidFill>
                  <a:schemeClr val="tx1"/>
                </a:solidFill>
                <a:latin typeface="Arial" panose="020B0604020202020204" pitchFamily="34" charset="0"/>
                <a:cs typeface="Arial" panose="020B0604020202020204" pitchFamily="34" charset="0"/>
                <a:sym typeface="+mn-lt"/>
              </a:rPr>
              <a:t>Rivers and mountains:</a:t>
            </a:r>
            <a:r>
              <a:rPr lang="en-US" altLang="zh-CN" sz="2400" dirty="0">
                <a:solidFill>
                  <a:schemeClr val="tx1"/>
                </a:solidFill>
                <a:latin typeface="Arial" panose="020B0604020202020204" pitchFamily="34" charset="0"/>
                <a:cs typeface="Arial" panose="020B0604020202020204" pitchFamily="34" charset="0"/>
                <a:sym typeface="+mn-lt"/>
              </a:rPr>
              <a:t> Flowing rivers and towering peaks occupy the foreground, middle ground, and background, establishing depth and perspective.</a:t>
            </a:r>
            <a:endParaRPr lang="en-US" altLang="zh-CN" sz="2400" dirty="0">
              <a:solidFill>
                <a:schemeClr val="tx1"/>
              </a:solidFill>
              <a:latin typeface="Arial" panose="020B0604020202020204" pitchFamily="34" charset="0"/>
              <a:cs typeface="Arial" panose="020B0604020202020204" pitchFamily="34" charset="0"/>
              <a:sym typeface="+mn-lt"/>
            </a:endParaRPr>
          </a:p>
          <a:p>
            <a:pPr marL="342900" indent="-342900" algn="l">
              <a:lnSpc>
                <a:spcPct val="150000"/>
              </a:lnSpc>
              <a:buFont typeface="Arial" panose="020B0604020202020204" pitchFamily="34" charset="0"/>
              <a:buChar char="•"/>
            </a:pPr>
            <a:r>
              <a:rPr lang="en-US" altLang="zh-CN" sz="2400" b="1" dirty="0">
                <a:solidFill>
                  <a:schemeClr val="tx1"/>
                </a:solidFill>
                <a:latin typeface="Arial" panose="020B0604020202020204" pitchFamily="34" charset="0"/>
                <a:cs typeface="Arial" panose="020B0604020202020204" pitchFamily="34" charset="0"/>
                <a:sym typeface="+mn-lt"/>
              </a:rPr>
              <a:t>Human architectures: </a:t>
            </a:r>
            <a:r>
              <a:rPr lang="en-US" altLang="zh-CN" sz="2400" dirty="0">
                <a:solidFill>
                  <a:schemeClr val="tx1"/>
                </a:solidFill>
                <a:latin typeface="Arial" panose="020B0604020202020204" pitchFamily="34" charset="0"/>
                <a:cs typeface="Arial" panose="020B0604020202020204" pitchFamily="34" charset="0"/>
                <a:sym typeface="+mn-lt"/>
              </a:rPr>
              <a:t>Boats, bridges, and villages, suggesting the harmony between human activities and nature.</a:t>
            </a:r>
            <a:endParaRPr lang="en-US" altLang="zh-CN" sz="2400" dirty="0">
              <a:solidFill>
                <a:schemeClr val="tx1"/>
              </a:solidFill>
              <a:latin typeface="Arial" panose="020B0604020202020204" pitchFamily="34" charset="0"/>
              <a:cs typeface="Arial" panose="020B0604020202020204" pitchFamily="34" charset="0"/>
              <a:sym typeface="+mn-lt"/>
            </a:endParaRPr>
          </a:p>
        </p:txBody>
      </p:sp>
      <p:pic>
        <p:nvPicPr>
          <p:cNvPr id="3" name="图片 2" descr="中"/>
          <p:cNvPicPr>
            <a:picLocks noChangeAspect="1"/>
          </p:cNvPicPr>
          <p:nvPr/>
        </p:nvPicPr>
        <p:blipFill>
          <a:blip r:embed="rId2"/>
          <a:stretch>
            <a:fillRect/>
          </a:stretch>
        </p:blipFill>
        <p:spPr>
          <a:xfrm>
            <a:off x="176530" y="1552575"/>
            <a:ext cx="6947535" cy="3338830"/>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500">
        <p159:morph option="byObject"/>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tags/tag1.xml><?xml version="1.0" encoding="utf-8"?>
<p:tagLst xmlns:p="http://schemas.openxmlformats.org/presentationml/2006/main">
  <p:tag name="KSO_WM_DIAGRAM_VIRTUALLY_FRAME" val="{&quot;height&quot;:378.6249606299213,&quot;left&quot;:300,&quot;top&quot;:82.71543307086614,&quot;width&quot;:603}"/>
</p:tagLst>
</file>

<file path=ppt/tags/tag10.xml><?xml version="1.0" encoding="utf-8"?>
<p:tagLst xmlns:p="http://schemas.openxmlformats.org/presentationml/2006/main">
  <p:tag name="KSO_WM_DIAGRAM_VIRTUALLY_FRAME" val="{&quot;height&quot;:378.6249606299213,&quot;left&quot;:300,&quot;top&quot;:82.71543307086614,&quot;width&quot;:603}"/>
</p:tagLst>
</file>

<file path=ppt/tags/tag11.xml><?xml version="1.0" encoding="utf-8"?>
<p:tagLst xmlns:p="http://schemas.openxmlformats.org/presentationml/2006/main">
  <p:tag name="KSO_WM_DIAGRAM_VIRTUALLY_FRAME" val="{&quot;height&quot;:378.6249606299213,&quot;left&quot;:300,&quot;top&quot;:82.71543307086614,&quot;width&quot;:603}"/>
</p:tagLst>
</file>

<file path=ppt/tags/tag12.xml><?xml version="1.0" encoding="utf-8"?>
<p:tagLst xmlns:p="http://schemas.openxmlformats.org/presentationml/2006/main">
  <p:tag name="KSO_WM_DIAGRAM_VIRTUALLY_FRAME" val="{&quot;height&quot;:378.6249606299213,&quot;left&quot;:300,&quot;top&quot;:82.71543307086614,&quot;width&quot;:603}"/>
</p:tagLst>
</file>

<file path=ppt/tags/tag13.xml><?xml version="1.0" encoding="utf-8"?>
<p:tagLst xmlns:p="http://schemas.openxmlformats.org/presentationml/2006/main">
  <p:tag name="KSO_WM_DIAGRAM_VIRTUALLY_FRAME" val="{&quot;height&quot;:378.6249606299213,&quot;left&quot;:300,&quot;top&quot;:82.71543307086614,&quot;width&quot;:603}"/>
</p:tagLst>
</file>

<file path=ppt/tags/tag14.xml><?xml version="1.0" encoding="utf-8"?>
<p:tagLst xmlns:p="http://schemas.openxmlformats.org/presentationml/2006/main">
  <p:tag name="KSO_WM_DIAGRAM_VIRTUALLY_FRAME" val="{&quot;height&quot;:378.6249606299213,&quot;left&quot;:300,&quot;top&quot;:82.71543307086614,&quot;width&quot;:603}"/>
</p:tagLst>
</file>

<file path=ppt/tags/tag15.xml><?xml version="1.0" encoding="utf-8"?>
<p:tagLst xmlns:p="http://schemas.openxmlformats.org/presentationml/2006/main">
  <p:tag name="KSO_WM_DIAGRAM_VIRTUALLY_FRAME" val="{&quot;height&quot;:378.6249606299213,&quot;left&quot;:300,&quot;top&quot;:82.71543307086614,&quot;width&quot;:603}"/>
</p:tagLst>
</file>

<file path=ppt/tags/tag16.xml><?xml version="1.0" encoding="utf-8"?>
<p:tagLst xmlns:p="http://schemas.openxmlformats.org/presentationml/2006/main">
  <p:tag name="KSO_WM_DIAGRAM_VIRTUALLY_FRAME" val="{&quot;height&quot;:378.6249606299213,&quot;left&quot;:300,&quot;top&quot;:82.71543307086614,&quot;width&quot;:603}"/>
</p:tagLst>
</file>

<file path=ppt/tags/tag17.xml><?xml version="1.0" encoding="utf-8"?>
<p:tagLst xmlns:p="http://schemas.openxmlformats.org/presentationml/2006/main">
  <p:tag name="KSO_WM_DIAGRAM_VIRTUALLY_FRAME" val="{&quot;height&quot;:378.6249606299213,&quot;left&quot;:300,&quot;top&quot;:82.71543307086614,&quot;width&quot;:603}"/>
</p:tagLst>
</file>

<file path=ppt/tags/tag18.xml><?xml version="1.0" encoding="utf-8"?>
<p:tagLst xmlns:p="http://schemas.openxmlformats.org/presentationml/2006/main">
  <p:tag name="KSO_WM_DIAGRAM_VIRTUALLY_FRAME" val="{&quot;height&quot;:378.6249606299213,&quot;left&quot;:300,&quot;top&quot;:82.71543307086614,&quot;width&quot;:603}"/>
</p:tagLst>
</file>

<file path=ppt/tags/tag19.xml><?xml version="1.0" encoding="utf-8"?>
<p:tagLst xmlns:p="http://schemas.openxmlformats.org/presentationml/2006/main">
  <p:tag name="KSO_WM_DIAGRAM_VIRTUALLY_FRAME" val="{&quot;height&quot;:378.6249606299213,&quot;left&quot;:300,&quot;top&quot;:82.71543307086614,&quot;width&quot;:603}"/>
</p:tagLst>
</file>

<file path=ppt/tags/tag2.xml><?xml version="1.0" encoding="utf-8"?>
<p:tagLst xmlns:p="http://schemas.openxmlformats.org/presentationml/2006/main">
  <p:tag name="KSO_WM_DIAGRAM_VIRTUALLY_FRAME" val="{&quot;height&quot;:378.6249606299213,&quot;left&quot;:300,&quot;top&quot;:82.71543307086614,&quot;width&quot;:603}"/>
</p:tagLst>
</file>

<file path=ppt/tags/tag20.xml><?xml version="1.0" encoding="utf-8"?>
<p:tagLst xmlns:p="http://schemas.openxmlformats.org/presentationml/2006/main">
  <p:tag name="KSO_WM_DIAGRAM_VIRTUALLY_FRAME" val="{&quot;height&quot;:378.6249606299213,&quot;left&quot;:300,&quot;top&quot;:82.71543307086614,&quot;width&quot;:603}"/>
</p:tagLst>
</file>

<file path=ppt/tags/tag21.xml><?xml version="1.0" encoding="utf-8"?>
<p:tagLst xmlns:p="http://schemas.openxmlformats.org/presentationml/2006/main">
  <p:tag name="KSO_WM_DIAGRAM_VIRTUALLY_FRAME" val="{&quot;height&quot;:378.6249606299213,&quot;left&quot;:300,&quot;top&quot;:82.71543307086614,&quot;width&quot;:603}"/>
</p:tagLst>
</file>

<file path=ppt/tags/tag3.xml><?xml version="1.0" encoding="utf-8"?>
<p:tagLst xmlns:p="http://schemas.openxmlformats.org/presentationml/2006/main">
  <p:tag name="KSO_WM_DIAGRAM_VIRTUALLY_FRAME" val="{&quot;height&quot;:378.6249606299213,&quot;left&quot;:300,&quot;top&quot;:82.71543307086614,&quot;width&quot;:603}"/>
</p:tagLst>
</file>

<file path=ppt/tags/tag4.xml><?xml version="1.0" encoding="utf-8"?>
<p:tagLst xmlns:p="http://schemas.openxmlformats.org/presentationml/2006/main">
  <p:tag name="KSO_WM_DIAGRAM_VIRTUALLY_FRAME" val="{&quot;height&quot;:378.6249606299213,&quot;left&quot;:300,&quot;top&quot;:82.71543307086614,&quot;width&quot;:603}"/>
</p:tagLst>
</file>

<file path=ppt/tags/tag5.xml><?xml version="1.0" encoding="utf-8"?>
<p:tagLst xmlns:p="http://schemas.openxmlformats.org/presentationml/2006/main">
  <p:tag name="KSO_WM_DIAGRAM_VIRTUALLY_FRAME" val="{&quot;height&quot;:378.6249606299213,&quot;left&quot;:300,&quot;top&quot;:82.71543307086614,&quot;width&quot;:603}"/>
</p:tagLst>
</file>

<file path=ppt/tags/tag6.xml><?xml version="1.0" encoding="utf-8"?>
<p:tagLst xmlns:p="http://schemas.openxmlformats.org/presentationml/2006/main">
  <p:tag name="KSO_WM_DIAGRAM_VIRTUALLY_FRAME" val="{&quot;height&quot;:378.6249606299213,&quot;left&quot;:300,&quot;top&quot;:82.71543307086614,&quot;width&quot;:603}"/>
</p:tagLst>
</file>

<file path=ppt/tags/tag7.xml><?xml version="1.0" encoding="utf-8"?>
<p:tagLst xmlns:p="http://schemas.openxmlformats.org/presentationml/2006/main">
  <p:tag name="KSO_WM_DIAGRAM_VIRTUALLY_FRAME" val="{&quot;height&quot;:378.6249606299213,&quot;left&quot;:300,&quot;top&quot;:82.71543307086614,&quot;width&quot;:603}"/>
</p:tagLst>
</file>

<file path=ppt/tags/tag8.xml><?xml version="1.0" encoding="utf-8"?>
<p:tagLst xmlns:p="http://schemas.openxmlformats.org/presentationml/2006/main">
  <p:tag name="KSO_WM_DIAGRAM_VIRTUALLY_FRAME" val="{&quot;height&quot;:378.6249606299213,&quot;left&quot;:300,&quot;top&quot;:82.71543307086614,&quot;width&quot;:603}"/>
</p:tagLst>
</file>

<file path=ppt/tags/tag9.xml><?xml version="1.0" encoding="utf-8"?>
<p:tagLst xmlns:p="http://schemas.openxmlformats.org/presentationml/2006/main">
  <p:tag name="KSO_WM_DIAGRAM_VIRTUALLY_FRAME" val="{&quot;height&quot;:378.6249606299213,&quot;left&quot;:300,&quot;top&quot;:82.71543307086614,&quot;width&quot;:603}"/>
</p:tagLst>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nlnh1x1">
      <a:majorFont>
        <a:latin typeface="微软雅黑"/>
        <a:ea typeface="义启小魏楷"/>
        <a:cs typeface=""/>
      </a:majorFont>
      <a:minorFont>
        <a:latin typeface="微软雅黑"/>
        <a:ea typeface="义启小魏楷"/>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4245</Words>
  <Application>WPS 演示</Application>
  <PresentationFormat>自定义</PresentationFormat>
  <Paragraphs>117</Paragraphs>
  <Slides>24</Slides>
  <Notes>0</Notes>
  <HiddenSlides>0</HiddenSlides>
  <MMClips>0</MMClips>
  <ScaleCrop>false</ScaleCrop>
  <HeadingPairs>
    <vt:vector size="6" baseType="variant">
      <vt:variant>
        <vt:lpstr>已用的字体</vt:lpstr>
      </vt:variant>
      <vt:variant>
        <vt:i4>8</vt:i4>
      </vt:variant>
      <vt:variant>
        <vt:lpstr>主题</vt:lpstr>
      </vt:variant>
      <vt:variant>
        <vt:i4>2</vt:i4>
      </vt:variant>
      <vt:variant>
        <vt:lpstr>幻灯片标题</vt:lpstr>
      </vt:variant>
      <vt:variant>
        <vt:i4>24</vt:i4>
      </vt:variant>
    </vt:vector>
  </HeadingPairs>
  <TitlesOfParts>
    <vt:vector size="34" baseType="lpstr">
      <vt:lpstr>Arial</vt:lpstr>
      <vt:lpstr>宋体</vt:lpstr>
      <vt:lpstr>Wingdings</vt:lpstr>
      <vt:lpstr>微软雅黑</vt:lpstr>
      <vt:lpstr>Times New Roman</vt:lpstr>
      <vt:lpstr>义启小魏楷</vt:lpstr>
      <vt:lpstr>Arial Unicode MS</vt:lpstr>
      <vt:lpstr>Calibri</vt:lpstr>
      <vt:lpstr>第一PPT，www.1ppt.com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第一PPT，www.1ppt.com</Company>
  <LinksUpToDate>false</LinksUpToDate>
  <SharedDoc>false</SharedDoc>
  <HyperlinksChanged>false</HyperlinksChanged>
  <AppVersion>14.0000</AppVersion>
  <Manager>第一PPT</Manager>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蓝色鎏金</dc:title>
  <dc:creator>第一PPT</dc:creator>
  <cp:keywords>www.1ppt.com</cp:keywords>
  <dc:description>www.1ppt.com</dc:description>
  <cp:lastModifiedBy>兰布托姚</cp:lastModifiedBy>
  <cp:revision>87</cp:revision>
  <dcterms:created xsi:type="dcterms:W3CDTF">2020-11-12T15:06:00Z</dcterms:created>
  <dcterms:modified xsi:type="dcterms:W3CDTF">2024-12-12T08:59:06Z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3BD2C6E3EEC64CAF8B9335311B24D0B8_12</vt:lpwstr>
  </property>
  <property fmtid="{D5CDD505-2E9C-101B-9397-08002B2CF9AE}" pid="3" name="KSOProductBuildVer">
    <vt:lpwstr>2052-12.1.0.19302</vt:lpwstr>
  </property>
</Properties>
</file>