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6" r:id="rId2"/>
    <p:sldId id="318" r:id="rId3"/>
    <p:sldId id="319" r:id="rId4"/>
    <p:sldId id="273" r:id="rId5"/>
    <p:sldId id="284" r:id="rId6"/>
    <p:sldId id="283" r:id="rId7"/>
    <p:sldId id="288" r:id="rId8"/>
    <p:sldId id="323" r:id="rId9"/>
    <p:sldId id="278" r:id="rId10"/>
    <p:sldId id="291" r:id="rId11"/>
    <p:sldId id="320" r:id="rId12"/>
    <p:sldId id="280" r:id="rId13"/>
    <p:sldId id="322" r:id="rId14"/>
    <p:sldId id="317"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000"/>
    <a:srgbClr val="66ACDB"/>
    <a:srgbClr val="AD4946"/>
    <a:srgbClr val="25406B"/>
    <a:srgbClr val="2190FD"/>
    <a:srgbClr val="3D72C1"/>
    <a:srgbClr val="D62627"/>
    <a:srgbClr val="F9BC5A"/>
    <a:srgbClr val="21262A"/>
    <a:srgbClr val="73EB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37DDDC-BE05-4E32-9010-D4B03904BAB6}" v="30" dt="2024-05-12T11:44:26.237"/>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37" autoAdjust="0"/>
  </p:normalViewPr>
  <p:slideViewPr>
    <p:cSldViewPr snapToGrid="0" showGuides="1">
      <p:cViewPr varScale="1">
        <p:scale>
          <a:sx n="69" d="100"/>
          <a:sy n="69" d="100"/>
        </p:scale>
        <p:origin x="564" y="60"/>
      </p:cViewPr>
      <p:guideLst/>
    </p:cSldViewPr>
  </p:slideViewPr>
  <p:notesTextViewPr>
    <p:cViewPr>
      <p:scale>
        <a:sx n="1" d="1"/>
        <a:sy n="1" d="1"/>
      </p:scale>
      <p:origin x="0" y="0"/>
    </p:cViewPr>
  </p:notesTextViewPr>
  <p:sorterViewPr>
    <p:cViewPr>
      <p:scale>
        <a:sx n="111" d="100"/>
        <a:sy n="111" d="100"/>
      </p:scale>
      <p:origin x="0" y="0"/>
    </p:cViewPr>
  </p:sorterViewPr>
  <p:notesViewPr>
    <p:cSldViewPr snapToGrid="0" showGuides="1">
      <p:cViewPr varScale="1">
        <p:scale>
          <a:sx n="56" d="100"/>
          <a:sy n="56" d="100"/>
        </p:scale>
        <p:origin x="242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淑珍 罗" userId="cb0c92ecd928118c" providerId="LiveId" clId="{BB37DDDC-BE05-4E32-9010-D4B03904BAB6}"/>
    <pc:docChg chg="undo custSel addSld delSld modSld sldOrd">
      <pc:chgData name="淑珍 罗" userId="cb0c92ecd928118c" providerId="LiveId" clId="{BB37DDDC-BE05-4E32-9010-D4B03904BAB6}" dt="2024-05-12T11:44:37.668" v="1189" actId="1076"/>
      <pc:docMkLst>
        <pc:docMk/>
      </pc:docMkLst>
      <pc:sldChg chg="delSp modSp del mod">
        <pc:chgData name="淑珍 罗" userId="cb0c92ecd928118c" providerId="LiveId" clId="{BB37DDDC-BE05-4E32-9010-D4B03904BAB6}" dt="2024-05-12T09:35:06.824" v="235" actId="2696"/>
        <pc:sldMkLst>
          <pc:docMk/>
          <pc:sldMk cId="2991428049" sldId="265"/>
        </pc:sldMkLst>
        <pc:spChg chg="del">
          <ac:chgData name="淑珍 罗" userId="cb0c92ecd928118c" providerId="LiveId" clId="{BB37DDDC-BE05-4E32-9010-D4B03904BAB6}" dt="2024-05-12T09:33:46.905" v="202" actId="478"/>
          <ac:spMkLst>
            <pc:docMk/>
            <pc:sldMk cId="2991428049" sldId="265"/>
            <ac:spMk id="11" creationId="{F8EBE02E-6DCF-4CC1-A754-B2DAC68DCDC8}"/>
          </ac:spMkLst>
        </pc:spChg>
        <pc:spChg chg="mod">
          <ac:chgData name="淑珍 罗" userId="cb0c92ecd928118c" providerId="LiveId" clId="{BB37DDDC-BE05-4E32-9010-D4B03904BAB6}" dt="2024-05-12T09:34:33.100" v="226" actId="1076"/>
          <ac:spMkLst>
            <pc:docMk/>
            <pc:sldMk cId="2991428049" sldId="265"/>
            <ac:spMk id="12" creationId="{8534BA77-5F2E-4152-841B-D2F541F635AD}"/>
          </ac:spMkLst>
        </pc:spChg>
        <pc:spChg chg="del mod">
          <ac:chgData name="淑珍 罗" userId="cb0c92ecd928118c" providerId="LiveId" clId="{BB37DDDC-BE05-4E32-9010-D4B03904BAB6}" dt="2024-05-12T09:34:49.409" v="230" actId="478"/>
          <ac:spMkLst>
            <pc:docMk/>
            <pc:sldMk cId="2991428049" sldId="265"/>
            <ac:spMk id="36" creationId="{582CC29C-86E3-4265-A875-63DFAAB2E6BB}"/>
          </ac:spMkLst>
        </pc:spChg>
        <pc:spChg chg="del">
          <ac:chgData name="淑珍 罗" userId="cb0c92ecd928118c" providerId="LiveId" clId="{BB37DDDC-BE05-4E32-9010-D4B03904BAB6}" dt="2024-05-12T09:34:42.953" v="227" actId="478"/>
          <ac:spMkLst>
            <pc:docMk/>
            <pc:sldMk cId="2991428049" sldId="265"/>
            <ac:spMk id="586" creationId="{3FFDA3D3-F4DA-464D-AB72-0520141DE084}"/>
          </ac:spMkLst>
        </pc:spChg>
        <pc:spChg chg="del">
          <ac:chgData name="淑珍 罗" userId="cb0c92ecd928118c" providerId="LiveId" clId="{BB37DDDC-BE05-4E32-9010-D4B03904BAB6}" dt="2024-05-12T09:34:51.207" v="231" actId="478"/>
          <ac:spMkLst>
            <pc:docMk/>
            <pc:sldMk cId="2991428049" sldId="265"/>
            <ac:spMk id="1030" creationId="{B72899E9-3B7A-4AF7-8FFD-E8C699F93B57}"/>
          </ac:spMkLst>
        </pc:spChg>
        <pc:spChg chg="del mod">
          <ac:chgData name="淑珍 罗" userId="cb0c92ecd928118c" providerId="LiveId" clId="{BB37DDDC-BE05-4E32-9010-D4B03904BAB6}" dt="2024-05-12T09:34:56.042" v="233" actId="478"/>
          <ac:spMkLst>
            <pc:docMk/>
            <pc:sldMk cId="2991428049" sldId="265"/>
            <ac:spMk id="1034" creationId="{CF421E5B-2113-46B6-8540-CEA646D417EA}"/>
          </ac:spMkLst>
        </pc:spChg>
        <pc:spChg chg="mod topLvl">
          <ac:chgData name="淑珍 罗" userId="cb0c92ecd928118c" providerId="LiveId" clId="{BB37DDDC-BE05-4E32-9010-D4B03904BAB6}" dt="2024-05-12T09:33:40.829" v="201" actId="478"/>
          <ac:spMkLst>
            <pc:docMk/>
            <pc:sldMk cId="2991428049" sldId="265"/>
            <ac:spMk id="1185" creationId="{ADA8BEDC-28AF-405C-9F89-AC07EAC5662A}"/>
          </ac:spMkLst>
        </pc:spChg>
        <pc:grpChg chg="del">
          <ac:chgData name="淑珍 罗" userId="cb0c92ecd928118c" providerId="LiveId" clId="{BB37DDDC-BE05-4E32-9010-D4B03904BAB6}" dt="2024-05-12T09:34:45.337" v="228" actId="478"/>
          <ac:grpSpMkLst>
            <pc:docMk/>
            <pc:sldMk cId="2991428049" sldId="265"/>
            <ac:grpSpMk id="2" creationId="{EA63636B-ADDB-4BA4-BB23-2FF7C65EA9D0}"/>
          </ac:grpSpMkLst>
        </pc:grpChg>
        <pc:grpChg chg="del">
          <ac:chgData name="淑珍 罗" userId="cb0c92ecd928118c" providerId="LiveId" clId="{BB37DDDC-BE05-4E32-9010-D4B03904BAB6}" dt="2024-05-12T09:33:40.829" v="201" actId="478"/>
          <ac:grpSpMkLst>
            <pc:docMk/>
            <pc:sldMk cId="2991428049" sldId="265"/>
            <ac:grpSpMk id="1183" creationId="{A800A00A-D9B8-498E-A59A-33C06DBC74E3}"/>
          </ac:grpSpMkLst>
        </pc:grpChg>
        <pc:picChg chg="del topLvl">
          <ac:chgData name="淑珍 罗" userId="cb0c92ecd928118c" providerId="LiveId" clId="{BB37DDDC-BE05-4E32-9010-D4B03904BAB6}" dt="2024-05-12T09:33:40.829" v="201" actId="478"/>
          <ac:picMkLst>
            <pc:docMk/>
            <pc:sldMk cId="2991428049" sldId="265"/>
            <ac:picMk id="1184" creationId="{07722241-3D0D-42DC-B826-7CE5AB8818EE}"/>
          </ac:picMkLst>
        </pc:picChg>
      </pc:sldChg>
      <pc:sldChg chg="del ord">
        <pc:chgData name="淑珍 罗" userId="cb0c92ecd928118c" providerId="LiveId" clId="{BB37DDDC-BE05-4E32-9010-D4B03904BAB6}" dt="2024-05-12T10:26:27.156" v="877" actId="47"/>
        <pc:sldMkLst>
          <pc:docMk/>
          <pc:sldMk cId="3379847592" sldId="268"/>
        </pc:sldMkLst>
      </pc:sldChg>
      <pc:sldChg chg="del">
        <pc:chgData name="淑珍 罗" userId="cb0c92ecd928118c" providerId="LiveId" clId="{BB37DDDC-BE05-4E32-9010-D4B03904BAB6}" dt="2024-05-12T10:26:30.414" v="879" actId="47"/>
        <pc:sldMkLst>
          <pc:docMk/>
          <pc:sldMk cId="2006853755" sldId="269"/>
        </pc:sldMkLst>
      </pc:sldChg>
      <pc:sldChg chg="del">
        <pc:chgData name="淑珍 罗" userId="cb0c92ecd928118c" providerId="LiveId" clId="{BB37DDDC-BE05-4E32-9010-D4B03904BAB6}" dt="2024-05-12T10:26:33.681" v="883" actId="47"/>
        <pc:sldMkLst>
          <pc:docMk/>
          <pc:sldMk cId="2976601112" sldId="270"/>
        </pc:sldMkLst>
      </pc:sldChg>
      <pc:sldChg chg="del">
        <pc:chgData name="淑珍 罗" userId="cb0c92ecd928118c" providerId="LiveId" clId="{BB37DDDC-BE05-4E32-9010-D4B03904BAB6}" dt="2024-05-12T10:26:39.476" v="888" actId="47"/>
        <pc:sldMkLst>
          <pc:docMk/>
          <pc:sldMk cId="3111513567" sldId="271"/>
        </pc:sldMkLst>
      </pc:sldChg>
      <pc:sldChg chg="addSp delSp modSp mod">
        <pc:chgData name="淑珍 罗" userId="cb0c92ecd928118c" providerId="LiveId" clId="{BB37DDDC-BE05-4E32-9010-D4B03904BAB6}" dt="2024-05-12T10:55:05.812" v="1132" actId="207"/>
        <pc:sldMkLst>
          <pc:docMk/>
          <pc:sldMk cId="352909009" sldId="273"/>
        </pc:sldMkLst>
        <pc:spChg chg="del">
          <ac:chgData name="淑珍 罗" userId="cb0c92ecd928118c" providerId="LiveId" clId="{BB37DDDC-BE05-4E32-9010-D4B03904BAB6}" dt="2024-05-12T10:34:05.059" v="948" actId="478"/>
          <ac:spMkLst>
            <pc:docMk/>
            <pc:sldMk cId="352909009" sldId="273"/>
            <ac:spMk id="3" creationId="{B71E6DB4-402C-43E0-BE78-A0030959758E}"/>
          </ac:spMkLst>
        </pc:spChg>
        <pc:spChg chg="del">
          <ac:chgData name="淑珍 罗" userId="cb0c92ecd928118c" providerId="LiveId" clId="{BB37DDDC-BE05-4E32-9010-D4B03904BAB6}" dt="2024-05-12T10:34:26.526" v="955" actId="478"/>
          <ac:spMkLst>
            <pc:docMk/>
            <pc:sldMk cId="352909009" sldId="273"/>
            <ac:spMk id="6" creationId="{CA28ED2D-B11C-4E80-A7B2-FEB7FD51E89D}"/>
          </ac:spMkLst>
        </pc:spChg>
        <pc:spChg chg="del mod">
          <ac:chgData name="淑珍 罗" userId="cb0c92ecd928118c" providerId="LiveId" clId="{BB37DDDC-BE05-4E32-9010-D4B03904BAB6}" dt="2024-05-12T10:33:01.733" v="943"/>
          <ac:spMkLst>
            <pc:docMk/>
            <pc:sldMk cId="352909009" sldId="273"/>
            <ac:spMk id="13" creationId="{4C26E1C2-6CAF-4BC4-893F-87BB4132536B}"/>
          </ac:spMkLst>
        </pc:spChg>
        <pc:spChg chg="mod">
          <ac:chgData name="淑珍 罗" userId="cb0c92ecd928118c" providerId="LiveId" clId="{BB37DDDC-BE05-4E32-9010-D4B03904BAB6}" dt="2024-05-12T10:55:05.812" v="1132" actId="207"/>
          <ac:spMkLst>
            <pc:docMk/>
            <pc:sldMk cId="352909009" sldId="273"/>
            <ac:spMk id="16" creationId="{22322044-C976-452F-B9D9-E07AEC2FB1E1}"/>
          </ac:spMkLst>
        </pc:spChg>
        <pc:spChg chg="del">
          <ac:chgData name="淑珍 罗" userId="cb0c92ecd928118c" providerId="LiveId" clId="{BB37DDDC-BE05-4E32-9010-D4B03904BAB6}" dt="2024-05-12T09:50:21.433" v="296" actId="478"/>
          <ac:spMkLst>
            <pc:docMk/>
            <pc:sldMk cId="352909009" sldId="273"/>
            <ac:spMk id="29" creationId="{1628CF79-68AE-4EE3-9FAF-B53023D46D5F}"/>
          </ac:spMkLst>
        </pc:spChg>
        <pc:spChg chg="mod">
          <ac:chgData name="淑珍 罗" userId="cb0c92ecd928118c" providerId="LiveId" clId="{BB37DDDC-BE05-4E32-9010-D4B03904BAB6}" dt="2024-05-12T10:35:08.025" v="966" actId="14100"/>
          <ac:spMkLst>
            <pc:docMk/>
            <pc:sldMk cId="352909009" sldId="273"/>
            <ac:spMk id="39" creationId="{80EF5AF8-22E2-4820-8707-39E433A2FC26}"/>
          </ac:spMkLst>
        </pc:spChg>
        <pc:spChg chg="del">
          <ac:chgData name="淑珍 罗" userId="cb0c92ecd928118c" providerId="LiveId" clId="{BB37DDDC-BE05-4E32-9010-D4B03904BAB6}" dt="2024-05-12T09:52:22.338" v="307" actId="478"/>
          <ac:spMkLst>
            <pc:docMk/>
            <pc:sldMk cId="352909009" sldId="273"/>
            <ac:spMk id="40" creationId="{6FD0E8D6-6B0F-475C-AB16-8A3531382CDA}"/>
          </ac:spMkLst>
        </pc:spChg>
        <pc:spChg chg="del">
          <ac:chgData name="淑珍 罗" userId="cb0c92ecd928118c" providerId="LiveId" clId="{BB37DDDC-BE05-4E32-9010-D4B03904BAB6}" dt="2024-05-12T10:34:27.214" v="956" actId="478"/>
          <ac:spMkLst>
            <pc:docMk/>
            <pc:sldMk cId="352909009" sldId="273"/>
            <ac:spMk id="42" creationId="{11DF6077-C976-4A3A-A506-FD5ED8E361F1}"/>
          </ac:spMkLst>
        </pc:spChg>
        <pc:spChg chg="del">
          <ac:chgData name="淑珍 罗" userId="cb0c92ecd928118c" providerId="LiveId" clId="{BB37DDDC-BE05-4E32-9010-D4B03904BAB6}" dt="2024-05-12T10:34:05.872" v="949" actId="478"/>
          <ac:spMkLst>
            <pc:docMk/>
            <pc:sldMk cId="352909009" sldId="273"/>
            <ac:spMk id="43" creationId="{AA4F3E0E-5536-4894-BF58-A345BE8388C3}"/>
          </ac:spMkLst>
        </pc:spChg>
        <pc:spChg chg="del">
          <ac:chgData name="淑珍 罗" userId="cb0c92ecd928118c" providerId="LiveId" clId="{BB37DDDC-BE05-4E32-9010-D4B03904BAB6}" dt="2024-05-12T10:33:44.853" v="944" actId="478"/>
          <ac:spMkLst>
            <pc:docMk/>
            <pc:sldMk cId="352909009" sldId="273"/>
            <ac:spMk id="64" creationId="{EE7F90E1-B9B0-4B6D-9576-CF923EE89CFC}"/>
          </ac:spMkLst>
        </pc:spChg>
        <pc:spChg chg="del">
          <ac:chgData name="淑珍 罗" userId="cb0c92ecd928118c" providerId="LiveId" clId="{BB37DDDC-BE05-4E32-9010-D4B03904BAB6}" dt="2024-05-12T10:34:19.799" v="953" actId="478"/>
          <ac:spMkLst>
            <pc:docMk/>
            <pc:sldMk cId="352909009" sldId="273"/>
            <ac:spMk id="68" creationId="{9842112D-2887-4C95-AEF7-2FC485EC0815}"/>
          </ac:spMkLst>
        </pc:spChg>
        <pc:spChg chg="del">
          <ac:chgData name="淑珍 罗" userId="cb0c92ecd928118c" providerId="LiveId" clId="{BB37DDDC-BE05-4E32-9010-D4B03904BAB6}" dt="2024-05-12T10:34:18.612" v="952" actId="478"/>
          <ac:spMkLst>
            <pc:docMk/>
            <pc:sldMk cId="352909009" sldId="273"/>
            <ac:spMk id="71" creationId="{39EC797F-95FE-4981-A6CA-1FC08D7562DC}"/>
          </ac:spMkLst>
        </pc:spChg>
        <pc:spChg chg="mod">
          <ac:chgData name="淑珍 罗" userId="cb0c92ecd928118c" providerId="LiveId" clId="{BB37DDDC-BE05-4E32-9010-D4B03904BAB6}" dt="2024-05-12T09:49:40.679" v="294" actId="20577"/>
          <ac:spMkLst>
            <pc:docMk/>
            <pc:sldMk cId="352909009" sldId="273"/>
            <ac:spMk id="221" creationId="{6ED6C629-8CE1-480A-A177-C64732B5C895}"/>
          </ac:spMkLst>
        </pc:spChg>
        <pc:picChg chg="add mod">
          <ac:chgData name="淑珍 罗" userId="cb0c92ecd928118c" providerId="LiveId" clId="{BB37DDDC-BE05-4E32-9010-D4B03904BAB6}" dt="2024-05-12T10:35:32.908" v="967" actId="1076"/>
          <ac:picMkLst>
            <pc:docMk/>
            <pc:sldMk cId="352909009" sldId="273"/>
            <ac:picMk id="4" creationId="{5841A567-E321-87FC-C4AD-264EE3058276}"/>
          </ac:picMkLst>
        </pc:picChg>
      </pc:sldChg>
      <pc:sldChg chg="del">
        <pc:chgData name="淑珍 罗" userId="cb0c92ecd928118c" providerId="LiveId" clId="{BB37DDDC-BE05-4E32-9010-D4B03904BAB6}" dt="2024-05-12T10:26:32.275" v="881" actId="47"/>
        <pc:sldMkLst>
          <pc:docMk/>
          <pc:sldMk cId="4019335109" sldId="275"/>
        </pc:sldMkLst>
      </pc:sldChg>
      <pc:sldChg chg="del">
        <pc:chgData name="淑珍 罗" userId="cb0c92ecd928118c" providerId="LiveId" clId="{BB37DDDC-BE05-4E32-9010-D4B03904BAB6}" dt="2024-05-12T10:26:38.858" v="887" actId="47"/>
        <pc:sldMkLst>
          <pc:docMk/>
          <pc:sldMk cId="1525636999" sldId="276"/>
        </pc:sldMkLst>
      </pc:sldChg>
      <pc:sldChg chg="addSp delSp modSp mod ord">
        <pc:chgData name="淑珍 罗" userId="cb0c92ecd928118c" providerId="LiveId" clId="{BB37DDDC-BE05-4E32-9010-D4B03904BAB6}" dt="2024-05-12T10:42:19.665" v="1021" actId="207"/>
        <pc:sldMkLst>
          <pc:docMk/>
          <pc:sldMk cId="3316455536" sldId="278"/>
        </pc:sldMkLst>
        <pc:spChg chg="mod">
          <ac:chgData name="淑珍 罗" userId="cb0c92ecd928118c" providerId="LiveId" clId="{BB37DDDC-BE05-4E32-9010-D4B03904BAB6}" dt="2024-05-12T10:42:19.665" v="1021" actId="207"/>
          <ac:spMkLst>
            <pc:docMk/>
            <pc:sldMk cId="3316455536" sldId="278"/>
            <ac:spMk id="34" creationId="{28C1B051-83F7-443D-9F7E-BA8F23F40335}"/>
          </ac:spMkLst>
        </pc:spChg>
        <pc:spChg chg="mod">
          <ac:chgData name="淑珍 罗" userId="cb0c92ecd928118c" providerId="LiveId" clId="{BB37DDDC-BE05-4E32-9010-D4B03904BAB6}" dt="2024-05-12T10:41:29.407" v="1017" actId="20577"/>
          <ac:spMkLst>
            <pc:docMk/>
            <pc:sldMk cId="3316455536" sldId="278"/>
            <ac:spMk id="221" creationId="{6ED6C629-8CE1-480A-A177-C64732B5C895}"/>
          </ac:spMkLst>
        </pc:spChg>
        <pc:picChg chg="add mod modCrop">
          <ac:chgData name="淑珍 罗" userId="cb0c92ecd928118c" providerId="LiveId" clId="{BB37DDDC-BE05-4E32-9010-D4B03904BAB6}" dt="2024-05-12T10:41:09.693" v="1013" actId="14100"/>
          <ac:picMkLst>
            <pc:docMk/>
            <pc:sldMk cId="3316455536" sldId="278"/>
            <ac:picMk id="3" creationId="{D6B1F12D-259F-0334-E209-5BFB6433BC70}"/>
          </ac:picMkLst>
        </pc:picChg>
        <pc:picChg chg="del">
          <ac:chgData name="淑珍 罗" userId="cb0c92ecd928118c" providerId="LiveId" clId="{BB37DDDC-BE05-4E32-9010-D4B03904BAB6}" dt="2024-05-12T10:40:17.653" v="1003" actId="478"/>
          <ac:picMkLst>
            <pc:docMk/>
            <pc:sldMk cId="3316455536" sldId="278"/>
            <ac:picMk id="5" creationId="{F0597D4F-4EDF-4173-94E4-F7853C309609}"/>
          </ac:picMkLst>
        </pc:picChg>
      </pc:sldChg>
      <pc:sldChg chg="addSp delSp modSp mod ord">
        <pc:chgData name="淑珍 罗" userId="cb0c92ecd928118c" providerId="LiveId" clId="{BB37DDDC-BE05-4E32-9010-D4B03904BAB6}" dt="2024-05-12T10:50:08.083" v="1102" actId="255"/>
        <pc:sldMkLst>
          <pc:docMk/>
          <pc:sldMk cId="3754832276" sldId="280"/>
        </pc:sldMkLst>
        <pc:spChg chg="add del mod">
          <ac:chgData name="淑珍 罗" userId="cb0c92ecd928118c" providerId="LiveId" clId="{BB37DDDC-BE05-4E32-9010-D4B03904BAB6}" dt="2024-05-12T10:50:08.083" v="1102" actId="255"/>
          <ac:spMkLst>
            <pc:docMk/>
            <pc:sldMk cId="3754832276" sldId="280"/>
            <ac:spMk id="2" creationId="{DED44690-41F2-151D-108A-ADF866FCF6CC}"/>
          </ac:spMkLst>
        </pc:spChg>
        <pc:spChg chg="mod">
          <ac:chgData name="淑珍 罗" userId="cb0c92ecd928118c" providerId="LiveId" clId="{BB37DDDC-BE05-4E32-9010-D4B03904BAB6}" dt="2024-05-12T10:48:35.453" v="1085" actId="164"/>
          <ac:spMkLst>
            <pc:docMk/>
            <pc:sldMk cId="3754832276" sldId="280"/>
            <ac:spMk id="12" creationId="{291A1C09-2CE1-4409-9070-40C393D9192B}"/>
          </ac:spMkLst>
        </pc:spChg>
        <pc:spChg chg="mod">
          <ac:chgData name="淑珍 罗" userId="cb0c92ecd928118c" providerId="LiveId" clId="{BB37DDDC-BE05-4E32-9010-D4B03904BAB6}" dt="2024-05-12T10:48:35.453" v="1085" actId="164"/>
          <ac:spMkLst>
            <pc:docMk/>
            <pc:sldMk cId="3754832276" sldId="280"/>
            <ac:spMk id="13" creationId="{8F032B68-BFAB-49EA-876A-9A6C8F58AB92}"/>
          </ac:spMkLst>
        </pc:spChg>
        <pc:spChg chg="mod">
          <ac:chgData name="淑珍 罗" userId="cb0c92ecd928118c" providerId="LiveId" clId="{BB37DDDC-BE05-4E32-9010-D4B03904BAB6}" dt="2024-05-12T10:48:35.453" v="1085" actId="164"/>
          <ac:spMkLst>
            <pc:docMk/>
            <pc:sldMk cId="3754832276" sldId="280"/>
            <ac:spMk id="14" creationId="{A024E105-25DE-42E6-B69F-D7B87588DDAE}"/>
          </ac:spMkLst>
        </pc:spChg>
        <pc:spChg chg="mod">
          <ac:chgData name="淑珍 罗" userId="cb0c92ecd928118c" providerId="LiveId" clId="{BB37DDDC-BE05-4E32-9010-D4B03904BAB6}" dt="2024-05-12T10:48:35.453" v="1085" actId="164"/>
          <ac:spMkLst>
            <pc:docMk/>
            <pc:sldMk cId="3754832276" sldId="280"/>
            <ac:spMk id="15" creationId="{3102CAA0-7E15-4EC7-9279-73B5D79A0425}"/>
          </ac:spMkLst>
        </pc:spChg>
        <pc:spChg chg="mod">
          <ac:chgData name="淑珍 罗" userId="cb0c92ecd928118c" providerId="LiveId" clId="{BB37DDDC-BE05-4E32-9010-D4B03904BAB6}" dt="2024-05-12T10:48:35.453" v="1085" actId="164"/>
          <ac:spMkLst>
            <pc:docMk/>
            <pc:sldMk cId="3754832276" sldId="280"/>
            <ac:spMk id="16" creationId="{029D02A6-7475-41B3-B838-C515EAEC5AF4}"/>
          </ac:spMkLst>
        </pc:spChg>
        <pc:spChg chg="mod">
          <ac:chgData name="淑珍 罗" userId="cb0c92ecd928118c" providerId="LiveId" clId="{BB37DDDC-BE05-4E32-9010-D4B03904BAB6}" dt="2024-05-12T10:48:35.453" v="1085" actId="164"/>
          <ac:spMkLst>
            <pc:docMk/>
            <pc:sldMk cId="3754832276" sldId="280"/>
            <ac:spMk id="17" creationId="{4E4E6847-3EA3-447E-9902-42710C354BC5}"/>
          </ac:spMkLst>
        </pc:spChg>
        <pc:spChg chg="del mod">
          <ac:chgData name="淑珍 罗" userId="cb0c92ecd928118c" providerId="LiveId" clId="{BB37DDDC-BE05-4E32-9010-D4B03904BAB6}" dt="2024-05-12T10:13:39.301" v="597"/>
          <ac:spMkLst>
            <pc:docMk/>
            <pc:sldMk cId="3754832276" sldId="280"/>
            <ac:spMk id="143" creationId="{28864B74-F7A4-49E7-A33E-72F2F16CD2F3}"/>
          </ac:spMkLst>
        </pc:spChg>
        <pc:spChg chg="mod">
          <ac:chgData name="淑珍 罗" userId="cb0c92ecd928118c" providerId="LiveId" clId="{BB37DDDC-BE05-4E32-9010-D4B03904BAB6}" dt="2024-05-12T10:48:46.572" v="1086" actId="164"/>
          <ac:spMkLst>
            <pc:docMk/>
            <pc:sldMk cId="3754832276" sldId="280"/>
            <ac:spMk id="144" creationId="{7A449178-91A0-4C53-8D73-1A1DC1EC2E1D}"/>
          </ac:spMkLst>
        </pc:spChg>
        <pc:spChg chg="del">
          <ac:chgData name="淑珍 罗" userId="cb0c92ecd928118c" providerId="LiveId" clId="{BB37DDDC-BE05-4E32-9010-D4B03904BAB6}" dt="2024-05-12T10:12:47.494" v="593" actId="478"/>
          <ac:spMkLst>
            <pc:docMk/>
            <pc:sldMk cId="3754832276" sldId="280"/>
            <ac:spMk id="145" creationId="{A77C9A02-A69A-483B-A9C9-07669F51C251}"/>
          </ac:spMkLst>
        </pc:spChg>
        <pc:spChg chg="add del mod">
          <ac:chgData name="淑珍 罗" userId="cb0c92ecd928118c" providerId="LiveId" clId="{BB37DDDC-BE05-4E32-9010-D4B03904BAB6}" dt="2024-05-12T10:49:59.500" v="1100" actId="14100"/>
          <ac:spMkLst>
            <pc:docMk/>
            <pc:sldMk cId="3754832276" sldId="280"/>
            <ac:spMk id="149" creationId="{36A9FF2A-7A2D-4C1A-AA5A-139574F08127}"/>
          </ac:spMkLst>
        </pc:spChg>
        <pc:spChg chg="mod">
          <ac:chgData name="淑珍 罗" userId="cb0c92ecd928118c" providerId="LiveId" clId="{BB37DDDC-BE05-4E32-9010-D4B03904BAB6}" dt="2024-05-12T10:48:55.943" v="1087" actId="164"/>
          <ac:spMkLst>
            <pc:docMk/>
            <pc:sldMk cId="3754832276" sldId="280"/>
            <ac:spMk id="150" creationId="{A9C0B855-065D-4F68-999F-1188996AD98E}"/>
          </ac:spMkLst>
        </pc:spChg>
        <pc:spChg chg="del">
          <ac:chgData name="淑珍 罗" userId="cb0c92ecd928118c" providerId="LiveId" clId="{BB37DDDC-BE05-4E32-9010-D4B03904BAB6}" dt="2024-05-12T10:13:39.301" v="595" actId="478"/>
          <ac:spMkLst>
            <pc:docMk/>
            <pc:sldMk cId="3754832276" sldId="280"/>
            <ac:spMk id="151" creationId="{D47E0E60-5568-4F79-9783-3BC643A3929B}"/>
          </ac:spMkLst>
        </pc:spChg>
        <pc:spChg chg="del mod">
          <ac:chgData name="淑珍 罗" userId="cb0c92ecd928118c" providerId="LiveId" clId="{BB37DDDC-BE05-4E32-9010-D4B03904BAB6}" dt="2024-05-12T10:47:37.088" v="1075" actId="478"/>
          <ac:spMkLst>
            <pc:docMk/>
            <pc:sldMk cId="3754832276" sldId="280"/>
            <ac:spMk id="160" creationId="{70BF78D6-0B6C-4A1A-B02C-BF34C54EB8BC}"/>
          </ac:spMkLst>
        </pc:spChg>
        <pc:spChg chg="del mod">
          <ac:chgData name="淑珍 罗" userId="cb0c92ecd928118c" providerId="LiveId" clId="{BB37DDDC-BE05-4E32-9010-D4B03904BAB6}" dt="2024-05-12T10:47:37.088" v="1075" actId="478"/>
          <ac:spMkLst>
            <pc:docMk/>
            <pc:sldMk cId="3754832276" sldId="280"/>
            <ac:spMk id="161" creationId="{944C2FF9-1E44-4DFB-A0EB-8E146479969D}"/>
          </ac:spMkLst>
        </pc:spChg>
        <pc:spChg chg="del">
          <ac:chgData name="淑珍 罗" userId="cb0c92ecd928118c" providerId="LiveId" clId="{BB37DDDC-BE05-4E32-9010-D4B03904BAB6}" dt="2024-05-12T10:14:14.440" v="629" actId="478"/>
          <ac:spMkLst>
            <pc:docMk/>
            <pc:sldMk cId="3754832276" sldId="280"/>
            <ac:spMk id="162" creationId="{01590B44-7685-4D28-9D8B-33EF6813D069}"/>
          </ac:spMkLst>
        </pc:spChg>
        <pc:spChg chg="del mod">
          <ac:chgData name="淑珍 罗" userId="cb0c92ecd928118c" providerId="LiveId" clId="{BB37DDDC-BE05-4E32-9010-D4B03904BAB6}" dt="2024-05-12T10:47:40.234" v="1076" actId="478"/>
          <ac:spMkLst>
            <pc:docMk/>
            <pc:sldMk cId="3754832276" sldId="280"/>
            <ac:spMk id="171" creationId="{6DF0DF19-BAD4-4B1E-BE70-C4DDD5AAF1ED}"/>
          </ac:spMkLst>
        </pc:spChg>
        <pc:spChg chg="del mod">
          <ac:chgData name="淑珍 罗" userId="cb0c92ecd928118c" providerId="LiveId" clId="{BB37DDDC-BE05-4E32-9010-D4B03904BAB6}" dt="2024-05-12T10:47:37.088" v="1075" actId="478"/>
          <ac:spMkLst>
            <pc:docMk/>
            <pc:sldMk cId="3754832276" sldId="280"/>
            <ac:spMk id="172" creationId="{4DC884A6-536A-4A35-990D-5B96ABC5208C}"/>
          </ac:spMkLst>
        </pc:spChg>
        <pc:spChg chg="del">
          <ac:chgData name="淑珍 罗" userId="cb0c92ecd928118c" providerId="LiveId" clId="{BB37DDDC-BE05-4E32-9010-D4B03904BAB6}" dt="2024-05-12T10:14:54.456" v="671" actId="478"/>
          <ac:spMkLst>
            <pc:docMk/>
            <pc:sldMk cId="3754832276" sldId="280"/>
            <ac:spMk id="173" creationId="{E7448D4A-B1D1-4F2C-957E-A5EEB9D4B06D}"/>
          </ac:spMkLst>
        </pc:spChg>
        <pc:spChg chg="mod">
          <ac:chgData name="淑珍 罗" userId="cb0c92ecd928118c" providerId="LiveId" clId="{BB37DDDC-BE05-4E32-9010-D4B03904BAB6}" dt="2024-05-12T10:49:10.539" v="1090" actId="1076"/>
          <ac:spMkLst>
            <pc:docMk/>
            <pc:sldMk cId="3754832276" sldId="280"/>
            <ac:spMk id="221" creationId="{6ED6C629-8CE1-480A-A177-C64732B5C895}"/>
          </ac:spMkLst>
        </pc:spChg>
        <pc:spChg chg="del">
          <ac:chgData name="淑珍 罗" userId="cb0c92ecd928118c" providerId="LiveId" clId="{BB37DDDC-BE05-4E32-9010-D4B03904BAB6}" dt="2024-05-12T10:47:37.088" v="1075" actId="478"/>
          <ac:spMkLst>
            <pc:docMk/>
            <pc:sldMk cId="3754832276" sldId="280"/>
            <ac:spMk id="328" creationId="{6A73DC5F-80B1-40DF-B62B-821ADB44E5AA}"/>
          </ac:spMkLst>
        </pc:spChg>
        <pc:spChg chg="del">
          <ac:chgData name="淑珍 罗" userId="cb0c92ecd928118c" providerId="LiveId" clId="{BB37DDDC-BE05-4E32-9010-D4B03904BAB6}" dt="2024-05-12T10:47:37.088" v="1075" actId="478"/>
          <ac:spMkLst>
            <pc:docMk/>
            <pc:sldMk cId="3754832276" sldId="280"/>
            <ac:spMk id="329" creationId="{2609BEBD-4304-4F0A-8AD7-A5340E361BC6}"/>
          </ac:spMkLst>
        </pc:spChg>
        <pc:spChg chg="mod">
          <ac:chgData name="淑珍 罗" userId="cb0c92ecd928118c" providerId="LiveId" clId="{BB37DDDC-BE05-4E32-9010-D4B03904BAB6}" dt="2024-05-12T10:48:46.572" v="1086" actId="164"/>
          <ac:spMkLst>
            <pc:docMk/>
            <pc:sldMk cId="3754832276" sldId="280"/>
            <ac:spMk id="330" creationId="{8A43E113-CBDE-489C-82FA-7393262BBDA0}"/>
          </ac:spMkLst>
        </pc:spChg>
        <pc:spChg chg="mod">
          <ac:chgData name="淑珍 罗" userId="cb0c92ecd928118c" providerId="LiveId" clId="{BB37DDDC-BE05-4E32-9010-D4B03904BAB6}" dt="2024-05-12T10:48:55.943" v="1087" actId="164"/>
          <ac:spMkLst>
            <pc:docMk/>
            <pc:sldMk cId="3754832276" sldId="280"/>
            <ac:spMk id="331" creationId="{A7D56E1B-ECB7-4415-A685-134FFE2F76A1}"/>
          </ac:spMkLst>
        </pc:spChg>
        <pc:grpChg chg="add mod">
          <ac:chgData name="淑珍 罗" userId="cb0c92ecd928118c" providerId="LiveId" clId="{BB37DDDC-BE05-4E32-9010-D4B03904BAB6}" dt="2024-05-12T10:48:35.453" v="1085" actId="164"/>
          <ac:grpSpMkLst>
            <pc:docMk/>
            <pc:sldMk cId="3754832276" sldId="280"/>
            <ac:grpSpMk id="3" creationId="{812E8DFC-FCDF-02A7-04E4-DCDEAB8659B7}"/>
          </ac:grpSpMkLst>
        </pc:grpChg>
        <pc:grpChg chg="add mod">
          <ac:chgData name="淑珍 罗" userId="cb0c92ecd928118c" providerId="LiveId" clId="{BB37DDDC-BE05-4E32-9010-D4B03904BAB6}" dt="2024-05-12T10:49:16.289" v="1091" actId="1076"/>
          <ac:grpSpMkLst>
            <pc:docMk/>
            <pc:sldMk cId="3754832276" sldId="280"/>
            <ac:grpSpMk id="4" creationId="{13073E1D-7DF0-F961-A0F2-09014B33E623}"/>
          </ac:grpSpMkLst>
        </pc:grpChg>
        <pc:grpChg chg="add mod">
          <ac:chgData name="淑珍 罗" userId="cb0c92ecd928118c" providerId="LiveId" clId="{BB37DDDC-BE05-4E32-9010-D4B03904BAB6}" dt="2024-05-12T10:49:23.522" v="1092" actId="1076"/>
          <ac:grpSpMkLst>
            <pc:docMk/>
            <pc:sldMk cId="3754832276" sldId="280"/>
            <ac:grpSpMk id="5" creationId="{D9A4B994-30FE-442C-8348-58E768DA7333}"/>
          </ac:grpSpMkLst>
        </pc:grpChg>
        <pc:grpChg chg="mod">
          <ac:chgData name="淑珍 罗" userId="cb0c92ecd928118c" providerId="LiveId" clId="{BB37DDDC-BE05-4E32-9010-D4B03904BAB6}" dt="2024-05-12T10:48:46.572" v="1086" actId="164"/>
          <ac:grpSpMkLst>
            <pc:docMk/>
            <pc:sldMk cId="3754832276" sldId="280"/>
            <ac:grpSpMk id="18" creationId="{675CEF88-11CD-474A-B415-AFED9244C99F}"/>
          </ac:grpSpMkLst>
        </pc:grpChg>
        <pc:grpChg chg="mod">
          <ac:chgData name="淑珍 罗" userId="cb0c92ecd928118c" providerId="LiveId" clId="{BB37DDDC-BE05-4E32-9010-D4B03904BAB6}" dt="2024-05-12T10:48:55.943" v="1087" actId="164"/>
          <ac:grpSpMkLst>
            <pc:docMk/>
            <pc:sldMk cId="3754832276" sldId="280"/>
            <ac:grpSpMk id="148" creationId="{3034ED60-DF22-475C-8175-184952281616}"/>
          </ac:grpSpMkLst>
        </pc:grpChg>
        <pc:grpChg chg="del">
          <ac:chgData name="淑珍 罗" userId="cb0c92ecd928118c" providerId="LiveId" clId="{BB37DDDC-BE05-4E32-9010-D4B03904BAB6}" dt="2024-05-12T10:47:37.088" v="1075" actId="478"/>
          <ac:grpSpMkLst>
            <pc:docMk/>
            <pc:sldMk cId="3754832276" sldId="280"/>
            <ac:grpSpMk id="159" creationId="{F11FB008-977B-4640-87CB-32A19B3F224C}"/>
          </ac:grpSpMkLst>
        </pc:grpChg>
        <pc:grpChg chg="del">
          <ac:chgData name="淑珍 罗" userId="cb0c92ecd928118c" providerId="LiveId" clId="{BB37DDDC-BE05-4E32-9010-D4B03904BAB6}" dt="2024-05-12T10:47:37.088" v="1075" actId="478"/>
          <ac:grpSpMkLst>
            <pc:docMk/>
            <pc:sldMk cId="3754832276" sldId="280"/>
            <ac:grpSpMk id="170" creationId="{F3F2F935-507D-4786-BADA-3DED22276886}"/>
          </ac:grpSpMkLst>
        </pc:grpChg>
      </pc:sldChg>
      <pc:sldChg chg="del">
        <pc:chgData name="淑珍 罗" userId="cb0c92ecd928118c" providerId="LiveId" clId="{BB37DDDC-BE05-4E32-9010-D4B03904BAB6}" dt="2024-05-12T10:26:29.292" v="878" actId="47"/>
        <pc:sldMkLst>
          <pc:docMk/>
          <pc:sldMk cId="1848454727" sldId="281"/>
        </pc:sldMkLst>
      </pc:sldChg>
      <pc:sldChg chg="del">
        <pc:chgData name="淑珍 罗" userId="cb0c92ecd928118c" providerId="LiveId" clId="{BB37DDDC-BE05-4E32-9010-D4B03904BAB6}" dt="2024-05-12T10:26:31.565" v="880" actId="47"/>
        <pc:sldMkLst>
          <pc:docMk/>
          <pc:sldMk cId="1128415762" sldId="282"/>
        </pc:sldMkLst>
      </pc:sldChg>
      <pc:sldChg chg="addSp delSp modSp mod ord">
        <pc:chgData name="淑珍 罗" userId="cb0c92ecd928118c" providerId="LiveId" clId="{BB37DDDC-BE05-4E32-9010-D4B03904BAB6}" dt="2024-05-12T11:44:37.668" v="1189" actId="1076"/>
        <pc:sldMkLst>
          <pc:docMk/>
          <pc:sldMk cId="2543675024" sldId="283"/>
        </pc:sldMkLst>
        <pc:spChg chg="del">
          <ac:chgData name="淑珍 罗" userId="cb0c92ecd928118c" providerId="LiveId" clId="{BB37DDDC-BE05-4E32-9010-D4B03904BAB6}" dt="2024-05-12T10:46:52.368" v="1071" actId="478"/>
          <ac:spMkLst>
            <pc:docMk/>
            <pc:sldMk cId="2543675024" sldId="283"/>
            <ac:spMk id="15" creationId="{9C6048C6-7BAE-41B7-AC9B-829B73762900}"/>
          </ac:spMkLst>
        </pc:spChg>
        <pc:spChg chg="del">
          <ac:chgData name="淑珍 罗" userId="cb0c92ecd928118c" providerId="LiveId" clId="{BB37DDDC-BE05-4E32-9010-D4B03904BAB6}" dt="2024-05-12T10:46:15.301" v="1056" actId="478"/>
          <ac:spMkLst>
            <pc:docMk/>
            <pc:sldMk cId="2543675024" sldId="283"/>
            <ac:spMk id="16" creationId="{4F8DBC42-B627-4583-9F52-422ABE8FC2E2}"/>
          </ac:spMkLst>
        </pc:spChg>
        <pc:spChg chg="del">
          <ac:chgData name="淑珍 罗" userId="cb0c92ecd928118c" providerId="LiveId" clId="{BB37DDDC-BE05-4E32-9010-D4B03904BAB6}" dt="2024-05-12T10:46:15.301" v="1056" actId="478"/>
          <ac:spMkLst>
            <pc:docMk/>
            <pc:sldMk cId="2543675024" sldId="283"/>
            <ac:spMk id="17" creationId="{AB40FC6A-885B-4472-8CE5-D92C4988F390}"/>
          </ac:spMkLst>
        </pc:spChg>
        <pc:spChg chg="del">
          <ac:chgData name="淑珍 罗" userId="cb0c92ecd928118c" providerId="LiveId" clId="{BB37DDDC-BE05-4E32-9010-D4B03904BAB6}" dt="2024-05-12T10:46:15.301" v="1056" actId="478"/>
          <ac:spMkLst>
            <pc:docMk/>
            <pc:sldMk cId="2543675024" sldId="283"/>
            <ac:spMk id="18" creationId="{5EBEA0C3-8E7F-4FD9-A6EB-D415ADD34D91}"/>
          </ac:spMkLst>
        </pc:spChg>
        <pc:spChg chg="del">
          <ac:chgData name="淑珍 罗" userId="cb0c92ecd928118c" providerId="LiveId" clId="{BB37DDDC-BE05-4E32-9010-D4B03904BAB6}" dt="2024-05-12T10:46:15.301" v="1056" actId="478"/>
          <ac:spMkLst>
            <pc:docMk/>
            <pc:sldMk cId="2543675024" sldId="283"/>
            <ac:spMk id="19" creationId="{54D81B51-40D2-43F6-9A9C-C450B30E3715}"/>
          </ac:spMkLst>
        </pc:spChg>
        <pc:spChg chg="del">
          <ac:chgData name="淑珍 罗" userId="cb0c92ecd928118c" providerId="LiveId" clId="{BB37DDDC-BE05-4E32-9010-D4B03904BAB6}" dt="2024-05-12T10:46:15.301" v="1056" actId="478"/>
          <ac:spMkLst>
            <pc:docMk/>
            <pc:sldMk cId="2543675024" sldId="283"/>
            <ac:spMk id="20" creationId="{3EA30F5E-48DF-45DE-BBE1-B32BF2D25380}"/>
          </ac:spMkLst>
        </pc:spChg>
        <pc:spChg chg="del">
          <ac:chgData name="淑珍 罗" userId="cb0c92ecd928118c" providerId="LiveId" clId="{BB37DDDC-BE05-4E32-9010-D4B03904BAB6}" dt="2024-05-12T10:46:47.203" v="1069" actId="478"/>
          <ac:spMkLst>
            <pc:docMk/>
            <pc:sldMk cId="2543675024" sldId="283"/>
            <ac:spMk id="21" creationId="{810A52E3-F7B7-49CF-9582-3CC2B0888D3B}"/>
          </ac:spMkLst>
        </pc:spChg>
        <pc:spChg chg="del">
          <ac:chgData name="淑珍 罗" userId="cb0c92ecd928118c" providerId="LiveId" clId="{BB37DDDC-BE05-4E32-9010-D4B03904BAB6}" dt="2024-05-12T10:46:47.203" v="1069" actId="478"/>
          <ac:spMkLst>
            <pc:docMk/>
            <pc:sldMk cId="2543675024" sldId="283"/>
            <ac:spMk id="22" creationId="{AE8460DE-41E7-4B2B-BEFE-22A8AB413259}"/>
          </ac:spMkLst>
        </pc:spChg>
        <pc:spChg chg="del">
          <ac:chgData name="淑珍 罗" userId="cb0c92ecd928118c" providerId="LiveId" clId="{BB37DDDC-BE05-4E32-9010-D4B03904BAB6}" dt="2024-05-12T10:46:47.203" v="1069" actId="478"/>
          <ac:spMkLst>
            <pc:docMk/>
            <pc:sldMk cId="2543675024" sldId="283"/>
            <ac:spMk id="23" creationId="{89915A6F-01E2-43DE-80AE-5ED7DCDC4168}"/>
          </ac:spMkLst>
        </pc:spChg>
        <pc:spChg chg="del">
          <ac:chgData name="淑珍 罗" userId="cb0c92ecd928118c" providerId="LiveId" clId="{BB37DDDC-BE05-4E32-9010-D4B03904BAB6}" dt="2024-05-12T10:46:48.774" v="1070" actId="478"/>
          <ac:spMkLst>
            <pc:docMk/>
            <pc:sldMk cId="2543675024" sldId="283"/>
            <ac:spMk id="24" creationId="{177AC7EA-4937-4BC3-B772-BD80318F52D2}"/>
          </ac:spMkLst>
        </pc:spChg>
        <pc:spChg chg="del">
          <ac:chgData name="淑珍 罗" userId="cb0c92ecd928118c" providerId="LiveId" clId="{BB37DDDC-BE05-4E32-9010-D4B03904BAB6}" dt="2024-05-12T10:46:39.112" v="1065" actId="478"/>
          <ac:spMkLst>
            <pc:docMk/>
            <pc:sldMk cId="2543675024" sldId="283"/>
            <ac:spMk id="25" creationId="{AA182735-F708-4D50-918B-C82E5778D18A}"/>
          </ac:spMkLst>
        </pc:spChg>
        <pc:spChg chg="del">
          <ac:chgData name="淑珍 罗" userId="cb0c92ecd928118c" providerId="LiveId" clId="{BB37DDDC-BE05-4E32-9010-D4B03904BAB6}" dt="2024-05-12T10:46:39.112" v="1065" actId="478"/>
          <ac:spMkLst>
            <pc:docMk/>
            <pc:sldMk cId="2543675024" sldId="283"/>
            <ac:spMk id="26" creationId="{F69ECCED-3CC0-48C0-B672-05F554AF7E75}"/>
          </ac:spMkLst>
        </pc:spChg>
        <pc:spChg chg="del">
          <ac:chgData name="淑珍 罗" userId="cb0c92ecd928118c" providerId="LiveId" clId="{BB37DDDC-BE05-4E32-9010-D4B03904BAB6}" dt="2024-05-12T10:46:34.895" v="1063" actId="478"/>
          <ac:spMkLst>
            <pc:docMk/>
            <pc:sldMk cId="2543675024" sldId="283"/>
            <ac:spMk id="27" creationId="{37F7C985-008F-4525-9D35-EC1539D87F4E}"/>
          </ac:spMkLst>
        </pc:spChg>
        <pc:spChg chg="del">
          <ac:chgData name="淑珍 罗" userId="cb0c92ecd928118c" providerId="LiveId" clId="{BB37DDDC-BE05-4E32-9010-D4B03904BAB6}" dt="2024-05-12T10:46:36.975" v="1064" actId="478"/>
          <ac:spMkLst>
            <pc:docMk/>
            <pc:sldMk cId="2543675024" sldId="283"/>
            <ac:spMk id="28" creationId="{2A1FBB3D-1346-4097-8DFE-B75437E3BA55}"/>
          </ac:spMkLst>
        </pc:spChg>
        <pc:spChg chg="del">
          <ac:chgData name="淑珍 罗" userId="cb0c92ecd928118c" providerId="LiveId" clId="{BB37DDDC-BE05-4E32-9010-D4B03904BAB6}" dt="2024-05-12T10:46:36.975" v="1064" actId="478"/>
          <ac:spMkLst>
            <pc:docMk/>
            <pc:sldMk cId="2543675024" sldId="283"/>
            <ac:spMk id="29" creationId="{531ACCEA-C13A-417F-B090-924BEE8F0D24}"/>
          </ac:spMkLst>
        </pc:spChg>
        <pc:spChg chg="add del">
          <ac:chgData name="淑珍 罗" userId="cb0c92ecd928118c" providerId="LiveId" clId="{BB37DDDC-BE05-4E32-9010-D4B03904BAB6}" dt="2024-05-12T10:46:32.395" v="1062" actId="478"/>
          <ac:spMkLst>
            <pc:docMk/>
            <pc:sldMk cId="2543675024" sldId="283"/>
            <ac:spMk id="31" creationId="{17F54E00-4AC6-48C4-9F9C-8645415E1352}"/>
          </ac:spMkLst>
        </pc:spChg>
        <pc:spChg chg="del mod">
          <ac:chgData name="淑珍 罗" userId="cb0c92ecd928118c" providerId="LiveId" clId="{BB37DDDC-BE05-4E32-9010-D4B03904BAB6}" dt="2024-05-12T10:46:44.840" v="1068" actId="478"/>
          <ac:spMkLst>
            <pc:docMk/>
            <pc:sldMk cId="2543675024" sldId="283"/>
            <ac:spMk id="32" creationId="{8F7DBFF9-DD6A-4E51-8708-5A82B70ABB4B}"/>
          </ac:spMkLst>
        </pc:spChg>
        <pc:spChg chg="add mod">
          <ac:chgData name="淑珍 罗" userId="cb0c92ecd928118c" providerId="LiveId" clId="{BB37DDDC-BE05-4E32-9010-D4B03904BAB6}" dt="2024-05-12T11:37:35.766" v="1185" actId="1076"/>
          <ac:spMkLst>
            <pc:docMk/>
            <pc:sldMk cId="2543675024" sldId="283"/>
            <ac:spMk id="35" creationId="{DF64A680-8F0B-2BA6-2070-9F7B510E64EE}"/>
          </ac:spMkLst>
        </pc:spChg>
        <pc:spChg chg="mod">
          <ac:chgData name="淑珍 罗" userId="cb0c92ecd928118c" providerId="LiveId" clId="{BB37DDDC-BE05-4E32-9010-D4B03904BAB6}" dt="2024-05-12T11:22:37.697" v="1180" actId="20577"/>
          <ac:spMkLst>
            <pc:docMk/>
            <pc:sldMk cId="2543675024" sldId="283"/>
            <ac:spMk id="221" creationId="{6ED6C629-8CE1-480A-A177-C64732B5C895}"/>
          </ac:spMkLst>
        </pc:spChg>
        <pc:grpChg chg="del">
          <ac:chgData name="淑珍 罗" userId="cb0c92ecd928118c" providerId="LiveId" clId="{BB37DDDC-BE05-4E32-9010-D4B03904BAB6}" dt="2024-05-12T10:46:15.301" v="1056" actId="478"/>
          <ac:grpSpMkLst>
            <pc:docMk/>
            <pc:sldMk cId="2543675024" sldId="283"/>
            <ac:grpSpMk id="2" creationId="{B87AF9EF-4D94-46ED-861E-E8F1C4416141}"/>
          </ac:grpSpMkLst>
        </pc:grpChg>
        <pc:grpChg chg="del">
          <ac:chgData name="淑珍 罗" userId="cb0c92ecd928118c" providerId="LiveId" clId="{BB37DDDC-BE05-4E32-9010-D4B03904BAB6}" dt="2024-05-12T10:46:15.301" v="1056" actId="478"/>
          <ac:grpSpMkLst>
            <pc:docMk/>
            <pc:sldMk cId="2543675024" sldId="283"/>
            <ac:grpSpMk id="3" creationId="{9E394DDA-7C8B-48D8-B3A5-17663A31D5E1}"/>
          </ac:grpSpMkLst>
        </pc:grpChg>
        <pc:grpChg chg="del">
          <ac:chgData name="淑珍 罗" userId="cb0c92ecd928118c" providerId="LiveId" clId="{BB37DDDC-BE05-4E32-9010-D4B03904BAB6}" dt="2024-05-12T10:46:47.203" v="1069" actId="478"/>
          <ac:grpSpMkLst>
            <pc:docMk/>
            <pc:sldMk cId="2543675024" sldId="283"/>
            <ac:grpSpMk id="10" creationId="{AFB05687-1834-4FDF-8261-5E1BF55ED27E}"/>
          </ac:grpSpMkLst>
        </pc:grpChg>
        <pc:grpChg chg="del">
          <ac:chgData name="淑珍 罗" userId="cb0c92ecd928118c" providerId="LiveId" clId="{BB37DDDC-BE05-4E32-9010-D4B03904BAB6}" dt="2024-05-12T10:46:15.301" v="1056" actId="478"/>
          <ac:grpSpMkLst>
            <pc:docMk/>
            <pc:sldMk cId="2543675024" sldId="283"/>
            <ac:grpSpMk id="33" creationId="{86794561-4002-4A57-ABE3-681240019376}"/>
          </ac:grpSpMkLst>
        </pc:grpChg>
        <pc:grpChg chg="del">
          <ac:chgData name="淑珍 罗" userId="cb0c92ecd928118c" providerId="LiveId" clId="{BB37DDDC-BE05-4E32-9010-D4B03904BAB6}" dt="2024-05-12T10:46:15.301" v="1056" actId="478"/>
          <ac:grpSpMkLst>
            <pc:docMk/>
            <pc:sldMk cId="2543675024" sldId="283"/>
            <ac:grpSpMk id="34" creationId="{E5529579-106E-434D-AD4C-0C87DB5EF9A4}"/>
          </ac:grpSpMkLst>
        </pc:grpChg>
        <pc:picChg chg="del mod">
          <ac:chgData name="淑珍 罗" userId="cb0c92ecd928118c" providerId="LiveId" clId="{BB37DDDC-BE05-4E32-9010-D4B03904BAB6}" dt="2024-05-12T10:46:24.333" v="1059" actId="478"/>
          <ac:picMkLst>
            <pc:docMk/>
            <pc:sldMk cId="2543675024" sldId="283"/>
            <ac:picMk id="30" creationId="{E6D7D74C-5033-46D3-BA89-F532DAEAE484}"/>
          </ac:picMkLst>
        </pc:picChg>
        <pc:picChg chg="add mod">
          <ac:chgData name="淑珍 罗" userId="cb0c92ecd928118c" providerId="LiveId" clId="{BB37DDDC-BE05-4E32-9010-D4B03904BAB6}" dt="2024-05-12T11:44:37.668" v="1189" actId="1076"/>
          <ac:picMkLst>
            <pc:docMk/>
            <pc:sldMk cId="2543675024" sldId="283"/>
            <ac:picMk id="37" creationId="{7EF7626C-3CFD-2B26-8DD1-B8841EC7D363}"/>
          </ac:picMkLst>
        </pc:picChg>
      </pc:sldChg>
      <pc:sldChg chg="addSp delSp modSp mod ord">
        <pc:chgData name="淑珍 罗" userId="cb0c92ecd928118c" providerId="LiveId" clId="{BB37DDDC-BE05-4E32-9010-D4B03904BAB6}" dt="2024-05-12T10:58:24.480" v="1154" actId="1076"/>
        <pc:sldMkLst>
          <pc:docMk/>
          <pc:sldMk cId="2171826412" sldId="284"/>
        </pc:sldMkLst>
        <pc:spChg chg="del">
          <ac:chgData name="淑珍 罗" userId="cb0c92ecd928118c" providerId="LiveId" clId="{BB37DDDC-BE05-4E32-9010-D4B03904BAB6}" dt="2024-05-12T10:36:29.728" v="971" actId="478"/>
          <ac:spMkLst>
            <pc:docMk/>
            <pc:sldMk cId="2171826412" sldId="284"/>
            <ac:spMk id="28" creationId="{2B2E5BF4-2878-4E0A-8D48-3D9A1CB96F3A}"/>
          </ac:spMkLst>
        </pc:spChg>
        <pc:spChg chg="del">
          <ac:chgData name="淑珍 罗" userId="cb0c92ecd928118c" providerId="LiveId" clId="{BB37DDDC-BE05-4E32-9010-D4B03904BAB6}" dt="2024-05-12T10:36:42.465" v="979" actId="478"/>
          <ac:spMkLst>
            <pc:docMk/>
            <pc:sldMk cId="2171826412" sldId="284"/>
            <ac:spMk id="29" creationId="{D628E2ED-1A1E-4470-A414-3BFD2EC45C44}"/>
          </ac:spMkLst>
        </pc:spChg>
        <pc:spChg chg="del">
          <ac:chgData name="淑珍 罗" userId="cb0c92ecd928118c" providerId="LiveId" clId="{BB37DDDC-BE05-4E32-9010-D4B03904BAB6}" dt="2024-05-12T10:36:41.697" v="978" actId="478"/>
          <ac:spMkLst>
            <pc:docMk/>
            <pc:sldMk cId="2171826412" sldId="284"/>
            <ac:spMk id="30" creationId="{C6889151-03DC-48A5-BFA0-D5D3D8CA3ED5}"/>
          </ac:spMkLst>
        </pc:spChg>
        <pc:spChg chg="del">
          <ac:chgData name="淑珍 罗" userId="cb0c92ecd928118c" providerId="LiveId" clId="{BB37DDDC-BE05-4E32-9010-D4B03904BAB6}" dt="2024-05-12T10:36:33.097" v="973" actId="478"/>
          <ac:spMkLst>
            <pc:docMk/>
            <pc:sldMk cId="2171826412" sldId="284"/>
            <ac:spMk id="31" creationId="{9FA26E8F-833D-4C2F-AD62-B4DACBFA3E87}"/>
          </ac:spMkLst>
        </pc:spChg>
        <pc:spChg chg="del">
          <ac:chgData name="淑珍 罗" userId="cb0c92ecd928118c" providerId="LiveId" clId="{BB37DDDC-BE05-4E32-9010-D4B03904BAB6}" dt="2024-05-12T10:36:32.037" v="972" actId="478"/>
          <ac:spMkLst>
            <pc:docMk/>
            <pc:sldMk cId="2171826412" sldId="284"/>
            <ac:spMk id="32" creationId="{8C42DC89-68E7-4557-904C-5A64B2AF73AF}"/>
          </ac:spMkLst>
        </pc:spChg>
        <pc:spChg chg="del">
          <ac:chgData name="淑珍 罗" userId="cb0c92ecd928118c" providerId="LiveId" clId="{BB37DDDC-BE05-4E32-9010-D4B03904BAB6}" dt="2024-05-12T10:36:36.299" v="975" actId="478"/>
          <ac:spMkLst>
            <pc:docMk/>
            <pc:sldMk cId="2171826412" sldId="284"/>
            <ac:spMk id="33" creationId="{55E6A854-9863-4E37-9925-AACB83CDC38D}"/>
          </ac:spMkLst>
        </pc:spChg>
        <pc:spChg chg="del">
          <ac:chgData name="淑珍 罗" userId="cb0c92ecd928118c" providerId="LiveId" clId="{BB37DDDC-BE05-4E32-9010-D4B03904BAB6}" dt="2024-05-12T10:36:38.131" v="976" actId="478"/>
          <ac:spMkLst>
            <pc:docMk/>
            <pc:sldMk cId="2171826412" sldId="284"/>
            <ac:spMk id="34" creationId="{58E64B20-BB80-4A49-BB4D-1D89155546F5}"/>
          </ac:spMkLst>
        </pc:spChg>
        <pc:spChg chg="mod">
          <ac:chgData name="淑珍 罗" userId="cb0c92ecd928118c" providerId="LiveId" clId="{BB37DDDC-BE05-4E32-9010-D4B03904BAB6}" dt="2024-05-12T10:58:20.008" v="1153" actId="1076"/>
          <ac:spMkLst>
            <pc:docMk/>
            <pc:sldMk cId="2171826412" sldId="284"/>
            <ac:spMk id="35" creationId="{4998A309-901D-4659-BE4C-193C75F77F87}"/>
          </ac:spMkLst>
        </pc:spChg>
        <pc:spChg chg="mod">
          <ac:chgData name="淑珍 罗" userId="cb0c92ecd928118c" providerId="LiveId" clId="{BB37DDDC-BE05-4E32-9010-D4B03904BAB6}" dt="2024-05-12T10:58:24.480" v="1154" actId="1076"/>
          <ac:spMkLst>
            <pc:docMk/>
            <pc:sldMk cId="2171826412" sldId="284"/>
            <ac:spMk id="36" creationId="{D22D5ACB-A29C-49EB-9864-66852DD7CADF}"/>
          </ac:spMkLst>
        </pc:spChg>
        <pc:spChg chg="del">
          <ac:chgData name="淑珍 罗" userId="cb0c92ecd928118c" providerId="LiveId" clId="{BB37DDDC-BE05-4E32-9010-D4B03904BAB6}" dt="2024-05-12T10:36:46.502" v="982" actId="478"/>
          <ac:spMkLst>
            <pc:docMk/>
            <pc:sldMk cId="2171826412" sldId="284"/>
            <ac:spMk id="38" creationId="{3F4BDB11-0B06-4537-BA23-F28789334338}"/>
          </ac:spMkLst>
        </pc:spChg>
        <pc:spChg chg="del">
          <ac:chgData name="淑珍 罗" userId="cb0c92ecd928118c" providerId="LiveId" clId="{BB37DDDC-BE05-4E32-9010-D4B03904BAB6}" dt="2024-05-12T10:36:49.247" v="984" actId="478"/>
          <ac:spMkLst>
            <pc:docMk/>
            <pc:sldMk cId="2171826412" sldId="284"/>
            <ac:spMk id="39" creationId="{8C3A3C67-3198-430B-9033-971A15DAC329}"/>
          </ac:spMkLst>
        </pc:spChg>
        <pc:spChg chg="del">
          <ac:chgData name="淑珍 罗" userId="cb0c92ecd928118c" providerId="LiveId" clId="{BB37DDDC-BE05-4E32-9010-D4B03904BAB6}" dt="2024-05-12T10:36:51.998" v="986" actId="478"/>
          <ac:spMkLst>
            <pc:docMk/>
            <pc:sldMk cId="2171826412" sldId="284"/>
            <ac:spMk id="40" creationId="{05B69DBF-FBED-49D5-B373-B0A8854CA2A0}"/>
          </ac:spMkLst>
        </pc:spChg>
        <pc:spChg chg="del mod">
          <ac:chgData name="淑珍 罗" userId="cb0c92ecd928118c" providerId="LiveId" clId="{BB37DDDC-BE05-4E32-9010-D4B03904BAB6}" dt="2024-05-12T10:36:45.312" v="981" actId="478"/>
          <ac:spMkLst>
            <pc:docMk/>
            <pc:sldMk cId="2171826412" sldId="284"/>
            <ac:spMk id="41" creationId="{4B43EA4F-F898-4990-83C7-26A8D8E39B9C}"/>
          </ac:spMkLst>
        </pc:spChg>
        <pc:spChg chg="del">
          <ac:chgData name="淑珍 罗" userId="cb0c92ecd928118c" providerId="LiveId" clId="{BB37DDDC-BE05-4E32-9010-D4B03904BAB6}" dt="2024-05-12T10:36:48.107" v="983" actId="478"/>
          <ac:spMkLst>
            <pc:docMk/>
            <pc:sldMk cId="2171826412" sldId="284"/>
            <ac:spMk id="42" creationId="{D79D0AB1-4973-4302-BC7C-D02EA0BD1830}"/>
          </ac:spMkLst>
        </pc:spChg>
        <pc:spChg chg="del">
          <ac:chgData name="淑珍 罗" userId="cb0c92ecd928118c" providerId="LiveId" clId="{BB37DDDC-BE05-4E32-9010-D4B03904BAB6}" dt="2024-05-12T10:36:51.059" v="985" actId="478"/>
          <ac:spMkLst>
            <pc:docMk/>
            <pc:sldMk cId="2171826412" sldId="284"/>
            <ac:spMk id="43" creationId="{2FC4D4DE-0CDD-4A5A-838C-AC5DB7F04BE1}"/>
          </ac:spMkLst>
        </pc:spChg>
        <pc:spChg chg="add del">
          <ac:chgData name="淑珍 罗" userId="cb0c92ecd928118c" providerId="LiveId" clId="{BB37DDDC-BE05-4E32-9010-D4B03904BAB6}" dt="2024-05-12T10:36:34.901" v="974" actId="478"/>
          <ac:spMkLst>
            <pc:docMk/>
            <pc:sldMk cId="2171826412" sldId="284"/>
            <ac:spMk id="47" creationId="{1CF3D90B-2F59-4AAD-8FEF-3E370AA6CE95}"/>
          </ac:spMkLst>
        </pc:spChg>
        <pc:spChg chg="mod">
          <ac:chgData name="淑珍 罗" userId="cb0c92ecd928118c" providerId="LiveId" clId="{BB37DDDC-BE05-4E32-9010-D4B03904BAB6}" dt="2024-05-12T10:55:25.335" v="1134" actId="1076"/>
          <ac:spMkLst>
            <pc:docMk/>
            <pc:sldMk cId="2171826412" sldId="284"/>
            <ac:spMk id="221" creationId="{6ED6C629-8CE1-480A-A177-C64732B5C895}"/>
          </ac:spMkLst>
        </pc:spChg>
        <pc:grpChg chg="mod">
          <ac:chgData name="淑珍 罗" userId="cb0c92ecd928118c" providerId="LiveId" clId="{BB37DDDC-BE05-4E32-9010-D4B03904BAB6}" dt="2024-05-12T09:54:43.443" v="332" actId="1076"/>
          <ac:grpSpMkLst>
            <pc:docMk/>
            <pc:sldMk cId="2171826412" sldId="284"/>
            <ac:grpSpMk id="44" creationId="{2BF87537-CA9C-45CE-98B7-F13DC3A5D822}"/>
          </ac:grpSpMkLst>
        </pc:grpChg>
        <pc:picChg chg="add mod">
          <ac:chgData name="淑珍 罗" userId="cb0c92ecd928118c" providerId="LiveId" clId="{BB37DDDC-BE05-4E32-9010-D4B03904BAB6}" dt="2024-05-12T10:56:29.471" v="1139" actId="1076"/>
          <ac:picMkLst>
            <pc:docMk/>
            <pc:sldMk cId="2171826412" sldId="284"/>
            <ac:picMk id="3" creationId="{A5CDD299-0EA7-3138-3589-1BDB2050CF4C}"/>
          </ac:picMkLst>
        </pc:picChg>
        <pc:picChg chg="del">
          <ac:chgData name="淑珍 罗" userId="cb0c92ecd928118c" providerId="LiveId" clId="{BB37DDDC-BE05-4E32-9010-D4B03904BAB6}" dt="2024-05-12T10:36:40.709" v="977" actId="478"/>
          <ac:picMkLst>
            <pc:docMk/>
            <pc:sldMk cId="2171826412" sldId="284"/>
            <ac:picMk id="8" creationId="{C678B4C2-84C0-4EDF-AD23-B473257982EC}"/>
          </ac:picMkLst>
        </pc:picChg>
      </pc:sldChg>
      <pc:sldChg chg="del">
        <pc:chgData name="淑珍 罗" userId="cb0c92ecd928118c" providerId="LiveId" clId="{BB37DDDC-BE05-4E32-9010-D4B03904BAB6}" dt="2024-05-12T10:26:37.195" v="886" actId="47"/>
        <pc:sldMkLst>
          <pc:docMk/>
          <pc:sldMk cId="181368255" sldId="286"/>
        </pc:sldMkLst>
      </pc:sldChg>
      <pc:sldChg chg="del">
        <pc:chgData name="淑珍 罗" userId="cb0c92ecd928118c" providerId="LiveId" clId="{BB37DDDC-BE05-4E32-9010-D4B03904BAB6}" dt="2024-05-12T10:26:35.474" v="884" actId="47"/>
        <pc:sldMkLst>
          <pc:docMk/>
          <pc:sldMk cId="3013808640" sldId="287"/>
        </pc:sldMkLst>
      </pc:sldChg>
      <pc:sldChg chg="addSp delSp modSp mod ord">
        <pc:chgData name="淑珍 罗" userId="cb0c92ecd928118c" providerId="LiveId" clId="{BB37DDDC-BE05-4E32-9010-D4B03904BAB6}" dt="2024-05-12T11:20:04.642" v="1165" actId="1076"/>
        <pc:sldMkLst>
          <pc:docMk/>
          <pc:sldMk cId="390857969" sldId="288"/>
        </pc:sldMkLst>
        <pc:spChg chg="add mod">
          <ac:chgData name="淑珍 罗" userId="cb0c92ecd928118c" providerId="LiveId" clId="{BB37DDDC-BE05-4E32-9010-D4B03904BAB6}" dt="2024-05-12T11:20:04.642" v="1165" actId="1076"/>
          <ac:spMkLst>
            <pc:docMk/>
            <pc:sldMk cId="390857969" sldId="288"/>
            <ac:spMk id="4" creationId="{1D0DA552-A6ED-A9DC-94C0-F1BFD0B28078}"/>
          </ac:spMkLst>
        </pc:spChg>
        <pc:spChg chg="del">
          <ac:chgData name="淑珍 罗" userId="cb0c92ecd928118c" providerId="LiveId" clId="{BB37DDDC-BE05-4E32-9010-D4B03904BAB6}" dt="2024-05-12T11:14:22.327" v="1158" actId="478"/>
          <ac:spMkLst>
            <pc:docMk/>
            <pc:sldMk cId="390857969" sldId="288"/>
            <ac:spMk id="204" creationId="{A4723424-C9F7-42B3-BFAC-A05E1F4CA557}"/>
          </ac:spMkLst>
        </pc:spChg>
        <pc:spChg chg="del">
          <ac:chgData name="淑珍 罗" userId="cb0c92ecd928118c" providerId="LiveId" clId="{BB37DDDC-BE05-4E32-9010-D4B03904BAB6}" dt="2024-05-12T11:14:22.327" v="1158" actId="478"/>
          <ac:spMkLst>
            <pc:docMk/>
            <pc:sldMk cId="390857969" sldId="288"/>
            <ac:spMk id="206" creationId="{599B7604-6E4B-4F98-9AB1-2CE4201C2060}"/>
          </ac:spMkLst>
        </pc:spChg>
        <pc:spChg chg="mod">
          <ac:chgData name="淑珍 罗" userId="cb0c92ecd928118c" providerId="LiveId" clId="{BB37DDDC-BE05-4E32-9010-D4B03904BAB6}" dt="2024-05-12T11:13:43.118" v="1157" actId="1076"/>
          <ac:spMkLst>
            <pc:docMk/>
            <pc:sldMk cId="390857969" sldId="288"/>
            <ac:spMk id="221" creationId="{6ED6C629-8CE1-480A-A177-C64732B5C895}"/>
          </ac:spMkLst>
        </pc:spChg>
        <pc:spChg chg="del">
          <ac:chgData name="淑珍 罗" userId="cb0c92ecd928118c" providerId="LiveId" clId="{BB37DDDC-BE05-4E32-9010-D4B03904BAB6}" dt="2024-05-12T11:14:22.327" v="1158" actId="478"/>
          <ac:spMkLst>
            <pc:docMk/>
            <pc:sldMk cId="390857969" sldId="288"/>
            <ac:spMk id="223" creationId="{AF9ECD9D-7B69-4709-98FA-0D8667818954}"/>
          </ac:spMkLst>
        </pc:spChg>
        <pc:spChg chg="del">
          <ac:chgData name="淑珍 罗" userId="cb0c92ecd928118c" providerId="LiveId" clId="{BB37DDDC-BE05-4E32-9010-D4B03904BAB6}" dt="2024-05-12T11:14:22.327" v="1158" actId="478"/>
          <ac:spMkLst>
            <pc:docMk/>
            <pc:sldMk cId="390857969" sldId="288"/>
            <ac:spMk id="224" creationId="{F05BBF57-E70A-4921-8BF0-64A77B06C143}"/>
          </ac:spMkLst>
        </pc:spChg>
        <pc:spChg chg="del">
          <ac:chgData name="淑珍 罗" userId="cb0c92ecd928118c" providerId="LiveId" clId="{BB37DDDC-BE05-4E32-9010-D4B03904BAB6}" dt="2024-05-12T11:14:22.327" v="1158" actId="478"/>
          <ac:spMkLst>
            <pc:docMk/>
            <pc:sldMk cId="390857969" sldId="288"/>
            <ac:spMk id="227" creationId="{3F4BF8CF-75E8-400D-8C91-816EE02A0F1B}"/>
          </ac:spMkLst>
        </pc:spChg>
        <pc:spChg chg="del">
          <ac:chgData name="淑珍 罗" userId="cb0c92ecd928118c" providerId="LiveId" clId="{BB37DDDC-BE05-4E32-9010-D4B03904BAB6}" dt="2024-05-12T11:14:22.327" v="1158" actId="478"/>
          <ac:spMkLst>
            <pc:docMk/>
            <pc:sldMk cId="390857969" sldId="288"/>
            <ac:spMk id="228" creationId="{2AF1CA9E-9935-4795-BBB8-C246519EF02D}"/>
          </ac:spMkLst>
        </pc:spChg>
        <pc:spChg chg="del">
          <ac:chgData name="淑珍 罗" userId="cb0c92ecd928118c" providerId="LiveId" clId="{BB37DDDC-BE05-4E32-9010-D4B03904BAB6}" dt="2024-05-12T11:14:22.327" v="1158" actId="478"/>
          <ac:spMkLst>
            <pc:docMk/>
            <pc:sldMk cId="390857969" sldId="288"/>
            <ac:spMk id="229" creationId="{D6E275DB-D150-4360-A9B8-36BA34887665}"/>
          </ac:spMkLst>
        </pc:spChg>
        <pc:spChg chg="del">
          <ac:chgData name="淑珍 罗" userId="cb0c92ecd928118c" providerId="LiveId" clId="{BB37DDDC-BE05-4E32-9010-D4B03904BAB6}" dt="2024-05-12T11:14:22.327" v="1158" actId="478"/>
          <ac:spMkLst>
            <pc:docMk/>
            <pc:sldMk cId="390857969" sldId="288"/>
            <ac:spMk id="230" creationId="{A4C4B3B2-3C9D-47C6-ACB6-651CC4B943EE}"/>
          </ac:spMkLst>
        </pc:spChg>
        <pc:spChg chg="del">
          <ac:chgData name="淑珍 罗" userId="cb0c92ecd928118c" providerId="LiveId" clId="{BB37DDDC-BE05-4E32-9010-D4B03904BAB6}" dt="2024-05-12T11:14:22.327" v="1158" actId="478"/>
          <ac:spMkLst>
            <pc:docMk/>
            <pc:sldMk cId="390857969" sldId="288"/>
            <ac:spMk id="231" creationId="{8BE790F4-7573-4658-B237-35DA4050B3BB}"/>
          </ac:spMkLst>
        </pc:spChg>
        <pc:spChg chg="del">
          <ac:chgData name="淑珍 罗" userId="cb0c92ecd928118c" providerId="LiveId" clId="{BB37DDDC-BE05-4E32-9010-D4B03904BAB6}" dt="2024-05-12T11:14:22.327" v="1158" actId="478"/>
          <ac:spMkLst>
            <pc:docMk/>
            <pc:sldMk cId="390857969" sldId="288"/>
            <ac:spMk id="232" creationId="{465C94B3-52E3-4386-BB5B-2988415B44CF}"/>
          </ac:spMkLst>
        </pc:spChg>
        <pc:spChg chg="del">
          <ac:chgData name="淑珍 罗" userId="cb0c92ecd928118c" providerId="LiveId" clId="{BB37DDDC-BE05-4E32-9010-D4B03904BAB6}" dt="2024-05-12T11:14:22.327" v="1158" actId="478"/>
          <ac:spMkLst>
            <pc:docMk/>
            <pc:sldMk cId="390857969" sldId="288"/>
            <ac:spMk id="233" creationId="{89A64F83-5DC3-45B3-A1EF-98A93DB4E448}"/>
          </ac:spMkLst>
        </pc:spChg>
        <pc:grpChg chg="del">
          <ac:chgData name="淑珍 罗" userId="cb0c92ecd928118c" providerId="LiveId" clId="{BB37DDDC-BE05-4E32-9010-D4B03904BAB6}" dt="2024-05-12T11:14:22.327" v="1158" actId="478"/>
          <ac:grpSpMkLst>
            <pc:docMk/>
            <pc:sldMk cId="390857969" sldId="288"/>
            <ac:grpSpMk id="50" creationId="{86B14C8F-A1C3-4645-A22A-5F52664E4BB9}"/>
          </ac:grpSpMkLst>
        </pc:grpChg>
        <pc:grpChg chg="del">
          <ac:chgData name="淑珍 罗" userId="cb0c92ecd928118c" providerId="LiveId" clId="{BB37DDDC-BE05-4E32-9010-D4B03904BAB6}" dt="2024-05-12T11:14:22.327" v="1158" actId="478"/>
          <ac:grpSpMkLst>
            <pc:docMk/>
            <pc:sldMk cId="390857969" sldId="288"/>
            <ac:grpSpMk id="210" creationId="{FE655CD0-2B16-4007-94A4-93F2451A2933}"/>
          </ac:grpSpMkLst>
        </pc:grpChg>
        <pc:grpChg chg="del">
          <ac:chgData name="淑珍 罗" userId="cb0c92ecd928118c" providerId="LiveId" clId="{BB37DDDC-BE05-4E32-9010-D4B03904BAB6}" dt="2024-05-12T11:14:22.327" v="1158" actId="478"/>
          <ac:grpSpMkLst>
            <pc:docMk/>
            <pc:sldMk cId="390857969" sldId="288"/>
            <ac:grpSpMk id="215" creationId="{D1D3D385-D544-4527-BB12-7C80770159FE}"/>
          </ac:grpSpMkLst>
        </pc:grpChg>
        <pc:picChg chg="add mod">
          <ac:chgData name="淑珍 罗" userId="cb0c92ecd928118c" providerId="LiveId" clId="{BB37DDDC-BE05-4E32-9010-D4B03904BAB6}" dt="2024-05-12T11:19:11.490" v="1160" actId="1076"/>
          <ac:picMkLst>
            <pc:docMk/>
            <pc:sldMk cId="390857969" sldId="288"/>
            <ac:picMk id="3" creationId="{E86D2F78-65FE-AE78-B53A-8BAE6C4C8EA0}"/>
          </ac:picMkLst>
        </pc:picChg>
        <pc:picChg chg="del">
          <ac:chgData name="淑珍 罗" userId="cb0c92ecd928118c" providerId="LiveId" clId="{BB37DDDC-BE05-4E32-9010-D4B03904BAB6}" dt="2024-05-12T11:14:22.327" v="1158" actId="478"/>
          <ac:picMkLst>
            <pc:docMk/>
            <pc:sldMk cId="390857969" sldId="288"/>
            <ac:picMk id="208" creationId="{9D32CF54-0B64-461B-B578-6511E95D940E}"/>
          </ac:picMkLst>
        </pc:picChg>
      </pc:sldChg>
      <pc:sldChg chg="del">
        <pc:chgData name="淑珍 罗" userId="cb0c92ecd928118c" providerId="LiveId" clId="{BB37DDDC-BE05-4E32-9010-D4B03904BAB6}" dt="2024-05-12T10:26:36.319" v="885" actId="47"/>
        <pc:sldMkLst>
          <pc:docMk/>
          <pc:sldMk cId="2830417800" sldId="289"/>
        </pc:sldMkLst>
      </pc:sldChg>
      <pc:sldChg chg="addSp delSp modSp mod ord">
        <pc:chgData name="淑珍 罗" userId="cb0c92ecd928118c" providerId="LiveId" clId="{BB37DDDC-BE05-4E32-9010-D4B03904BAB6}" dt="2024-05-12T10:54:20.281" v="1127" actId="1076"/>
        <pc:sldMkLst>
          <pc:docMk/>
          <pc:sldMk cId="1625932365" sldId="291"/>
        </pc:sldMkLst>
        <pc:spChg chg="del">
          <ac:chgData name="淑珍 罗" userId="cb0c92ecd928118c" providerId="LiveId" clId="{BB37DDDC-BE05-4E32-9010-D4B03904BAB6}" dt="2024-05-12T10:54:17.147" v="1126" actId="478"/>
          <ac:spMkLst>
            <pc:docMk/>
            <pc:sldMk cId="1625932365" sldId="291"/>
            <ac:spMk id="7" creationId="{EB56161F-129D-4BCE-AECE-47929D12BC0E}"/>
          </ac:spMkLst>
        </pc:spChg>
        <pc:spChg chg="del">
          <ac:chgData name="淑珍 罗" userId="cb0c92ecd928118c" providerId="LiveId" clId="{BB37DDDC-BE05-4E32-9010-D4B03904BAB6}" dt="2024-05-12T10:42:51.851" v="1027" actId="478"/>
          <ac:spMkLst>
            <pc:docMk/>
            <pc:sldMk cId="1625932365" sldId="291"/>
            <ac:spMk id="13" creationId="{29C9F59D-4AA4-413B-8CED-01EECA28A344}"/>
          </ac:spMkLst>
        </pc:spChg>
        <pc:spChg chg="del">
          <ac:chgData name="淑珍 罗" userId="cb0c92ecd928118c" providerId="LiveId" clId="{BB37DDDC-BE05-4E32-9010-D4B03904BAB6}" dt="2024-05-12T10:42:49.096" v="1026" actId="478"/>
          <ac:spMkLst>
            <pc:docMk/>
            <pc:sldMk cId="1625932365" sldId="291"/>
            <ac:spMk id="15" creationId="{DFDEECA0-0689-4D4F-B24C-A786929D673A}"/>
          </ac:spMkLst>
        </pc:spChg>
        <pc:spChg chg="del mod">
          <ac:chgData name="淑珍 罗" userId="cb0c92ecd928118c" providerId="LiveId" clId="{BB37DDDC-BE05-4E32-9010-D4B03904BAB6}" dt="2024-05-12T10:42:48.030" v="1025" actId="478"/>
          <ac:spMkLst>
            <pc:docMk/>
            <pc:sldMk cId="1625932365" sldId="291"/>
            <ac:spMk id="16" creationId="{5F56D35A-5233-42F9-B25A-4A1CA6366498}"/>
          </ac:spMkLst>
        </pc:spChg>
        <pc:spChg chg="mod">
          <ac:chgData name="淑珍 罗" userId="cb0c92ecd928118c" providerId="LiveId" clId="{BB37DDDC-BE05-4E32-9010-D4B03904BAB6}" dt="2024-05-12T10:44:24.549" v="1042" actId="1076"/>
          <ac:spMkLst>
            <pc:docMk/>
            <pc:sldMk cId="1625932365" sldId="291"/>
            <ac:spMk id="17" creationId="{37605C04-6A6A-4ABF-8595-B1FB8A085133}"/>
          </ac:spMkLst>
        </pc:spChg>
        <pc:spChg chg="del">
          <ac:chgData name="淑珍 罗" userId="cb0c92ecd928118c" providerId="LiveId" clId="{BB37DDDC-BE05-4E32-9010-D4B03904BAB6}" dt="2024-05-12T10:42:53.844" v="1028" actId="478"/>
          <ac:spMkLst>
            <pc:docMk/>
            <pc:sldMk cId="1625932365" sldId="291"/>
            <ac:spMk id="21" creationId="{B25D4E49-2667-4E40-A503-A09504CAC7FB}"/>
          </ac:spMkLst>
        </pc:spChg>
        <pc:spChg chg="del">
          <ac:chgData name="淑珍 罗" userId="cb0c92ecd928118c" providerId="LiveId" clId="{BB37DDDC-BE05-4E32-9010-D4B03904BAB6}" dt="2024-05-12T10:43:02.595" v="1033" actId="478"/>
          <ac:spMkLst>
            <pc:docMk/>
            <pc:sldMk cId="1625932365" sldId="291"/>
            <ac:spMk id="27" creationId="{7EE4BF3D-02F2-42E4-9106-E5FBB029B528}"/>
          </ac:spMkLst>
        </pc:spChg>
        <pc:spChg chg="del">
          <ac:chgData name="淑珍 罗" userId="cb0c92ecd928118c" providerId="LiveId" clId="{BB37DDDC-BE05-4E32-9010-D4B03904BAB6}" dt="2024-05-12T10:43:01.518" v="1032" actId="478"/>
          <ac:spMkLst>
            <pc:docMk/>
            <pc:sldMk cId="1625932365" sldId="291"/>
            <ac:spMk id="28" creationId="{F80FE710-3D96-4836-AA19-A3911F9B48C7}"/>
          </ac:spMkLst>
        </pc:spChg>
        <pc:spChg chg="del">
          <ac:chgData name="淑珍 罗" userId="cb0c92ecd928118c" providerId="LiveId" clId="{BB37DDDC-BE05-4E32-9010-D4B03904BAB6}" dt="2024-05-12T10:42:57.029" v="1030" actId="478"/>
          <ac:spMkLst>
            <pc:docMk/>
            <pc:sldMk cId="1625932365" sldId="291"/>
            <ac:spMk id="30" creationId="{15A29967-E861-4F45-BA95-1A8DB62B4A5D}"/>
          </ac:spMkLst>
        </pc:spChg>
        <pc:spChg chg="del">
          <ac:chgData name="淑珍 罗" userId="cb0c92ecd928118c" providerId="LiveId" clId="{BB37DDDC-BE05-4E32-9010-D4B03904BAB6}" dt="2024-05-12T10:42:55.459" v="1029" actId="478"/>
          <ac:spMkLst>
            <pc:docMk/>
            <pc:sldMk cId="1625932365" sldId="291"/>
            <ac:spMk id="31" creationId="{58C7CB92-61EC-4DBC-81B9-C183E1A632E4}"/>
          </ac:spMkLst>
        </pc:spChg>
        <pc:spChg chg="mod">
          <ac:chgData name="淑珍 罗" userId="cb0c92ecd928118c" providerId="LiveId" clId="{BB37DDDC-BE05-4E32-9010-D4B03904BAB6}" dt="2024-05-12T10:45:56.393" v="1055" actId="1076"/>
          <ac:spMkLst>
            <pc:docMk/>
            <pc:sldMk cId="1625932365" sldId="291"/>
            <ac:spMk id="221" creationId="{6ED6C629-8CE1-480A-A177-C64732B5C895}"/>
          </ac:spMkLst>
        </pc:spChg>
        <pc:grpChg chg="del">
          <ac:chgData name="淑珍 罗" userId="cb0c92ecd928118c" providerId="LiveId" clId="{BB37DDDC-BE05-4E32-9010-D4B03904BAB6}" dt="2024-05-12T10:45:24.473" v="1046" actId="478"/>
          <ac:grpSpMkLst>
            <pc:docMk/>
            <pc:sldMk cId="1625932365" sldId="291"/>
            <ac:grpSpMk id="4" creationId="{104703DD-1449-4A3E-9C86-BFC74BA157A2}"/>
          </ac:grpSpMkLst>
        </pc:grpChg>
        <pc:grpChg chg="del">
          <ac:chgData name="淑珍 罗" userId="cb0c92ecd928118c" providerId="LiveId" clId="{BB37DDDC-BE05-4E32-9010-D4B03904BAB6}" dt="2024-05-12T10:45:38.704" v="1050" actId="478"/>
          <ac:grpSpMkLst>
            <pc:docMk/>
            <pc:sldMk cId="1625932365" sldId="291"/>
            <ac:grpSpMk id="5" creationId="{5498A209-481D-4544-B874-C9D84000ABEA}"/>
          </ac:grpSpMkLst>
        </pc:grpChg>
        <pc:grpChg chg="del">
          <ac:chgData name="淑珍 罗" userId="cb0c92ecd928118c" providerId="LiveId" clId="{BB37DDDC-BE05-4E32-9010-D4B03904BAB6}" dt="2024-05-12T10:45:37.651" v="1049" actId="478"/>
          <ac:grpSpMkLst>
            <pc:docMk/>
            <pc:sldMk cId="1625932365" sldId="291"/>
            <ac:grpSpMk id="8" creationId="{F88457C7-62AE-4D93-811E-F9FC6BAA2902}"/>
          </ac:grpSpMkLst>
        </pc:grpChg>
        <pc:grpChg chg="del">
          <ac:chgData name="淑珍 罗" userId="cb0c92ecd928118c" providerId="LiveId" clId="{BB37DDDC-BE05-4E32-9010-D4B03904BAB6}" dt="2024-05-12T10:45:40.937" v="1051" actId="478"/>
          <ac:grpSpMkLst>
            <pc:docMk/>
            <pc:sldMk cId="1625932365" sldId="291"/>
            <ac:grpSpMk id="14" creationId="{7E328DF4-4B0E-4E2F-84CE-155096F075A2}"/>
          </ac:grpSpMkLst>
        </pc:grpChg>
        <pc:picChg chg="add mod">
          <ac:chgData name="淑珍 罗" userId="cb0c92ecd928118c" providerId="LiveId" clId="{BB37DDDC-BE05-4E32-9010-D4B03904BAB6}" dt="2024-05-12T10:54:20.281" v="1127" actId="1076"/>
          <ac:picMkLst>
            <pc:docMk/>
            <pc:sldMk cId="1625932365" sldId="291"/>
            <ac:picMk id="18" creationId="{FA4CE665-CCDA-05DE-A3CE-3DD165C9EEA0}"/>
          </ac:picMkLst>
        </pc:picChg>
      </pc:sldChg>
      <pc:sldChg chg="del">
        <pc:chgData name="淑珍 罗" userId="cb0c92ecd928118c" providerId="LiveId" clId="{BB37DDDC-BE05-4E32-9010-D4B03904BAB6}" dt="2024-05-12T10:26:43.177" v="892" actId="47"/>
        <pc:sldMkLst>
          <pc:docMk/>
          <pc:sldMk cId="348550004" sldId="293"/>
        </pc:sldMkLst>
      </pc:sldChg>
      <pc:sldChg chg="modSp del mod">
        <pc:chgData name="淑珍 罗" userId="cb0c92ecd928118c" providerId="LiveId" clId="{BB37DDDC-BE05-4E32-9010-D4B03904BAB6}" dt="2024-05-12T10:26:24.309" v="876" actId="47"/>
        <pc:sldMkLst>
          <pc:docMk/>
          <pc:sldMk cId="1915860353" sldId="295"/>
        </pc:sldMkLst>
        <pc:spChg chg="mod">
          <ac:chgData name="淑珍 罗" userId="cb0c92ecd928118c" providerId="LiveId" clId="{BB37DDDC-BE05-4E32-9010-D4B03904BAB6}" dt="2024-05-12T10:24:30.013" v="809" actId="1076"/>
          <ac:spMkLst>
            <pc:docMk/>
            <pc:sldMk cId="1915860353" sldId="295"/>
            <ac:spMk id="32" creationId="{5D47EAC5-C74E-4B6A-948F-4B6F6DB0BB68}"/>
          </ac:spMkLst>
        </pc:spChg>
        <pc:spChg chg="mod">
          <ac:chgData name="淑珍 罗" userId="cb0c92ecd928118c" providerId="LiveId" clId="{BB37DDDC-BE05-4E32-9010-D4B03904BAB6}" dt="2024-05-12T10:24:46.294" v="813"/>
          <ac:spMkLst>
            <pc:docMk/>
            <pc:sldMk cId="1915860353" sldId="295"/>
            <ac:spMk id="33" creationId="{D4EF09BA-CE3F-4D10-B943-9CE2F595EC9D}"/>
          </ac:spMkLst>
        </pc:spChg>
        <pc:spChg chg="mod">
          <ac:chgData name="淑珍 罗" userId="cb0c92ecd928118c" providerId="LiveId" clId="{BB37DDDC-BE05-4E32-9010-D4B03904BAB6}" dt="2024-05-12T10:24:43.704" v="810"/>
          <ac:spMkLst>
            <pc:docMk/>
            <pc:sldMk cId="1915860353" sldId="295"/>
            <ac:spMk id="262" creationId="{811B4F61-2D21-4225-9C2F-6B6B0F7DB26A}"/>
          </ac:spMkLst>
        </pc:spChg>
      </pc:sldChg>
      <pc:sldChg chg="del">
        <pc:chgData name="淑珍 罗" userId="cb0c92ecd928118c" providerId="LiveId" clId="{BB37DDDC-BE05-4E32-9010-D4B03904BAB6}" dt="2024-05-12T10:26:32.896" v="882" actId="47"/>
        <pc:sldMkLst>
          <pc:docMk/>
          <pc:sldMk cId="2765252284" sldId="296"/>
        </pc:sldMkLst>
      </pc:sldChg>
      <pc:sldChg chg="del">
        <pc:chgData name="淑珍 罗" userId="cb0c92ecd928118c" providerId="LiveId" clId="{BB37DDDC-BE05-4E32-9010-D4B03904BAB6}" dt="2024-05-12T10:26:41.332" v="891" actId="47"/>
        <pc:sldMkLst>
          <pc:docMk/>
          <pc:sldMk cId="3475611164" sldId="297"/>
        </pc:sldMkLst>
      </pc:sldChg>
      <pc:sldChg chg="del">
        <pc:chgData name="淑珍 罗" userId="cb0c92ecd928118c" providerId="LiveId" clId="{BB37DDDC-BE05-4E32-9010-D4B03904BAB6}" dt="2024-05-12T10:26:39.960" v="889" actId="47"/>
        <pc:sldMkLst>
          <pc:docMk/>
          <pc:sldMk cId="1309951771" sldId="298"/>
        </pc:sldMkLst>
      </pc:sldChg>
      <pc:sldChg chg="del">
        <pc:chgData name="淑珍 罗" userId="cb0c92ecd928118c" providerId="LiveId" clId="{BB37DDDC-BE05-4E32-9010-D4B03904BAB6}" dt="2024-05-12T10:26:40.498" v="890" actId="47"/>
        <pc:sldMkLst>
          <pc:docMk/>
          <pc:sldMk cId="1734498953" sldId="300"/>
        </pc:sldMkLst>
      </pc:sldChg>
      <pc:sldChg chg="del">
        <pc:chgData name="淑珍 罗" userId="cb0c92ecd928118c" providerId="LiveId" clId="{BB37DDDC-BE05-4E32-9010-D4B03904BAB6}" dt="2024-05-12T10:26:43.849" v="893" actId="47"/>
        <pc:sldMkLst>
          <pc:docMk/>
          <pc:sldMk cId="3179033524" sldId="314"/>
        </pc:sldMkLst>
      </pc:sldChg>
      <pc:sldChg chg="delSp modSp mod">
        <pc:chgData name="淑珍 罗" userId="cb0c92ecd928118c" providerId="LiveId" clId="{BB37DDDC-BE05-4E32-9010-D4B03904BAB6}" dt="2024-05-12T10:27:44.130" v="901" actId="113"/>
        <pc:sldMkLst>
          <pc:docMk/>
          <pc:sldMk cId="2016927782" sldId="316"/>
        </pc:sldMkLst>
        <pc:spChg chg="del">
          <ac:chgData name="淑珍 罗" userId="cb0c92ecd928118c" providerId="LiveId" clId="{BB37DDDC-BE05-4E32-9010-D4B03904BAB6}" dt="2024-05-12T09:29:02.034" v="1" actId="21"/>
          <ac:spMkLst>
            <pc:docMk/>
            <pc:sldMk cId="2016927782" sldId="316"/>
            <ac:spMk id="5" creationId="{E9A9B028-12BC-455D-AD62-C2E9B7B16AAA}"/>
          </ac:spMkLst>
        </pc:spChg>
        <pc:spChg chg="mod">
          <ac:chgData name="淑珍 罗" userId="cb0c92ecd928118c" providerId="LiveId" clId="{BB37DDDC-BE05-4E32-9010-D4B03904BAB6}" dt="2024-05-12T10:27:34.716" v="900" actId="1076"/>
          <ac:spMkLst>
            <pc:docMk/>
            <pc:sldMk cId="2016927782" sldId="316"/>
            <ac:spMk id="9" creationId="{1C1DA35D-4207-4821-BB31-22FFE5466D11}"/>
          </ac:spMkLst>
        </pc:spChg>
        <pc:spChg chg="del">
          <ac:chgData name="淑珍 罗" userId="cb0c92ecd928118c" providerId="LiveId" clId="{BB37DDDC-BE05-4E32-9010-D4B03904BAB6}" dt="2024-05-12T09:28:54.518" v="0" actId="21"/>
          <ac:spMkLst>
            <pc:docMk/>
            <pc:sldMk cId="2016927782" sldId="316"/>
            <ac:spMk id="16" creationId="{687569E9-D061-4126-A79A-0D62284846DB}"/>
          </ac:spMkLst>
        </pc:spChg>
        <pc:spChg chg="mod">
          <ac:chgData name="淑珍 罗" userId="cb0c92ecd928118c" providerId="LiveId" clId="{BB37DDDC-BE05-4E32-9010-D4B03904BAB6}" dt="2024-05-12T10:27:44.130" v="901" actId="113"/>
          <ac:spMkLst>
            <pc:docMk/>
            <pc:sldMk cId="2016927782" sldId="316"/>
            <ac:spMk id="18" creationId="{3E244500-0820-431B-A9E4-5E924B8C4E7B}"/>
          </ac:spMkLst>
        </pc:spChg>
        <pc:spChg chg="del mod">
          <ac:chgData name="淑珍 罗" userId="cb0c92ecd928118c" providerId="LiveId" clId="{BB37DDDC-BE05-4E32-9010-D4B03904BAB6}" dt="2024-05-12T09:29:19.087" v="7"/>
          <ac:spMkLst>
            <pc:docMk/>
            <pc:sldMk cId="2016927782" sldId="316"/>
            <ac:spMk id="19" creationId="{AF53F5F5-07BF-4A92-AFB4-131604B0F029}"/>
          </ac:spMkLst>
        </pc:spChg>
        <pc:spChg chg="del mod">
          <ac:chgData name="淑珍 罗" userId="cb0c92ecd928118c" providerId="LiveId" clId="{BB37DDDC-BE05-4E32-9010-D4B03904BAB6}" dt="2024-05-12T09:29:19.087" v="9"/>
          <ac:spMkLst>
            <pc:docMk/>
            <pc:sldMk cId="2016927782" sldId="316"/>
            <ac:spMk id="20" creationId="{A1759EEC-766B-4C44-B0D0-3B6CFCAF0688}"/>
          </ac:spMkLst>
        </pc:spChg>
        <pc:spChg chg="del mod">
          <ac:chgData name="淑珍 罗" userId="cb0c92ecd928118c" providerId="LiveId" clId="{BB37DDDC-BE05-4E32-9010-D4B03904BAB6}" dt="2024-05-12T09:29:19.087" v="11"/>
          <ac:spMkLst>
            <pc:docMk/>
            <pc:sldMk cId="2016927782" sldId="316"/>
            <ac:spMk id="21" creationId="{08CEA6F1-59FB-4DF2-B7F9-EF3895C943D3}"/>
          </ac:spMkLst>
        </pc:spChg>
        <pc:spChg chg="del">
          <ac:chgData name="淑珍 罗" userId="cb0c92ecd928118c" providerId="LiveId" clId="{BB37DDDC-BE05-4E32-9010-D4B03904BAB6}" dt="2024-05-12T09:29:20.988" v="12" actId="478"/>
          <ac:spMkLst>
            <pc:docMk/>
            <pc:sldMk cId="2016927782" sldId="316"/>
            <ac:spMk id="22" creationId="{ED381FC3-05BD-43D4-8836-918619334BE3}"/>
          </ac:spMkLst>
        </pc:spChg>
        <pc:spChg chg="del">
          <ac:chgData name="淑珍 罗" userId="cb0c92ecd928118c" providerId="LiveId" clId="{BB37DDDC-BE05-4E32-9010-D4B03904BAB6}" dt="2024-05-12T09:29:19.087" v="5" actId="478"/>
          <ac:spMkLst>
            <pc:docMk/>
            <pc:sldMk cId="2016927782" sldId="316"/>
            <ac:spMk id="23" creationId="{C165C632-0453-4614-94F3-50298E0BD0E5}"/>
          </ac:spMkLst>
        </pc:spChg>
        <pc:spChg chg="del">
          <ac:chgData name="淑珍 罗" userId="cb0c92ecd928118c" providerId="LiveId" clId="{BB37DDDC-BE05-4E32-9010-D4B03904BAB6}" dt="2024-05-12T09:31:12.291" v="78" actId="21"/>
          <ac:spMkLst>
            <pc:docMk/>
            <pc:sldMk cId="2016927782" sldId="316"/>
            <ac:spMk id="73" creationId="{5B938B00-09F3-409E-8D55-91886BA082EF}"/>
          </ac:spMkLst>
        </pc:spChg>
        <pc:picChg chg="del">
          <ac:chgData name="淑珍 罗" userId="cb0c92ecd928118c" providerId="LiveId" clId="{BB37DDDC-BE05-4E32-9010-D4B03904BAB6}" dt="2024-05-12T09:31:44.271" v="106" actId="478"/>
          <ac:picMkLst>
            <pc:docMk/>
            <pc:sldMk cId="2016927782" sldId="316"/>
            <ac:picMk id="58" creationId="{FBBFBA33-3E0B-428B-8721-A6FBA2671479}"/>
          </ac:picMkLst>
        </pc:picChg>
      </pc:sldChg>
      <pc:sldChg chg="delSp modSp mod ord">
        <pc:chgData name="淑珍 罗" userId="cb0c92ecd928118c" providerId="LiveId" clId="{BB37DDDC-BE05-4E32-9010-D4B03904BAB6}" dt="2024-05-12T10:26:16.082" v="875" actId="1076"/>
        <pc:sldMkLst>
          <pc:docMk/>
          <pc:sldMk cId="3983234581" sldId="317"/>
        </pc:sldMkLst>
        <pc:spChg chg="del">
          <ac:chgData name="淑珍 罗" userId="cb0c92ecd928118c" providerId="LiveId" clId="{BB37DDDC-BE05-4E32-9010-D4B03904BAB6}" dt="2024-05-12T10:25:22.917" v="833" actId="478"/>
          <ac:spMkLst>
            <pc:docMk/>
            <pc:sldMk cId="3983234581" sldId="317"/>
            <ac:spMk id="5" creationId="{E9A9B028-12BC-455D-AD62-C2E9B7B16AAA}"/>
          </ac:spMkLst>
        </pc:spChg>
        <pc:spChg chg="mod">
          <ac:chgData name="淑珍 罗" userId="cb0c92ecd928118c" providerId="LiveId" clId="{BB37DDDC-BE05-4E32-9010-D4B03904BAB6}" dt="2024-05-12T10:26:16.082" v="875" actId="1076"/>
          <ac:spMkLst>
            <pc:docMk/>
            <pc:sldMk cId="3983234581" sldId="317"/>
            <ac:spMk id="9" creationId="{1C1DA35D-4207-4821-BB31-22FFE5466D11}"/>
          </ac:spMkLst>
        </pc:spChg>
        <pc:spChg chg="mod">
          <ac:chgData name="淑珍 罗" userId="cb0c92ecd928118c" providerId="LiveId" clId="{BB37DDDC-BE05-4E32-9010-D4B03904BAB6}" dt="2024-05-12T10:25:50.407" v="850" actId="1076"/>
          <ac:spMkLst>
            <pc:docMk/>
            <pc:sldMk cId="3983234581" sldId="317"/>
            <ac:spMk id="18" creationId="{3E244500-0820-431B-A9E4-5E924B8C4E7B}"/>
          </ac:spMkLst>
        </pc:spChg>
        <pc:spChg chg="del">
          <ac:chgData name="淑珍 罗" userId="cb0c92ecd928118c" providerId="LiveId" clId="{BB37DDDC-BE05-4E32-9010-D4B03904BAB6}" dt="2024-05-12T10:25:40.489" v="839" actId="478"/>
          <ac:spMkLst>
            <pc:docMk/>
            <pc:sldMk cId="3983234581" sldId="317"/>
            <ac:spMk id="19" creationId="{AF53F5F5-07BF-4A92-AFB4-131604B0F029}"/>
          </ac:spMkLst>
        </pc:spChg>
        <pc:spChg chg="del">
          <ac:chgData name="淑珍 罗" userId="cb0c92ecd928118c" providerId="LiveId" clId="{BB37DDDC-BE05-4E32-9010-D4B03904BAB6}" dt="2024-05-12T10:25:38.351" v="838" actId="478"/>
          <ac:spMkLst>
            <pc:docMk/>
            <pc:sldMk cId="3983234581" sldId="317"/>
            <ac:spMk id="20" creationId="{A1759EEC-766B-4C44-B0D0-3B6CFCAF0688}"/>
          </ac:spMkLst>
        </pc:spChg>
        <pc:spChg chg="del">
          <ac:chgData name="淑珍 罗" userId="cb0c92ecd928118c" providerId="LiveId" clId="{BB37DDDC-BE05-4E32-9010-D4B03904BAB6}" dt="2024-05-12T10:25:34.029" v="837" actId="478"/>
          <ac:spMkLst>
            <pc:docMk/>
            <pc:sldMk cId="3983234581" sldId="317"/>
            <ac:spMk id="21" creationId="{08CEA6F1-59FB-4DF2-B7F9-EF3895C943D3}"/>
          </ac:spMkLst>
        </pc:spChg>
        <pc:spChg chg="del">
          <ac:chgData name="淑珍 罗" userId="cb0c92ecd928118c" providerId="LiveId" clId="{BB37DDDC-BE05-4E32-9010-D4B03904BAB6}" dt="2024-05-12T10:25:32.060" v="836" actId="478"/>
          <ac:spMkLst>
            <pc:docMk/>
            <pc:sldMk cId="3983234581" sldId="317"/>
            <ac:spMk id="22" creationId="{ED381FC3-05BD-43D4-8836-918619334BE3}"/>
          </ac:spMkLst>
        </pc:spChg>
        <pc:spChg chg="del">
          <ac:chgData name="淑珍 罗" userId="cb0c92ecd928118c" providerId="LiveId" clId="{BB37DDDC-BE05-4E32-9010-D4B03904BAB6}" dt="2024-05-12T10:25:29.952" v="835" actId="478"/>
          <ac:spMkLst>
            <pc:docMk/>
            <pc:sldMk cId="3983234581" sldId="317"/>
            <ac:spMk id="23" creationId="{C165C632-0453-4614-94F3-50298E0BD0E5}"/>
          </ac:spMkLst>
        </pc:spChg>
        <pc:spChg chg="del">
          <ac:chgData name="淑珍 罗" userId="cb0c92ecd928118c" providerId="LiveId" clId="{BB37DDDC-BE05-4E32-9010-D4B03904BAB6}" dt="2024-05-12T10:25:19.591" v="832" actId="478"/>
          <ac:spMkLst>
            <pc:docMk/>
            <pc:sldMk cId="3983234581" sldId="317"/>
            <ac:spMk id="36" creationId="{4E22C570-2439-4A2C-82D6-6D967164AF66}"/>
          </ac:spMkLst>
        </pc:spChg>
        <pc:spChg chg="del">
          <ac:chgData name="淑珍 罗" userId="cb0c92ecd928118c" providerId="LiveId" clId="{BB37DDDC-BE05-4E32-9010-D4B03904BAB6}" dt="2024-05-12T10:25:56.430" v="851" actId="478"/>
          <ac:spMkLst>
            <pc:docMk/>
            <pc:sldMk cId="3983234581" sldId="317"/>
            <ac:spMk id="73" creationId="{5B938B00-09F3-409E-8D55-91886BA082EF}"/>
          </ac:spMkLst>
        </pc:spChg>
        <pc:picChg chg="del">
          <ac:chgData name="淑珍 罗" userId="cb0c92ecd928118c" providerId="LiveId" clId="{BB37DDDC-BE05-4E32-9010-D4B03904BAB6}" dt="2024-05-12T10:25:24.092" v="834" actId="478"/>
          <ac:picMkLst>
            <pc:docMk/>
            <pc:sldMk cId="3983234581" sldId="317"/>
            <ac:picMk id="58" creationId="{FBBFBA33-3E0B-428B-8721-A6FBA2671479}"/>
          </ac:picMkLst>
        </pc:picChg>
      </pc:sldChg>
      <pc:sldChg chg="addSp modSp new mod">
        <pc:chgData name="淑珍 罗" userId="cb0c92ecd928118c" providerId="LiveId" clId="{BB37DDDC-BE05-4E32-9010-D4B03904BAB6}" dt="2024-05-12T10:28:25.769" v="907" actId="1076"/>
        <pc:sldMkLst>
          <pc:docMk/>
          <pc:sldMk cId="1362888499" sldId="318"/>
        </pc:sldMkLst>
        <pc:spChg chg="add mod">
          <ac:chgData name="淑珍 罗" userId="cb0c92ecd928118c" providerId="LiveId" clId="{BB37DDDC-BE05-4E32-9010-D4B03904BAB6}" dt="2024-05-12T10:28:25.769" v="907" actId="1076"/>
          <ac:spMkLst>
            <pc:docMk/>
            <pc:sldMk cId="1362888499" sldId="318"/>
            <ac:spMk id="2" creationId="{4DD5B0CF-DC14-39C2-7C65-08B522A43B7A}"/>
          </ac:spMkLst>
        </pc:spChg>
      </pc:sldChg>
      <pc:sldChg chg="addSp delSp modSp new mod">
        <pc:chgData name="淑珍 罗" userId="cb0c92ecd928118c" providerId="LiveId" clId="{BB37DDDC-BE05-4E32-9010-D4B03904BAB6}" dt="2024-05-12T10:59:10.542" v="1155" actId="2711"/>
        <pc:sldMkLst>
          <pc:docMk/>
          <pc:sldMk cId="4012154500" sldId="319"/>
        </pc:sldMkLst>
        <pc:spChg chg="del mod">
          <ac:chgData name="淑珍 罗" userId="cb0c92ecd928118c" providerId="LiveId" clId="{BB37DDDC-BE05-4E32-9010-D4B03904BAB6}" dt="2024-05-12T09:42:01.504" v="262" actId="478"/>
          <ac:spMkLst>
            <pc:docMk/>
            <pc:sldMk cId="4012154500" sldId="319"/>
            <ac:spMk id="2" creationId="{643BB96A-D55C-743B-83A5-D544F4AD8CAE}"/>
          </ac:spMkLst>
        </pc:spChg>
        <pc:spChg chg="add mod">
          <ac:chgData name="淑珍 罗" userId="cb0c92ecd928118c" providerId="LiveId" clId="{BB37DDDC-BE05-4E32-9010-D4B03904BAB6}" dt="2024-05-12T10:59:10.542" v="1155" actId="2711"/>
          <ac:spMkLst>
            <pc:docMk/>
            <pc:sldMk cId="4012154500" sldId="319"/>
            <ac:spMk id="5" creationId="{BD6E68CA-BB72-382F-C38F-ECBEA57469CC}"/>
          </ac:spMkLst>
        </pc:spChg>
        <pc:spChg chg="add del mod">
          <ac:chgData name="淑珍 罗" userId="cb0c92ecd928118c" providerId="LiveId" clId="{BB37DDDC-BE05-4E32-9010-D4B03904BAB6}" dt="2024-05-12T09:42:05.573" v="263" actId="478"/>
          <ac:spMkLst>
            <pc:docMk/>
            <pc:sldMk cId="4012154500" sldId="319"/>
            <ac:spMk id="7" creationId="{780FD89E-03BA-DD2D-1411-5BA237889F7B}"/>
          </ac:spMkLst>
        </pc:spChg>
        <pc:spChg chg="add mod">
          <ac:chgData name="淑珍 罗" userId="cb0c92ecd928118c" providerId="LiveId" clId="{BB37DDDC-BE05-4E32-9010-D4B03904BAB6}" dt="2024-05-12T10:54:49.793" v="1131" actId="1076"/>
          <ac:spMkLst>
            <pc:docMk/>
            <pc:sldMk cId="4012154500" sldId="319"/>
            <ac:spMk id="8" creationId="{DC5D5BB9-D822-FC50-925A-AAE6AEC89484}"/>
          </ac:spMkLst>
        </pc:spChg>
        <pc:picChg chg="add mod">
          <ac:chgData name="淑珍 罗" userId="cb0c92ecd928118c" providerId="LiveId" clId="{BB37DDDC-BE05-4E32-9010-D4B03904BAB6}" dt="2024-05-12T10:32:23.544" v="940" actId="1076"/>
          <ac:picMkLst>
            <pc:docMk/>
            <pc:sldMk cId="4012154500" sldId="319"/>
            <ac:picMk id="4" creationId="{369B5BB2-53C2-34BE-495C-7F5AABF5605A}"/>
          </ac:picMkLst>
        </pc:picChg>
      </pc:sldChg>
      <pc:sldChg chg="addSp modSp new mod">
        <pc:chgData name="淑珍 罗" userId="cb0c92ecd928118c" providerId="LiveId" clId="{BB37DDDC-BE05-4E32-9010-D4B03904BAB6}" dt="2024-05-12T10:45:08.280" v="1045" actId="1076"/>
        <pc:sldMkLst>
          <pc:docMk/>
          <pc:sldMk cId="194215616" sldId="320"/>
        </pc:sldMkLst>
        <pc:spChg chg="add mod">
          <ac:chgData name="淑珍 罗" userId="cb0c92ecd928118c" providerId="LiveId" clId="{BB37DDDC-BE05-4E32-9010-D4B03904BAB6}" dt="2024-05-12T10:45:08.280" v="1045" actId="1076"/>
          <ac:spMkLst>
            <pc:docMk/>
            <pc:sldMk cId="194215616" sldId="320"/>
            <ac:spMk id="2" creationId="{FCC4B26F-8EB5-1A2A-6ED0-2F2D7772A72B}"/>
          </ac:spMkLst>
        </pc:spChg>
      </pc:sldChg>
      <pc:sldChg chg="new del">
        <pc:chgData name="淑珍 罗" userId="cb0c92ecd928118c" providerId="LiveId" clId="{BB37DDDC-BE05-4E32-9010-D4B03904BAB6}" dt="2024-05-12T10:47:27.263" v="1074" actId="47"/>
        <pc:sldMkLst>
          <pc:docMk/>
          <pc:sldMk cId="1268576418" sldId="321"/>
        </pc:sldMkLst>
      </pc:sldChg>
      <pc:sldChg chg="addSp delSp modSp add mod">
        <pc:chgData name="淑珍 罗" userId="cb0c92ecd928118c" providerId="LiveId" clId="{BB37DDDC-BE05-4E32-9010-D4B03904BAB6}" dt="2024-05-12T10:52:04.833" v="1124" actId="255"/>
        <pc:sldMkLst>
          <pc:docMk/>
          <pc:sldMk cId="3512618445" sldId="322"/>
        </pc:sldMkLst>
        <pc:spChg chg="del">
          <ac:chgData name="淑珍 罗" userId="cb0c92ecd928118c" providerId="LiveId" clId="{BB37DDDC-BE05-4E32-9010-D4B03904BAB6}" dt="2024-05-12T10:50:22.238" v="1104" actId="478"/>
          <ac:spMkLst>
            <pc:docMk/>
            <pc:sldMk cId="3512618445" sldId="322"/>
            <ac:spMk id="2" creationId="{DED44690-41F2-151D-108A-ADF866FCF6CC}"/>
          </ac:spMkLst>
        </pc:spChg>
        <pc:spChg chg="del">
          <ac:chgData name="淑珍 罗" userId="cb0c92ecd928118c" providerId="LiveId" clId="{BB37DDDC-BE05-4E32-9010-D4B03904BAB6}" dt="2024-05-12T10:50:18.241" v="1103" actId="478"/>
          <ac:spMkLst>
            <pc:docMk/>
            <pc:sldMk cId="3512618445" sldId="322"/>
            <ac:spMk id="144" creationId="{7A449178-91A0-4C53-8D73-1A1DC1EC2E1D}"/>
          </ac:spMkLst>
        </pc:spChg>
        <pc:spChg chg="del">
          <ac:chgData name="淑珍 罗" userId="cb0c92ecd928118c" providerId="LiveId" clId="{BB37DDDC-BE05-4E32-9010-D4B03904BAB6}" dt="2024-05-12T10:50:23.943" v="1105" actId="478"/>
          <ac:spMkLst>
            <pc:docMk/>
            <pc:sldMk cId="3512618445" sldId="322"/>
            <ac:spMk id="149" creationId="{36A9FF2A-7A2D-4C1A-AA5A-139574F08127}"/>
          </ac:spMkLst>
        </pc:spChg>
        <pc:spChg chg="del">
          <ac:chgData name="淑珍 罗" userId="cb0c92ecd928118c" providerId="LiveId" clId="{BB37DDDC-BE05-4E32-9010-D4B03904BAB6}" dt="2024-05-12T10:50:18.241" v="1103" actId="478"/>
          <ac:spMkLst>
            <pc:docMk/>
            <pc:sldMk cId="3512618445" sldId="322"/>
            <ac:spMk id="150" creationId="{A9C0B855-065D-4F68-999F-1188996AD98E}"/>
          </ac:spMkLst>
        </pc:spChg>
        <pc:spChg chg="mod">
          <ac:chgData name="淑珍 罗" userId="cb0c92ecd928118c" providerId="LiveId" clId="{BB37DDDC-BE05-4E32-9010-D4B03904BAB6}" dt="2024-05-12T10:51:47.752" v="1120" actId="1076"/>
          <ac:spMkLst>
            <pc:docMk/>
            <pc:sldMk cId="3512618445" sldId="322"/>
            <ac:spMk id="160" creationId="{70BF78D6-0B6C-4A1A-B02C-BF34C54EB8BC}"/>
          </ac:spMkLst>
        </pc:spChg>
        <pc:spChg chg="mod">
          <ac:chgData name="淑珍 罗" userId="cb0c92ecd928118c" providerId="LiveId" clId="{BB37DDDC-BE05-4E32-9010-D4B03904BAB6}" dt="2024-05-12T10:50:45.113" v="1108" actId="164"/>
          <ac:spMkLst>
            <pc:docMk/>
            <pc:sldMk cId="3512618445" sldId="322"/>
            <ac:spMk id="161" creationId="{944C2FF9-1E44-4DFB-A0EB-8E146479969D}"/>
          </ac:spMkLst>
        </pc:spChg>
        <pc:spChg chg="mod">
          <ac:chgData name="淑珍 罗" userId="cb0c92ecd928118c" providerId="LiveId" clId="{BB37DDDC-BE05-4E32-9010-D4B03904BAB6}" dt="2024-05-12T10:52:04.833" v="1124" actId="255"/>
          <ac:spMkLst>
            <pc:docMk/>
            <pc:sldMk cId="3512618445" sldId="322"/>
            <ac:spMk id="171" creationId="{6DF0DF19-BAD4-4B1E-BE70-C4DDD5AAF1ED}"/>
          </ac:spMkLst>
        </pc:spChg>
        <pc:spChg chg="mod">
          <ac:chgData name="淑珍 罗" userId="cb0c92ecd928118c" providerId="LiveId" clId="{BB37DDDC-BE05-4E32-9010-D4B03904BAB6}" dt="2024-05-12T10:51:13.923" v="1115" actId="164"/>
          <ac:spMkLst>
            <pc:docMk/>
            <pc:sldMk cId="3512618445" sldId="322"/>
            <ac:spMk id="172" creationId="{4DC884A6-536A-4A35-990D-5B96ABC5208C}"/>
          </ac:spMkLst>
        </pc:spChg>
        <pc:spChg chg="mod">
          <ac:chgData name="淑珍 罗" userId="cb0c92ecd928118c" providerId="LiveId" clId="{BB37DDDC-BE05-4E32-9010-D4B03904BAB6}" dt="2024-05-12T10:50:54.944" v="1111" actId="1076"/>
          <ac:spMkLst>
            <pc:docMk/>
            <pc:sldMk cId="3512618445" sldId="322"/>
            <ac:spMk id="221" creationId="{6ED6C629-8CE1-480A-A177-C64732B5C895}"/>
          </ac:spMkLst>
        </pc:spChg>
        <pc:spChg chg="mod">
          <ac:chgData name="淑珍 罗" userId="cb0c92ecd928118c" providerId="LiveId" clId="{BB37DDDC-BE05-4E32-9010-D4B03904BAB6}" dt="2024-05-12T10:51:13.923" v="1115" actId="164"/>
          <ac:spMkLst>
            <pc:docMk/>
            <pc:sldMk cId="3512618445" sldId="322"/>
            <ac:spMk id="328" creationId="{6A73DC5F-80B1-40DF-B62B-821ADB44E5AA}"/>
          </ac:spMkLst>
        </pc:spChg>
        <pc:spChg chg="mod">
          <ac:chgData name="淑珍 罗" userId="cb0c92ecd928118c" providerId="LiveId" clId="{BB37DDDC-BE05-4E32-9010-D4B03904BAB6}" dt="2024-05-12T10:50:45.113" v="1108" actId="164"/>
          <ac:spMkLst>
            <pc:docMk/>
            <pc:sldMk cId="3512618445" sldId="322"/>
            <ac:spMk id="329" creationId="{2609BEBD-4304-4F0A-8AD7-A5340E361BC6}"/>
          </ac:spMkLst>
        </pc:spChg>
        <pc:spChg chg="del">
          <ac:chgData name="淑珍 罗" userId="cb0c92ecd928118c" providerId="LiveId" clId="{BB37DDDC-BE05-4E32-9010-D4B03904BAB6}" dt="2024-05-12T10:50:18.241" v="1103" actId="478"/>
          <ac:spMkLst>
            <pc:docMk/>
            <pc:sldMk cId="3512618445" sldId="322"/>
            <ac:spMk id="330" creationId="{8A43E113-CBDE-489C-82FA-7393262BBDA0}"/>
          </ac:spMkLst>
        </pc:spChg>
        <pc:spChg chg="del">
          <ac:chgData name="淑珍 罗" userId="cb0c92ecd928118c" providerId="LiveId" clId="{BB37DDDC-BE05-4E32-9010-D4B03904BAB6}" dt="2024-05-12T10:50:18.241" v="1103" actId="478"/>
          <ac:spMkLst>
            <pc:docMk/>
            <pc:sldMk cId="3512618445" sldId="322"/>
            <ac:spMk id="331" creationId="{A7D56E1B-ECB7-4415-A685-134FFE2F76A1}"/>
          </ac:spMkLst>
        </pc:spChg>
        <pc:grpChg chg="add mod">
          <ac:chgData name="淑珍 罗" userId="cb0c92ecd928118c" providerId="LiveId" clId="{BB37DDDC-BE05-4E32-9010-D4B03904BAB6}" dt="2024-05-12T10:50:59.443" v="1112" actId="1076"/>
          <ac:grpSpMkLst>
            <pc:docMk/>
            <pc:sldMk cId="3512618445" sldId="322"/>
            <ac:grpSpMk id="3" creationId="{B70F3425-C695-5299-9726-A08CF3832C82}"/>
          </ac:grpSpMkLst>
        </pc:grpChg>
        <pc:grpChg chg="add mod">
          <ac:chgData name="淑珍 罗" userId="cb0c92ecd928118c" providerId="LiveId" clId="{BB37DDDC-BE05-4E32-9010-D4B03904BAB6}" dt="2024-05-12T10:51:19.097" v="1116" actId="1076"/>
          <ac:grpSpMkLst>
            <pc:docMk/>
            <pc:sldMk cId="3512618445" sldId="322"/>
            <ac:grpSpMk id="4" creationId="{67775BC1-01C2-123B-953B-BF853DBA0AF0}"/>
          </ac:grpSpMkLst>
        </pc:grpChg>
        <pc:grpChg chg="del">
          <ac:chgData name="淑珍 罗" userId="cb0c92ecd928118c" providerId="LiveId" clId="{BB37DDDC-BE05-4E32-9010-D4B03904BAB6}" dt="2024-05-12T10:50:18.241" v="1103" actId="478"/>
          <ac:grpSpMkLst>
            <pc:docMk/>
            <pc:sldMk cId="3512618445" sldId="322"/>
            <ac:grpSpMk id="18" creationId="{675CEF88-11CD-474A-B415-AFED9244C99F}"/>
          </ac:grpSpMkLst>
        </pc:grpChg>
        <pc:grpChg chg="del">
          <ac:chgData name="淑珍 罗" userId="cb0c92ecd928118c" providerId="LiveId" clId="{BB37DDDC-BE05-4E32-9010-D4B03904BAB6}" dt="2024-05-12T10:50:18.241" v="1103" actId="478"/>
          <ac:grpSpMkLst>
            <pc:docMk/>
            <pc:sldMk cId="3512618445" sldId="322"/>
            <ac:grpSpMk id="148" creationId="{3034ED60-DF22-475C-8175-184952281616}"/>
          </ac:grpSpMkLst>
        </pc:grpChg>
        <pc:grpChg chg="mod">
          <ac:chgData name="淑珍 罗" userId="cb0c92ecd928118c" providerId="LiveId" clId="{BB37DDDC-BE05-4E32-9010-D4B03904BAB6}" dt="2024-05-12T10:50:45.113" v="1108" actId="164"/>
          <ac:grpSpMkLst>
            <pc:docMk/>
            <pc:sldMk cId="3512618445" sldId="322"/>
            <ac:grpSpMk id="159" creationId="{F11FB008-977B-4640-87CB-32A19B3F224C}"/>
          </ac:grpSpMkLst>
        </pc:grpChg>
        <pc:grpChg chg="mod">
          <ac:chgData name="淑珍 罗" userId="cb0c92ecd928118c" providerId="LiveId" clId="{BB37DDDC-BE05-4E32-9010-D4B03904BAB6}" dt="2024-05-12T10:51:13.923" v="1115" actId="164"/>
          <ac:grpSpMkLst>
            <pc:docMk/>
            <pc:sldMk cId="3512618445" sldId="322"/>
            <ac:grpSpMk id="170" creationId="{F3F2F935-507D-4786-BADA-3DED22276886}"/>
          </ac:grpSpMkLst>
        </pc:grpChg>
      </pc:sldChg>
      <pc:sldChg chg="modSp add mod">
        <pc:chgData name="淑珍 罗" userId="cb0c92ecd928118c" providerId="LiveId" clId="{BB37DDDC-BE05-4E32-9010-D4B03904BAB6}" dt="2024-05-12T11:21:12.690" v="1171" actId="1076"/>
        <pc:sldMkLst>
          <pc:docMk/>
          <pc:sldMk cId="87466533" sldId="323"/>
        </pc:sldMkLst>
        <pc:spChg chg="mod">
          <ac:chgData name="淑珍 罗" userId="cb0c92ecd928118c" providerId="LiveId" clId="{BB37DDDC-BE05-4E32-9010-D4B03904BAB6}" dt="2024-05-12T11:21:12.690" v="1171" actId="1076"/>
          <ac:spMkLst>
            <pc:docMk/>
            <pc:sldMk cId="87466533" sldId="323"/>
            <ac:spMk id="4" creationId="{1D0DA552-A6ED-A9DC-94C0-F1BFD0B28078}"/>
          </ac:spMkLst>
        </pc:spChg>
      </pc:sldChg>
      <pc:sldChg chg="new del">
        <pc:chgData name="淑珍 罗" userId="cb0c92ecd928118c" providerId="LiveId" clId="{BB37DDDC-BE05-4E32-9010-D4B03904BAB6}" dt="2024-05-12T11:20:33.121" v="1167" actId="47"/>
        <pc:sldMkLst>
          <pc:docMk/>
          <pc:sldMk cId="221868994" sldId="323"/>
        </pc:sldMkLst>
      </pc:sldChg>
      <pc:sldMasterChg chg="delSldLayout">
        <pc:chgData name="淑珍 罗" userId="cb0c92ecd928118c" providerId="LiveId" clId="{BB37DDDC-BE05-4E32-9010-D4B03904BAB6}" dt="2024-05-12T10:26:43.849" v="893" actId="47"/>
        <pc:sldMasterMkLst>
          <pc:docMk/>
          <pc:sldMasterMk cId="4237916058" sldId="2147483648"/>
        </pc:sldMasterMkLst>
        <pc:sldLayoutChg chg="del">
          <pc:chgData name="淑珍 罗" userId="cb0c92ecd928118c" providerId="LiveId" clId="{BB37DDDC-BE05-4E32-9010-D4B03904BAB6}" dt="2024-05-12T10:26:43.849" v="893" actId="47"/>
          <pc:sldLayoutMkLst>
            <pc:docMk/>
            <pc:sldMasterMk cId="4237916058" sldId="2147483648"/>
            <pc:sldLayoutMk cId="2969067999" sldId="214748365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201AD86-87C1-F34F-A570-94653B2133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9983CAC2-274D-AA49-9273-0BB99AAEE7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D4BB7-ADC9-E64E-AAAA-DB1E10F7C241}" type="datetimeFigureOut">
              <a:rPr kumimoji="1" lang="zh-CN" altLang="en-US" smtClean="0"/>
              <a:t>2024/5/12</a:t>
            </a:fld>
            <a:endParaRPr kumimoji="1" lang="zh-CN" altLang="en-US"/>
          </a:p>
        </p:txBody>
      </p:sp>
      <p:sp>
        <p:nvSpPr>
          <p:cNvPr id="4" name="页脚占位符 3">
            <a:extLst>
              <a:ext uri="{FF2B5EF4-FFF2-40B4-BE49-F238E27FC236}">
                <a16:creationId xmlns:a16="http://schemas.microsoft.com/office/drawing/2014/main" id="{A5DFFCAF-3164-5B4A-A7AA-1F95C1C808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2C173253-261F-124A-8FD0-6B2BCD6E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D9CB6-B921-3743-B681-02986F8A8226}" type="slidenum">
              <a:rPr kumimoji="1" lang="zh-CN" altLang="en-US" smtClean="0"/>
              <a:t>‹#›</a:t>
            </a:fld>
            <a:endParaRPr kumimoji="1" lang="zh-CN" altLang="en-US"/>
          </a:p>
        </p:txBody>
      </p:sp>
    </p:spTree>
    <p:extLst>
      <p:ext uri="{BB962C8B-B14F-4D97-AF65-F5344CB8AC3E}">
        <p14:creationId xmlns:p14="http://schemas.microsoft.com/office/powerpoint/2010/main" val="340772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30C6B-F34A-4F02-BACE-D18C28E3B70A}" type="datetimeFigureOut">
              <a:rPr lang="zh-CN" altLang="en-US" smtClean="0"/>
              <a:t>2024/5/12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DD2B1-1A58-4FDB-AD54-64407EF7A1E7}" type="slidenum">
              <a:rPr lang="zh-CN" altLang="en-US" smtClean="0"/>
              <a:t>‹#›</a:t>
            </a:fld>
            <a:endParaRPr lang="zh-CN" altLang="en-US"/>
          </a:p>
        </p:txBody>
      </p:sp>
    </p:spTree>
    <p:extLst>
      <p:ext uri="{BB962C8B-B14F-4D97-AF65-F5344CB8AC3E}">
        <p14:creationId xmlns:p14="http://schemas.microsoft.com/office/powerpoint/2010/main" val="383071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pic>
        <p:nvPicPr>
          <p:cNvPr id="3" name="图片 2" descr="山上的风景&#10;&#10;描述已自动生成">
            <a:extLst>
              <a:ext uri="{FF2B5EF4-FFF2-40B4-BE49-F238E27FC236}">
                <a16:creationId xmlns:a16="http://schemas.microsoft.com/office/drawing/2014/main" id="{422A68A6-7AA9-46DB-B362-0D5E0857609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FilmGrain grainSize="10"/>
                    </a14:imgEffect>
                  </a14:imgLayer>
                </a14:imgProps>
              </a:ext>
              <a:ext uri="{28A0092B-C50C-407E-A947-70E740481C1C}">
                <a14:useLocalDpi xmlns:a14="http://schemas.microsoft.com/office/drawing/2010/main" val="0"/>
              </a:ext>
            </a:extLst>
          </a:blip>
          <a:srcRect l="3152" t="166" r="14893" b="30770"/>
          <a:stretch/>
        </p:blipFill>
        <p:spPr>
          <a:xfrm flipH="1">
            <a:off x="2313"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127904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图片 1" descr="山上的风景&#10;&#10;描述已自动生成">
            <a:extLst>
              <a:ext uri="{FF2B5EF4-FFF2-40B4-BE49-F238E27FC236}">
                <a16:creationId xmlns:a16="http://schemas.microsoft.com/office/drawing/2014/main" id="{4B639CD6-6049-4F4F-AFC8-09EAE432768C}"/>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FilmGrain grainSize="10"/>
                    </a14:imgEffect>
                  </a14:imgLayer>
                </a14:imgProps>
              </a:ext>
              <a:ext uri="{28A0092B-C50C-407E-A947-70E740481C1C}">
                <a14:useLocalDpi xmlns:a14="http://schemas.microsoft.com/office/drawing/2010/main" val="0"/>
              </a:ext>
            </a:extLst>
          </a:blip>
          <a:srcRect b="15730"/>
          <a:stretch>
            <a:fillRect/>
          </a:stretch>
        </p:blipFill>
        <p:spPr>
          <a:xfrm flipH="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385455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pic>
        <p:nvPicPr>
          <p:cNvPr id="2" name="图片 1" descr="山上的风景&#10;&#10;描述已自动生成">
            <a:extLst>
              <a:ext uri="{FF2B5EF4-FFF2-40B4-BE49-F238E27FC236}">
                <a16:creationId xmlns:a16="http://schemas.microsoft.com/office/drawing/2014/main" id="{FC74EDC2-B4D8-48C7-8E0F-EBA5EA322D62}"/>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FilmGrain grainSize="10"/>
                    </a14:imgEffect>
                  </a14:imgLayer>
                </a14:imgProps>
              </a:ext>
              <a:ext uri="{28A0092B-C50C-407E-A947-70E740481C1C}">
                <a14:useLocalDpi xmlns:a14="http://schemas.microsoft.com/office/drawing/2010/main" val="0"/>
              </a:ext>
            </a:extLst>
          </a:blip>
          <a:srcRect l="20490" r="46" b="33036"/>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66361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83B66EB-2A32-4456-AE9D-6677595619C3}"/>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FilmGrain grainSize="10"/>
                    </a14:imgEffect>
                  </a14:imgLayer>
                </a14:imgProps>
              </a:ext>
              <a:ext uri="{28A0092B-C50C-407E-A947-70E740481C1C}">
                <a14:useLocalDpi xmlns:a14="http://schemas.microsoft.com/office/drawing/2010/main" val="0"/>
              </a:ext>
            </a:extLst>
          </a:blip>
          <a:srcRect l="31520" t="1418" r="6978" b="46755"/>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117" name="组合 116">
            <a:extLst>
              <a:ext uri="{FF2B5EF4-FFF2-40B4-BE49-F238E27FC236}">
                <a16:creationId xmlns:a16="http://schemas.microsoft.com/office/drawing/2014/main" id="{BA887A42-AC5A-4EE2-A8B7-A56212DB0D58}"/>
              </a:ext>
            </a:extLst>
          </p:cNvPr>
          <p:cNvGrpSpPr/>
          <p:nvPr userDrawn="1"/>
        </p:nvGrpSpPr>
        <p:grpSpPr>
          <a:xfrm flipH="1">
            <a:off x="2831651" y="723581"/>
            <a:ext cx="1628505" cy="324011"/>
            <a:chOff x="8988164" y="2998449"/>
            <a:chExt cx="2050177" cy="407908"/>
          </a:xfrm>
        </p:grpSpPr>
        <p:cxnSp>
          <p:nvCxnSpPr>
            <p:cNvPr id="118" name="直接连接符 117">
              <a:extLst>
                <a:ext uri="{FF2B5EF4-FFF2-40B4-BE49-F238E27FC236}">
                  <a16:creationId xmlns:a16="http://schemas.microsoft.com/office/drawing/2014/main" id="{E724EEB5-A866-4343-B375-3C3CBA77DE68}"/>
                </a:ext>
              </a:extLst>
            </p:cNvPr>
            <p:cNvCxnSpPr>
              <a:cxnSpLocks/>
              <a:stCxn id="123" idx="2"/>
            </p:cNvCxnSpPr>
            <p:nvPr/>
          </p:nvCxnSpPr>
          <p:spPr>
            <a:xfrm>
              <a:off x="9802939" y="3406355"/>
              <a:ext cx="1235402" cy="2"/>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105D6854-A1AA-4D09-81E5-5F425384EF84}"/>
                </a:ext>
              </a:extLst>
            </p:cNvPr>
            <p:cNvCxnSpPr>
              <a:cxnSpLocks/>
            </p:cNvCxnSpPr>
            <p:nvPr/>
          </p:nvCxnSpPr>
          <p:spPr>
            <a:xfrm>
              <a:off x="8988164" y="2998449"/>
              <a:ext cx="126586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47965CDD-B459-4A5E-8FAC-FC5AE17F7812}"/>
                </a:ext>
              </a:extLst>
            </p:cNvPr>
            <p:cNvCxnSpPr>
              <a:cxnSpLocks/>
              <a:stCxn id="123" idx="0"/>
              <a:endCxn id="122" idx="0"/>
            </p:cNvCxnSpPr>
            <p:nvPr/>
          </p:nvCxnSpPr>
          <p:spPr>
            <a:xfrm>
              <a:off x="9802332" y="3208236"/>
              <a:ext cx="45169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1" name="任意多边形: 形状 120">
              <a:extLst>
                <a:ext uri="{FF2B5EF4-FFF2-40B4-BE49-F238E27FC236}">
                  <a16:creationId xmlns:a16="http://schemas.microsoft.com/office/drawing/2014/main" id="{8982B40B-C03E-4059-B3AE-6CCB20A04507}"/>
                </a:ext>
              </a:extLst>
            </p:cNvPr>
            <p:cNvSpPr/>
            <p:nvPr/>
          </p:nvSpPr>
          <p:spPr>
            <a:xfrm flipH="1">
              <a:off x="10151035"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122" name="任意多边形: 形状 121">
              <a:extLst>
                <a:ext uri="{FF2B5EF4-FFF2-40B4-BE49-F238E27FC236}">
                  <a16:creationId xmlns:a16="http://schemas.microsoft.com/office/drawing/2014/main" id="{A116B257-3D1B-4375-84D5-CD3A867AEBE2}"/>
                </a:ext>
              </a:extLst>
            </p:cNvPr>
            <p:cNvSpPr/>
            <p:nvPr/>
          </p:nvSpPr>
          <p:spPr>
            <a:xfrm flipH="1">
              <a:off x="10254024"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123" name="弧形 122">
              <a:extLst>
                <a:ext uri="{FF2B5EF4-FFF2-40B4-BE49-F238E27FC236}">
                  <a16:creationId xmlns:a16="http://schemas.microsoft.com/office/drawing/2014/main" id="{14E6F465-5C4A-45F7-A3DD-C912E779AC74}"/>
                </a:ext>
              </a:extLst>
            </p:cNvPr>
            <p:cNvSpPr/>
            <p:nvPr/>
          </p:nvSpPr>
          <p:spPr>
            <a:xfrm flipH="1">
              <a:off x="9703271"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124" name="弧形 123">
              <a:extLst>
                <a:ext uri="{FF2B5EF4-FFF2-40B4-BE49-F238E27FC236}">
                  <a16:creationId xmlns:a16="http://schemas.microsoft.com/office/drawing/2014/main" id="{88BA6E4B-191D-4D85-9CA7-2447F3890026}"/>
                </a:ext>
              </a:extLst>
            </p:cNvPr>
            <p:cNvSpPr/>
            <p:nvPr/>
          </p:nvSpPr>
          <p:spPr>
            <a:xfrm flipH="1">
              <a:off x="9808547"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grpSp>
      <p:grpSp>
        <p:nvGrpSpPr>
          <p:cNvPr id="128" name="组合 127">
            <a:extLst>
              <a:ext uri="{FF2B5EF4-FFF2-40B4-BE49-F238E27FC236}">
                <a16:creationId xmlns:a16="http://schemas.microsoft.com/office/drawing/2014/main" id="{1E2D1C77-5FEA-4F35-B87C-28E3DA42A715}"/>
              </a:ext>
            </a:extLst>
          </p:cNvPr>
          <p:cNvGrpSpPr/>
          <p:nvPr/>
        </p:nvGrpSpPr>
        <p:grpSpPr>
          <a:xfrm rot="10800000">
            <a:off x="4690055" y="413839"/>
            <a:ext cx="2811889" cy="775062"/>
            <a:chOff x="1768536" y="2312557"/>
            <a:chExt cx="3718560" cy="1116443"/>
          </a:xfrm>
        </p:grpSpPr>
        <p:sp>
          <p:nvSpPr>
            <p:cNvPr id="130" name="缺角矩形 129">
              <a:extLst>
                <a:ext uri="{FF2B5EF4-FFF2-40B4-BE49-F238E27FC236}">
                  <a16:creationId xmlns:a16="http://schemas.microsoft.com/office/drawing/2014/main" id="{658D17EA-DE60-47F0-858A-E2369CC45671}"/>
                </a:ext>
              </a:extLst>
            </p:cNvPr>
            <p:cNvSpPr/>
            <p:nvPr/>
          </p:nvSpPr>
          <p:spPr>
            <a:xfrm>
              <a:off x="1768536" y="2312557"/>
              <a:ext cx="3718560" cy="1116443"/>
            </a:xfrm>
            <a:prstGeom prst="plaqu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缺角矩形 130">
              <a:extLst>
                <a:ext uri="{FF2B5EF4-FFF2-40B4-BE49-F238E27FC236}">
                  <a16:creationId xmlns:a16="http://schemas.microsoft.com/office/drawing/2014/main" id="{1A542FDC-57B6-4E41-8910-492B1CCECE74}"/>
                </a:ext>
              </a:extLst>
            </p:cNvPr>
            <p:cNvSpPr/>
            <p:nvPr/>
          </p:nvSpPr>
          <p:spPr>
            <a:xfrm>
              <a:off x="1813560" y="2357942"/>
              <a:ext cx="3627120" cy="1025672"/>
            </a:xfrm>
            <a:prstGeom prst="plaque">
              <a:avLst/>
            </a:prstGeom>
            <a:solidFill>
              <a:schemeClr val="accent1"/>
            </a:solidFill>
            <a:ln w="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9" name="缺角矩形 128">
            <a:extLst>
              <a:ext uri="{FF2B5EF4-FFF2-40B4-BE49-F238E27FC236}">
                <a16:creationId xmlns:a16="http://schemas.microsoft.com/office/drawing/2014/main" id="{3686BE8D-0308-468D-AFC0-AFD902AE8063}"/>
              </a:ext>
            </a:extLst>
          </p:cNvPr>
          <p:cNvSpPr/>
          <p:nvPr/>
        </p:nvSpPr>
        <p:spPr>
          <a:xfrm rot="10800000">
            <a:off x="4690054" y="413839"/>
            <a:ext cx="2811889" cy="775062"/>
          </a:xfrm>
          <a:prstGeom prst="plaque">
            <a:avLst/>
          </a:prstGeom>
          <a:blipFill>
            <a:blip r:embed="rId4">
              <a:alphaModFix amt="5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标题 115">
            <a:extLst>
              <a:ext uri="{FF2B5EF4-FFF2-40B4-BE49-F238E27FC236}">
                <a16:creationId xmlns:a16="http://schemas.microsoft.com/office/drawing/2014/main" id="{2B8E4D16-CB3B-49C1-A806-8AB386FA701E}"/>
              </a:ext>
            </a:extLst>
          </p:cNvPr>
          <p:cNvSpPr>
            <a:spLocks noGrp="1"/>
          </p:cNvSpPr>
          <p:nvPr>
            <p:ph type="title" hasCustomPrompt="1"/>
          </p:nvPr>
        </p:nvSpPr>
        <p:spPr>
          <a:xfrm>
            <a:off x="4172027" y="567727"/>
            <a:ext cx="3794612" cy="589205"/>
          </a:xfrm>
          <a:prstGeom prst="rect">
            <a:avLst/>
          </a:prstGeom>
        </p:spPr>
        <p:txBody>
          <a:bodyPr/>
          <a:lstStyle>
            <a:lvl1pPr algn="ctr">
              <a:defRPr sz="3600">
                <a:solidFill>
                  <a:schemeClr val="bg1"/>
                </a:solidFill>
              </a:defRPr>
            </a:lvl1pPr>
          </a:lstStyle>
          <a:p>
            <a:r>
              <a:rPr lang="zh-CN" altLang="en-US" dirty="0"/>
              <a:t>单击编辑标题</a:t>
            </a:r>
          </a:p>
        </p:txBody>
      </p:sp>
      <p:grpSp>
        <p:nvGrpSpPr>
          <p:cNvPr id="140" name="组合 139">
            <a:extLst>
              <a:ext uri="{FF2B5EF4-FFF2-40B4-BE49-F238E27FC236}">
                <a16:creationId xmlns:a16="http://schemas.microsoft.com/office/drawing/2014/main" id="{595FD8C0-6430-4434-8163-064717F990BA}"/>
              </a:ext>
            </a:extLst>
          </p:cNvPr>
          <p:cNvGrpSpPr/>
          <p:nvPr userDrawn="1"/>
        </p:nvGrpSpPr>
        <p:grpSpPr>
          <a:xfrm>
            <a:off x="7786035" y="723581"/>
            <a:ext cx="1628505" cy="324011"/>
            <a:chOff x="8988164" y="2998449"/>
            <a:chExt cx="2050177" cy="407908"/>
          </a:xfrm>
        </p:grpSpPr>
        <p:cxnSp>
          <p:nvCxnSpPr>
            <p:cNvPr id="141" name="直接连接符 140">
              <a:extLst>
                <a:ext uri="{FF2B5EF4-FFF2-40B4-BE49-F238E27FC236}">
                  <a16:creationId xmlns:a16="http://schemas.microsoft.com/office/drawing/2014/main" id="{76689FEC-B956-47D9-A4A2-7405A3593AEB}"/>
                </a:ext>
              </a:extLst>
            </p:cNvPr>
            <p:cNvCxnSpPr>
              <a:cxnSpLocks/>
              <a:stCxn id="146" idx="2"/>
            </p:cNvCxnSpPr>
            <p:nvPr/>
          </p:nvCxnSpPr>
          <p:spPr>
            <a:xfrm>
              <a:off x="9802939" y="3406355"/>
              <a:ext cx="1235402" cy="2"/>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357D5F85-6BB7-4AC8-A706-1C9481EA771D}"/>
                </a:ext>
              </a:extLst>
            </p:cNvPr>
            <p:cNvCxnSpPr>
              <a:cxnSpLocks/>
            </p:cNvCxnSpPr>
            <p:nvPr/>
          </p:nvCxnSpPr>
          <p:spPr>
            <a:xfrm>
              <a:off x="8988164" y="2998449"/>
              <a:ext cx="126586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86189CB3-1238-40DD-B368-4E19F6EB535A}"/>
                </a:ext>
              </a:extLst>
            </p:cNvPr>
            <p:cNvCxnSpPr>
              <a:cxnSpLocks/>
              <a:stCxn id="146" idx="0"/>
              <a:endCxn id="145" idx="0"/>
            </p:cNvCxnSpPr>
            <p:nvPr/>
          </p:nvCxnSpPr>
          <p:spPr>
            <a:xfrm>
              <a:off x="9802332" y="3208236"/>
              <a:ext cx="45169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44" name="任意多边形: 形状 143">
              <a:extLst>
                <a:ext uri="{FF2B5EF4-FFF2-40B4-BE49-F238E27FC236}">
                  <a16:creationId xmlns:a16="http://schemas.microsoft.com/office/drawing/2014/main" id="{27FB5271-EDC6-4582-88BD-C2D2BD3A3C73}"/>
                </a:ext>
              </a:extLst>
            </p:cNvPr>
            <p:cNvSpPr/>
            <p:nvPr/>
          </p:nvSpPr>
          <p:spPr>
            <a:xfrm flipH="1">
              <a:off x="10151035"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145" name="任意多边形: 形状 144">
              <a:extLst>
                <a:ext uri="{FF2B5EF4-FFF2-40B4-BE49-F238E27FC236}">
                  <a16:creationId xmlns:a16="http://schemas.microsoft.com/office/drawing/2014/main" id="{056BD222-C9A0-403C-9DE5-510AA6965E64}"/>
                </a:ext>
              </a:extLst>
            </p:cNvPr>
            <p:cNvSpPr/>
            <p:nvPr/>
          </p:nvSpPr>
          <p:spPr>
            <a:xfrm flipH="1">
              <a:off x="10254024"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146" name="弧形 145">
              <a:extLst>
                <a:ext uri="{FF2B5EF4-FFF2-40B4-BE49-F238E27FC236}">
                  <a16:creationId xmlns:a16="http://schemas.microsoft.com/office/drawing/2014/main" id="{E45A0651-A68E-49EA-904C-072CD28A5EBA}"/>
                </a:ext>
              </a:extLst>
            </p:cNvPr>
            <p:cNvSpPr/>
            <p:nvPr/>
          </p:nvSpPr>
          <p:spPr>
            <a:xfrm flipH="1">
              <a:off x="9703271"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147" name="弧形 146">
              <a:extLst>
                <a:ext uri="{FF2B5EF4-FFF2-40B4-BE49-F238E27FC236}">
                  <a16:creationId xmlns:a16="http://schemas.microsoft.com/office/drawing/2014/main" id="{7A0F83F7-F484-4759-B13A-23020EF9DD42}"/>
                </a:ext>
              </a:extLst>
            </p:cNvPr>
            <p:cNvSpPr/>
            <p:nvPr/>
          </p:nvSpPr>
          <p:spPr>
            <a:xfrm flipH="1">
              <a:off x="9808547"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grpSp>
    </p:spTree>
    <p:extLst>
      <p:ext uri="{BB962C8B-B14F-4D97-AF65-F5344CB8AC3E}">
        <p14:creationId xmlns:p14="http://schemas.microsoft.com/office/powerpoint/2010/main" val="1134196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91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zh-CN"/>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userDrawn="1">
          <p15:clr>
            <a:srgbClr val="C35EA4"/>
          </p15:clr>
        </p15:guide>
        <p15:guide id="4" orient="horz" pos="4315" userDrawn="1">
          <p15:clr>
            <a:srgbClr val="C35EA4"/>
          </p15:clr>
        </p15:guide>
        <p15:guide id="5" userDrawn="1">
          <p15:clr>
            <a:srgbClr val="C35EA4"/>
          </p15:clr>
        </p15:guide>
        <p15:guide id="6" pos="7680" userDrawn="1">
          <p15:clr>
            <a:srgbClr val="C35EA4"/>
          </p15:clr>
        </p15:guide>
        <p15:guide id="7" pos="438" userDrawn="1">
          <p15:clr>
            <a:srgbClr val="F26B43"/>
          </p15:clr>
        </p15:guide>
        <p15:guide id="8" pos="7242" userDrawn="1">
          <p15:clr>
            <a:srgbClr val="F26B43"/>
          </p15:clr>
        </p15:guide>
        <p15:guide id="9" orient="horz" pos="572" userDrawn="1">
          <p15:clr>
            <a:srgbClr val="F26B43"/>
          </p15:clr>
        </p15:guide>
        <p15:guide id="10"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4.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椭圆 77">
            <a:extLst>
              <a:ext uri="{FF2B5EF4-FFF2-40B4-BE49-F238E27FC236}">
                <a16:creationId xmlns:a16="http://schemas.microsoft.com/office/drawing/2014/main" id="{F29DEB09-699C-4CA8-819D-A74E9D335BAE}"/>
              </a:ext>
            </a:extLst>
          </p:cNvPr>
          <p:cNvSpPr/>
          <p:nvPr/>
        </p:nvSpPr>
        <p:spPr>
          <a:xfrm>
            <a:off x="4030256" y="549275"/>
            <a:ext cx="4167508" cy="4167508"/>
          </a:xfrm>
          <a:prstGeom prst="ellipse">
            <a:avLst/>
          </a:prstGeom>
          <a:gradFill>
            <a:gsLst>
              <a:gs pos="0">
                <a:schemeClr val="bg1">
                  <a:alpha val="50000"/>
                </a:schemeClr>
              </a:gs>
              <a:gs pos="100000">
                <a:schemeClr val="bg1">
                  <a:alpha val="0"/>
                </a:schemeClr>
              </a:gs>
            </a:gsLst>
            <a:lin ang="5400000" scaled="1"/>
          </a:gradFill>
          <a:ln w="12700" cap="flat" cmpd="sng" algn="ctr">
            <a:noFill/>
            <a:prstDash val="solid"/>
            <a:miter lim="800000"/>
          </a:ln>
          <a:effectLst>
            <a:outerShdw blurRad="5588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a:p>
        </p:txBody>
      </p:sp>
      <p:sp>
        <p:nvSpPr>
          <p:cNvPr id="18" name="文本框 17">
            <a:extLst>
              <a:ext uri="{FF2B5EF4-FFF2-40B4-BE49-F238E27FC236}">
                <a16:creationId xmlns:a16="http://schemas.microsoft.com/office/drawing/2014/main" id="{3E244500-0820-431B-A9E4-5E924B8C4E7B}"/>
              </a:ext>
            </a:extLst>
          </p:cNvPr>
          <p:cNvSpPr txBox="1"/>
          <p:nvPr/>
        </p:nvSpPr>
        <p:spPr>
          <a:xfrm>
            <a:off x="986234" y="1511655"/>
            <a:ext cx="9421090" cy="1477328"/>
          </a:xfrm>
          <a:prstGeom prst="rect">
            <a:avLst/>
          </a:prstGeom>
          <a:noFill/>
        </p:spPr>
        <p:txBody>
          <a:bodyPr wrap="square" lIns="0" tIns="0" rIns="0" bIns="0" rtlCol="0" anchor="t">
            <a:spAutoFit/>
          </a:bodyPr>
          <a:lstStyle/>
          <a:p>
            <a:pPr algn="ctr"/>
            <a:r>
              <a:rPr lang="en-US" altLang="zh-CN" sz="4800" b="1" dirty="0">
                <a:solidFill>
                  <a:schemeClr val="accent1">
                    <a:lumMod val="100000"/>
                  </a:schemeClr>
                </a:solidFill>
                <a:latin typeface="+mj-ea"/>
                <a:ea typeface="+mj-ea"/>
              </a:rPr>
              <a:t>Huo </a:t>
            </a:r>
            <a:r>
              <a:rPr lang="en-US" altLang="zh-CN" sz="4800" b="1" dirty="0" err="1">
                <a:solidFill>
                  <a:schemeClr val="accent1">
                    <a:lumMod val="100000"/>
                  </a:schemeClr>
                </a:solidFill>
                <a:latin typeface="+mj-ea"/>
                <a:ea typeface="+mj-ea"/>
              </a:rPr>
              <a:t>Yuanjia</a:t>
            </a:r>
            <a:r>
              <a:rPr lang="en-US" altLang="zh-CN" sz="4800" b="1" dirty="0">
                <a:solidFill>
                  <a:schemeClr val="accent1">
                    <a:lumMod val="100000"/>
                  </a:schemeClr>
                </a:solidFill>
                <a:latin typeface="+mj-ea"/>
                <a:ea typeface="+mj-ea"/>
              </a:rPr>
              <a:t>: The Symbol of Chinese Martial Art Culture</a:t>
            </a:r>
            <a:endParaRPr lang="zh-CN" altLang="en-US" sz="4800" b="1" dirty="0">
              <a:solidFill>
                <a:schemeClr val="accent1">
                  <a:lumMod val="100000"/>
                </a:schemeClr>
              </a:solidFill>
              <a:effectLst/>
              <a:latin typeface="+mj-ea"/>
              <a:ea typeface="+mj-ea"/>
            </a:endParaRPr>
          </a:p>
        </p:txBody>
      </p:sp>
      <p:sp>
        <p:nvSpPr>
          <p:cNvPr id="9" name="文本框 8">
            <a:extLst>
              <a:ext uri="{FF2B5EF4-FFF2-40B4-BE49-F238E27FC236}">
                <a16:creationId xmlns:a16="http://schemas.microsoft.com/office/drawing/2014/main" id="{1C1DA35D-4207-4821-BB31-22FFE5466D11}"/>
              </a:ext>
            </a:extLst>
          </p:cNvPr>
          <p:cNvSpPr txBox="1"/>
          <p:nvPr/>
        </p:nvSpPr>
        <p:spPr>
          <a:xfrm>
            <a:off x="4160248" y="3345375"/>
            <a:ext cx="4037516" cy="430887"/>
          </a:xfrm>
          <a:prstGeom prst="rect">
            <a:avLst/>
          </a:prstGeom>
          <a:noFill/>
        </p:spPr>
        <p:txBody>
          <a:bodyPr wrap="none" lIns="0" tIns="0" rIns="0" bIns="0" rtlCol="0" anchor="t">
            <a:spAutoFit/>
          </a:bodyPr>
          <a:lstStyle/>
          <a:p>
            <a:r>
              <a:rPr lang="en-US" altLang="zh-CN" sz="2800" dirty="0">
                <a:solidFill>
                  <a:schemeClr val="accent1"/>
                </a:solidFill>
              </a:rPr>
              <a:t>Presenter: Luo </a:t>
            </a:r>
            <a:r>
              <a:rPr lang="en-US" altLang="zh-CN" sz="2800" dirty="0" err="1">
                <a:solidFill>
                  <a:schemeClr val="accent1"/>
                </a:solidFill>
              </a:rPr>
              <a:t>Shuzhen</a:t>
            </a:r>
            <a:endParaRPr lang="zh-CN" altLang="en-US" sz="2800" dirty="0">
              <a:solidFill>
                <a:schemeClr val="accent1"/>
              </a:solidFill>
            </a:endParaRPr>
          </a:p>
        </p:txBody>
      </p:sp>
      <p:grpSp>
        <p:nvGrpSpPr>
          <p:cNvPr id="13" name="组合 12">
            <a:extLst>
              <a:ext uri="{FF2B5EF4-FFF2-40B4-BE49-F238E27FC236}">
                <a16:creationId xmlns:a16="http://schemas.microsoft.com/office/drawing/2014/main" id="{E12646CE-0EDD-4BBF-BFB2-C5B5CA0E588C}"/>
              </a:ext>
            </a:extLst>
          </p:cNvPr>
          <p:cNvGrpSpPr/>
          <p:nvPr/>
        </p:nvGrpSpPr>
        <p:grpSpPr>
          <a:xfrm>
            <a:off x="2575935" y="3470180"/>
            <a:ext cx="909489" cy="179648"/>
            <a:chOff x="2731283" y="5385651"/>
            <a:chExt cx="909489" cy="179648"/>
          </a:xfrm>
        </p:grpSpPr>
        <p:cxnSp>
          <p:nvCxnSpPr>
            <p:cNvPr id="65" name="直接连接符 64">
              <a:extLst>
                <a:ext uri="{FF2B5EF4-FFF2-40B4-BE49-F238E27FC236}">
                  <a16:creationId xmlns:a16="http://schemas.microsoft.com/office/drawing/2014/main" id="{4468125E-BED0-49EA-83C4-315CFD53847F}"/>
                </a:ext>
              </a:extLst>
            </p:cNvPr>
            <p:cNvCxnSpPr>
              <a:cxnSpLocks/>
            </p:cNvCxnSpPr>
            <p:nvPr/>
          </p:nvCxnSpPr>
          <p:spPr>
            <a:xfrm>
              <a:off x="2731283" y="5475475"/>
              <a:ext cx="5873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7" name="组合 66">
              <a:extLst>
                <a:ext uri="{FF2B5EF4-FFF2-40B4-BE49-F238E27FC236}">
                  <a16:creationId xmlns:a16="http://schemas.microsoft.com/office/drawing/2014/main" id="{3672211D-63F9-48CD-B31D-6C2918668723}"/>
                </a:ext>
              </a:extLst>
            </p:cNvPr>
            <p:cNvGrpSpPr/>
            <p:nvPr/>
          </p:nvGrpSpPr>
          <p:grpSpPr>
            <a:xfrm>
              <a:off x="3371300" y="5385651"/>
              <a:ext cx="269472" cy="179648"/>
              <a:chOff x="3358750" y="1717040"/>
              <a:chExt cx="548637" cy="365758"/>
            </a:xfrm>
          </p:grpSpPr>
          <p:sp>
            <p:nvSpPr>
              <p:cNvPr id="71" name="菱形 70">
                <a:extLst>
                  <a:ext uri="{FF2B5EF4-FFF2-40B4-BE49-F238E27FC236}">
                    <a16:creationId xmlns:a16="http://schemas.microsoft.com/office/drawing/2014/main" id="{296F1C85-06AB-405F-999E-0CC794BF4B3D}"/>
                  </a:ext>
                </a:extLst>
              </p:cNvPr>
              <p:cNvSpPr/>
              <p:nvPr/>
            </p:nvSpPr>
            <p:spPr>
              <a:xfrm>
                <a:off x="3358750" y="1717040"/>
                <a:ext cx="365758" cy="365758"/>
              </a:xfrm>
              <a:prstGeom prst="diamond">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a:p>
            </p:txBody>
          </p:sp>
          <p:sp>
            <p:nvSpPr>
              <p:cNvPr id="72" name="菱形 71">
                <a:extLst>
                  <a:ext uri="{FF2B5EF4-FFF2-40B4-BE49-F238E27FC236}">
                    <a16:creationId xmlns:a16="http://schemas.microsoft.com/office/drawing/2014/main" id="{03F2C6F8-5727-4E1E-B903-2DB0A0064DF1}"/>
                  </a:ext>
                </a:extLst>
              </p:cNvPr>
              <p:cNvSpPr/>
              <p:nvPr/>
            </p:nvSpPr>
            <p:spPr>
              <a:xfrm>
                <a:off x="3541629" y="1717040"/>
                <a:ext cx="365758" cy="365758"/>
              </a:xfrm>
              <a:prstGeom prst="diamond">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a:p>
            </p:txBody>
          </p:sp>
        </p:grpSp>
        <p:sp>
          <p:nvSpPr>
            <p:cNvPr id="76" name="任意多边形: 形状 75">
              <a:extLst>
                <a:ext uri="{FF2B5EF4-FFF2-40B4-BE49-F238E27FC236}">
                  <a16:creationId xmlns:a16="http://schemas.microsoft.com/office/drawing/2014/main" id="{CA29F8D6-93AC-439D-9E4F-34689B1DDA7C}"/>
                </a:ext>
              </a:extLst>
            </p:cNvPr>
            <p:cNvSpPr/>
            <p:nvPr/>
          </p:nvSpPr>
          <p:spPr>
            <a:xfrm>
              <a:off x="3463029" y="5430563"/>
              <a:ext cx="89824" cy="89824"/>
            </a:xfrm>
            <a:custGeom>
              <a:avLst/>
              <a:gdLst>
                <a:gd name="connsiteX0" fmla="*/ 44912 w 89824"/>
                <a:gd name="connsiteY0" fmla="*/ 0 h 89824"/>
                <a:gd name="connsiteX1" fmla="*/ 89824 w 89824"/>
                <a:gd name="connsiteY1" fmla="*/ 44912 h 89824"/>
                <a:gd name="connsiteX2" fmla="*/ 44912 w 89824"/>
                <a:gd name="connsiteY2" fmla="*/ 89824 h 89824"/>
                <a:gd name="connsiteX3" fmla="*/ 0 w 89824"/>
                <a:gd name="connsiteY3" fmla="*/ 44912 h 89824"/>
              </a:gdLst>
              <a:ahLst/>
              <a:cxnLst>
                <a:cxn ang="0">
                  <a:pos x="connsiteX0" y="connsiteY0"/>
                </a:cxn>
                <a:cxn ang="0">
                  <a:pos x="connsiteX1" y="connsiteY1"/>
                </a:cxn>
                <a:cxn ang="0">
                  <a:pos x="connsiteX2" y="connsiteY2"/>
                </a:cxn>
                <a:cxn ang="0">
                  <a:pos x="connsiteX3" y="connsiteY3"/>
                </a:cxn>
              </a:cxnLst>
              <a:rect l="l" t="t" r="r" b="b"/>
              <a:pathLst>
                <a:path w="89824" h="89824">
                  <a:moveTo>
                    <a:pt x="44912" y="0"/>
                  </a:moveTo>
                  <a:lnTo>
                    <a:pt x="89824" y="44912"/>
                  </a:lnTo>
                  <a:lnTo>
                    <a:pt x="44912" y="89824"/>
                  </a:lnTo>
                  <a:lnTo>
                    <a:pt x="0" y="44912"/>
                  </a:lnTo>
                  <a:close/>
                </a:path>
              </a:pathLst>
            </a:custGeom>
            <a:solidFill>
              <a:schemeClr val="accent1"/>
            </a:solid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chemeClr val="accent1"/>
                </a:solidFill>
              </a:endParaRPr>
            </a:p>
          </p:txBody>
        </p:sp>
      </p:grpSp>
      <p:sp>
        <p:nvSpPr>
          <p:cNvPr id="112" name="任意多边形: 形状 111">
            <a:extLst>
              <a:ext uri="{FF2B5EF4-FFF2-40B4-BE49-F238E27FC236}">
                <a16:creationId xmlns:a16="http://schemas.microsoft.com/office/drawing/2014/main" id="{690E6C7D-9E8B-4AFA-9453-EBBA9AE6F479}"/>
              </a:ext>
            </a:extLst>
          </p:cNvPr>
          <p:cNvSpPr/>
          <p:nvPr/>
        </p:nvSpPr>
        <p:spPr>
          <a:xfrm flipH="1">
            <a:off x="3575248" y="3175741"/>
            <a:ext cx="5041501" cy="748012"/>
          </a:xfrm>
          <a:custGeom>
            <a:avLst/>
            <a:gdLst>
              <a:gd name="connsiteX0" fmla="*/ 2519550 w 5041501"/>
              <a:gd name="connsiteY0" fmla="*/ 0 h 748012"/>
              <a:gd name="connsiteX1" fmla="*/ 2343499 w 5041501"/>
              <a:gd name="connsiteY1" fmla="*/ 152268 h 748012"/>
              <a:gd name="connsiteX2" fmla="*/ 2311026 w 5041501"/>
              <a:gd name="connsiteY2" fmla="*/ 156027 h 748012"/>
              <a:gd name="connsiteX3" fmla="*/ 239534 w 5041501"/>
              <a:gd name="connsiteY3" fmla="*/ 156027 h 748012"/>
              <a:gd name="connsiteX4" fmla="*/ 196019 w 5041501"/>
              <a:gd name="connsiteY4" fmla="*/ 199542 h 748012"/>
              <a:gd name="connsiteX5" fmla="*/ 196019 w 5041501"/>
              <a:gd name="connsiteY5" fmla="*/ 211022 h 748012"/>
              <a:gd name="connsiteX6" fmla="*/ 187667 w 5041501"/>
              <a:gd name="connsiteY6" fmla="*/ 207562 h 748012"/>
              <a:gd name="connsiteX7" fmla="*/ 112929 w 5041501"/>
              <a:gd name="connsiteY7" fmla="*/ 207562 h 748012"/>
              <a:gd name="connsiteX8" fmla="*/ 83886 w 5041501"/>
              <a:gd name="connsiteY8" fmla="*/ 236605 h 748012"/>
              <a:gd name="connsiteX9" fmla="*/ 83886 w 5041501"/>
              <a:gd name="connsiteY9" fmla="*/ 232976 h 748012"/>
              <a:gd name="connsiteX10" fmla="*/ 0 w 5041501"/>
              <a:gd name="connsiteY10" fmla="*/ 379297 h 748012"/>
              <a:gd name="connsiteX11" fmla="*/ 83886 w 5041501"/>
              <a:gd name="connsiteY11" fmla="*/ 525619 h 748012"/>
              <a:gd name="connsiteX12" fmla="*/ 83886 w 5041501"/>
              <a:gd name="connsiteY12" fmla="*/ 521989 h 748012"/>
              <a:gd name="connsiteX13" fmla="*/ 112929 w 5041501"/>
              <a:gd name="connsiteY13" fmla="*/ 551032 h 748012"/>
              <a:gd name="connsiteX14" fmla="*/ 187667 w 5041501"/>
              <a:gd name="connsiteY14" fmla="*/ 551032 h 748012"/>
              <a:gd name="connsiteX15" fmla="*/ 196019 w 5041501"/>
              <a:gd name="connsiteY15" fmla="*/ 547573 h 748012"/>
              <a:gd name="connsiteX16" fmla="*/ 196019 w 5041501"/>
              <a:gd name="connsiteY16" fmla="*/ 559053 h 748012"/>
              <a:gd name="connsiteX17" fmla="*/ 239534 w 5041501"/>
              <a:gd name="connsiteY17" fmla="*/ 602568 h 748012"/>
              <a:gd name="connsiteX18" fmla="*/ 2361155 w 5041501"/>
              <a:gd name="connsiteY18" fmla="*/ 602568 h 748012"/>
              <a:gd name="connsiteX19" fmla="*/ 2435123 w 5041501"/>
              <a:gd name="connsiteY19" fmla="*/ 631159 h 748012"/>
              <a:gd name="connsiteX20" fmla="*/ 2519550 w 5041501"/>
              <a:gd name="connsiteY20" fmla="*/ 748012 h 748012"/>
              <a:gd name="connsiteX21" fmla="*/ 2603977 w 5041501"/>
              <a:gd name="connsiteY21" fmla="*/ 631159 h 748012"/>
              <a:gd name="connsiteX22" fmla="*/ 2677946 w 5041501"/>
              <a:gd name="connsiteY22" fmla="*/ 602568 h 748012"/>
              <a:gd name="connsiteX23" fmla="*/ 4799569 w 5041501"/>
              <a:gd name="connsiteY23" fmla="*/ 602568 h 748012"/>
              <a:gd name="connsiteX24" fmla="*/ 4843084 w 5041501"/>
              <a:gd name="connsiteY24" fmla="*/ 559053 h 748012"/>
              <a:gd name="connsiteX25" fmla="*/ 4843084 w 5041501"/>
              <a:gd name="connsiteY25" fmla="*/ 545949 h 748012"/>
              <a:gd name="connsiteX26" fmla="*/ 4855357 w 5041501"/>
              <a:gd name="connsiteY26" fmla="*/ 551032 h 748012"/>
              <a:gd name="connsiteX27" fmla="*/ 4930095 w 5041501"/>
              <a:gd name="connsiteY27" fmla="*/ 551032 h 748012"/>
              <a:gd name="connsiteX28" fmla="*/ 4959138 w 5041501"/>
              <a:gd name="connsiteY28" fmla="*/ 521989 h 748012"/>
              <a:gd name="connsiteX29" fmla="*/ 4959138 w 5041501"/>
              <a:gd name="connsiteY29" fmla="*/ 512456 h 748012"/>
              <a:gd name="connsiteX30" fmla="*/ 4964207 w 5041501"/>
              <a:gd name="connsiteY30" fmla="*/ 468664 h 748012"/>
              <a:gd name="connsiteX31" fmla="*/ 5041501 w 5041501"/>
              <a:gd name="connsiteY31" fmla="*/ 379297 h 748012"/>
              <a:gd name="connsiteX32" fmla="*/ 4964207 w 5041501"/>
              <a:gd name="connsiteY32" fmla="*/ 289931 h 748012"/>
              <a:gd name="connsiteX33" fmla="*/ 4959138 w 5041501"/>
              <a:gd name="connsiteY33" fmla="*/ 246138 h 748012"/>
              <a:gd name="connsiteX34" fmla="*/ 4959138 w 5041501"/>
              <a:gd name="connsiteY34" fmla="*/ 236605 h 748012"/>
              <a:gd name="connsiteX35" fmla="*/ 4930095 w 5041501"/>
              <a:gd name="connsiteY35" fmla="*/ 207562 h 748012"/>
              <a:gd name="connsiteX36" fmla="*/ 4855357 w 5041501"/>
              <a:gd name="connsiteY36" fmla="*/ 207562 h 748012"/>
              <a:gd name="connsiteX37" fmla="*/ 4843084 w 5041501"/>
              <a:gd name="connsiteY37" fmla="*/ 212646 h 748012"/>
              <a:gd name="connsiteX38" fmla="*/ 4843084 w 5041501"/>
              <a:gd name="connsiteY38" fmla="*/ 199542 h 748012"/>
              <a:gd name="connsiteX39" fmla="*/ 4799569 w 5041501"/>
              <a:gd name="connsiteY39" fmla="*/ 156027 h 748012"/>
              <a:gd name="connsiteX40" fmla="*/ 2728074 w 5041501"/>
              <a:gd name="connsiteY40" fmla="*/ 156027 h 748012"/>
              <a:gd name="connsiteX41" fmla="*/ 2695601 w 5041501"/>
              <a:gd name="connsiteY41" fmla="*/ 152268 h 748012"/>
              <a:gd name="connsiteX42" fmla="*/ 2519550 w 5041501"/>
              <a:gd name="connsiteY42" fmla="*/ 0 h 74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41501" h="748012">
                <a:moveTo>
                  <a:pt x="2519550" y="0"/>
                </a:moveTo>
                <a:cubicBezTo>
                  <a:pt x="2519550" y="68450"/>
                  <a:pt x="2446957" y="127181"/>
                  <a:pt x="2343499" y="152268"/>
                </a:cubicBezTo>
                <a:lnTo>
                  <a:pt x="2311026" y="156027"/>
                </a:lnTo>
                <a:lnTo>
                  <a:pt x="239534" y="156027"/>
                </a:lnTo>
                <a:cubicBezTo>
                  <a:pt x="215501" y="156027"/>
                  <a:pt x="196019" y="175509"/>
                  <a:pt x="196019" y="199542"/>
                </a:cubicBezTo>
                <a:lnTo>
                  <a:pt x="196019" y="211022"/>
                </a:lnTo>
                <a:lnTo>
                  <a:pt x="187667" y="207562"/>
                </a:lnTo>
                <a:lnTo>
                  <a:pt x="112929" y="207562"/>
                </a:lnTo>
                <a:cubicBezTo>
                  <a:pt x="96889" y="207562"/>
                  <a:pt x="83886" y="220565"/>
                  <a:pt x="83886" y="236605"/>
                </a:cubicBezTo>
                <a:lnTo>
                  <a:pt x="83886" y="232976"/>
                </a:lnTo>
                <a:cubicBezTo>
                  <a:pt x="83886" y="313787"/>
                  <a:pt x="46328" y="379297"/>
                  <a:pt x="0" y="379297"/>
                </a:cubicBezTo>
                <a:cubicBezTo>
                  <a:pt x="46328" y="379297"/>
                  <a:pt x="83886" y="444808"/>
                  <a:pt x="83886" y="525619"/>
                </a:cubicBezTo>
                <a:lnTo>
                  <a:pt x="83886" y="521989"/>
                </a:lnTo>
                <a:cubicBezTo>
                  <a:pt x="83886" y="538029"/>
                  <a:pt x="96889" y="551032"/>
                  <a:pt x="112929" y="551032"/>
                </a:cubicBezTo>
                <a:lnTo>
                  <a:pt x="187667" y="551032"/>
                </a:lnTo>
                <a:lnTo>
                  <a:pt x="196019" y="547573"/>
                </a:lnTo>
                <a:lnTo>
                  <a:pt x="196019" y="559053"/>
                </a:lnTo>
                <a:cubicBezTo>
                  <a:pt x="196019" y="583086"/>
                  <a:pt x="215501" y="602568"/>
                  <a:pt x="239534" y="602568"/>
                </a:cubicBezTo>
                <a:lnTo>
                  <a:pt x="2361155" y="602568"/>
                </a:lnTo>
                <a:lnTo>
                  <a:pt x="2435123" y="631159"/>
                </a:lnTo>
                <a:cubicBezTo>
                  <a:pt x="2487287" y="661065"/>
                  <a:pt x="2519550" y="702378"/>
                  <a:pt x="2519550" y="748012"/>
                </a:cubicBezTo>
                <a:cubicBezTo>
                  <a:pt x="2519550" y="702378"/>
                  <a:pt x="2551814" y="661065"/>
                  <a:pt x="2603977" y="631159"/>
                </a:cubicBezTo>
                <a:lnTo>
                  <a:pt x="2677946" y="602568"/>
                </a:lnTo>
                <a:lnTo>
                  <a:pt x="4799569" y="602568"/>
                </a:lnTo>
                <a:cubicBezTo>
                  <a:pt x="4823602" y="602568"/>
                  <a:pt x="4843084" y="583086"/>
                  <a:pt x="4843084" y="559053"/>
                </a:cubicBezTo>
                <a:lnTo>
                  <a:pt x="4843084" y="545949"/>
                </a:lnTo>
                <a:lnTo>
                  <a:pt x="4855357" y="551032"/>
                </a:lnTo>
                <a:lnTo>
                  <a:pt x="4930095" y="551032"/>
                </a:lnTo>
                <a:cubicBezTo>
                  <a:pt x="4946135" y="551032"/>
                  <a:pt x="4959138" y="538029"/>
                  <a:pt x="4959138" y="521989"/>
                </a:cubicBezTo>
                <a:lnTo>
                  <a:pt x="4959138" y="512456"/>
                </a:lnTo>
                <a:lnTo>
                  <a:pt x="4964207" y="468664"/>
                </a:lnTo>
                <a:cubicBezTo>
                  <a:pt x="4976941" y="416147"/>
                  <a:pt x="5006754" y="379297"/>
                  <a:pt x="5041501" y="379297"/>
                </a:cubicBezTo>
                <a:cubicBezTo>
                  <a:pt x="5006754" y="379297"/>
                  <a:pt x="4976941" y="342448"/>
                  <a:pt x="4964207" y="289931"/>
                </a:cubicBezTo>
                <a:lnTo>
                  <a:pt x="4959138" y="246138"/>
                </a:lnTo>
                <a:lnTo>
                  <a:pt x="4959138" y="236605"/>
                </a:lnTo>
                <a:cubicBezTo>
                  <a:pt x="4959138" y="220565"/>
                  <a:pt x="4946135" y="207562"/>
                  <a:pt x="4930095" y="207562"/>
                </a:cubicBezTo>
                <a:lnTo>
                  <a:pt x="4855357" y="207562"/>
                </a:lnTo>
                <a:lnTo>
                  <a:pt x="4843084" y="212646"/>
                </a:lnTo>
                <a:lnTo>
                  <a:pt x="4843084" y="199542"/>
                </a:lnTo>
                <a:cubicBezTo>
                  <a:pt x="4843084" y="175509"/>
                  <a:pt x="4823602" y="156027"/>
                  <a:pt x="4799569" y="156027"/>
                </a:cubicBezTo>
                <a:lnTo>
                  <a:pt x="2728074" y="156027"/>
                </a:lnTo>
                <a:lnTo>
                  <a:pt x="2695601" y="152268"/>
                </a:lnTo>
                <a:cubicBezTo>
                  <a:pt x="2592144" y="127181"/>
                  <a:pt x="2519550" y="68450"/>
                  <a:pt x="2519550" y="0"/>
                </a:cubicBezTo>
                <a:close/>
              </a:path>
            </a:pathLst>
          </a:cu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dirty="0"/>
          </a:p>
        </p:txBody>
      </p:sp>
      <p:sp>
        <p:nvSpPr>
          <p:cNvPr id="114" name="任意多边形: 形状 113">
            <a:extLst>
              <a:ext uri="{FF2B5EF4-FFF2-40B4-BE49-F238E27FC236}">
                <a16:creationId xmlns:a16="http://schemas.microsoft.com/office/drawing/2014/main" id="{0601CB62-529F-44D0-B06D-1A68E1CD3203}"/>
              </a:ext>
            </a:extLst>
          </p:cNvPr>
          <p:cNvSpPr/>
          <p:nvPr/>
        </p:nvSpPr>
        <p:spPr>
          <a:xfrm flipH="1">
            <a:off x="6047834" y="4606929"/>
            <a:ext cx="274619" cy="116571"/>
          </a:xfrm>
          <a:custGeom>
            <a:avLst/>
            <a:gdLst>
              <a:gd name="connsiteX0" fmla="*/ 0 w 469210"/>
              <a:gd name="connsiteY0" fmla="*/ 0 h 199171"/>
              <a:gd name="connsiteX1" fmla="*/ 248831 w 469210"/>
              <a:gd name="connsiteY1" fmla="*/ 122544 h 199171"/>
              <a:gd name="connsiteX2" fmla="*/ 469210 w 469210"/>
              <a:gd name="connsiteY2" fmla="*/ 103077 h 199171"/>
              <a:gd name="connsiteX3" fmla="*/ 332191 w 469210"/>
              <a:gd name="connsiteY3" fmla="*/ 140514 h 199171"/>
              <a:gd name="connsiteX4" fmla="*/ 74624 w 469210"/>
              <a:gd name="connsiteY4" fmla="*/ 160230 h 199171"/>
              <a:gd name="connsiteX5" fmla="*/ 174207 w 469210"/>
              <a:gd name="connsiteY5" fmla="*/ 140014 h 199171"/>
              <a:gd name="connsiteX6" fmla="*/ 0 w 469210"/>
              <a:gd name="connsiteY6" fmla="*/ 0 h 19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0" h="199171">
                <a:moveTo>
                  <a:pt x="0" y="0"/>
                </a:moveTo>
                <a:cubicBezTo>
                  <a:pt x="89350" y="25207"/>
                  <a:pt x="176703" y="62894"/>
                  <a:pt x="248831" y="122544"/>
                </a:cubicBezTo>
                <a:cubicBezTo>
                  <a:pt x="319962" y="98334"/>
                  <a:pt x="395085" y="99333"/>
                  <a:pt x="469210" y="103077"/>
                </a:cubicBezTo>
                <a:cubicBezTo>
                  <a:pt x="432023" y="141262"/>
                  <a:pt x="380610" y="138267"/>
                  <a:pt x="332191" y="140514"/>
                </a:cubicBezTo>
                <a:cubicBezTo>
                  <a:pt x="273040" y="228865"/>
                  <a:pt x="154490" y="201910"/>
                  <a:pt x="74624" y="160230"/>
                </a:cubicBezTo>
                <a:cubicBezTo>
                  <a:pt x="99582" y="155239"/>
                  <a:pt x="149498" y="145006"/>
                  <a:pt x="174207" y="140014"/>
                </a:cubicBezTo>
                <a:cubicBezTo>
                  <a:pt x="128534" y="77869"/>
                  <a:pt x="44425" y="63892"/>
                  <a:pt x="0" y="0"/>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115" name="任意多边形: 形状 114">
            <a:extLst>
              <a:ext uri="{FF2B5EF4-FFF2-40B4-BE49-F238E27FC236}">
                <a16:creationId xmlns:a16="http://schemas.microsoft.com/office/drawing/2014/main" id="{90D77D1C-2162-4D27-BAB4-6AB75B4F9E41}"/>
              </a:ext>
            </a:extLst>
          </p:cNvPr>
          <p:cNvSpPr/>
          <p:nvPr/>
        </p:nvSpPr>
        <p:spPr>
          <a:xfrm flipH="1">
            <a:off x="6368251" y="4315158"/>
            <a:ext cx="274619" cy="117321"/>
          </a:xfrm>
          <a:custGeom>
            <a:avLst/>
            <a:gdLst>
              <a:gd name="connsiteX0" fmla="*/ 0 w 477196"/>
              <a:gd name="connsiteY0" fmla="*/ 0 h 203865"/>
              <a:gd name="connsiteX1" fmla="*/ 260062 w 477196"/>
              <a:gd name="connsiteY1" fmla="*/ 123292 h 203865"/>
              <a:gd name="connsiteX2" fmla="*/ 477197 w 477196"/>
              <a:gd name="connsiteY2" fmla="*/ 114058 h 203865"/>
              <a:gd name="connsiteX3" fmla="*/ 345918 w 477196"/>
              <a:gd name="connsiteY3" fmla="*/ 146004 h 203865"/>
              <a:gd name="connsiteX4" fmla="*/ 74624 w 477196"/>
              <a:gd name="connsiteY4" fmla="*/ 171461 h 203865"/>
              <a:gd name="connsiteX5" fmla="*/ 180946 w 477196"/>
              <a:gd name="connsiteY5" fmla="*/ 141262 h 203865"/>
              <a:gd name="connsiteX6" fmla="*/ 0 w 477196"/>
              <a:gd name="connsiteY6" fmla="*/ 0 h 2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196" h="203865">
                <a:moveTo>
                  <a:pt x="0" y="0"/>
                </a:moveTo>
                <a:cubicBezTo>
                  <a:pt x="89849" y="33693"/>
                  <a:pt x="179947" y="69383"/>
                  <a:pt x="260062" y="123292"/>
                </a:cubicBezTo>
                <a:cubicBezTo>
                  <a:pt x="331692" y="108567"/>
                  <a:pt x="404569" y="100331"/>
                  <a:pt x="477197" y="114058"/>
                </a:cubicBezTo>
                <a:cubicBezTo>
                  <a:pt x="438512" y="141762"/>
                  <a:pt x="392589" y="147751"/>
                  <a:pt x="345918" y="146004"/>
                </a:cubicBezTo>
                <a:cubicBezTo>
                  <a:pt x="279030" y="237600"/>
                  <a:pt x="164224" y="199914"/>
                  <a:pt x="74624" y="171461"/>
                </a:cubicBezTo>
                <a:cubicBezTo>
                  <a:pt x="110065" y="161728"/>
                  <a:pt x="145505" y="151745"/>
                  <a:pt x="180946" y="141262"/>
                </a:cubicBezTo>
                <a:cubicBezTo>
                  <a:pt x="123792" y="89599"/>
                  <a:pt x="47919" y="61896"/>
                  <a:pt x="0" y="0"/>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116" name="任意多边形: 形状 115">
            <a:extLst>
              <a:ext uri="{FF2B5EF4-FFF2-40B4-BE49-F238E27FC236}">
                <a16:creationId xmlns:a16="http://schemas.microsoft.com/office/drawing/2014/main" id="{E3679F13-808C-4F75-86E5-30A9E50A6C6F}"/>
              </a:ext>
            </a:extLst>
          </p:cNvPr>
          <p:cNvSpPr/>
          <p:nvPr/>
        </p:nvSpPr>
        <p:spPr>
          <a:xfrm flipH="1">
            <a:off x="5421118" y="4551908"/>
            <a:ext cx="275661" cy="117809"/>
          </a:xfrm>
          <a:custGeom>
            <a:avLst/>
            <a:gdLst>
              <a:gd name="connsiteX0" fmla="*/ 0 w 471207"/>
              <a:gd name="connsiteY0" fmla="*/ 0 h 201379"/>
              <a:gd name="connsiteX1" fmla="*/ 251577 w 471207"/>
              <a:gd name="connsiteY1" fmla="*/ 123792 h 201379"/>
              <a:gd name="connsiteX2" fmla="*/ 471207 w 471207"/>
              <a:gd name="connsiteY2" fmla="*/ 110314 h 201379"/>
              <a:gd name="connsiteX3" fmla="*/ 337682 w 471207"/>
              <a:gd name="connsiteY3" fmla="*/ 146753 h 201379"/>
              <a:gd name="connsiteX4" fmla="*/ 72628 w 471207"/>
              <a:gd name="connsiteY4" fmla="*/ 169715 h 201379"/>
              <a:gd name="connsiteX5" fmla="*/ 173209 w 471207"/>
              <a:gd name="connsiteY5" fmla="*/ 134773 h 201379"/>
              <a:gd name="connsiteX6" fmla="*/ 0 w 471207"/>
              <a:gd name="connsiteY6" fmla="*/ 0 h 2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07" h="201379">
                <a:moveTo>
                  <a:pt x="0" y="0"/>
                </a:moveTo>
                <a:cubicBezTo>
                  <a:pt x="88851" y="29950"/>
                  <a:pt x="173458" y="71630"/>
                  <a:pt x="251577" y="123792"/>
                </a:cubicBezTo>
                <a:cubicBezTo>
                  <a:pt x="321959" y="97586"/>
                  <a:pt x="397831" y="100331"/>
                  <a:pt x="471207" y="110314"/>
                </a:cubicBezTo>
                <a:cubicBezTo>
                  <a:pt x="432273" y="139266"/>
                  <a:pt x="383604" y="141013"/>
                  <a:pt x="337682" y="146753"/>
                </a:cubicBezTo>
                <a:cubicBezTo>
                  <a:pt x="268299" y="227118"/>
                  <a:pt x="159232" y="204406"/>
                  <a:pt x="72628" y="169715"/>
                </a:cubicBezTo>
                <a:cubicBezTo>
                  <a:pt x="97836" y="160979"/>
                  <a:pt x="148251" y="143509"/>
                  <a:pt x="173209" y="134773"/>
                </a:cubicBezTo>
                <a:cubicBezTo>
                  <a:pt x="115805" y="89350"/>
                  <a:pt x="42928" y="61896"/>
                  <a:pt x="0" y="0"/>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117" name="任意多边形: 形状 116">
            <a:extLst>
              <a:ext uri="{FF2B5EF4-FFF2-40B4-BE49-F238E27FC236}">
                <a16:creationId xmlns:a16="http://schemas.microsoft.com/office/drawing/2014/main" id="{CD2284DC-97FD-4B13-AE8E-03D9F18CD69A}"/>
              </a:ext>
            </a:extLst>
          </p:cNvPr>
          <p:cNvSpPr/>
          <p:nvPr/>
        </p:nvSpPr>
        <p:spPr>
          <a:xfrm flipH="1">
            <a:off x="6854394" y="4496764"/>
            <a:ext cx="519790" cy="247577"/>
          </a:xfrm>
          <a:custGeom>
            <a:avLst/>
            <a:gdLst>
              <a:gd name="connsiteX0" fmla="*/ 0 w 535349"/>
              <a:gd name="connsiteY0" fmla="*/ 0 h 254988"/>
              <a:gd name="connsiteX1" fmla="*/ 316967 w 535349"/>
              <a:gd name="connsiteY1" fmla="*/ 166720 h 254988"/>
              <a:gd name="connsiteX2" fmla="*/ 525116 w 535349"/>
              <a:gd name="connsiteY2" fmla="*/ 146753 h 254988"/>
              <a:gd name="connsiteX3" fmla="*/ 535349 w 535349"/>
              <a:gd name="connsiteY3" fmla="*/ 174456 h 254988"/>
              <a:gd name="connsiteX4" fmla="*/ 394586 w 535349"/>
              <a:gd name="connsiteY4" fmla="*/ 178699 h 254988"/>
              <a:gd name="connsiteX5" fmla="*/ 409062 w 535349"/>
              <a:gd name="connsiteY5" fmla="*/ 222126 h 254988"/>
              <a:gd name="connsiteX6" fmla="*/ 90098 w 535349"/>
              <a:gd name="connsiteY6" fmla="*/ 215637 h 254988"/>
              <a:gd name="connsiteX7" fmla="*/ 200662 w 535349"/>
              <a:gd name="connsiteY7" fmla="*/ 199165 h 254988"/>
              <a:gd name="connsiteX8" fmla="*/ 0 w 535349"/>
              <a:gd name="connsiteY8" fmla="*/ 0 h 2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349" h="254988">
                <a:moveTo>
                  <a:pt x="0" y="0"/>
                </a:moveTo>
                <a:cubicBezTo>
                  <a:pt x="102577" y="62645"/>
                  <a:pt x="228366" y="81862"/>
                  <a:pt x="316967" y="166720"/>
                </a:cubicBezTo>
                <a:cubicBezTo>
                  <a:pt x="380360" y="130281"/>
                  <a:pt x="455234" y="130281"/>
                  <a:pt x="525116" y="146753"/>
                </a:cubicBezTo>
                <a:cubicBezTo>
                  <a:pt x="527612" y="153492"/>
                  <a:pt x="532853" y="167468"/>
                  <a:pt x="535349" y="174456"/>
                </a:cubicBezTo>
                <a:cubicBezTo>
                  <a:pt x="488677" y="181195"/>
                  <a:pt x="441257" y="178699"/>
                  <a:pt x="394586" y="178699"/>
                </a:cubicBezTo>
                <a:cubicBezTo>
                  <a:pt x="398080" y="189431"/>
                  <a:pt x="405318" y="211145"/>
                  <a:pt x="409062" y="222126"/>
                </a:cubicBezTo>
                <a:cubicBezTo>
                  <a:pt x="306983" y="277284"/>
                  <a:pt x="193175" y="254572"/>
                  <a:pt x="90098" y="215637"/>
                </a:cubicBezTo>
                <a:cubicBezTo>
                  <a:pt x="126287" y="207401"/>
                  <a:pt x="163225" y="201661"/>
                  <a:pt x="200662" y="199165"/>
                </a:cubicBezTo>
                <a:cubicBezTo>
                  <a:pt x="188183" y="89599"/>
                  <a:pt x="35440" y="98834"/>
                  <a:pt x="0" y="0"/>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118" name="任意多边形: 形状 117">
            <a:extLst>
              <a:ext uri="{FF2B5EF4-FFF2-40B4-BE49-F238E27FC236}">
                <a16:creationId xmlns:a16="http://schemas.microsoft.com/office/drawing/2014/main" id="{C5FBDF7C-5564-4B6F-B135-02D3380129B1}"/>
              </a:ext>
            </a:extLst>
          </p:cNvPr>
          <p:cNvSpPr/>
          <p:nvPr/>
        </p:nvSpPr>
        <p:spPr>
          <a:xfrm flipH="1">
            <a:off x="6642870" y="4878083"/>
            <a:ext cx="142046" cy="97575"/>
          </a:xfrm>
          <a:custGeom>
            <a:avLst/>
            <a:gdLst>
              <a:gd name="connsiteX0" fmla="*/ 0 w 286302"/>
              <a:gd name="connsiteY0" fmla="*/ 36938 h 196669"/>
              <a:gd name="connsiteX1" fmla="*/ 196170 w 286302"/>
              <a:gd name="connsiteY1" fmla="*/ 0 h 196669"/>
              <a:gd name="connsiteX2" fmla="*/ 284272 w 286302"/>
              <a:gd name="connsiteY2" fmla="*/ 196669 h 196669"/>
              <a:gd name="connsiteX3" fmla="*/ 157485 w 286302"/>
              <a:gd name="connsiteY3" fmla="*/ 37687 h 196669"/>
              <a:gd name="connsiteX4" fmla="*/ 14975 w 286302"/>
              <a:gd name="connsiteY4" fmla="*/ 148999 h 196669"/>
              <a:gd name="connsiteX5" fmla="*/ 54658 w 286302"/>
              <a:gd name="connsiteY5" fmla="*/ 72129 h 196669"/>
              <a:gd name="connsiteX6" fmla="*/ 0 w 286302"/>
              <a:gd name="connsiteY6" fmla="*/ 36938 h 1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02" h="196669">
                <a:moveTo>
                  <a:pt x="0" y="36938"/>
                </a:moveTo>
                <a:cubicBezTo>
                  <a:pt x="66139" y="28951"/>
                  <a:pt x="130031" y="8486"/>
                  <a:pt x="196170" y="0"/>
                </a:cubicBezTo>
                <a:cubicBezTo>
                  <a:pt x="259314" y="44924"/>
                  <a:pt x="295503" y="118800"/>
                  <a:pt x="284272" y="196669"/>
                </a:cubicBezTo>
                <a:cubicBezTo>
                  <a:pt x="246086" y="140514"/>
                  <a:pt x="208898" y="82861"/>
                  <a:pt x="157485" y="37687"/>
                </a:cubicBezTo>
                <a:cubicBezTo>
                  <a:pt x="110564" y="75623"/>
                  <a:pt x="70132" y="122544"/>
                  <a:pt x="14975" y="148999"/>
                </a:cubicBezTo>
                <a:cubicBezTo>
                  <a:pt x="24958" y="129782"/>
                  <a:pt x="44924" y="91346"/>
                  <a:pt x="54658" y="72129"/>
                </a:cubicBezTo>
                <a:cubicBezTo>
                  <a:pt x="36439" y="60398"/>
                  <a:pt x="18219" y="48668"/>
                  <a:pt x="0" y="36938"/>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119" name="任意多边形: 形状 118">
            <a:extLst>
              <a:ext uri="{FF2B5EF4-FFF2-40B4-BE49-F238E27FC236}">
                <a16:creationId xmlns:a16="http://schemas.microsoft.com/office/drawing/2014/main" id="{C92CC67B-C65E-4502-839F-1D17F28397B4}"/>
              </a:ext>
            </a:extLst>
          </p:cNvPr>
          <p:cNvSpPr/>
          <p:nvPr/>
        </p:nvSpPr>
        <p:spPr>
          <a:xfrm flipH="1">
            <a:off x="4183860" y="4761687"/>
            <a:ext cx="192947" cy="83810"/>
          </a:xfrm>
          <a:custGeom>
            <a:avLst/>
            <a:gdLst>
              <a:gd name="connsiteX0" fmla="*/ 0 w 407813"/>
              <a:gd name="connsiteY0" fmla="*/ 30948 h 177142"/>
              <a:gd name="connsiteX1" fmla="*/ 11980 w 407813"/>
              <a:gd name="connsiteY1" fmla="*/ 0 h 177142"/>
              <a:gd name="connsiteX2" fmla="*/ 215138 w 407813"/>
              <a:gd name="connsiteY2" fmla="*/ 106820 h 177142"/>
              <a:gd name="connsiteX3" fmla="*/ 407814 w 407813"/>
              <a:gd name="connsiteY3" fmla="*/ 98834 h 177142"/>
              <a:gd name="connsiteX4" fmla="*/ 287516 w 407813"/>
              <a:gd name="connsiteY4" fmla="*/ 136021 h 177142"/>
              <a:gd name="connsiteX5" fmla="*/ 49916 w 407813"/>
              <a:gd name="connsiteY5" fmla="*/ 153242 h 177142"/>
              <a:gd name="connsiteX6" fmla="*/ 140763 w 407813"/>
              <a:gd name="connsiteY6" fmla="*/ 120048 h 177142"/>
              <a:gd name="connsiteX7" fmla="*/ 0 w 407813"/>
              <a:gd name="connsiteY7" fmla="*/ 30948 h 17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813" h="177142">
                <a:moveTo>
                  <a:pt x="0" y="30948"/>
                </a:moveTo>
                <a:cubicBezTo>
                  <a:pt x="2995" y="23211"/>
                  <a:pt x="8985" y="7737"/>
                  <a:pt x="11980" y="0"/>
                </a:cubicBezTo>
                <a:cubicBezTo>
                  <a:pt x="80864" y="33194"/>
                  <a:pt x="149998" y="66139"/>
                  <a:pt x="215138" y="106820"/>
                </a:cubicBezTo>
                <a:cubicBezTo>
                  <a:pt x="277783" y="88601"/>
                  <a:pt x="343672" y="84608"/>
                  <a:pt x="407814" y="98834"/>
                </a:cubicBezTo>
                <a:cubicBezTo>
                  <a:pt x="369628" y="116803"/>
                  <a:pt x="328697" y="127785"/>
                  <a:pt x="287516" y="136021"/>
                </a:cubicBezTo>
                <a:cubicBezTo>
                  <a:pt x="221378" y="201910"/>
                  <a:pt x="128534" y="173708"/>
                  <a:pt x="49916" y="153242"/>
                </a:cubicBezTo>
                <a:cubicBezTo>
                  <a:pt x="80115" y="142011"/>
                  <a:pt x="110564" y="131030"/>
                  <a:pt x="140763" y="120048"/>
                </a:cubicBezTo>
                <a:cubicBezTo>
                  <a:pt x="97586" y="84857"/>
                  <a:pt x="48668" y="57653"/>
                  <a:pt x="0" y="30948"/>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120" name="任意多边形: 形状 119">
            <a:extLst>
              <a:ext uri="{FF2B5EF4-FFF2-40B4-BE49-F238E27FC236}">
                <a16:creationId xmlns:a16="http://schemas.microsoft.com/office/drawing/2014/main" id="{D09C56BD-D2F5-487B-8386-C49E706AA045}"/>
              </a:ext>
            </a:extLst>
          </p:cNvPr>
          <p:cNvSpPr/>
          <p:nvPr/>
        </p:nvSpPr>
        <p:spPr>
          <a:xfrm flipH="1">
            <a:off x="7641650" y="4598159"/>
            <a:ext cx="366491" cy="161920"/>
          </a:xfrm>
          <a:custGeom>
            <a:avLst/>
            <a:gdLst>
              <a:gd name="connsiteX0" fmla="*/ 0 w 477446"/>
              <a:gd name="connsiteY0" fmla="*/ 0 h 210941"/>
              <a:gd name="connsiteX1" fmla="*/ 263557 w 477446"/>
              <a:gd name="connsiteY1" fmla="*/ 126038 h 210941"/>
              <a:gd name="connsiteX2" fmla="*/ 477446 w 477446"/>
              <a:gd name="connsiteY2" fmla="*/ 116803 h 210941"/>
              <a:gd name="connsiteX3" fmla="*/ 301992 w 477446"/>
              <a:gd name="connsiteY3" fmla="*/ 187684 h 210941"/>
              <a:gd name="connsiteX4" fmla="*/ 76621 w 477446"/>
              <a:gd name="connsiteY4" fmla="*/ 174456 h 210941"/>
              <a:gd name="connsiteX5" fmla="*/ 177202 w 477446"/>
              <a:gd name="connsiteY5" fmla="*/ 148500 h 210941"/>
              <a:gd name="connsiteX6" fmla="*/ 0 w 477446"/>
              <a:gd name="connsiteY6" fmla="*/ 0 h 21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46" h="210941">
                <a:moveTo>
                  <a:pt x="0" y="0"/>
                </a:moveTo>
                <a:cubicBezTo>
                  <a:pt x="89849" y="37437"/>
                  <a:pt x="180197" y="75124"/>
                  <a:pt x="263557" y="126038"/>
                </a:cubicBezTo>
                <a:cubicBezTo>
                  <a:pt x="334188" y="113309"/>
                  <a:pt x="406067" y="105572"/>
                  <a:pt x="477446" y="116803"/>
                </a:cubicBezTo>
                <a:cubicBezTo>
                  <a:pt x="426283" y="157485"/>
                  <a:pt x="354653" y="148999"/>
                  <a:pt x="301992" y="187684"/>
                </a:cubicBezTo>
                <a:cubicBezTo>
                  <a:pt x="233357" y="235604"/>
                  <a:pt x="147502" y="198416"/>
                  <a:pt x="76621" y="174456"/>
                </a:cubicBezTo>
                <a:cubicBezTo>
                  <a:pt x="101829" y="167967"/>
                  <a:pt x="151994" y="154989"/>
                  <a:pt x="177202" y="148500"/>
                </a:cubicBezTo>
                <a:cubicBezTo>
                  <a:pt x="130530" y="84358"/>
                  <a:pt x="40432" y="71130"/>
                  <a:pt x="0" y="0"/>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121" name="任意多边形: 形状 120">
            <a:extLst>
              <a:ext uri="{FF2B5EF4-FFF2-40B4-BE49-F238E27FC236}">
                <a16:creationId xmlns:a16="http://schemas.microsoft.com/office/drawing/2014/main" id="{D8D0E3DE-64E9-46C1-AB2F-FA4579AAC3A8}"/>
              </a:ext>
            </a:extLst>
          </p:cNvPr>
          <p:cNvSpPr/>
          <p:nvPr/>
        </p:nvSpPr>
        <p:spPr>
          <a:xfrm flipH="1">
            <a:off x="4969467" y="4712861"/>
            <a:ext cx="275663" cy="116737"/>
          </a:xfrm>
          <a:custGeom>
            <a:avLst/>
            <a:gdLst>
              <a:gd name="connsiteX0" fmla="*/ 0 w 472704"/>
              <a:gd name="connsiteY0" fmla="*/ 0 h 200180"/>
              <a:gd name="connsiteX1" fmla="*/ 259064 w 472704"/>
              <a:gd name="connsiteY1" fmla="*/ 124541 h 200180"/>
              <a:gd name="connsiteX2" fmla="*/ 472705 w 472704"/>
              <a:gd name="connsiteY2" fmla="*/ 109815 h 200180"/>
              <a:gd name="connsiteX3" fmla="*/ 302741 w 472704"/>
              <a:gd name="connsiteY3" fmla="*/ 175455 h 200180"/>
              <a:gd name="connsiteX4" fmla="*/ 88102 w 472704"/>
              <a:gd name="connsiteY4" fmla="*/ 181445 h 200180"/>
              <a:gd name="connsiteX5" fmla="*/ 163974 w 472704"/>
              <a:gd name="connsiteY5" fmla="*/ 119799 h 200180"/>
              <a:gd name="connsiteX6" fmla="*/ 0 w 472704"/>
              <a:gd name="connsiteY6" fmla="*/ 0 h 20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704" h="200180">
                <a:moveTo>
                  <a:pt x="0" y="0"/>
                </a:moveTo>
                <a:cubicBezTo>
                  <a:pt x="92844" y="25707"/>
                  <a:pt x="181944" y="66388"/>
                  <a:pt x="259064" y="124541"/>
                </a:cubicBezTo>
                <a:cubicBezTo>
                  <a:pt x="327200" y="98085"/>
                  <a:pt x="401325" y="103326"/>
                  <a:pt x="472705" y="109815"/>
                </a:cubicBezTo>
                <a:cubicBezTo>
                  <a:pt x="423038" y="153492"/>
                  <a:pt x="346168" y="123043"/>
                  <a:pt x="302741" y="175455"/>
                </a:cubicBezTo>
                <a:cubicBezTo>
                  <a:pt x="242841" y="228865"/>
                  <a:pt x="157984" y="178699"/>
                  <a:pt x="88102" y="181445"/>
                </a:cubicBezTo>
                <a:cubicBezTo>
                  <a:pt x="112311" y="160480"/>
                  <a:pt x="158483" y="157236"/>
                  <a:pt x="163974" y="119799"/>
                </a:cubicBezTo>
                <a:cubicBezTo>
                  <a:pt x="108567" y="80614"/>
                  <a:pt x="45673" y="51413"/>
                  <a:pt x="0" y="0"/>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122" name="任意多边形: 形状 121">
            <a:extLst>
              <a:ext uri="{FF2B5EF4-FFF2-40B4-BE49-F238E27FC236}">
                <a16:creationId xmlns:a16="http://schemas.microsoft.com/office/drawing/2014/main" id="{E40FDC3C-E4DD-4675-85D7-245707B85634}"/>
              </a:ext>
            </a:extLst>
          </p:cNvPr>
          <p:cNvSpPr/>
          <p:nvPr/>
        </p:nvSpPr>
        <p:spPr>
          <a:xfrm flipH="1">
            <a:off x="4578595" y="4895833"/>
            <a:ext cx="142046" cy="99458"/>
          </a:xfrm>
          <a:custGeom>
            <a:avLst/>
            <a:gdLst>
              <a:gd name="connsiteX0" fmla="*/ 0 w 270544"/>
              <a:gd name="connsiteY0" fmla="*/ 34442 h 189431"/>
              <a:gd name="connsiteX1" fmla="*/ 185438 w 270544"/>
              <a:gd name="connsiteY1" fmla="*/ 0 h 189431"/>
              <a:gd name="connsiteX2" fmla="*/ 270545 w 270544"/>
              <a:gd name="connsiteY2" fmla="*/ 189432 h 189431"/>
              <a:gd name="connsiteX3" fmla="*/ 125289 w 270544"/>
              <a:gd name="connsiteY3" fmla="*/ 38935 h 189431"/>
              <a:gd name="connsiteX4" fmla="*/ 7987 w 270544"/>
              <a:gd name="connsiteY4" fmla="*/ 152244 h 189431"/>
              <a:gd name="connsiteX5" fmla="*/ 36439 w 270544"/>
              <a:gd name="connsiteY5" fmla="*/ 65140 h 189431"/>
              <a:gd name="connsiteX6" fmla="*/ 0 w 270544"/>
              <a:gd name="connsiteY6" fmla="*/ 34442 h 1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44" h="189431">
                <a:moveTo>
                  <a:pt x="0" y="34442"/>
                </a:moveTo>
                <a:cubicBezTo>
                  <a:pt x="61397" y="21714"/>
                  <a:pt x="122294" y="1997"/>
                  <a:pt x="185438" y="0"/>
                </a:cubicBezTo>
                <a:cubicBezTo>
                  <a:pt x="245088" y="43677"/>
                  <a:pt x="265304" y="119299"/>
                  <a:pt x="270545" y="189432"/>
                </a:cubicBezTo>
                <a:cubicBezTo>
                  <a:pt x="221877" y="139266"/>
                  <a:pt x="190679" y="71380"/>
                  <a:pt x="125289" y="38935"/>
                </a:cubicBezTo>
                <a:cubicBezTo>
                  <a:pt x="88601" y="79117"/>
                  <a:pt x="50914" y="118551"/>
                  <a:pt x="7987" y="152244"/>
                </a:cubicBezTo>
                <a:cubicBezTo>
                  <a:pt x="16971" y="122794"/>
                  <a:pt x="26456" y="93842"/>
                  <a:pt x="36439" y="65140"/>
                </a:cubicBezTo>
                <a:cubicBezTo>
                  <a:pt x="27454" y="57403"/>
                  <a:pt x="9234" y="42179"/>
                  <a:pt x="0" y="34442"/>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grpSp>
        <p:nvGrpSpPr>
          <p:cNvPr id="39" name="组合 38">
            <a:extLst>
              <a:ext uri="{FF2B5EF4-FFF2-40B4-BE49-F238E27FC236}">
                <a16:creationId xmlns:a16="http://schemas.microsoft.com/office/drawing/2014/main" id="{90DC5459-007D-4941-A864-19BF6BAF9A33}"/>
              </a:ext>
            </a:extLst>
          </p:cNvPr>
          <p:cNvGrpSpPr/>
          <p:nvPr/>
        </p:nvGrpSpPr>
        <p:grpSpPr>
          <a:xfrm flipH="1">
            <a:off x="8693358" y="3470180"/>
            <a:ext cx="909489" cy="179648"/>
            <a:chOff x="2731283" y="5385651"/>
            <a:chExt cx="909489" cy="179648"/>
          </a:xfrm>
        </p:grpSpPr>
        <p:cxnSp>
          <p:nvCxnSpPr>
            <p:cNvPr id="40" name="直接连接符 39">
              <a:extLst>
                <a:ext uri="{FF2B5EF4-FFF2-40B4-BE49-F238E27FC236}">
                  <a16:creationId xmlns:a16="http://schemas.microsoft.com/office/drawing/2014/main" id="{D6163ABF-17C3-46BD-958D-1CAB46FDF38E}"/>
                </a:ext>
              </a:extLst>
            </p:cNvPr>
            <p:cNvCxnSpPr>
              <a:cxnSpLocks/>
            </p:cNvCxnSpPr>
            <p:nvPr/>
          </p:nvCxnSpPr>
          <p:spPr>
            <a:xfrm>
              <a:off x="2731283" y="5475475"/>
              <a:ext cx="5873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1" name="组合 40">
              <a:extLst>
                <a:ext uri="{FF2B5EF4-FFF2-40B4-BE49-F238E27FC236}">
                  <a16:creationId xmlns:a16="http://schemas.microsoft.com/office/drawing/2014/main" id="{77D2CE82-90B4-41EA-9FEC-472BF7F72DAC}"/>
                </a:ext>
              </a:extLst>
            </p:cNvPr>
            <p:cNvGrpSpPr/>
            <p:nvPr/>
          </p:nvGrpSpPr>
          <p:grpSpPr>
            <a:xfrm>
              <a:off x="3371300" y="5385651"/>
              <a:ext cx="269472" cy="179648"/>
              <a:chOff x="3358750" y="1717040"/>
              <a:chExt cx="548637" cy="365758"/>
            </a:xfrm>
          </p:grpSpPr>
          <p:sp>
            <p:nvSpPr>
              <p:cNvPr id="43" name="菱形 42">
                <a:extLst>
                  <a:ext uri="{FF2B5EF4-FFF2-40B4-BE49-F238E27FC236}">
                    <a16:creationId xmlns:a16="http://schemas.microsoft.com/office/drawing/2014/main" id="{0A7D7D93-362E-4E0B-9BC6-3A9556F424FE}"/>
                  </a:ext>
                </a:extLst>
              </p:cNvPr>
              <p:cNvSpPr/>
              <p:nvPr/>
            </p:nvSpPr>
            <p:spPr>
              <a:xfrm>
                <a:off x="3358750" y="1717040"/>
                <a:ext cx="365758" cy="365758"/>
              </a:xfrm>
              <a:prstGeom prst="diamond">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a:p>
            </p:txBody>
          </p:sp>
          <p:sp>
            <p:nvSpPr>
              <p:cNvPr id="44" name="菱形 43">
                <a:extLst>
                  <a:ext uri="{FF2B5EF4-FFF2-40B4-BE49-F238E27FC236}">
                    <a16:creationId xmlns:a16="http://schemas.microsoft.com/office/drawing/2014/main" id="{00B25D89-25D9-4A14-B9FA-3687C6EDD77E}"/>
                  </a:ext>
                </a:extLst>
              </p:cNvPr>
              <p:cNvSpPr/>
              <p:nvPr/>
            </p:nvSpPr>
            <p:spPr>
              <a:xfrm>
                <a:off x="3541629" y="1717040"/>
                <a:ext cx="365758" cy="365758"/>
              </a:xfrm>
              <a:prstGeom prst="diamond">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a:p>
            </p:txBody>
          </p:sp>
        </p:grpSp>
        <p:sp>
          <p:nvSpPr>
            <p:cNvPr id="42" name="任意多边形: 形状 41">
              <a:extLst>
                <a:ext uri="{FF2B5EF4-FFF2-40B4-BE49-F238E27FC236}">
                  <a16:creationId xmlns:a16="http://schemas.microsoft.com/office/drawing/2014/main" id="{35835006-C9E9-47AA-9CCD-3DA330981228}"/>
                </a:ext>
              </a:extLst>
            </p:cNvPr>
            <p:cNvSpPr/>
            <p:nvPr/>
          </p:nvSpPr>
          <p:spPr>
            <a:xfrm>
              <a:off x="3463029" y="5430563"/>
              <a:ext cx="89824" cy="89824"/>
            </a:xfrm>
            <a:custGeom>
              <a:avLst/>
              <a:gdLst>
                <a:gd name="connsiteX0" fmla="*/ 44912 w 89824"/>
                <a:gd name="connsiteY0" fmla="*/ 0 h 89824"/>
                <a:gd name="connsiteX1" fmla="*/ 89824 w 89824"/>
                <a:gd name="connsiteY1" fmla="*/ 44912 h 89824"/>
                <a:gd name="connsiteX2" fmla="*/ 44912 w 89824"/>
                <a:gd name="connsiteY2" fmla="*/ 89824 h 89824"/>
                <a:gd name="connsiteX3" fmla="*/ 0 w 89824"/>
                <a:gd name="connsiteY3" fmla="*/ 44912 h 89824"/>
              </a:gdLst>
              <a:ahLst/>
              <a:cxnLst>
                <a:cxn ang="0">
                  <a:pos x="connsiteX0" y="connsiteY0"/>
                </a:cxn>
                <a:cxn ang="0">
                  <a:pos x="connsiteX1" y="connsiteY1"/>
                </a:cxn>
                <a:cxn ang="0">
                  <a:pos x="connsiteX2" y="connsiteY2"/>
                </a:cxn>
                <a:cxn ang="0">
                  <a:pos x="connsiteX3" y="connsiteY3"/>
                </a:cxn>
              </a:cxnLst>
              <a:rect l="l" t="t" r="r" b="b"/>
              <a:pathLst>
                <a:path w="89824" h="89824">
                  <a:moveTo>
                    <a:pt x="44912" y="0"/>
                  </a:moveTo>
                  <a:lnTo>
                    <a:pt x="89824" y="44912"/>
                  </a:lnTo>
                  <a:lnTo>
                    <a:pt x="44912" y="89824"/>
                  </a:lnTo>
                  <a:lnTo>
                    <a:pt x="0" y="44912"/>
                  </a:lnTo>
                  <a:close/>
                </a:path>
              </a:pathLst>
            </a:custGeom>
            <a:solidFill>
              <a:schemeClr val="accent1"/>
            </a:solid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chemeClr val="accent1"/>
                </a:solidFill>
              </a:endParaRPr>
            </a:p>
          </p:txBody>
        </p:sp>
      </p:grpSp>
    </p:spTree>
    <p:extLst>
      <p:ext uri="{BB962C8B-B14F-4D97-AF65-F5344CB8AC3E}">
        <p14:creationId xmlns:p14="http://schemas.microsoft.com/office/powerpoint/2010/main" val="2016927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标题 220">
            <a:extLst>
              <a:ext uri="{FF2B5EF4-FFF2-40B4-BE49-F238E27FC236}">
                <a16:creationId xmlns:a16="http://schemas.microsoft.com/office/drawing/2014/main" id="{6ED6C629-8CE1-480A-A177-C64732B5C895}"/>
              </a:ext>
            </a:extLst>
          </p:cNvPr>
          <p:cNvSpPr>
            <a:spLocks noGrp="1"/>
          </p:cNvSpPr>
          <p:nvPr>
            <p:ph type="title"/>
          </p:nvPr>
        </p:nvSpPr>
        <p:spPr>
          <a:xfrm>
            <a:off x="2695063" y="481587"/>
            <a:ext cx="7150899" cy="590931"/>
          </a:xfrm>
        </p:spPr>
        <p:txBody>
          <a:bodyPr wrap="square">
            <a:spAutoFit/>
          </a:bodyPr>
          <a:lstStyle/>
          <a:p>
            <a:r>
              <a:rPr lang="en-US" altLang="zh-CN" dirty="0"/>
              <a:t>The Passing of Huo </a:t>
            </a:r>
            <a:r>
              <a:rPr lang="en-US" altLang="zh-CN" dirty="0" err="1"/>
              <a:t>Yuanjia</a:t>
            </a:r>
            <a:endParaRPr lang="zh-CN" altLang="en-US" dirty="0"/>
          </a:p>
        </p:txBody>
      </p:sp>
      <p:sp>
        <p:nvSpPr>
          <p:cNvPr id="17" name="文本框 16">
            <a:extLst>
              <a:ext uri="{FF2B5EF4-FFF2-40B4-BE49-F238E27FC236}">
                <a16:creationId xmlns:a16="http://schemas.microsoft.com/office/drawing/2014/main" id="{37605C04-6A6A-4ABF-8595-B1FB8A085133}"/>
              </a:ext>
            </a:extLst>
          </p:cNvPr>
          <p:cNvSpPr txBox="1"/>
          <p:nvPr/>
        </p:nvSpPr>
        <p:spPr>
          <a:xfrm>
            <a:off x="5259543" y="1756797"/>
            <a:ext cx="6459061" cy="4274183"/>
          </a:xfrm>
          <a:prstGeom prst="rect">
            <a:avLst/>
          </a:prstGeom>
          <a:noFill/>
        </p:spPr>
        <p:txBody>
          <a:bodyPr wrap="square" lIns="0" tIns="0" rIns="0" bIns="0" rtlCol="0" anchor="t">
            <a:spAutoFit/>
          </a:bodyPr>
          <a:lstStyle/>
          <a:p>
            <a:pPr algn="just">
              <a:lnSpc>
                <a:spcPct val="130000"/>
              </a:lnSpc>
            </a:pPr>
            <a:r>
              <a:rPr lang="en-US" altLang="zh-CN" sz="2400" dirty="0">
                <a:effectLst/>
                <a:latin typeface="Times New Roman" panose="02020603050405020304" pitchFamily="18" charset="0"/>
                <a:ea typeface="楷体" panose="02010609060101010101" pitchFamily="49" charset="-122"/>
              </a:rPr>
              <a:t>Many Japanese judo wrestlers in Shanghai </a:t>
            </a:r>
            <a:r>
              <a:rPr lang="en-US" altLang="zh-CN" sz="2400" dirty="0">
                <a:solidFill>
                  <a:schemeClr val="accent5">
                    <a:lumMod val="50000"/>
                  </a:schemeClr>
                </a:solidFill>
                <a:effectLst/>
                <a:latin typeface="Times New Roman" panose="02020603050405020304" pitchFamily="18" charset="0"/>
                <a:ea typeface="楷体" panose="02010609060101010101" pitchFamily="49" charset="-122"/>
              </a:rPr>
              <a:t>grudged</a:t>
            </a:r>
            <a:r>
              <a:rPr lang="en-US" altLang="zh-CN" sz="2400" dirty="0">
                <a:effectLst/>
                <a:latin typeface="Times New Roman" panose="02020603050405020304" pitchFamily="18" charset="0"/>
                <a:ea typeface="楷体" panose="02010609060101010101" pitchFamily="49" charset="-122"/>
              </a:rPr>
              <a:t> Huo </a:t>
            </a:r>
            <a:r>
              <a:rPr lang="en-US" altLang="zh-CN" sz="2400" dirty="0" err="1">
                <a:effectLst/>
                <a:latin typeface="Times New Roman" panose="02020603050405020304" pitchFamily="18" charset="0"/>
                <a:ea typeface="楷体" panose="02010609060101010101" pitchFamily="49" charset="-122"/>
              </a:rPr>
              <a:t>Yuanjia</a:t>
            </a:r>
            <a:r>
              <a:rPr lang="en-US" altLang="zh-CN" sz="2400" dirty="0">
                <a:effectLst/>
                <a:latin typeface="Times New Roman" panose="02020603050405020304" pitchFamily="18" charset="0"/>
                <a:ea typeface="楷体" panose="02010609060101010101" pitchFamily="49" charset="-122"/>
              </a:rPr>
              <a:t> his name and success. They arranged </a:t>
            </a:r>
            <a:r>
              <a:rPr lang="en-US" altLang="zh-CN" sz="2400" dirty="0">
                <a:solidFill>
                  <a:schemeClr val="accent5">
                    <a:lumMod val="50000"/>
                  </a:schemeClr>
                </a:solidFill>
                <a:effectLst/>
                <a:latin typeface="Times New Roman" panose="02020603050405020304" pitchFamily="18" charset="0"/>
                <a:ea typeface="楷体" panose="02010609060101010101" pitchFamily="49" charset="-122"/>
              </a:rPr>
              <a:t>competitions</a:t>
            </a:r>
            <a:r>
              <a:rPr lang="en-US" altLang="zh-CN" sz="2400" dirty="0">
                <a:effectLst/>
                <a:latin typeface="Times New Roman" panose="02020603050405020304" pitchFamily="18" charset="0"/>
                <a:ea typeface="楷体" panose="02010609060101010101" pitchFamily="49" charset="-122"/>
              </a:rPr>
              <a:t> between Huo and some of the best judo athletes from Japan. However, all of them were defeated by this Chinese </a:t>
            </a:r>
            <a:r>
              <a:rPr lang="en-US" altLang="zh-CN" sz="2400" i="1" dirty="0">
                <a:effectLst/>
                <a:latin typeface="Times New Roman" panose="02020603050405020304" pitchFamily="18" charset="0"/>
                <a:ea typeface="楷体" panose="02010609060101010101" pitchFamily="49" charset="-122"/>
              </a:rPr>
              <a:t>wushu</a:t>
            </a:r>
            <a:r>
              <a:rPr lang="en-US" altLang="zh-CN" sz="2400" dirty="0">
                <a:effectLst/>
                <a:latin typeface="Times New Roman" panose="02020603050405020304" pitchFamily="18" charset="0"/>
                <a:ea typeface="楷体" panose="02010609060101010101" pitchFamily="49" charset="-122"/>
              </a:rPr>
              <a:t> master. </a:t>
            </a:r>
          </a:p>
          <a:p>
            <a:pPr algn="just">
              <a:lnSpc>
                <a:spcPct val="130000"/>
              </a:lnSpc>
            </a:pPr>
            <a:endParaRPr lang="en-US" altLang="zh-CN" sz="2400" dirty="0">
              <a:latin typeface="Times New Roman" panose="02020603050405020304" pitchFamily="18" charset="0"/>
              <a:ea typeface="楷体" panose="02010609060101010101" pitchFamily="49" charset="-122"/>
            </a:endParaRPr>
          </a:p>
          <a:p>
            <a:pPr algn="just">
              <a:lnSpc>
                <a:spcPct val="130000"/>
              </a:lnSpc>
            </a:pPr>
            <a:r>
              <a:rPr lang="en-US" altLang="zh-CN" sz="2400" dirty="0">
                <a:effectLst/>
                <a:latin typeface="Times New Roman" panose="02020603050405020304" pitchFamily="18" charset="0"/>
                <a:ea typeface="楷体" panose="02010609060101010101" pitchFamily="49" charset="-122"/>
              </a:rPr>
              <a:t>After attending a peace-making dinner given by the Japanese judo wrestlers, </a:t>
            </a:r>
            <a:r>
              <a:rPr lang="en-US" altLang="zh-CN" sz="2400" dirty="0">
                <a:solidFill>
                  <a:schemeClr val="accent5">
                    <a:lumMod val="50000"/>
                  </a:schemeClr>
                </a:solidFill>
                <a:effectLst/>
                <a:latin typeface="Times New Roman" panose="02020603050405020304" pitchFamily="18" charset="0"/>
                <a:ea typeface="楷体" panose="02010609060101010101" pitchFamily="49" charset="-122"/>
              </a:rPr>
              <a:t>Huo died on Sept. 14, 1910.</a:t>
            </a:r>
            <a:r>
              <a:rPr lang="en-US" altLang="zh-CN" sz="2400" dirty="0">
                <a:effectLst/>
                <a:latin typeface="Times New Roman" panose="02020603050405020304" pitchFamily="18" charset="0"/>
                <a:ea typeface="楷体" panose="02010609060101010101" pitchFamily="49" charset="-122"/>
              </a:rPr>
              <a:t> He is believed to have been </a:t>
            </a:r>
            <a:r>
              <a:rPr lang="en-US" altLang="zh-CN" sz="2400" dirty="0">
                <a:solidFill>
                  <a:schemeClr val="accent5">
                    <a:lumMod val="50000"/>
                  </a:schemeClr>
                </a:solidFill>
                <a:effectLst/>
                <a:latin typeface="Times New Roman" panose="02020603050405020304" pitchFamily="18" charset="0"/>
                <a:ea typeface="楷体" panose="02010609060101010101" pitchFamily="49" charset="-122"/>
              </a:rPr>
              <a:t>poisoned</a:t>
            </a:r>
            <a:r>
              <a:rPr lang="en-US" altLang="zh-CN" sz="2400" dirty="0">
                <a:effectLst/>
                <a:latin typeface="Times New Roman" panose="02020603050405020304" pitchFamily="18" charset="0"/>
                <a:ea typeface="楷体" panose="02010609060101010101" pitchFamily="49" charset="-122"/>
              </a:rPr>
              <a:t> at the banquet.</a:t>
            </a:r>
            <a:endParaRPr lang="zh-CN" altLang="en-US" sz="2400" dirty="0">
              <a:solidFill>
                <a:schemeClr val="tx1">
                  <a:lumMod val="85000"/>
                  <a:lumOff val="15000"/>
                </a:schemeClr>
              </a:solidFill>
              <a:effectLst/>
            </a:endParaRPr>
          </a:p>
        </p:txBody>
      </p:sp>
      <p:pic>
        <p:nvPicPr>
          <p:cNvPr id="18" name="图片 17">
            <a:extLst>
              <a:ext uri="{FF2B5EF4-FFF2-40B4-BE49-F238E27FC236}">
                <a16:creationId xmlns:a16="http://schemas.microsoft.com/office/drawing/2014/main" id="{FA4CE665-CCDA-05DE-A3CE-3DD165C9E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51" y="1309294"/>
            <a:ext cx="3927907" cy="4965051"/>
          </a:xfrm>
          <a:prstGeom prst="rect">
            <a:avLst/>
          </a:prstGeom>
        </p:spPr>
      </p:pic>
    </p:spTree>
    <p:extLst>
      <p:ext uri="{BB962C8B-B14F-4D97-AF65-F5344CB8AC3E}">
        <p14:creationId xmlns:p14="http://schemas.microsoft.com/office/powerpoint/2010/main" val="162593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CC4B26F-8EB5-1A2A-6ED0-2F2D7772A72B}"/>
              </a:ext>
            </a:extLst>
          </p:cNvPr>
          <p:cNvSpPr txBox="1"/>
          <p:nvPr/>
        </p:nvSpPr>
        <p:spPr>
          <a:xfrm>
            <a:off x="2152072" y="2197894"/>
            <a:ext cx="7887855" cy="1231106"/>
          </a:xfrm>
          <a:prstGeom prst="rect">
            <a:avLst/>
          </a:prstGeom>
          <a:noFill/>
        </p:spPr>
        <p:txBody>
          <a:bodyPr wrap="square" lIns="0" tIns="0" rIns="0" bIns="0" rtlCol="0" anchor="t">
            <a:spAutoFit/>
          </a:bodyPr>
          <a:lstStyle/>
          <a:p>
            <a:pPr algn="l"/>
            <a:r>
              <a:rPr lang="en-US" altLang="zh-CN" sz="4000" dirty="0"/>
              <a:t>Why is Huo </a:t>
            </a:r>
            <a:r>
              <a:rPr lang="en-US" altLang="zh-CN" sz="4000" dirty="0" err="1"/>
              <a:t>Yuanjia</a:t>
            </a:r>
            <a:r>
              <a:rPr lang="en-US" altLang="zh-CN" sz="4000" dirty="0"/>
              <a:t> a symbol of Chinese martial arts culture?</a:t>
            </a:r>
            <a:endParaRPr lang="zh-CN" altLang="en-US" sz="4000" dirty="0"/>
          </a:p>
        </p:txBody>
      </p:sp>
    </p:spTree>
    <p:extLst>
      <p:ext uri="{BB962C8B-B14F-4D97-AF65-F5344CB8AC3E}">
        <p14:creationId xmlns:p14="http://schemas.microsoft.com/office/powerpoint/2010/main" val="19421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标题 220">
            <a:extLst>
              <a:ext uri="{FF2B5EF4-FFF2-40B4-BE49-F238E27FC236}">
                <a16:creationId xmlns:a16="http://schemas.microsoft.com/office/drawing/2014/main" id="{6ED6C629-8CE1-480A-A177-C64732B5C895}"/>
              </a:ext>
            </a:extLst>
          </p:cNvPr>
          <p:cNvSpPr>
            <a:spLocks noGrp="1"/>
          </p:cNvSpPr>
          <p:nvPr>
            <p:ph type="title"/>
          </p:nvPr>
        </p:nvSpPr>
        <p:spPr>
          <a:xfrm>
            <a:off x="2439397" y="542244"/>
            <a:ext cx="7826009" cy="590931"/>
          </a:xfrm>
        </p:spPr>
        <p:txBody>
          <a:bodyPr wrap="square">
            <a:spAutoFit/>
          </a:bodyPr>
          <a:lstStyle/>
          <a:p>
            <a:r>
              <a:rPr lang="en-US" altLang="zh-CN" dirty="0"/>
              <a:t>The Influences of Huo </a:t>
            </a:r>
            <a:r>
              <a:rPr lang="en-US" altLang="zh-CN" dirty="0" err="1"/>
              <a:t>Yuanjia</a:t>
            </a:r>
            <a:r>
              <a:rPr lang="en-US" altLang="zh-CN" dirty="0"/>
              <a:t> </a:t>
            </a:r>
            <a:endParaRPr lang="zh-CN" altLang="en-US" dirty="0"/>
          </a:p>
        </p:txBody>
      </p:sp>
      <p:sp>
        <p:nvSpPr>
          <p:cNvPr id="149" name="文本框 148">
            <a:extLst>
              <a:ext uri="{FF2B5EF4-FFF2-40B4-BE49-F238E27FC236}">
                <a16:creationId xmlns:a16="http://schemas.microsoft.com/office/drawing/2014/main" id="{36A9FF2A-7A2D-4C1A-AA5A-139574F08127}"/>
              </a:ext>
            </a:extLst>
          </p:cNvPr>
          <p:cNvSpPr txBox="1"/>
          <p:nvPr/>
        </p:nvSpPr>
        <p:spPr>
          <a:xfrm>
            <a:off x="5819915" y="3942825"/>
            <a:ext cx="5836376" cy="1561453"/>
          </a:xfrm>
          <a:prstGeom prst="rect">
            <a:avLst/>
          </a:prstGeom>
          <a:noFill/>
        </p:spPr>
        <p:txBody>
          <a:bodyPr wrap="square" lIns="0" tIns="0" rIns="0" bIns="0" rtlCol="0" anchor="t">
            <a:spAutoFit/>
          </a:bodyPr>
          <a:lstStyle/>
          <a:p>
            <a:pPr marL="0" marR="0" algn="ctr">
              <a:lnSpc>
                <a:spcPct val="130000"/>
              </a:lnSpc>
              <a:spcBef>
                <a:spcPts val="0"/>
              </a:spcBef>
              <a:spcAft>
                <a:spcPts val="0"/>
              </a:spcAft>
            </a:pPr>
            <a:r>
              <a:rPr lang="en-US" altLang="zh-CN" sz="2000" dirty="0">
                <a:solidFill>
                  <a:schemeClr val="tx1">
                    <a:lumMod val="85000"/>
                    <a:lumOff val="15000"/>
                  </a:schemeClr>
                </a:solidFill>
                <a:effectLst/>
              </a:rPr>
              <a:t>Huo </a:t>
            </a:r>
            <a:r>
              <a:rPr lang="en-US" altLang="zh-CN" sz="2000" dirty="0" err="1">
                <a:solidFill>
                  <a:schemeClr val="tx1">
                    <a:lumMod val="85000"/>
                    <a:lumOff val="15000"/>
                  </a:schemeClr>
                </a:solidFill>
                <a:effectLst/>
              </a:rPr>
              <a:t>Yuanjia's</a:t>
            </a:r>
            <a:r>
              <a:rPr lang="en-US" altLang="zh-CN" sz="2000" dirty="0">
                <a:solidFill>
                  <a:schemeClr val="tx1">
                    <a:lumMod val="85000"/>
                    <a:lumOff val="15000"/>
                  </a:schemeClr>
                </a:solidFill>
                <a:effectLst/>
              </a:rPr>
              <a:t> courage and perseverance in facing foreign challengers became a symbol of the Chinese people's resistance against foreign aggression and defense of national dignity. </a:t>
            </a:r>
            <a:endParaRPr lang="zh-CN" altLang="en-US" sz="2000" dirty="0">
              <a:solidFill>
                <a:schemeClr val="tx1">
                  <a:lumMod val="85000"/>
                  <a:lumOff val="15000"/>
                </a:schemeClr>
              </a:solidFill>
              <a:effectLst/>
            </a:endParaRPr>
          </a:p>
        </p:txBody>
      </p:sp>
      <p:grpSp>
        <p:nvGrpSpPr>
          <p:cNvPr id="4" name="组合 3">
            <a:extLst>
              <a:ext uri="{FF2B5EF4-FFF2-40B4-BE49-F238E27FC236}">
                <a16:creationId xmlns:a16="http://schemas.microsoft.com/office/drawing/2014/main" id="{13073E1D-7DF0-F961-A0F2-09014B33E623}"/>
              </a:ext>
            </a:extLst>
          </p:cNvPr>
          <p:cNvGrpSpPr/>
          <p:nvPr/>
        </p:nvGrpSpPr>
        <p:grpSpPr>
          <a:xfrm>
            <a:off x="1016460" y="1627198"/>
            <a:ext cx="2341498" cy="2118336"/>
            <a:chOff x="813260" y="2167596"/>
            <a:chExt cx="2341498" cy="2118336"/>
          </a:xfrm>
        </p:grpSpPr>
        <p:grpSp>
          <p:nvGrpSpPr>
            <p:cNvPr id="18" name="组合 17">
              <a:extLst>
                <a:ext uri="{FF2B5EF4-FFF2-40B4-BE49-F238E27FC236}">
                  <a16:creationId xmlns:a16="http://schemas.microsoft.com/office/drawing/2014/main" id="{675CEF88-11CD-474A-B415-AFED9244C99F}"/>
                </a:ext>
              </a:extLst>
            </p:cNvPr>
            <p:cNvGrpSpPr/>
            <p:nvPr/>
          </p:nvGrpSpPr>
          <p:grpSpPr>
            <a:xfrm>
              <a:off x="904218" y="2204818"/>
              <a:ext cx="2144552" cy="2081114"/>
              <a:chOff x="1223961" y="2049209"/>
              <a:chExt cx="2397606" cy="2326682"/>
            </a:xfrm>
          </p:grpSpPr>
          <p:sp>
            <p:nvSpPr>
              <p:cNvPr id="12" name="任意多边形: 形状 11">
                <a:extLst>
                  <a:ext uri="{FF2B5EF4-FFF2-40B4-BE49-F238E27FC236}">
                    <a16:creationId xmlns:a16="http://schemas.microsoft.com/office/drawing/2014/main" id="{291A1C09-2CE1-4409-9070-40C393D9192B}"/>
                  </a:ext>
                </a:extLst>
              </p:cNvPr>
              <p:cNvSpPr/>
              <p:nvPr/>
            </p:nvSpPr>
            <p:spPr>
              <a:xfrm>
                <a:off x="1766192" y="2049209"/>
                <a:ext cx="1788106" cy="1665846"/>
              </a:xfrm>
              <a:custGeom>
                <a:avLst/>
                <a:gdLst>
                  <a:gd name="connsiteX0" fmla="*/ 578051 w 1788106"/>
                  <a:gd name="connsiteY0" fmla="*/ 627 h 1665846"/>
                  <a:gd name="connsiteX1" fmla="*/ 869053 w 1788106"/>
                  <a:gd name="connsiteY1" fmla="*/ 26056 h 1665846"/>
                  <a:gd name="connsiteX2" fmla="*/ 1404350 w 1788106"/>
                  <a:gd name="connsiteY2" fmla="*/ 300431 h 1665846"/>
                  <a:gd name="connsiteX3" fmla="*/ 1703997 w 1788106"/>
                  <a:gd name="connsiteY3" fmla="*/ 728843 h 1665846"/>
                  <a:gd name="connsiteX4" fmla="*/ 1750854 w 1788106"/>
                  <a:gd name="connsiteY4" fmla="*/ 1455965 h 1665846"/>
                  <a:gd name="connsiteX5" fmla="*/ 1696047 w 1788106"/>
                  <a:gd name="connsiteY5" fmla="*/ 1617452 h 1665846"/>
                  <a:gd name="connsiteX6" fmla="*/ 1673762 w 1788106"/>
                  <a:gd name="connsiteY6" fmla="*/ 1665105 h 1665846"/>
                  <a:gd name="connsiteX7" fmla="*/ 1668271 w 1788106"/>
                  <a:gd name="connsiteY7" fmla="*/ 1656786 h 1665846"/>
                  <a:gd name="connsiteX8" fmla="*/ 1766903 w 1788106"/>
                  <a:gd name="connsiteY8" fmla="*/ 1330238 h 1665846"/>
                  <a:gd name="connsiteX9" fmla="*/ 1749661 w 1788106"/>
                  <a:gd name="connsiteY9" fmla="*/ 904856 h 1665846"/>
                  <a:gd name="connsiteX10" fmla="*/ 1533043 w 1788106"/>
                  <a:gd name="connsiteY10" fmla="*/ 451860 h 1665846"/>
                  <a:gd name="connsiteX11" fmla="*/ 1080131 w 1788106"/>
                  <a:gd name="connsiteY11" fmla="*/ 103062 h 1665846"/>
                  <a:gd name="connsiteX12" fmla="*/ 411743 w 1788106"/>
                  <a:gd name="connsiteY12" fmla="*/ 28514 h 1665846"/>
                  <a:gd name="connsiteX13" fmla="*/ 8072 w 1788106"/>
                  <a:gd name="connsiteY13" fmla="*/ 185853 h 1665846"/>
                  <a:gd name="connsiteX14" fmla="*/ 2432 w 1788106"/>
                  <a:gd name="connsiteY14" fmla="*/ 178602 h 1665846"/>
                  <a:gd name="connsiteX15" fmla="*/ 578051 w 1788106"/>
                  <a:gd name="connsiteY15" fmla="*/ 627 h 166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8106" h="1665846">
                    <a:moveTo>
                      <a:pt x="578051" y="627"/>
                    </a:moveTo>
                    <a:cubicBezTo>
                      <a:pt x="675615" y="-2328"/>
                      <a:pt x="773651" y="4998"/>
                      <a:pt x="869053" y="26056"/>
                    </a:cubicBezTo>
                    <a:cubicBezTo>
                      <a:pt x="1067559" y="68172"/>
                      <a:pt x="1254016" y="164324"/>
                      <a:pt x="1404350" y="300431"/>
                    </a:cubicBezTo>
                    <a:cubicBezTo>
                      <a:pt x="1534882" y="418162"/>
                      <a:pt x="1638433" y="565742"/>
                      <a:pt x="1703997" y="728843"/>
                    </a:cubicBezTo>
                    <a:cubicBezTo>
                      <a:pt x="1796965" y="957898"/>
                      <a:pt x="1813288" y="1216877"/>
                      <a:pt x="1750854" y="1455965"/>
                    </a:cubicBezTo>
                    <a:cubicBezTo>
                      <a:pt x="1736742" y="1511094"/>
                      <a:pt x="1718183" y="1565055"/>
                      <a:pt x="1696047" y="1617452"/>
                    </a:cubicBezTo>
                    <a:cubicBezTo>
                      <a:pt x="1688693" y="1633345"/>
                      <a:pt x="1682780" y="1650057"/>
                      <a:pt x="1673762" y="1665105"/>
                    </a:cubicBezTo>
                    <a:cubicBezTo>
                      <a:pt x="1668619" y="1668259"/>
                      <a:pt x="1664445" y="1660561"/>
                      <a:pt x="1668271" y="1656786"/>
                    </a:cubicBezTo>
                    <a:cubicBezTo>
                      <a:pt x="1717090" y="1553607"/>
                      <a:pt x="1750431" y="1443177"/>
                      <a:pt x="1766903" y="1330238"/>
                    </a:cubicBezTo>
                    <a:cubicBezTo>
                      <a:pt x="1786978" y="1188966"/>
                      <a:pt x="1781735" y="1043943"/>
                      <a:pt x="1749661" y="904856"/>
                    </a:cubicBezTo>
                    <a:cubicBezTo>
                      <a:pt x="1712146" y="740315"/>
                      <a:pt x="1637414" y="584466"/>
                      <a:pt x="1533043" y="451860"/>
                    </a:cubicBezTo>
                    <a:cubicBezTo>
                      <a:pt x="1414287" y="300332"/>
                      <a:pt x="1257147" y="178975"/>
                      <a:pt x="1080131" y="103062"/>
                    </a:cubicBezTo>
                    <a:cubicBezTo>
                      <a:pt x="871289" y="12696"/>
                      <a:pt x="635367" y="-13229"/>
                      <a:pt x="411743" y="28514"/>
                    </a:cubicBezTo>
                    <a:cubicBezTo>
                      <a:pt x="268788" y="54564"/>
                      <a:pt x="131076" y="108574"/>
                      <a:pt x="8072" y="185853"/>
                    </a:cubicBezTo>
                    <a:cubicBezTo>
                      <a:pt x="3376" y="190845"/>
                      <a:pt x="-3804" y="181607"/>
                      <a:pt x="2432" y="178602"/>
                    </a:cubicBezTo>
                    <a:cubicBezTo>
                      <a:pt x="174106" y="69786"/>
                      <a:pt x="375048" y="8325"/>
                      <a:pt x="578051" y="627"/>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3" name="任意多边形: 形状 12">
                <a:extLst>
                  <a:ext uri="{FF2B5EF4-FFF2-40B4-BE49-F238E27FC236}">
                    <a16:creationId xmlns:a16="http://schemas.microsoft.com/office/drawing/2014/main" id="{8F032B68-BFAB-49EA-876A-9A6C8F58AB92}"/>
                  </a:ext>
                </a:extLst>
              </p:cNvPr>
              <p:cNvSpPr/>
              <p:nvPr/>
            </p:nvSpPr>
            <p:spPr>
              <a:xfrm>
                <a:off x="1620540" y="2090907"/>
                <a:ext cx="1892198" cy="1321741"/>
              </a:xfrm>
              <a:custGeom>
                <a:avLst/>
                <a:gdLst>
                  <a:gd name="connsiteX0" fmla="*/ 520003 w 1892198"/>
                  <a:gd name="connsiteY0" fmla="*/ 27442 h 1321741"/>
                  <a:gd name="connsiteX1" fmla="*/ 778658 w 1892198"/>
                  <a:gd name="connsiteY1" fmla="*/ 77 h 1321741"/>
                  <a:gd name="connsiteX2" fmla="*/ 1316240 w 1892198"/>
                  <a:gd name="connsiteY2" fmla="*/ 141945 h 1321741"/>
                  <a:gd name="connsiteX3" fmla="*/ 1709874 w 1892198"/>
                  <a:gd name="connsiteY3" fmla="*/ 509021 h 1321741"/>
                  <a:gd name="connsiteX4" fmla="*/ 1882344 w 1892198"/>
                  <a:gd name="connsiteY4" fmla="*/ 973862 h 1321741"/>
                  <a:gd name="connsiteX5" fmla="*/ 1876406 w 1892198"/>
                  <a:gd name="connsiteY5" fmla="*/ 1310219 h 1321741"/>
                  <a:gd name="connsiteX6" fmla="*/ 1869301 w 1892198"/>
                  <a:gd name="connsiteY6" fmla="*/ 1321617 h 1321741"/>
                  <a:gd name="connsiteX7" fmla="*/ 1866791 w 1892198"/>
                  <a:gd name="connsiteY7" fmla="*/ 1310492 h 1321741"/>
                  <a:gd name="connsiteX8" fmla="*/ 1853177 w 1892198"/>
                  <a:gd name="connsiteY8" fmla="*/ 865592 h 1321741"/>
                  <a:gd name="connsiteX9" fmla="*/ 1636161 w 1892198"/>
                  <a:gd name="connsiteY9" fmla="*/ 423497 h 1321741"/>
                  <a:gd name="connsiteX10" fmla="*/ 1174926 w 1892198"/>
                  <a:gd name="connsiteY10" fmla="*/ 85402 h 1321741"/>
                  <a:gd name="connsiteX11" fmla="*/ 615853 w 1892198"/>
                  <a:gd name="connsiteY11" fmla="*/ 19521 h 1321741"/>
                  <a:gd name="connsiteX12" fmla="*/ 5775 w 1892198"/>
                  <a:gd name="connsiteY12" fmla="*/ 310608 h 1321741"/>
                  <a:gd name="connsiteX13" fmla="*/ 2446 w 1892198"/>
                  <a:gd name="connsiteY13" fmla="*/ 301147 h 1321741"/>
                  <a:gd name="connsiteX14" fmla="*/ 520003 w 1892198"/>
                  <a:gd name="connsiteY14" fmla="*/ 27442 h 132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2198" h="1321741">
                    <a:moveTo>
                      <a:pt x="520003" y="27442"/>
                    </a:moveTo>
                    <a:cubicBezTo>
                      <a:pt x="604772" y="8148"/>
                      <a:pt x="691752" y="-941"/>
                      <a:pt x="778658" y="77"/>
                    </a:cubicBezTo>
                    <a:cubicBezTo>
                      <a:pt x="965984" y="921"/>
                      <a:pt x="1152839" y="50363"/>
                      <a:pt x="1316240" y="141945"/>
                    </a:cubicBezTo>
                    <a:cubicBezTo>
                      <a:pt x="1474549" y="230101"/>
                      <a:pt x="1610845" y="357318"/>
                      <a:pt x="1709874" y="509021"/>
                    </a:cubicBezTo>
                    <a:cubicBezTo>
                      <a:pt x="1801252" y="648431"/>
                      <a:pt x="1860928" y="808551"/>
                      <a:pt x="1882344" y="973862"/>
                    </a:cubicBezTo>
                    <a:cubicBezTo>
                      <a:pt x="1897474" y="1085435"/>
                      <a:pt x="1894940" y="1199193"/>
                      <a:pt x="1876406" y="1310219"/>
                    </a:cubicBezTo>
                    <a:cubicBezTo>
                      <a:pt x="1875263" y="1314465"/>
                      <a:pt x="1876133" y="1322859"/>
                      <a:pt x="1869301" y="1321617"/>
                    </a:cubicBezTo>
                    <a:cubicBezTo>
                      <a:pt x="1863661" y="1320599"/>
                      <a:pt x="1866419" y="1314093"/>
                      <a:pt x="1866791" y="1310492"/>
                    </a:cubicBezTo>
                    <a:cubicBezTo>
                      <a:pt x="1892108" y="1163309"/>
                      <a:pt x="1887437" y="1010962"/>
                      <a:pt x="1853177" y="865592"/>
                    </a:cubicBezTo>
                    <a:cubicBezTo>
                      <a:pt x="1815314" y="704403"/>
                      <a:pt x="1740358" y="552155"/>
                      <a:pt x="1636161" y="423497"/>
                    </a:cubicBezTo>
                    <a:cubicBezTo>
                      <a:pt x="1515194" y="273384"/>
                      <a:pt x="1354575" y="155454"/>
                      <a:pt x="1174926" y="85402"/>
                    </a:cubicBezTo>
                    <a:cubicBezTo>
                      <a:pt x="998307" y="16044"/>
                      <a:pt x="803726" y="-6578"/>
                      <a:pt x="615853" y="19521"/>
                    </a:cubicBezTo>
                    <a:cubicBezTo>
                      <a:pt x="388701" y="49767"/>
                      <a:pt x="172555" y="153716"/>
                      <a:pt x="5775" y="310608"/>
                    </a:cubicBezTo>
                    <a:cubicBezTo>
                      <a:pt x="980" y="309789"/>
                      <a:pt x="-2598" y="304475"/>
                      <a:pt x="2446" y="301147"/>
                    </a:cubicBezTo>
                    <a:cubicBezTo>
                      <a:pt x="146717" y="166381"/>
                      <a:pt x="327211" y="70477"/>
                      <a:pt x="520003" y="27442"/>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4" name="任意多边形: 形状 13">
                <a:extLst>
                  <a:ext uri="{FF2B5EF4-FFF2-40B4-BE49-F238E27FC236}">
                    <a16:creationId xmlns:a16="http://schemas.microsoft.com/office/drawing/2014/main" id="{A024E105-25DE-42E6-B69F-D7B87588DDAE}"/>
                  </a:ext>
                </a:extLst>
              </p:cNvPr>
              <p:cNvSpPr/>
              <p:nvPr/>
            </p:nvSpPr>
            <p:spPr>
              <a:xfrm>
                <a:off x="1443079" y="2419887"/>
                <a:ext cx="215579" cy="78510"/>
              </a:xfrm>
              <a:custGeom>
                <a:avLst/>
                <a:gdLst>
                  <a:gd name="connsiteX0" fmla="*/ 45350 w 215579"/>
                  <a:gd name="connsiteY0" fmla="*/ 15401 h 78510"/>
                  <a:gd name="connsiteX1" fmla="*/ 61375 w 215579"/>
                  <a:gd name="connsiteY1" fmla="*/ 129 h 78510"/>
                  <a:gd name="connsiteX2" fmla="*/ 161274 w 215579"/>
                  <a:gd name="connsiteY2" fmla="*/ 54 h 78510"/>
                  <a:gd name="connsiteX3" fmla="*/ 169299 w 215579"/>
                  <a:gd name="connsiteY3" fmla="*/ 5368 h 78510"/>
                  <a:gd name="connsiteX4" fmla="*/ 161026 w 215579"/>
                  <a:gd name="connsiteY4" fmla="*/ 9788 h 78510"/>
                  <a:gd name="connsiteX5" fmla="*/ 61623 w 215579"/>
                  <a:gd name="connsiteY5" fmla="*/ 9788 h 78510"/>
                  <a:gd name="connsiteX6" fmla="*/ 54294 w 215579"/>
                  <a:gd name="connsiteY6" fmla="*/ 15599 h 78510"/>
                  <a:gd name="connsiteX7" fmla="*/ 61897 w 215579"/>
                  <a:gd name="connsiteY7" fmla="*/ 21509 h 78510"/>
                  <a:gd name="connsiteX8" fmla="*/ 198218 w 215579"/>
                  <a:gd name="connsiteY8" fmla="*/ 21708 h 78510"/>
                  <a:gd name="connsiteX9" fmla="*/ 212205 w 215579"/>
                  <a:gd name="connsiteY9" fmla="*/ 51284 h 78510"/>
                  <a:gd name="connsiteX10" fmla="*/ 180876 w 215579"/>
                  <a:gd name="connsiteY10" fmla="*/ 60273 h 78510"/>
                  <a:gd name="connsiteX11" fmla="*/ 10022 w 215579"/>
                  <a:gd name="connsiteY11" fmla="*/ 60770 h 78510"/>
                  <a:gd name="connsiteX12" fmla="*/ 14419 w 215579"/>
                  <a:gd name="connsiteY12" fmla="*/ 69362 h 78510"/>
                  <a:gd name="connsiteX13" fmla="*/ 143684 w 215579"/>
                  <a:gd name="connsiteY13" fmla="*/ 69412 h 78510"/>
                  <a:gd name="connsiteX14" fmla="*/ 152628 w 215579"/>
                  <a:gd name="connsiteY14" fmla="*/ 75421 h 78510"/>
                  <a:gd name="connsiteX15" fmla="*/ 138815 w 215579"/>
                  <a:gd name="connsiteY15" fmla="*/ 78500 h 78510"/>
                  <a:gd name="connsiteX16" fmla="*/ 14494 w 215579"/>
                  <a:gd name="connsiteY16" fmla="*/ 78426 h 78510"/>
                  <a:gd name="connsiteX17" fmla="*/ 1252 w 215579"/>
                  <a:gd name="connsiteY17" fmla="*/ 59230 h 78510"/>
                  <a:gd name="connsiteX18" fmla="*/ 14121 w 215579"/>
                  <a:gd name="connsiteY18" fmla="*/ 50911 h 78510"/>
                  <a:gd name="connsiteX19" fmla="*/ 195808 w 215579"/>
                  <a:gd name="connsiteY19" fmla="*/ 50713 h 78510"/>
                  <a:gd name="connsiteX20" fmla="*/ 206888 w 215579"/>
                  <a:gd name="connsiteY20" fmla="*/ 40283 h 78510"/>
                  <a:gd name="connsiteX21" fmla="*/ 196031 w 215579"/>
                  <a:gd name="connsiteY21" fmla="*/ 30871 h 78510"/>
                  <a:gd name="connsiteX22" fmla="*/ 61499 w 215579"/>
                  <a:gd name="connsiteY22" fmla="*/ 30797 h 78510"/>
                  <a:gd name="connsiteX23" fmla="*/ 45350 w 215579"/>
                  <a:gd name="connsiteY23" fmla="*/ 15401 h 7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5579" h="78510">
                    <a:moveTo>
                      <a:pt x="45350" y="15401"/>
                    </a:moveTo>
                    <a:cubicBezTo>
                      <a:pt x="44481" y="6684"/>
                      <a:pt x="53201" y="-45"/>
                      <a:pt x="61375" y="129"/>
                    </a:cubicBezTo>
                    <a:cubicBezTo>
                      <a:pt x="94666" y="29"/>
                      <a:pt x="127983" y="203"/>
                      <a:pt x="161274" y="54"/>
                    </a:cubicBezTo>
                    <a:cubicBezTo>
                      <a:pt x="164554" y="-244"/>
                      <a:pt x="170591" y="576"/>
                      <a:pt x="169299" y="5368"/>
                    </a:cubicBezTo>
                    <a:cubicBezTo>
                      <a:pt x="170367" y="10012"/>
                      <a:pt x="163858" y="9615"/>
                      <a:pt x="161026" y="9788"/>
                    </a:cubicBezTo>
                    <a:cubicBezTo>
                      <a:pt x="127883" y="9739"/>
                      <a:pt x="94766" y="9714"/>
                      <a:pt x="61623" y="9788"/>
                    </a:cubicBezTo>
                    <a:cubicBezTo>
                      <a:pt x="58319" y="9441"/>
                      <a:pt x="53499" y="11576"/>
                      <a:pt x="54294" y="15599"/>
                    </a:cubicBezTo>
                    <a:cubicBezTo>
                      <a:pt x="53773" y="19622"/>
                      <a:pt x="58543" y="21634"/>
                      <a:pt x="61897" y="21509"/>
                    </a:cubicBezTo>
                    <a:cubicBezTo>
                      <a:pt x="107337" y="21733"/>
                      <a:pt x="152777" y="21311"/>
                      <a:pt x="198218" y="21708"/>
                    </a:cubicBezTo>
                    <a:cubicBezTo>
                      <a:pt x="211957" y="22254"/>
                      <a:pt x="220751" y="40283"/>
                      <a:pt x="212205" y="51284"/>
                    </a:cubicBezTo>
                    <a:cubicBezTo>
                      <a:pt x="205696" y="62334"/>
                      <a:pt x="191634" y="59752"/>
                      <a:pt x="180876" y="60273"/>
                    </a:cubicBezTo>
                    <a:cubicBezTo>
                      <a:pt x="123908" y="60770"/>
                      <a:pt x="66940" y="59578"/>
                      <a:pt x="10022" y="60770"/>
                    </a:cubicBezTo>
                    <a:cubicBezTo>
                      <a:pt x="9574" y="64271"/>
                      <a:pt x="9028" y="70231"/>
                      <a:pt x="14419" y="69362"/>
                    </a:cubicBezTo>
                    <a:cubicBezTo>
                      <a:pt x="57499" y="69486"/>
                      <a:pt x="100604" y="69362"/>
                      <a:pt x="143684" y="69412"/>
                    </a:cubicBezTo>
                    <a:cubicBezTo>
                      <a:pt x="148206" y="68344"/>
                      <a:pt x="151386" y="71224"/>
                      <a:pt x="152628" y="75421"/>
                    </a:cubicBezTo>
                    <a:cubicBezTo>
                      <a:pt x="149026" y="79320"/>
                      <a:pt x="143560" y="78351"/>
                      <a:pt x="138815" y="78500"/>
                    </a:cubicBezTo>
                    <a:cubicBezTo>
                      <a:pt x="97374" y="78351"/>
                      <a:pt x="55934" y="78550"/>
                      <a:pt x="14494" y="78426"/>
                    </a:cubicBezTo>
                    <a:cubicBezTo>
                      <a:pt x="4605" y="79618"/>
                      <a:pt x="-3121" y="67996"/>
                      <a:pt x="1252" y="59230"/>
                    </a:cubicBezTo>
                    <a:cubicBezTo>
                      <a:pt x="3388" y="54189"/>
                      <a:pt x="8605" y="50638"/>
                      <a:pt x="14121" y="50911"/>
                    </a:cubicBezTo>
                    <a:cubicBezTo>
                      <a:pt x="74667" y="50688"/>
                      <a:pt x="135262" y="51085"/>
                      <a:pt x="195808" y="50713"/>
                    </a:cubicBezTo>
                    <a:cubicBezTo>
                      <a:pt x="202143" y="51259"/>
                      <a:pt x="205422" y="45473"/>
                      <a:pt x="206888" y="40283"/>
                    </a:cubicBezTo>
                    <a:cubicBezTo>
                      <a:pt x="205050" y="35639"/>
                      <a:pt x="201845" y="30251"/>
                      <a:pt x="196031" y="30871"/>
                    </a:cubicBezTo>
                    <a:cubicBezTo>
                      <a:pt x="151187" y="30698"/>
                      <a:pt x="106343" y="30896"/>
                      <a:pt x="61499" y="30797"/>
                    </a:cubicBezTo>
                    <a:cubicBezTo>
                      <a:pt x="53102" y="31443"/>
                      <a:pt x="44481" y="24117"/>
                      <a:pt x="45350" y="15401"/>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5" name="任意多边形: 形状 14">
                <a:extLst>
                  <a:ext uri="{FF2B5EF4-FFF2-40B4-BE49-F238E27FC236}">
                    <a16:creationId xmlns:a16="http://schemas.microsoft.com/office/drawing/2014/main" id="{3102CAA0-7E15-4EC7-9279-73B5D79A0425}"/>
                  </a:ext>
                </a:extLst>
              </p:cNvPr>
              <p:cNvSpPr/>
              <p:nvPr/>
            </p:nvSpPr>
            <p:spPr>
              <a:xfrm>
                <a:off x="1223961" y="2521176"/>
                <a:ext cx="1427021" cy="1854715"/>
              </a:xfrm>
              <a:custGeom>
                <a:avLst/>
                <a:gdLst>
                  <a:gd name="connsiteX0" fmla="*/ 227053 w 1427021"/>
                  <a:gd name="connsiteY0" fmla="*/ 1795 h 1854715"/>
                  <a:gd name="connsiteX1" fmla="*/ 233637 w 1427021"/>
                  <a:gd name="connsiteY1" fmla="*/ 7829 h 1854715"/>
                  <a:gd name="connsiteX2" fmla="*/ 60695 w 1427021"/>
                  <a:gd name="connsiteY2" fmla="*/ 350072 h 1854715"/>
                  <a:gd name="connsiteX3" fmla="*/ 32472 w 1427021"/>
                  <a:gd name="connsiteY3" fmla="*/ 922438 h 1854715"/>
                  <a:gd name="connsiteX4" fmla="*/ 294158 w 1427021"/>
                  <a:gd name="connsiteY4" fmla="*/ 1450205 h 1854715"/>
                  <a:gd name="connsiteX5" fmla="*/ 718474 w 1427021"/>
                  <a:gd name="connsiteY5" fmla="*/ 1756316 h 1854715"/>
                  <a:gd name="connsiteX6" fmla="*/ 1392750 w 1427021"/>
                  <a:gd name="connsiteY6" fmla="*/ 1823240 h 1854715"/>
                  <a:gd name="connsiteX7" fmla="*/ 1423632 w 1427021"/>
                  <a:gd name="connsiteY7" fmla="*/ 1817280 h 1854715"/>
                  <a:gd name="connsiteX8" fmla="*/ 1421073 w 1427021"/>
                  <a:gd name="connsiteY8" fmla="*/ 1826692 h 1854715"/>
                  <a:gd name="connsiteX9" fmla="*/ 1224852 w 1427021"/>
                  <a:gd name="connsiteY9" fmla="*/ 1853536 h 1854715"/>
                  <a:gd name="connsiteX10" fmla="*/ 998346 w 1427021"/>
                  <a:gd name="connsiteY10" fmla="*/ 1843032 h 1854715"/>
                  <a:gd name="connsiteX11" fmla="*/ 554005 w 1427021"/>
                  <a:gd name="connsiteY11" fmla="*/ 1682191 h 1854715"/>
                  <a:gd name="connsiteX12" fmla="*/ 162259 w 1427021"/>
                  <a:gd name="connsiteY12" fmla="*/ 1284001 h 1854715"/>
                  <a:gd name="connsiteX13" fmla="*/ 895 w 1427021"/>
                  <a:gd name="connsiteY13" fmla="*/ 735797 h 1854715"/>
                  <a:gd name="connsiteX14" fmla="*/ 80322 w 1427021"/>
                  <a:gd name="connsiteY14" fmla="*/ 266163 h 1854715"/>
                  <a:gd name="connsiteX15" fmla="*/ 227053 w 1427021"/>
                  <a:gd name="connsiteY15" fmla="*/ 1795 h 185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27021" h="1854715">
                    <a:moveTo>
                      <a:pt x="227053" y="1795"/>
                    </a:moveTo>
                    <a:cubicBezTo>
                      <a:pt x="230233" y="-3370"/>
                      <a:pt x="238233" y="3856"/>
                      <a:pt x="233637" y="7829"/>
                    </a:cubicBezTo>
                    <a:cubicBezTo>
                      <a:pt x="157588" y="111332"/>
                      <a:pt x="98558" y="227349"/>
                      <a:pt x="60695" y="350072"/>
                    </a:cubicBezTo>
                    <a:cubicBezTo>
                      <a:pt x="3479" y="534479"/>
                      <a:pt x="-6086" y="733313"/>
                      <a:pt x="32472" y="922438"/>
                    </a:cubicBezTo>
                    <a:cubicBezTo>
                      <a:pt x="71726" y="1117151"/>
                      <a:pt x="163178" y="1300862"/>
                      <a:pt x="294158" y="1450205"/>
                    </a:cubicBezTo>
                    <a:cubicBezTo>
                      <a:pt x="409783" y="1582761"/>
                      <a:pt x="556092" y="1688523"/>
                      <a:pt x="718474" y="1756316"/>
                    </a:cubicBezTo>
                    <a:cubicBezTo>
                      <a:pt x="929850" y="1845217"/>
                      <a:pt x="1168008" y="1868560"/>
                      <a:pt x="1392750" y="1823240"/>
                    </a:cubicBezTo>
                    <a:cubicBezTo>
                      <a:pt x="1403086" y="1821552"/>
                      <a:pt x="1413197" y="1818572"/>
                      <a:pt x="1423632" y="1817280"/>
                    </a:cubicBezTo>
                    <a:cubicBezTo>
                      <a:pt x="1429967" y="1819267"/>
                      <a:pt x="1426439" y="1826866"/>
                      <a:pt x="1421073" y="1826692"/>
                    </a:cubicBezTo>
                    <a:cubicBezTo>
                      <a:pt x="1356602" y="1841343"/>
                      <a:pt x="1290839" y="1850059"/>
                      <a:pt x="1224852" y="1853536"/>
                    </a:cubicBezTo>
                    <a:cubicBezTo>
                      <a:pt x="1149251" y="1856416"/>
                      <a:pt x="1073252" y="1854430"/>
                      <a:pt x="998346" y="1843032"/>
                    </a:cubicBezTo>
                    <a:cubicBezTo>
                      <a:pt x="841255" y="1820831"/>
                      <a:pt x="688984" y="1765554"/>
                      <a:pt x="554005" y="1682191"/>
                    </a:cubicBezTo>
                    <a:cubicBezTo>
                      <a:pt x="393808" y="1583680"/>
                      <a:pt x="258108" y="1445760"/>
                      <a:pt x="162259" y="1284001"/>
                    </a:cubicBezTo>
                    <a:cubicBezTo>
                      <a:pt x="63676" y="1118591"/>
                      <a:pt x="7727" y="928175"/>
                      <a:pt x="895" y="735797"/>
                    </a:cubicBezTo>
                    <a:cubicBezTo>
                      <a:pt x="-5416" y="576024"/>
                      <a:pt x="21714" y="414960"/>
                      <a:pt x="80322" y="266163"/>
                    </a:cubicBezTo>
                    <a:cubicBezTo>
                      <a:pt x="117465" y="172221"/>
                      <a:pt x="166458" y="82700"/>
                      <a:pt x="227053" y="1795"/>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6" name="任意多边形: 形状 15">
                <a:extLst>
                  <a:ext uri="{FF2B5EF4-FFF2-40B4-BE49-F238E27FC236}">
                    <a16:creationId xmlns:a16="http://schemas.microsoft.com/office/drawing/2014/main" id="{029D02A6-7475-41B3-B838-C515EAEC5AF4}"/>
                  </a:ext>
                </a:extLst>
              </p:cNvPr>
              <p:cNvSpPr/>
              <p:nvPr/>
            </p:nvSpPr>
            <p:spPr>
              <a:xfrm>
                <a:off x="1265578" y="2659345"/>
                <a:ext cx="1830902" cy="1675069"/>
              </a:xfrm>
              <a:custGeom>
                <a:avLst/>
                <a:gdLst>
                  <a:gd name="connsiteX0" fmla="*/ 145038 w 1830902"/>
                  <a:gd name="connsiteY0" fmla="*/ 2018 h 1675069"/>
                  <a:gd name="connsiteX1" fmla="*/ 152492 w 1830902"/>
                  <a:gd name="connsiteY1" fmla="*/ 6935 h 1675069"/>
                  <a:gd name="connsiteX2" fmla="*/ 16668 w 1830902"/>
                  <a:gd name="connsiteY2" fmla="*/ 423874 h 1675069"/>
                  <a:gd name="connsiteX3" fmla="*/ 34506 w 1830902"/>
                  <a:gd name="connsiteY3" fmla="*/ 789534 h 1675069"/>
                  <a:gd name="connsiteX4" fmla="*/ 294825 w 1830902"/>
                  <a:gd name="connsiteY4" fmla="*/ 1297062 h 1675069"/>
                  <a:gd name="connsiteX5" fmla="*/ 703316 w 1830902"/>
                  <a:gd name="connsiteY5" fmla="*/ 1584102 h 1675069"/>
                  <a:gd name="connsiteX6" fmla="*/ 1143434 w 1830902"/>
                  <a:gd name="connsiteY6" fmla="*/ 1666050 h 1675069"/>
                  <a:gd name="connsiteX7" fmla="*/ 1504025 w 1830902"/>
                  <a:gd name="connsiteY7" fmla="*/ 1599374 h 1675069"/>
                  <a:gd name="connsiteX8" fmla="*/ 1822381 w 1830902"/>
                  <a:gd name="connsiteY8" fmla="*/ 1420058 h 1675069"/>
                  <a:gd name="connsiteX9" fmla="*/ 1830430 w 1830902"/>
                  <a:gd name="connsiteY9" fmla="*/ 1425149 h 1675069"/>
                  <a:gd name="connsiteX10" fmla="*/ 1237718 w 1830902"/>
                  <a:gd name="connsiteY10" fmla="*/ 1669501 h 1675069"/>
                  <a:gd name="connsiteX11" fmla="*/ 854916 w 1830902"/>
                  <a:gd name="connsiteY11" fmla="*/ 1642906 h 1675069"/>
                  <a:gd name="connsiteX12" fmla="*/ 376960 w 1830902"/>
                  <a:gd name="connsiteY12" fmla="*/ 1391650 h 1675069"/>
                  <a:gd name="connsiteX13" fmla="*/ 65934 w 1830902"/>
                  <a:gd name="connsiteY13" fmla="*/ 932694 h 1675069"/>
                  <a:gd name="connsiteX14" fmla="*/ 46655 w 1830902"/>
                  <a:gd name="connsiteY14" fmla="*/ 232514 h 1675069"/>
                  <a:gd name="connsiteX15" fmla="*/ 145038 w 1830902"/>
                  <a:gd name="connsiteY15" fmla="*/ 2018 h 167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30902" h="1675069">
                    <a:moveTo>
                      <a:pt x="145038" y="2018"/>
                    </a:moveTo>
                    <a:cubicBezTo>
                      <a:pt x="147374" y="-2998"/>
                      <a:pt x="156765" y="2366"/>
                      <a:pt x="152492" y="6935"/>
                    </a:cubicBezTo>
                    <a:cubicBezTo>
                      <a:pt x="80170" y="135121"/>
                      <a:pt x="33587" y="277685"/>
                      <a:pt x="16668" y="423874"/>
                    </a:cubicBezTo>
                    <a:cubicBezTo>
                      <a:pt x="2978" y="545628"/>
                      <a:pt x="8245" y="669766"/>
                      <a:pt x="34506" y="789534"/>
                    </a:cubicBezTo>
                    <a:cubicBezTo>
                      <a:pt x="74803" y="977616"/>
                      <a:pt x="165932" y="1154300"/>
                      <a:pt x="294825" y="1297062"/>
                    </a:cubicBezTo>
                    <a:cubicBezTo>
                      <a:pt x="406997" y="1421896"/>
                      <a:pt x="547790" y="1520928"/>
                      <a:pt x="703316" y="1584102"/>
                    </a:cubicBezTo>
                    <a:cubicBezTo>
                      <a:pt x="842420" y="1640993"/>
                      <a:pt x="993250" y="1668359"/>
                      <a:pt x="1143434" y="1666050"/>
                    </a:cubicBezTo>
                    <a:cubicBezTo>
                      <a:pt x="1266165" y="1663392"/>
                      <a:pt x="1388648" y="1641540"/>
                      <a:pt x="1504025" y="1599374"/>
                    </a:cubicBezTo>
                    <a:cubicBezTo>
                      <a:pt x="1619104" y="1557804"/>
                      <a:pt x="1727003" y="1496666"/>
                      <a:pt x="1822381" y="1420058"/>
                    </a:cubicBezTo>
                    <a:cubicBezTo>
                      <a:pt x="1826008" y="1415911"/>
                      <a:pt x="1832741" y="1419760"/>
                      <a:pt x="1830430" y="1425149"/>
                    </a:cubicBezTo>
                    <a:cubicBezTo>
                      <a:pt x="1662457" y="1562225"/>
                      <a:pt x="1453492" y="1648145"/>
                      <a:pt x="1237718" y="1669501"/>
                    </a:cubicBezTo>
                    <a:cubicBezTo>
                      <a:pt x="1109844" y="1681893"/>
                      <a:pt x="979734" y="1673847"/>
                      <a:pt x="854916" y="1642906"/>
                    </a:cubicBezTo>
                    <a:cubicBezTo>
                      <a:pt x="678223" y="1599920"/>
                      <a:pt x="512660" y="1512584"/>
                      <a:pt x="376960" y="1391650"/>
                    </a:cubicBezTo>
                    <a:cubicBezTo>
                      <a:pt x="237211" y="1267760"/>
                      <a:pt x="128914" y="1108533"/>
                      <a:pt x="65934" y="932694"/>
                    </a:cubicBezTo>
                    <a:cubicBezTo>
                      <a:pt x="-14885" y="709300"/>
                      <a:pt x="-21518" y="460030"/>
                      <a:pt x="46655" y="232514"/>
                    </a:cubicBezTo>
                    <a:cubicBezTo>
                      <a:pt x="70630" y="152330"/>
                      <a:pt x="103374" y="74629"/>
                      <a:pt x="145038" y="2018"/>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7" name="任意多边形: 形状 16">
                <a:extLst>
                  <a:ext uri="{FF2B5EF4-FFF2-40B4-BE49-F238E27FC236}">
                    <a16:creationId xmlns:a16="http://schemas.microsoft.com/office/drawing/2014/main" id="{4E4E6847-3EA3-447E-9902-42710C354BC5}"/>
                  </a:ext>
                </a:extLst>
              </p:cNvPr>
              <p:cNvSpPr/>
              <p:nvPr/>
            </p:nvSpPr>
            <p:spPr>
              <a:xfrm>
                <a:off x="2907244" y="3774441"/>
                <a:ext cx="714323" cy="245757"/>
              </a:xfrm>
              <a:custGeom>
                <a:avLst/>
                <a:gdLst>
                  <a:gd name="connsiteX0" fmla="*/ 219695 w 714323"/>
                  <a:gd name="connsiteY0" fmla="*/ 9255 h 245757"/>
                  <a:gd name="connsiteX1" fmla="*/ 224714 w 714323"/>
                  <a:gd name="connsiteY1" fmla="*/ 241 h 245757"/>
                  <a:gd name="connsiteX2" fmla="*/ 677130 w 714323"/>
                  <a:gd name="connsiteY2" fmla="*/ 241 h 245757"/>
                  <a:gd name="connsiteX3" fmla="*/ 713899 w 714323"/>
                  <a:gd name="connsiteY3" fmla="*/ 41935 h 245757"/>
                  <a:gd name="connsiteX4" fmla="*/ 679515 w 714323"/>
                  <a:gd name="connsiteY4" fmla="*/ 73001 h 245757"/>
                  <a:gd name="connsiteX5" fmla="*/ 55748 w 714323"/>
                  <a:gd name="connsiteY5" fmla="*/ 73100 h 245757"/>
                  <a:gd name="connsiteX6" fmla="*/ 9115 w 714323"/>
                  <a:gd name="connsiteY6" fmla="*/ 118320 h 245757"/>
                  <a:gd name="connsiteX7" fmla="*/ 53611 w 714323"/>
                  <a:gd name="connsiteY7" fmla="*/ 164583 h 245757"/>
                  <a:gd name="connsiteX8" fmla="*/ 520337 w 714323"/>
                  <a:gd name="connsiteY8" fmla="*/ 164707 h 245757"/>
                  <a:gd name="connsiteX9" fmla="*/ 559790 w 714323"/>
                  <a:gd name="connsiteY9" fmla="*/ 202950 h 245757"/>
                  <a:gd name="connsiteX10" fmla="*/ 530275 w 714323"/>
                  <a:gd name="connsiteY10" fmla="*/ 244122 h 245757"/>
                  <a:gd name="connsiteX11" fmla="*/ 507989 w 714323"/>
                  <a:gd name="connsiteY11" fmla="*/ 245612 h 245757"/>
                  <a:gd name="connsiteX12" fmla="*/ 162429 w 714323"/>
                  <a:gd name="connsiteY12" fmla="*/ 245612 h 245757"/>
                  <a:gd name="connsiteX13" fmla="*/ 156790 w 714323"/>
                  <a:gd name="connsiteY13" fmla="*/ 237119 h 245757"/>
                  <a:gd name="connsiteX14" fmla="*/ 520113 w 714323"/>
                  <a:gd name="connsiteY14" fmla="*/ 236449 h 245757"/>
                  <a:gd name="connsiteX15" fmla="*/ 550424 w 714323"/>
                  <a:gd name="connsiteY15" fmla="*/ 207941 h 245757"/>
                  <a:gd name="connsiteX16" fmla="*/ 520635 w 714323"/>
                  <a:gd name="connsiteY16" fmla="*/ 173821 h 245757"/>
                  <a:gd name="connsiteX17" fmla="*/ 53611 w 714323"/>
                  <a:gd name="connsiteY17" fmla="*/ 173771 h 245757"/>
                  <a:gd name="connsiteX18" fmla="*/ 46 w 714323"/>
                  <a:gd name="connsiteY18" fmla="*/ 118395 h 245757"/>
                  <a:gd name="connsiteX19" fmla="*/ 53189 w 714323"/>
                  <a:gd name="connsiteY19" fmla="*/ 64011 h 245757"/>
                  <a:gd name="connsiteX20" fmla="*/ 677155 w 714323"/>
                  <a:gd name="connsiteY20" fmla="*/ 63887 h 245757"/>
                  <a:gd name="connsiteX21" fmla="*/ 704633 w 714323"/>
                  <a:gd name="connsiteY21" fmla="*/ 33889 h 245757"/>
                  <a:gd name="connsiteX22" fmla="*/ 677204 w 714323"/>
                  <a:gd name="connsiteY22" fmla="*/ 9702 h 245757"/>
                  <a:gd name="connsiteX23" fmla="*/ 242204 w 714323"/>
                  <a:gd name="connsiteY23" fmla="*/ 9678 h 245757"/>
                  <a:gd name="connsiteX24" fmla="*/ 219695 w 714323"/>
                  <a:gd name="connsiteY24" fmla="*/ 9255 h 24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4323" h="245757">
                    <a:moveTo>
                      <a:pt x="219695" y="9255"/>
                    </a:moveTo>
                    <a:cubicBezTo>
                      <a:pt x="215000" y="5506"/>
                      <a:pt x="219298" y="-1373"/>
                      <a:pt x="224714" y="241"/>
                    </a:cubicBezTo>
                    <a:cubicBezTo>
                      <a:pt x="375519" y="216"/>
                      <a:pt x="526325" y="191"/>
                      <a:pt x="677130" y="241"/>
                    </a:cubicBezTo>
                    <a:cubicBezTo>
                      <a:pt x="698695" y="-653"/>
                      <a:pt x="717403" y="20753"/>
                      <a:pt x="713899" y="41935"/>
                    </a:cubicBezTo>
                    <a:cubicBezTo>
                      <a:pt x="711365" y="58474"/>
                      <a:pt x="696633" y="73001"/>
                      <a:pt x="679515" y="73001"/>
                    </a:cubicBezTo>
                    <a:cubicBezTo>
                      <a:pt x="471593" y="73174"/>
                      <a:pt x="263670" y="72951"/>
                      <a:pt x="55748" y="73100"/>
                    </a:cubicBezTo>
                    <a:cubicBezTo>
                      <a:pt x="31176" y="72206"/>
                      <a:pt x="9140" y="93860"/>
                      <a:pt x="9115" y="118320"/>
                    </a:cubicBezTo>
                    <a:cubicBezTo>
                      <a:pt x="8469" y="142408"/>
                      <a:pt x="29462" y="164310"/>
                      <a:pt x="53611" y="164583"/>
                    </a:cubicBezTo>
                    <a:cubicBezTo>
                      <a:pt x="209186" y="164782"/>
                      <a:pt x="364762" y="164509"/>
                      <a:pt x="520337" y="164707"/>
                    </a:cubicBezTo>
                    <a:cubicBezTo>
                      <a:pt x="540809" y="164583"/>
                      <a:pt x="559641" y="182339"/>
                      <a:pt x="559790" y="202950"/>
                    </a:cubicBezTo>
                    <a:cubicBezTo>
                      <a:pt x="561479" y="221400"/>
                      <a:pt x="548039" y="239528"/>
                      <a:pt x="530275" y="244122"/>
                    </a:cubicBezTo>
                    <a:cubicBezTo>
                      <a:pt x="523045" y="246307"/>
                      <a:pt x="515393" y="245463"/>
                      <a:pt x="507989" y="245612"/>
                    </a:cubicBezTo>
                    <a:cubicBezTo>
                      <a:pt x="392811" y="245587"/>
                      <a:pt x="277633" y="245612"/>
                      <a:pt x="162429" y="245612"/>
                    </a:cubicBezTo>
                    <a:cubicBezTo>
                      <a:pt x="157063" y="246729"/>
                      <a:pt x="155274" y="241192"/>
                      <a:pt x="156790" y="237119"/>
                    </a:cubicBezTo>
                    <a:cubicBezTo>
                      <a:pt x="277856" y="235778"/>
                      <a:pt x="399022" y="237119"/>
                      <a:pt x="520113" y="236449"/>
                    </a:cubicBezTo>
                    <a:cubicBezTo>
                      <a:pt x="535442" y="236176"/>
                      <a:pt x="549529" y="223387"/>
                      <a:pt x="550424" y="207941"/>
                    </a:cubicBezTo>
                    <a:cubicBezTo>
                      <a:pt x="552560" y="190856"/>
                      <a:pt x="537877" y="173821"/>
                      <a:pt x="520635" y="173821"/>
                    </a:cubicBezTo>
                    <a:cubicBezTo>
                      <a:pt x="364960" y="173722"/>
                      <a:pt x="209286" y="173846"/>
                      <a:pt x="53611" y="173771"/>
                    </a:cubicBezTo>
                    <a:cubicBezTo>
                      <a:pt x="24618" y="173920"/>
                      <a:pt x="-1245" y="147424"/>
                      <a:pt x="46" y="118395"/>
                    </a:cubicBezTo>
                    <a:cubicBezTo>
                      <a:pt x="-699" y="89787"/>
                      <a:pt x="24742" y="64334"/>
                      <a:pt x="53189" y="64011"/>
                    </a:cubicBezTo>
                    <a:cubicBezTo>
                      <a:pt x="261161" y="63837"/>
                      <a:pt x="469158" y="64061"/>
                      <a:pt x="677155" y="63887"/>
                    </a:cubicBezTo>
                    <a:cubicBezTo>
                      <a:pt x="692981" y="64880"/>
                      <a:pt x="706769" y="49509"/>
                      <a:pt x="704633" y="33889"/>
                    </a:cubicBezTo>
                    <a:cubicBezTo>
                      <a:pt x="703614" y="20281"/>
                      <a:pt x="690720" y="9231"/>
                      <a:pt x="677204" y="9702"/>
                    </a:cubicBezTo>
                    <a:cubicBezTo>
                      <a:pt x="532213" y="9653"/>
                      <a:pt x="387221" y="9702"/>
                      <a:pt x="242204" y="9678"/>
                    </a:cubicBezTo>
                    <a:cubicBezTo>
                      <a:pt x="234701" y="9553"/>
                      <a:pt x="227149" y="10100"/>
                      <a:pt x="219695" y="9255"/>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grpSp>
        <p:sp>
          <p:nvSpPr>
            <p:cNvPr id="144" name="文本框 143">
              <a:extLst>
                <a:ext uri="{FF2B5EF4-FFF2-40B4-BE49-F238E27FC236}">
                  <a16:creationId xmlns:a16="http://schemas.microsoft.com/office/drawing/2014/main" id="{7A449178-91A0-4C53-8D73-1A1DC1EC2E1D}"/>
                </a:ext>
              </a:extLst>
            </p:cNvPr>
            <p:cNvSpPr txBox="1"/>
            <p:nvPr/>
          </p:nvSpPr>
          <p:spPr>
            <a:xfrm>
              <a:off x="841401" y="2869252"/>
              <a:ext cx="2313357" cy="861774"/>
            </a:xfrm>
            <a:prstGeom prst="rect">
              <a:avLst/>
            </a:prstGeom>
            <a:noFill/>
          </p:spPr>
          <p:txBody>
            <a:bodyPr wrap="square" lIns="0" tIns="0" rIns="0" bIns="0" rtlCol="0" anchor="t">
              <a:spAutoFit/>
            </a:bodyPr>
            <a:lstStyle/>
            <a:p>
              <a:pPr algn="ctr"/>
              <a:r>
                <a:rPr lang="en-US" altLang="zh-CN" sz="2800" dirty="0">
                  <a:solidFill>
                    <a:schemeClr val="accent1"/>
                  </a:solidFill>
                  <a:latin typeface="+mj-ea"/>
                  <a:ea typeface="+mj-ea"/>
                </a:rPr>
                <a:t>Martial Arts Achievement</a:t>
              </a:r>
              <a:endParaRPr lang="zh-CN" altLang="en-US" sz="2800" dirty="0">
                <a:solidFill>
                  <a:schemeClr val="accent1"/>
                </a:solidFill>
                <a:latin typeface="+mj-ea"/>
                <a:ea typeface="+mj-ea"/>
              </a:endParaRPr>
            </a:p>
          </p:txBody>
        </p:sp>
        <p:sp>
          <p:nvSpPr>
            <p:cNvPr id="330" name="任意多边形: 形状 329">
              <a:extLst>
                <a:ext uri="{FF2B5EF4-FFF2-40B4-BE49-F238E27FC236}">
                  <a16:creationId xmlns:a16="http://schemas.microsoft.com/office/drawing/2014/main" id="{8A43E113-CBDE-489C-82FA-7393262BBDA0}"/>
                </a:ext>
              </a:extLst>
            </p:cNvPr>
            <p:cNvSpPr/>
            <p:nvPr/>
          </p:nvSpPr>
          <p:spPr>
            <a:xfrm>
              <a:off x="813260" y="2167596"/>
              <a:ext cx="700685" cy="355457"/>
            </a:xfrm>
            <a:custGeom>
              <a:avLst/>
              <a:gdLst>
                <a:gd name="connsiteX0" fmla="*/ 1143 w 1052702"/>
                <a:gd name="connsiteY0" fmla="*/ 19304 h 534035"/>
                <a:gd name="connsiteX1" fmla="*/ 98171 w 1052702"/>
                <a:gd name="connsiteY1" fmla="*/ 0 h 534035"/>
                <a:gd name="connsiteX2" fmla="*/ 466852 w 1052702"/>
                <a:gd name="connsiteY2" fmla="*/ 43434 h 534035"/>
                <a:gd name="connsiteX3" fmla="*/ 764286 w 1052702"/>
                <a:gd name="connsiteY3" fmla="*/ 141605 h 534035"/>
                <a:gd name="connsiteX4" fmla="*/ 820928 w 1052702"/>
                <a:gd name="connsiteY4" fmla="*/ 189992 h 534035"/>
                <a:gd name="connsiteX5" fmla="*/ 936625 w 1052702"/>
                <a:gd name="connsiteY5" fmla="*/ 254254 h 534035"/>
                <a:gd name="connsiteX6" fmla="*/ 1052703 w 1052702"/>
                <a:gd name="connsiteY6" fmla="*/ 290068 h 534035"/>
                <a:gd name="connsiteX7" fmla="*/ 1010539 w 1052702"/>
                <a:gd name="connsiteY7" fmla="*/ 290576 h 534035"/>
                <a:gd name="connsiteX8" fmla="*/ 782955 w 1052702"/>
                <a:gd name="connsiteY8" fmla="*/ 187960 h 534035"/>
                <a:gd name="connsiteX9" fmla="*/ 598678 w 1052702"/>
                <a:gd name="connsiteY9" fmla="*/ 219202 h 534035"/>
                <a:gd name="connsiteX10" fmla="*/ 505968 w 1052702"/>
                <a:gd name="connsiteY10" fmla="*/ 316611 h 534035"/>
                <a:gd name="connsiteX11" fmla="*/ 444373 w 1052702"/>
                <a:gd name="connsiteY11" fmla="*/ 447548 h 534035"/>
                <a:gd name="connsiteX12" fmla="*/ 418846 w 1052702"/>
                <a:gd name="connsiteY12" fmla="*/ 488188 h 534035"/>
                <a:gd name="connsiteX13" fmla="*/ 381508 w 1052702"/>
                <a:gd name="connsiteY13" fmla="*/ 513588 h 534035"/>
                <a:gd name="connsiteX14" fmla="*/ 357378 w 1052702"/>
                <a:gd name="connsiteY14" fmla="*/ 506349 h 534035"/>
                <a:gd name="connsiteX15" fmla="*/ 341122 w 1052702"/>
                <a:gd name="connsiteY15" fmla="*/ 534035 h 534035"/>
                <a:gd name="connsiteX16" fmla="*/ 346456 w 1052702"/>
                <a:gd name="connsiteY16" fmla="*/ 468376 h 534035"/>
                <a:gd name="connsiteX17" fmla="*/ 303149 w 1052702"/>
                <a:gd name="connsiteY17" fmla="*/ 517017 h 534035"/>
                <a:gd name="connsiteX18" fmla="*/ 323596 w 1052702"/>
                <a:gd name="connsiteY18" fmla="*/ 465201 h 534035"/>
                <a:gd name="connsiteX19" fmla="*/ 274066 w 1052702"/>
                <a:gd name="connsiteY19" fmla="*/ 488315 h 534035"/>
                <a:gd name="connsiteX20" fmla="*/ 319405 w 1052702"/>
                <a:gd name="connsiteY20" fmla="*/ 415798 h 534035"/>
                <a:gd name="connsiteX21" fmla="*/ 344170 w 1052702"/>
                <a:gd name="connsiteY21" fmla="*/ 204343 h 534035"/>
                <a:gd name="connsiteX22" fmla="*/ 398907 w 1052702"/>
                <a:gd name="connsiteY22" fmla="*/ 122936 h 534035"/>
                <a:gd name="connsiteX23" fmla="*/ 197993 w 1052702"/>
                <a:gd name="connsiteY23" fmla="*/ 59690 h 534035"/>
                <a:gd name="connsiteX24" fmla="*/ 0 w 1052702"/>
                <a:gd name="connsiteY24" fmla="*/ 25400 h 534035"/>
                <a:gd name="connsiteX25" fmla="*/ 1143 w 1052702"/>
                <a:gd name="connsiteY25" fmla="*/ 19304 h 53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52702" h="534035">
                  <a:moveTo>
                    <a:pt x="1143" y="19304"/>
                  </a:moveTo>
                  <a:cubicBezTo>
                    <a:pt x="35052" y="21082"/>
                    <a:pt x="65151" y="2413"/>
                    <a:pt x="98171" y="0"/>
                  </a:cubicBezTo>
                  <a:cubicBezTo>
                    <a:pt x="208788" y="64770"/>
                    <a:pt x="343789" y="52959"/>
                    <a:pt x="466852" y="43434"/>
                  </a:cubicBezTo>
                  <a:cubicBezTo>
                    <a:pt x="574929" y="35941"/>
                    <a:pt x="672592" y="91948"/>
                    <a:pt x="764286" y="141605"/>
                  </a:cubicBezTo>
                  <a:cubicBezTo>
                    <a:pt x="787400" y="152400"/>
                    <a:pt x="803402" y="172339"/>
                    <a:pt x="820928" y="189992"/>
                  </a:cubicBezTo>
                  <a:cubicBezTo>
                    <a:pt x="857123" y="215392"/>
                    <a:pt x="897382" y="234315"/>
                    <a:pt x="936625" y="254254"/>
                  </a:cubicBezTo>
                  <a:cubicBezTo>
                    <a:pt x="973201" y="273050"/>
                    <a:pt x="1016762" y="269494"/>
                    <a:pt x="1052703" y="290068"/>
                  </a:cubicBezTo>
                  <a:cubicBezTo>
                    <a:pt x="1038860" y="292354"/>
                    <a:pt x="1024128" y="296799"/>
                    <a:pt x="1010539" y="290576"/>
                  </a:cubicBezTo>
                  <a:cubicBezTo>
                    <a:pt x="932434" y="261747"/>
                    <a:pt x="856488" y="227076"/>
                    <a:pt x="782955" y="187960"/>
                  </a:cubicBezTo>
                  <a:cubicBezTo>
                    <a:pt x="724662" y="156845"/>
                    <a:pt x="640080" y="163576"/>
                    <a:pt x="598678" y="219202"/>
                  </a:cubicBezTo>
                  <a:cubicBezTo>
                    <a:pt x="570357" y="254127"/>
                    <a:pt x="535940" y="283210"/>
                    <a:pt x="505968" y="316611"/>
                  </a:cubicBezTo>
                  <a:cubicBezTo>
                    <a:pt x="473075" y="353441"/>
                    <a:pt x="459994" y="401955"/>
                    <a:pt x="444373" y="447548"/>
                  </a:cubicBezTo>
                  <a:cubicBezTo>
                    <a:pt x="434213" y="460121"/>
                    <a:pt x="425831" y="473710"/>
                    <a:pt x="418846" y="488188"/>
                  </a:cubicBezTo>
                  <a:cubicBezTo>
                    <a:pt x="394462" y="471297"/>
                    <a:pt x="387985" y="493395"/>
                    <a:pt x="381508" y="513588"/>
                  </a:cubicBezTo>
                  <a:cubicBezTo>
                    <a:pt x="375539" y="511810"/>
                    <a:pt x="363474" y="508254"/>
                    <a:pt x="357378" y="506349"/>
                  </a:cubicBezTo>
                  <a:cubicBezTo>
                    <a:pt x="353314" y="513334"/>
                    <a:pt x="345186" y="527177"/>
                    <a:pt x="341122" y="534035"/>
                  </a:cubicBezTo>
                  <a:cubicBezTo>
                    <a:pt x="342519" y="517652"/>
                    <a:pt x="345186" y="484759"/>
                    <a:pt x="346456" y="468376"/>
                  </a:cubicBezTo>
                  <a:cubicBezTo>
                    <a:pt x="333756" y="485902"/>
                    <a:pt x="322834" y="506095"/>
                    <a:pt x="303149" y="517017"/>
                  </a:cubicBezTo>
                  <a:cubicBezTo>
                    <a:pt x="309499" y="499491"/>
                    <a:pt x="316357" y="482219"/>
                    <a:pt x="323596" y="465201"/>
                  </a:cubicBezTo>
                  <a:cubicBezTo>
                    <a:pt x="307086" y="472948"/>
                    <a:pt x="290576" y="480695"/>
                    <a:pt x="274066" y="488315"/>
                  </a:cubicBezTo>
                  <a:cubicBezTo>
                    <a:pt x="288925" y="463931"/>
                    <a:pt x="309372" y="442722"/>
                    <a:pt x="319405" y="415798"/>
                  </a:cubicBezTo>
                  <a:cubicBezTo>
                    <a:pt x="331597" y="345948"/>
                    <a:pt x="308864" y="269621"/>
                    <a:pt x="344170" y="204343"/>
                  </a:cubicBezTo>
                  <a:cubicBezTo>
                    <a:pt x="359791" y="175006"/>
                    <a:pt x="401447" y="160528"/>
                    <a:pt x="398907" y="122936"/>
                  </a:cubicBezTo>
                  <a:cubicBezTo>
                    <a:pt x="340741" y="80899"/>
                    <a:pt x="265938" y="75692"/>
                    <a:pt x="197993" y="59690"/>
                  </a:cubicBezTo>
                  <a:cubicBezTo>
                    <a:pt x="131572" y="50673"/>
                    <a:pt x="66421" y="33909"/>
                    <a:pt x="0" y="25400"/>
                  </a:cubicBezTo>
                  <a:cubicBezTo>
                    <a:pt x="254" y="23876"/>
                    <a:pt x="889" y="20828"/>
                    <a:pt x="1143" y="19304"/>
                  </a:cubicBezTo>
                  <a:close/>
                </a:path>
              </a:pathLst>
            </a:custGeom>
            <a:solidFill>
              <a:schemeClr val="tx1">
                <a:lumMod val="85000"/>
                <a:lumOff val="15000"/>
              </a:schemeClr>
            </a:solidFill>
            <a:ln w="12700" cap="flat">
              <a:noFill/>
              <a:prstDash val="solid"/>
              <a:miter/>
            </a:ln>
          </p:spPr>
          <p:txBody>
            <a:bodyPr rtlCol="0" anchor="ctr">
              <a:spAutoFit/>
            </a:bodyPr>
            <a:lstStyle/>
            <a:p>
              <a:endParaRPr lang="zh-CN" altLang="en-US"/>
            </a:p>
          </p:txBody>
        </p:sp>
      </p:grpSp>
      <p:grpSp>
        <p:nvGrpSpPr>
          <p:cNvPr id="5" name="组合 4">
            <a:extLst>
              <a:ext uri="{FF2B5EF4-FFF2-40B4-BE49-F238E27FC236}">
                <a16:creationId xmlns:a16="http://schemas.microsoft.com/office/drawing/2014/main" id="{D9A4B994-30FE-442C-8348-58E768DA7333}"/>
              </a:ext>
            </a:extLst>
          </p:cNvPr>
          <p:cNvGrpSpPr/>
          <p:nvPr/>
        </p:nvGrpSpPr>
        <p:grpSpPr>
          <a:xfrm>
            <a:off x="7436282" y="1692625"/>
            <a:ext cx="3007499" cy="2134232"/>
            <a:chOff x="3397107" y="2151700"/>
            <a:chExt cx="3007499" cy="2134232"/>
          </a:xfrm>
        </p:grpSpPr>
        <p:grpSp>
          <p:nvGrpSpPr>
            <p:cNvPr id="148" name="组合 147">
              <a:extLst>
                <a:ext uri="{FF2B5EF4-FFF2-40B4-BE49-F238E27FC236}">
                  <a16:creationId xmlns:a16="http://schemas.microsoft.com/office/drawing/2014/main" id="{3034ED60-DF22-475C-8175-184952281616}"/>
                </a:ext>
              </a:extLst>
            </p:cNvPr>
            <p:cNvGrpSpPr/>
            <p:nvPr/>
          </p:nvGrpSpPr>
          <p:grpSpPr>
            <a:xfrm>
              <a:off x="3657451" y="2204818"/>
              <a:ext cx="2144552" cy="2081114"/>
              <a:chOff x="1223961" y="2049209"/>
              <a:chExt cx="2397606" cy="2326682"/>
            </a:xfrm>
          </p:grpSpPr>
          <p:sp>
            <p:nvSpPr>
              <p:cNvPr id="152" name="任意多边形: 形状 151">
                <a:extLst>
                  <a:ext uri="{FF2B5EF4-FFF2-40B4-BE49-F238E27FC236}">
                    <a16:creationId xmlns:a16="http://schemas.microsoft.com/office/drawing/2014/main" id="{A3BD772E-3600-4BCF-8E37-6623939B53F5}"/>
                  </a:ext>
                </a:extLst>
              </p:cNvPr>
              <p:cNvSpPr/>
              <p:nvPr/>
            </p:nvSpPr>
            <p:spPr>
              <a:xfrm>
                <a:off x="1766192" y="2049209"/>
                <a:ext cx="1788106" cy="1665846"/>
              </a:xfrm>
              <a:custGeom>
                <a:avLst/>
                <a:gdLst>
                  <a:gd name="connsiteX0" fmla="*/ 578051 w 1788106"/>
                  <a:gd name="connsiteY0" fmla="*/ 627 h 1665846"/>
                  <a:gd name="connsiteX1" fmla="*/ 869053 w 1788106"/>
                  <a:gd name="connsiteY1" fmla="*/ 26056 h 1665846"/>
                  <a:gd name="connsiteX2" fmla="*/ 1404350 w 1788106"/>
                  <a:gd name="connsiteY2" fmla="*/ 300431 h 1665846"/>
                  <a:gd name="connsiteX3" fmla="*/ 1703997 w 1788106"/>
                  <a:gd name="connsiteY3" fmla="*/ 728843 h 1665846"/>
                  <a:gd name="connsiteX4" fmla="*/ 1750854 w 1788106"/>
                  <a:gd name="connsiteY4" fmla="*/ 1455965 h 1665846"/>
                  <a:gd name="connsiteX5" fmla="*/ 1696047 w 1788106"/>
                  <a:gd name="connsiteY5" fmla="*/ 1617452 h 1665846"/>
                  <a:gd name="connsiteX6" fmla="*/ 1673762 w 1788106"/>
                  <a:gd name="connsiteY6" fmla="*/ 1665105 h 1665846"/>
                  <a:gd name="connsiteX7" fmla="*/ 1668271 w 1788106"/>
                  <a:gd name="connsiteY7" fmla="*/ 1656786 h 1665846"/>
                  <a:gd name="connsiteX8" fmla="*/ 1766903 w 1788106"/>
                  <a:gd name="connsiteY8" fmla="*/ 1330238 h 1665846"/>
                  <a:gd name="connsiteX9" fmla="*/ 1749661 w 1788106"/>
                  <a:gd name="connsiteY9" fmla="*/ 904856 h 1665846"/>
                  <a:gd name="connsiteX10" fmla="*/ 1533043 w 1788106"/>
                  <a:gd name="connsiteY10" fmla="*/ 451860 h 1665846"/>
                  <a:gd name="connsiteX11" fmla="*/ 1080131 w 1788106"/>
                  <a:gd name="connsiteY11" fmla="*/ 103062 h 1665846"/>
                  <a:gd name="connsiteX12" fmla="*/ 411743 w 1788106"/>
                  <a:gd name="connsiteY12" fmla="*/ 28514 h 1665846"/>
                  <a:gd name="connsiteX13" fmla="*/ 8072 w 1788106"/>
                  <a:gd name="connsiteY13" fmla="*/ 185853 h 1665846"/>
                  <a:gd name="connsiteX14" fmla="*/ 2432 w 1788106"/>
                  <a:gd name="connsiteY14" fmla="*/ 178602 h 1665846"/>
                  <a:gd name="connsiteX15" fmla="*/ 578051 w 1788106"/>
                  <a:gd name="connsiteY15" fmla="*/ 627 h 166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8106" h="1665846">
                    <a:moveTo>
                      <a:pt x="578051" y="627"/>
                    </a:moveTo>
                    <a:cubicBezTo>
                      <a:pt x="675615" y="-2328"/>
                      <a:pt x="773651" y="4998"/>
                      <a:pt x="869053" y="26056"/>
                    </a:cubicBezTo>
                    <a:cubicBezTo>
                      <a:pt x="1067559" y="68172"/>
                      <a:pt x="1254016" y="164324"/>
                      <a:pt x="1404350" y="300431"/>
                    </a:cubicBezTo>
                    <a:cubicBezTo>
                      <a:pt x="1534882" y="418162"/>
                      <a:pt x="1638433" y="565742"/>
                      <a:pt x="1703997" y="728843"/>
                    </a:cubicBezTo>
                    <a:cubicBezTo>
                      <a:pt x="1796965" y="957898"/>
                      <a:pt x="1813288" y="1216877"/>
                      <a:pt x="1750854" y="1455965"/>
                    </a:cubicBezTo>
                    <a:cubicBezTo>
                      <a:pt x="1736742" y="1511094"/>
                      <a:pt x="1718183" y="1565055"/>
                      <a:pt x="1696047" y="1617452"/>
                    </a:cubicBezTo>
                    <a:cubicBezTo>
                      <a:pt x="1688693" y="1633345"/>
                      <a:pt x="1682780" y="1650057"/>
                      <a:pt x="1673762" y="1665105"/>
                    </a:cubicBezTo>
                    <a:cubicBezTo>
                      <a:pt x="1668619" y="1668259"/>
                      <a:pt x="1664445" y="1660561"/>
                      <a:pt x="1668271" y="1656786"/>
                    </a:cubicBezTo>
                    <a:cubicBezTo>
                      <a:pt x="1717090" y="1553607"/>
                      <a:pt x="1750431" y="1443177"/>
                      <a:pt x="1766903" y="1330238"/>
                    </a:cubicBezTo>
                    <a:cubicBezTo>
                      <a:pt x="1786978" y="1188966"/>
                      <a:pt x="1781735" y="1043943"/>
                      <a:pt x="1749661" y="904856"/>
                    </a:cubicBezTo>
                    <a:cubicBezTo>
                      <a:pt x="1712146" y="740315"/>
                      <a:pt x="1637414" y="584466"/>
                      <a:pt x="1533043" y="451860"/>
                    </a:cubicBezTo>
                    <a:cubicBezTo>
                      <a:pt x="1414287" y="300332"/>
                      <a:pt x="1257147" y="178975"/>
                      <a:pt x="1080131" y="103062"/>
                    </a:cubicBezTo>
                    <a:cubicBezTo>
                      <a:pt x="871289" y="12696"/>
                      <a:pt x="635367" y="-13229"/>
                      <a:pt x="411743" y="28514"/>
                    </a:cubicBezTo>
                    <a:cubicBezTo>
                      <a:pt x="268788" y="54564"/>
                      <a:pt x="131076" y="108574"/>
                      <a:pt x="8072" y="185853"/>
                    </a:cubicBezTo>
                    <a:cubicBezTo>
                      <a:pt x="3376" y="190845"/>
                      <a:pt x="-3804" y="181607"/>
                      <a:pt x="2432" y="178602"/>
                    </a:cubicBezTo>
                    <a:cubicBezTo>
                      <a:pt x="174106" y="69786"/>
                      <a:pt x="375048" y="8325"/>
                      <a:pt x="578051" y="627"/>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53" name="任意多边形: 形状 152">
                <a:extLst>
                  <a:ext uri="{FF2B5EF4-FFF2-40B4-BE49-F238E27FC236}">
                    <a16:creationId xmlns:a16="http://schemas.microsoft.com/office/drawing/2014/main" id="{1737A027-CE02-482C-B4D2-796C041A05E7}"/>
                  </a:ext>
                </a:extLst>
              </p:cNvPr>
              <p:cNvSpPr/>
              <p:nvPr/>
            </p:nvSpPr>
            <p:spPr>
              <a:xfrm>
                <a:off x="1620540" y="2090907"/>
                <a:ext cx="1892198" cy="1321741"/>
              </a:xfrm>
              <a:custGeom>
                <a:avLst/>
                <a:gdLst>
                  <a:gd name="connsiteX0" fmla="*/ 520003 w 1892198"/>
                  <a:gd name="connsiteY0" fmla="*/ 27442 h 1321741"/>
                  <a:gd name="connsiteX1" fmla="*/ 778658 w 1892198"/>
                  <a:gd name="connsiteY1" fmla="*/ 77 h 1321741"/>
                  <a:gd name="connsiteX2" fmla="*/ 1316240 w 1892198"/>
                  <a:gd name="connsiteY2" fmla="*/ 141945 h 1321741"/>
                  <a:gd name="connsiteX3" fmla="*/ 1709874 w 1892198"/>
                  <a:gd name="connsiteY3" fmla="*/ 509021 h 1321741"/>
                  <a:gd name="connsiteX4" fmla="*/ 1882344 w 1892198"/>
                  <a:gd name="connsiteY4" fmla="*/ 973862 h 1321741"/>
                  <a:gd name="connsiteX5" fmla="*/ 1876406 w 1892198"/>
                  <a:gd name="connsiteY5" fmla="*/ 1310219 h 1321741"/>
                  <a:gd name="connsiteX6" fmla="*/ 1869301 w 1892198"/>
                  <a:gd name="connsiteY6" fmla="*/ 1321617 h 1321741"/>
                  <a:gd name="connsiteX7" fmla="*/ 1866791 w 1892198"/>
                  <a:gd name="connsiteY7" fmla="*/ 1310492 h 1321741"/>
                  <a:gd name="connsiteX8" fmla="*/ 1853177 w 1892198"/>
                  <a:gd name="connsiteY8" fmla="*/ 865592 h 1321741"/>
                  <a:gd name="connsiteX9" fmla="*/ 1636161 w 1892198"/>
                  <a:gd name="connsiteY9" fmla="*/ 423497 h 1321741"/>
                  <a:gd name="connsiteX10" fmla="*/ 1174926 w 1892198"/>
                  <a:gd name="connsiteY10" fmla="*/ 85402 h 1321741"/>
                  <a:gd name="connsiteX11" fmla="*/ 615853 w 1892198"/>
                  <a:gd name="connsiteY11" fmla="*/ 19521 h 1321741"/>
                  <a:gd name="connsiteX12" fmla="*/ 5775 w 1892198"/>
                  <a:gd name="connsiteY12" fmla="*/ 310608 h 1321741"/>
                  <a:gd name="connsiteX13" fmla="*/ 2446 w 1892198"/>
                  <a:gd name="connsiteY13" fmla="*/ 301147 h 1321741"/>
                  <a:gd name="connsiteX14" fmla="*/ 520003 w 1892198"/>
                  <a:gd name="connsiteY14" fmla="*/ 27442 h 132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2198" h="1321741">
                    <a:moveTo>
                      <a:pt x="520003" y="27442"/>
                    </a:moveTo>
                    <a:cubicBezTo>
                      <a:pt x="604772" y="8148"/>
                      <a:pt x="691752" y="-941"/>
                      <a:pt x="778658" y="77"/>
                    </a:cubicBezTo>
                    <a:cubicBezTo>
                      <a:pt x="965984" y="921"/>
                      <a:pt x="1152839" y="50363"/>
                      <a:pt x="1316240" y="141945"/>
                    </a:cubicBezTo>
                    <a:cubicBezTo>
                      <a:pt x="1474549" y="230101"/>
                      <a:pt x="1610845" y="357318"/>
                      <a:pt x="1709874" y="509021"/>
                    </a:cubicBezTo>
                    <a:cubicBezTo>
                      <a:pt x="1801252" y="648431"/>
                      <a:pt x="1860928" y="808551"/>
                      <a:pt x="1882344" y="973862"/>
                    </a:cubicBezTo>
                    <a:cubicBezTo>
                      <a:pt x="1897474" y="1085435"/>
                      <a:pt x="1894940" y="1199193"/>
                      <a:pt x="1876406" y="1310219"/>
                    </a:cubicBezTo>
                    <a:cubicBezTo>
                      <a:pt x="1875263" y="1314465"/>
                      <a:pt x="1876133" y="1322859"/>
                      <a:pt x="1869301" y="1321617"/>
                    </a:cubicBezTo>
                    <a:cubicBezTo>
                      <a:pt x="1863661" y="1320599"/>
                      <a:pt x="1866419" y="1314093"/>
                      <a:pt x="1866791" y="1310492"/>
                    </a:cubicBezTo>
                    <a:cubicBezTo>
                      <a:pt x="1892108" y="1163309"/>
                      <a:pt x="1887437" y="1010962"/>
                      <a:pt x="1853177" y="865592"/>
                    </a:cubicBezTo>
                    <a:cubicBezTo>
                      <a:pt x="1815314" y="704403"/>
                      <a:pt x="1740358" y="552155"/>
                      <a:pt x="1636161" y="423497"/>
                    </a:cubicBezTo>
                    <a:cubicBezTo>
                      <a:pt x="1515194" y="273384"/>
                      <a:pt x="1354575" y="155454"/>
                      <a:pt x="1174926" y="85402"/>
                    </a:cubicBezTo>
                    <a:cubicBezTo>
                      <a:pt x="998307" y="16044"/>
                      <a:pt x="803726" y="-6578"/>
                      <a:pt x="615853" y="19521"/>
                    </a:cubicBezTo>
                    <a:cubicBezTo>
                      <a:pt x="388701" y="49767"/>
                      <a:pt x="172555" y="153716"/>
                      <a:pt x="5775" y="310608"/>
                    </a:cubicBezTo>
                    <a:cubicBezTo>
                      <a:pt x="980" y="309789"/>
                      <a:pt x="-2598" y="304475"/>
                      <a:pt x="2446" y="301147"/>
                    </a:cubicBezTo>
                    <a:cubicBezTo>
                      <a:pt x="146717" y="166381"/>
                      <a:pt x="327211" y="70477"/>
                      <a:pt x="520003" y="27442"/>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54" name="任意多边形: 形状 153">
                <a:extLst>
                  <a:ext uri="{FF2B5EF4-FFF2-40B4-BE49-F238E27FC236}">
                    <a16:creationId xmlns:a16="http://schemas.microsoft.com/office/drawing/2014/main" id="{7F485BD5-5707-4F3B-AC0C-3D42763AA29A}"/>
                  </a:ext>
                </a:extLst>
              </p:cNvPr>
              <p:cNvSpPr/>
              <p:nvPr/>
            </p:nvSpPr>
            <p:spPr>
              <a:xfrm>
                <a:off x="1443079" y="2419887"/>
                <a:ext cx="215579" cy="78510"/>
              </a:xfrm>
              <a:custGeom>
                <a:avLst/>
                <a:gdLst>
                  <a:gd name="connsiteX0" fmla="*/ 45350 w 215579"/>
                  <a:gd name="connsiteY0" fmla="*/ 15401 h 78510"/>
                  <a:gd name="connsiteX1" fmla="*/ 61375 w 215579"/>
                  <a:gd name="connsiteY1" fmla="*/ 129 h 78510"/>
                  <a:gd name="connsiteX2" fmla="*/ 161274 w 215579"/>
                  <a:gd name="connsiteY2" fmla="*/ 54 h 78510"/>
                  <a:gd name="connsiteX3" fmla="*/ 169299 w 215579"/>
                  <a:gd name="connsiteY3" fmla="*/ 5368 h 78510"/>
                  <a:gd name="connsiteX4" fmla="*/ 161026 w 215579"/>
                  <a:gd name="connsiteY4" fmla="*/ 9788 h 78510"/>
                  <a:gd name="connsiteX5" fmla="*/ 61623 w 215579"/>
                  <a:gd name="connsiteY5" fmla="*/ 9788 h 78510"/>
                  <a:gd name="connsiteX6" fmla="*/ 54294 w 215579"/>
                  <a:gd name="connsiteY6" fmla="*/ 15599 h 78510"/>
                  <a:gd name="connsiteX7" fmla="*/ 61897 w 215579"/>
                  <a:gd name="connsiteY7" fmla="*/ 21509 h 78510"/>
                  <a:gd name="connsiteX8" fmla="*/ 198218 w 215579"/>
                  <a:gd name="connsiteY8" fmla="*/ 21708 h 78510"/>
                  <a:gd name="connsiteX9" fmla="*/ 212205 w 215579"/>
                  <a:gd name="connsiteY9" fmla="*/ 51284 h 78510"/>
                  <a:gd name="connsiteX10" fmla="*/ 180876 w 215579"/>
                  <a:gd name="connsiteY10" fmla="*/ 60273 h 78510"/>
                  <a:gd name="connsiteX11" fmla="*/ 10022 w 215579"/>
                  <a:gd name="connsiteY11" fmla="*/ 60770 h 78510"/>
                  <a:gd name="connsiteX12" fmla="*/ 14419 w 215579"/>
                  <a:gd name="connsiteY12" fmla="*/ 69362 h 78510"/>
                  <a:gd name="connsiteX13" fmla="*/ 143684 w 215579"/>
                  <a:gd name="connsiteY13" fmla="*/ 69412 h 78510"/>
                  <a:gd name="connsiteX14" fmla="*/ 152628 w 215579"/>
                  <a:gd name="connsiteY14" fmla="*/ 75421 h 78510"/>
                  <a:gd name="connsiteX15" fmla="*/ 138815 w 215579"/>
                  <a:gd name="connsiteY15" fmla="*/ 78500 h 78510"/>
                  <a:gd name="connsiteX16" fmla="*/ 14494 w 215579"/>
                  <a:gd name="connsiteY16" fmla="*/ 78426 h 78510"/>
                  <a:gd name="connsiteX17" fmla="*/ 1252 w 215579"/>
                  <a:gd name="connsiteY17" fmla="*/ 59230 h 78510"/>
                  <a:gd name="connsiteX18" fmla="*/ 14121 w 215579"/>
                  <a:gd name="connsiteY18" fmla="*/ 50911 h 78510"/>
                  <a:gd name="connsiteX19" fmla="*/ 195808 w 215579"/>
                  <a:gd name="connsiteY19" fmla="*/ 50713 h 78510"/>
                  <a:gd name="connsiteX20" fmla="*/ 206888 w 215579"/>
                  <a:gd name="connsiteY20" fmla="*/ 40283 h 78510"/>
                  <a:gd name="connsiteX21" fmla="*/ 196031 w 215579"/>
                  <a:gd name="connsiteY21" fmla="*/ 30871 h 78510"/>
                  <a:gd name="connsiteX22" fmla="*/ 61499 w 215579"/>
                  <a:gd name="connsiteY22" fmla="*/ 30797 h 78510"/>
                  <a:gd name="connsiteX23" fmla="*/ 45350 w 215579"/>
                  <a:gd name="connsiteY23" fmla="*/ 15401 h 7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5579" h="78510">
                    <a:moveTo>
                      <a:pt x="45350" y="15401"/>
                    </a:moveTo>
                    <a:cubicBezTo>
                      <a:pt x="44481" y="6684"/>
                      <a:pt x="53201" y="-45"/>
                      <a:pt x="61375" y="129"/>
                    </a:cubicBezTo>
                    <a:cubicBezTo>
                      <a:pt x="94666" y="29"/>
                      <a:pt x="127983" y="203"/>
                      <a:pt x="161274" y="54"/>
                    </a:cubicBezTo>
                    <a:cubicBezTo>
                      <a:pt x="164554" y="-244"/>
                      <a:pt x="170591" y="576"/>
                      <a:pt x="169299" y="5368"/>
                    </a:cubicBezTo>
                    <a:cubicBezTo>
                      <a:pt x="170367" y="10012"/>
                      <a:pt x="163858" y="9615"/>
                      <a:pt x="161026" y="9788"/>
                    </a:cubicBezTo>
                    <a:cubicBezTo>
                      <a:pt x="127883" y="9739"/>
                      <a:pt x="94766" y="9714"/>
                      <a:pt x="61623" y="9788"/>
                    </a:cubicBezTo>
                    <a:cubicBezTo>
                      <a:pt x="58319" y="9441"/>
                      <a:pt x="53499" y="11576"/>
                      <a:pt x="54294" y="15599"/>
                    </a:cubicBezTo>
                    <a:cubicBezTo>
                      <a:pt x="53773" y="19622"/>
                      <a:pt x="58543" y="21634"/>
                      <a:pt x="61897" y="21509"/>
                    </a:cubicBezTo>
                    <a:cubicBezTo>
                      <a:pt x="107337" y="21733"/>
                      <a:pt x="152777" y="21311"/>
                      <a:pt x="198218" y="21708"/>
                    </a:cubicBezTo>
                    <a:cubicBezTo>
                      <a:pt x="211957" y="22254"/>
                      <a:pt x="220751" y="40283"/>
                      <a:pt x="212205" y="51284"/>
                    </a:cubicBezTo>
                    <a:cubicBezTo>
                      <a:pt x="205696" y="62334"/>
                      <a:pt x="191634" y="59752"/>
                      <a:pt x="180876" y="60273"/>
                    </a:cubicBezTo>
                    <a:cubicBezTo>
                      <a:pt x="123908" y="60770"/>
                      <a:pt x="66940" y="59578"/>
                      <a:pt x="10022" y="60770"/>
                    </a:cubicBezTo>
                    <a:cubicBezTo>
                      <a:pt x="9574" y="64271"/>
                      <a:pt x="9028" y="70231"/>
                      <a:pt x="14419" y="69362"/>
                    </a:cubicBezTo>
                    <a:cubicBezTo>
                      <a:pt x="57499" y="69486"/>
                      <a:pt x="100604" y="69362"/>
                      <a:pt x="143684" y="69412"/>
                    </a:cubicBezTo>
                    <a:cubicBezTo>
                      <a:pt x="148206" y="68344"/>
                      <a:pt x="151386" y="71224"/>
                      <a:pt x="152628" y="75421"/>
                    </a:cubicBezTo>
                    <a:cubicBezTo>
                      <a:pt x="149026" y="79320"/>
                      <a:pt x="143560" y="78351"/>
                      <a:pt x="138815" y="78500"/>
                    </a:cubicBezTo>
                    <a:cubicBezTo>
                      <a:pt x="97374" y="78351"/>
                      <a:pt x="55934" y="78550"/>
                      <a:pt x="14494" y="78426"/>
                    </a:cubicBezTo>
                    <a:cubicBezTo>
                      <a:pt x="4605" y="79618"/>
                      <a:pt x="-3121" y="67996"/>
                      <a:pt x="1252" y="59230"/>
                    </a:cubicBezTo>
                    <a:cubicBezTo>
                      <a:pt x="3388" y="54189"/>
                      <a:pt x="8605" y="50638"/>
                      <a:pt x="14121" y="50911"/>
                    </a:cubicBezTo>
                    <a:cubicBezTo>
                      <a:pt x="74667" y="50688"/>
                      <a:pt x="135262" y="51085"/>
                      <a:pt x="195808" y="50713"/>
                    </a:cubicBezTo>
                    <a:cubicBezTo>
                      <a:pt x="202143" y="51259"/>
                      <a:pt x="205422" y="45473"/>
                      <a:pt x="206888" y="40283"/>
                    </a:cubicBezTo>
                    <a:cubicBezTo>
                      <a:pt x="205050" y="35639"/>
                      <a:pt x="201845" y="30251"/>
                      <a:pt x="196031" y="30871"/>
                    </a:cubicBezTo>
                    <a:cubicBezTo>
                      <a:pt x="151187" y="30698"/>
                      <a:pt x="106343" y="30896"/>
                      <a:pt x="61499" y="30797"/>
                    </a:cubicBezTo>
                    <a:cubicBezTo>
                      <a:pt x="53102" y="31443"/>
                      <a:pt x="44481" y="24117"/>
                      <a:pt x="45350" y="15401"/>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55" name="任意多边形: 形状 154">
                <a:extLst>
                  <a:ext uri="{FF2B5EF4-FFF2-40B4-BE49-F238E27FC236}">
                    <a16:creationId xmlns:a16="http://schemas.microsoft.com/office/drawing/2014/main" id="{1C644D95-7174-41F3-A500-966ED8FDFE32}"/>
                  </a:ext>
                </a:extLst>
              </p:cNvPr>
              <p:cNvSpPr/>
              <p:nvPr/>
            </p:nvSpPr>
            <p:spPr>
              <a:xfrm>
                <a:off x="1223961" y="2521176"/>
                <a:ext cx="1427021" cy="1854715"/>
              </a:xfrm>
              <a:custGeom>
                <a:avLst/>
                <a:gdLst>
                  <a:gd name="connsiteX0" fmla="*/ 227053 w 1427021"/>
                  <a:gd name="connsiteY0" fmla="*/ 1795 h 1854715"/>
                  <a:gd name="connsiteX1" fmla="*/ 233637 w 1427021"/>
                  <a:gd name="connsiteY1" fmla="*/ 7829 h 1854715"/>
                  <a:gd name="connsiteX2" fmla="*/ 60695 w 1427021"/>
                  <a:gd name="connsiteY2" fmla="*/ 350072 h 1854715"/>
                  <a:gd name="connsiteX3" fmla="*/ 32472 w 1427021"/>
                  <a:gd name="connsiteY3" fmla="*/ 922438 h 1854715"/>
                  <a:gd name="connsiteX4" fmla="*/ 294158 w 1427021"/>
                  <a:gd name="connsiteY4" fmla="*/ 1450205 h 1854715"/>
                  <a:gd name="connsiteX5" fmla="*/ 718474 w 1427021"/>
                  <a:gd name="connsiteY5" fmla="*/ 1756316 h 1854715"/>
                  <a:gd name="connsiteX6" fmla="*/ 1392750 w 1427021"/>
                  <a:gd name="connsiteY6" fmla="*/ 1823240 h 1854715"/>
                  <a:gd name="connsiteX7" fmla="*/ 1423632 w 1427021"/>
                  <a:gd name="connsiteY7" fmla="*/ 1817280 h 1854715"/>
                  <a:gd name="connsiteX8" fmla="*/ 1421073 w 1427021"/>
                  <a:gd name="connsiteY8" fmla="*/ 1826692 h 1854715"/>
                  <a:gd name="connsiteX9" fmla="*/ 1224852 w 1427021"/>
                  <a:gd name="connsiteY9" fmla="*/ 1853536 h 1854715"/>
                  <a:gd name="connsiteX10" fmla="*/ 998346 w 1427021"/>
                  <a:gd name="connsiteY10" fmla="*/ 1843032 h 1854715"/>
                  <a:gd name="connsiteX11" fmla="*/ 554005 w 1427021"/>
                  <a:gd name="connsiteY11" fmla="*/ 1682191 h 1854715"/>
                  <a:gd name="connsiteX12" fmla="*/ 162259 w 1427021"/>
                  <a:gd name="connsiteY12" fmla="*/ 1284001 h 1854715"/>
                  <a:gd name="connsiteX13" fmla="*/ 895 w 1427021"/>
                  <a:gd name="connsiteY13" fmla="*/ 735797 h 1854715"/>
                  <a:gd name="connsiteX14" fmla="*/ 80322 w 1427021"/>
                  <a:gd name="connsiteY14" fmla="*/ 266163 h 1854715"/>
                  <a:gd name="connsiteX15" fmla="*/ 227053 w 1427021"/>
                  <a:gd name="connsiteY15" fmla="*/ 1795 h 185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27021" h="1854715">
                    <a:moveTo>
                      <a:pt x="227053" y="1795"/>
                    </a:moveTo>
                    <a:cubicBezTo>
                      <a:pt x="230233" y="-3370"/>
                      <a:pt x="238233" y="3856"/>
                      <a:pt x="233637" y="7829"/>
                    </a:cubicBezTo>
                    <a:cubicBezTo>
                      <a:pt x="157588" y="111332"/>
                      <a:pt x="98558" y="227349"/>
                      <a:pt x="60695" y="350072"/>
                    </a:cubicBezTo>
                    <a:cubicBezTo>
                      <a:pt x="3479" y="534479"/>
                      <a:pt x="-6086" y="733313"/>
                      <a:pt x="32472" y="922438"/>
                    </a:cubicBezTo>
                    <a:cubicBezTo>
                      <a:pt x="71726" y="1117151"/>
                      <a:pt x="163178" y="1300862"/>
                      <a:pt x="294158" y="1450205"/>
                    </a:cubicBezTo>
                    <a:cubicBezTo>
                      <a:pt x="409783" y="1582761"/>
                      <a:pt x="556092" y="1688523"/>
                      <a:pt x="718474" y="1756316"/>
                    </a:cubicBezTo>
                    <a:cubicBezTo>
                      <a:pt x="929850" y="1845217"/>
                      <a:pt x="1168008" y="1868560"/>
                      <a:pt x="1392750" y="1823240"/>
                    </a:cubicBezTo>
                    <a:cubicBezTo>
                      <a:pt x="1403086" y="1821552"/>
                      <a:pt x="1413197" y="1818572"/>
                      <a:pt x="1423632" y="1817280"/>
                    </a:cubicBezTo>
                    <a:cubicBezTo>
                      <a:pt x="1429967" y="1819267"/>
                      <a:pt x="1426439" y="1826866"/>
                      <a:pt x="1421073" y="1826692"/>
                    </a:cubicBezTo>
                    <a:cubicBezTo>
                      <a:pt x="1356602" y="1841343"/>
                      <a:pt x="1290839" y="1850059"/>
                      <a:pt x="1224852" y="1853536"/>
                    </a:cubicBezTo>
                    <a:cubicBezTo>
                      <a:pt x="1149251" y="1856416"/>
                      <a:pt x="1073252" y="1854430"/>
                      <a:pt x="998346" y="1843032"/>
                    </a:cubicBezTo>
                    <a:cubicBezTo>
                      <a:pt x="841255" y="1820831"/>
                      <a:pt x="688984" y="1765554"/>
                      <a:pt x="554005" y="1682191"/>
                    </a:cubicBezTo>
                    <a:cubicBezTo>
                      <a:pt x="393808" y="1583680"/>
                      <a:pt x="258108" y="1445760"/>
                      <a:pt x="162259" y="1284001"/>
                    </a:cubicBezTo>
                    <a:cubicBezTo>
                      <a:pt x="63676" y="1118591"/>
                      <a:pt x="7727" y="928175"/>
                      <a:pt x="895" y="735797"/>
                    </a:cubicBezTo>
                    <a:cubicBezTo>
                      <a:pt x="-5416" y="576024"/>
                      <a:pt x="21714" y="414960"/>
                      <a:pt x="80322" y="266163"/>
                    </a:cubicBezTo>
                    <a:cubicBezTo>
                      <a:pt x="117465" y="172221"/>
                      <a:pt x="166458" y="82700"/>
                      <a:pt x="227053" y="1795"/>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56" name="任意多边形: 形状 155">
                <a:extLst>
                  <a:ext uri="{FF2B5EF4-FFF2-40B4-BE49-F238E27FC236}">
                    <a16:creationId xmlns:a16="http://schemas.microsoft.com/office/drawing/2014/main" id="{A58F8C86-2455-42F9-980D-DB5ABDAB3621}"/>
                  </a:ext>
                </a:extLst>
              </p:cNvPr>
              <p:cNvSpPr/>
              <p:nvPr/>
            </p:nvSpPr>
            <p:spPr>
              <a:xfrm>
                <a:off x="1265578" y="2659345"/>
                <a:ext cx="1830902" cy="1675069"/>
              </a:xfrm>
              <a:custGeom>
                <a:avLst/>
                <a:gdLst>
                  <a:gd name="connsiteX0" fmla="*/ 145038 w 1830902"/>
                  <a:gd name="connsiteY0" fmla="*/ 2018 h 1675069"/>
                  <a:gd name="connsiteX1" fmla="*/ 152492 w 1830902"/>
                  <a:gd name="connsiteY1" fmla="*/ 6935 h 1675069"/>
                  <a:gd name="connsiteX2" fmla="*/ 16668 w 1830902"/>
                  <a:gd name="connsiteY2" fmla="*/ 423874 h 1675069"/>
                  <a:gd name="connsiteX3" fmla="*/ 34506 w 1830902"/>
                  <a:gd name="connsiteY3" fmla="*/ 789534 h 1675069"/>
                  <a:gd name="connsiteX4" fmla="*/ 294825 w 1830902"/>
                  <a:gd name="connsiteY4" fmla="*/ 1297062 h 1675069"/>
                  <a:gd name="connsiteX5" fmla="*/ 703316 w 1830902"/>
                  <a:gd name="connsiteY5" fmla="*/ 1584102 h 1675069"/>
                  <a:gd name="connsiteX6" fmla="*/ 1143434 w 1830902"/>
                  <a:gd name="connsiteY6" fmla="*/ 1666050 h 1675069"/>
                  <a:gd name="connsiteX7" fmla="*/ 1504025 w 1830902"/>
                  <a:gd name="connsiteY7" fmla="*/ 1599374 h 1675069"/>
                  <a:gd name="connsiteX8" fmla="*/ 1822381 w 1830902"/>
                  <a:gd name="connsiteY8" fmla="*/ 1420058 h 1675069"/>
                  <a:gd name="connsiteX9" fmla="*/ 1830430 w 1830902"/>
                  <a:gd name="connsiteY9" fmla="*/ 1425149 h 1675069"/>
                  <a:gd name="connsiteX10" fmla="*/ 1237718 w 1830902"/>
                  <a:gd name="connsiteY10" fmla="*/ 1669501 h 1675069"/>
                  <a:gd name="connsiteX11" fmla="*/ 854916 w 1830902"/>
                  <a:gd name="connsiteY11" fmla="*/ 1642906 h 1675069"/>
                  <a:gd name="connsiteX12" fmla="*/ 376960 w 1830902"/>
                  <a:gd name="connsiteY12" fmla="*/ 1391650 h 1675069"/>
                  <a:gd name="connsiteX13" fmla="*/ 65934 w 1830902"/>
                  <a:gd name="connsiteY13" fmla="*/ 932694 h 1675069"/>
                  <a:gd name="connsiteX14" fmla="*/ 46655 w 1830902"/>
                  <a:gd name="connsiteY14" fmla="*/ 232514 h 1675069"/>
                  <a:gd name="connsiteX15" fmla="*/ 145038 w 1830902"/>
                  <a:gd name="connsiteY15" fmla="*/ 2018 h 167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30902" h="1675069">
                    <a:moveTo>
                      <a:pt x="145038" y="2018"/>
                    </a:moveTo>
                    <a:cubicBezTo>
                      <a:pt x="147374" y="-2998"/>
                      <a:pt x="156765" y="2366"/>
                      <a:pt x="152492" y="6935"/>
                    </a:cubicBezTo>
                    <a:cubicBezTo>
                      <a:pt x="80170" y="135121"/>
                      <a:pt x="33587" y="277685"/>
                      <a:pt x="16668" y="423874"/>
                    </a:cubicBezTo>
                    <a:cubicBezTo>
                      <a:pt x="2978" y="545628"/>
                      <a:pt x="8245" y="669766"/>
                      <a:pt x="34506" y="789534"/>
                    </a:cubicBezTo>
                    <a:cubicBezTo>
                      <a:pt x="74803" y="977616"/>
                      <a:pt x="165932" y="1154300"/>
                      <a:pt x="294825" y="1297062"/>
                    </a:cubicBezTo>
                    <a:cubicBezTo>
                      <a:pt x="406997" y="1421896"/>
                      <a:pt x="547790" y="1520928"/>
                      <a:pt x="703316" y="1584102"/>
                    </a:cubicBezTo>
                    <a:cubicBezTo>
                      <a:pt x="842420" y="1640993"/>
                      <a:pt x="993250" y="1668359"/>
                      <a:pt x="1143434" y="1666050"/>
                    </a:cubicBezTo>
                    <a:cubicBezTo>
                      <a:pt x="1266165" y="1663392"/>
                      <a:pt x="1388648" y="1641540"/>
                      <a:pt x="1504025" y="1599374"/>
                    </a:cubicBezTo>
                    <a:cubicBezTo>
                      <a:pt x="1619104" y="1557804"/>
                      <a:pt x="1727003" y="1496666"/>
                      <a:pt x="1822381" y="1420058"/>
                    </a:cubicBezTo>
                    <a:cubicBezTo>
                      <a:pt x="1826008" y="1415911"/>
                      <a:pt x="1832741" y="1419760"/>
                      <a:pt x="1830430" y="1425149"/>
                    </a:cubicBezTo>
                    <a:cubicBezTo>
                      <a:pt x="1662457" y="1562225"/>
                      <a:pt x="1453492" y="1648145"/>
                      <a:pt x="1237718" y="1669501"/>
                    </a:cubicBezTo>
                    <a:cubicBezTo>
                      <a:pt x="1109844" y="1681893"/>
                      <a:pt x="979734" y="1673847"/>
                      <a:pt x="854916" y="1642906"/>
                    </a:cubicBezTo>
                    <a:cubicBezTo>
                      <a:pt x="678223" y="1599920"/>
                      <a:pt x="512660" y="1512584"/>
                      <a:pt x="376960" y="1391650"/>
                    </a:cubicBezTo>
                    <a:cubicBezTo>
                      <a:pt x="237211" y="1267760"/>
                      <a:pt x="128914" y="1108533"/>
                      <a:pt x="65934" y="932694"/>
                    </a:cubicBezTo>
                    <a:cubicBezTo>
                      <a:pt x="-14885" y="709300"/>
                      <a:pt x="-21518" y="460030"/>
                      <a:pt x="46655" y="232514"/>
                    </a:cubicBezTo>
                    <a:cubicBezTo>
                      <a:pt x="70630" y="152330"/>
                      <a:pt x="103374" y="74629"/>
                      <a:pt x="145038" y="2018"/>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57" name="任意多边形: 形状 156">
                <a:extLst>
                  <a:ext uri="{FF2B5EF4-FFF2-40B4-BE49-F238E27FC236}">
                    <a16:creationId xmlns:a16="http://schemas.microsoft.com/office/drawing/2014/main" id="{A4218925-2C47-49F7-B097-FF7CBC8C34E7}"/>
                  </a:ext>
                </a:extLst>
              </p:cNvPr>
              <p:cNvSpPr/>
              <p:nvPr/>
            </p:nvSpPr>
            <p:spPr>
              <a:xfrm>
                <a:off x="2907244" y="3774441"/>
                <a:ext cx="714323" cy="245757"/>
              </a:xfrm>
              <a:custGeom>
                <a:avLst/>
                <a:gdLst>
                  <a:gd name="connsiteX0" fmla="*/ 219695 w 714323"/>
                  <a:gd name="connsiteY0" fmla="*/ 9255 h 245757"/>
                  <a:gd name="connsiteX1" fmla="*/ 224714 w 714323"/>
                  <a:gd name="connsiteY1" fmla="*/ 241 h 245757"/>
                  <a:gd name="connsiteX2" fmla="*/ 677130 w 714323"/>
                  <a:gd name="connsiteY2" fmla="*/ 241 h 245757"/>
                  <a:gd name="connsiteX3" fmla="*/ 713899 w 714323"/>
                  <a:gd name="connsiteY3" fmla="*/ 41935 h 245757"/>
                  <a:gd name="connsiteX4" fmla="*/ 679515 w 714323"/>
                  <a:gd name="connsiteY4" fmla="*/ 73001 h 245757"/>
                  <a:gd name="connsiteX5" fmla="*/ 55748 w 714323"/>
                  <a:gd name="connsiteY5" fmla="*/ 73100 h 245757"/>
                  <a:gd name="connsiteX6" fmla="*/ 9115 w 714323"/>
                  <a:gd name="connsiteY6" fmla="*/ 118320 h 245757"/>
                  <a:gd name="connsiteX7" fmla="*/ 53611 w 714323"/>
                  <a:gd name="connsiteY7" fmla="*/ 164583 h 245757"/>
                  <a:gd name="connsiteX8" fmla="*/ 520337 w 714323"/>
                  <a:gd name="connsiteY8" fmla="*/ 164707 h 245757"/>
                  <a:gd name="connsiteX9" fmla="*/ 559790 w 714323"/>
                  <a:gd name="connsiteY9" fmla="*/ 202950 h 245757"/>
                  <a:gd name="connsiteX10" fmla="*/ 530275 w 714323"/>
                  <a:gd name="connsiteY10" fmla="*/ 244122 h 245757"/>
                  <a:gd name="connsiteX11" fmla="*/ 507989 w 714323"/>
                  <a:gd name="connsiteY11" fmla="*/ 245612 h 245757"/>
                  <a:gd name="connsiteX12" fmla="*/ 162429 w 714323"/>
                  <a:gd name="connsiteY12" fmla="*/ 245612 h 245757"/>
                  <a:gd name="connsiteX13" fmla="*/ 156790 w 714323"/>
                  <a:gd name="connsiteY13" fmla="*/ 237119 h 245757"/>
                  <a:gd name="connsiteX14" fmla="*/ 520113 w 714323"/>
                  <a:gd name="connsiteY14" fmla="*/ 236449 h 245757"/>
                  <a:gd name="connsiteX15" fmla="*/ 550424 w 714323"/>
                  <a:gd name="connsiteY15" fmla="*/ 207941 h 245757"/>
                  <a:gd name="connsiteX16" fmla="*/ 520635 w 714323"/>
                  <a:gd name="connsiteY16" fmla="*/ 173821 h 245757"/>
                  <a:gd name="connsiteX17" fmla="*/ 53611 w 714323"/>
                  <a:gd name="connsiteY17" fmla="*/ 173771 h 245757"/>
                  <a:gd name="connsiteX18" fmla="*/ 46 w 714323"/>
                  <a:gd name="connsiteY18" fmla="*/ 118395 h 245757"/>
                  <a:gd name="connsiteX19" fmla="*/ 53189 w 714323"/>
                  <a:gd name="connsiteY19" fmla="*/ 64011 h 245757"/>
                  <a:gd name="connsiteX20" fmla="*/ 677155 w 714323"/>
                  <a:gd name="connsiteY20" fmla="*/ 63887 h 245757"/>
                  <a:gd name="connsiteX21" fmla="*/ 704633 w 714323"/>
                  <a:gd name="connsiteY21" fmla="*/ 33889 h 245757"/>
                  <a:gd name="connsiteX22" fmla="*/ 677204 w 714323"/>
                  <a:gd name="connsiteY22" fmla="*/ 9702 h 245757"/>
                  <a:gd name="connsiteX23" fmla="*/ 242204 w 714323"/>
                  <a:gd name="connsiteY23" fmla="*/ 9678 h 245757"/>
                  <a:gd name="connsiteX24" fmla="*/ 219695 w 714323"/>
                  <a:gd name="connsiteY24" fmla="*/ 9255 h 24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4323" h="245757">
                    <a:moveTo>
                      <a:pt x="219695" y="9255"/>
                    </a:moveTo>
                    <a:cubicBezTo>
                      <a:pt x="215000" y="5506"/>
                      <a:pt x="219298" y="-1373"/>
                      <a:pt x="224714" y="241"/>
                    </a:cubicBezTo>
                    <a:cubicBezTo>
                      <a:pt x="375519" y="216"/>
                      <a:pt x="526325" y="191"/>
                      <a:pt x="677130" y="241"/>
                    </a:cubicBezTo>
                    <a:cubicBezTo>
                      <a:pt x="698695" y="-653"/>
                      <a:pt x="717403" y="20753"/>
                      <a:pt x="713899" y="41935"/>
                    </a:cubicBezTo>
                    <a:cubicBezTo>
                      <a:pt x="711365" y="58474"/>
                      <a:pt x="696633" y="73001"/>
                      <a:pt x="679515" y="73001"/>
                    </a:cubicBezTo>
                    <a:cubicBezTo>
                      <a:pt x="471593" y="73174"/>
                      <a:pt x="263670" y="72951"/>
                      <a:pt x="55748" y="73100"/>
                    </a:cubicBezTo>
                    <a:cubicBezTo>
                      <a:pt x="31176" y="72206"/>
                      <a:pt x="9140" y="93860"/>
                      <a:pt x="9115" y="118320"/>
                    </a:cubicBezTo>
                    <a:cubicBezTo>
                      <a:pt x="8469" y="142408"/>
                      <a:pt x="29462" y="164310"/>
                      <a:pt x="53611" y="164583"/>
                    </a:cubicBezTo>
                    <a:cubicBezTo>
                      <a:pt x="209186" y="164782"/>
                      <a:pt x="364762" y="164509"/>
                      <a:pt x="520337" y="164707"/>
                    </a:cubicBezTo>
                    <a:cubicBezTo>
                      <a:pt x="540809" y="164583"/>
                      <a:pt x="559641" y="182339"/>
                      <a:pt x="559790" y="202950"/>
                    </a:cubicBezTo>
                    <a:cubicBezTo>
                      <a:pt x="561479" y="221400"/>
                      <a:pt x="548039" y="239528"/>
                      <a:pt x="530275" y="244122"/>
                    </a:cubicBezTo>
                    <a:cubicBezTo>
                      <a:pt x="523045" y="246307"/>
                      <a:pt x="515393" y="245463"/>
                      <a:pt x="507989" y="245612"/>
                    </a:cubicBezTo>
                    <a:cubicBezTo>
                      <a:pt x="392811" y="245587"/>
                      <a:pt x="277633" y="245612"/>
                      <a:pt x="162429" y="245612"/>
                    </a:cubicBezTo>
                    <a:cubicBezTo>
                      <a:pt x="157063" y="246729"/>
                      <a:pt x="155274" y="241192"/>
                      <a:pt x="156790" y="237119"/>
                    </a:cubicBezTo>
                    <a:cubicBezTo>
                      <a:pt x="277856" y="235778"/>
                      <a:pt x="399022" y="237119"/>
                      <a:pt x="520113" y="236449"/>
                    </a:cubicBezTo>
                    <a:cubicBezTo>
                      <a:pt x="535442" y="236176"/>
                      <a:pt x="549529" y="223387"/>
                      <a:pt x="550424" y="207941"/>
                    </a:cubicBezTo>
                    <a:cubicBezTo>
                      <a:pt x="552560" y="190856"/>
                      <a:pt x="537877" y="173821"/>
                      <a:pt x="520635" y="173821"/>
                    </a:cubicBezTo>
                    <a:cubicBezTo>
                      <a:pt x="364960" y="173722"/>
                      <a:pt x="209286" y="173846"/>
                      <a:pt x="53611" y="173771"/>
                    </a:cubicBezTo>
                    <a:cubicBezTo>
                      <a:pt x="24618" y="173920"/>
                      <a:pt x="-1245" y="147424"/>
                      <a:pt x="46" y="118395"/>
                    </a:cubicBezTo>
                    <a:cubicBezTo>
                      <a:pt x="-699" y="89787"/>
                      <a:pt x="24742" y="64334"/>
                      <a:pt x="53189" y="64011"/>
                    </a:cubicBezTo>
                    <a:cubicBezTo>
                      <a:pt x="261161" y="63837"/>
                      <a:pt x="469158" y="64061"/>
                      <a:pt x="677155" y="63887"/>
                    </a:cubicBezTo>
                    <a:cubicBezTo>
                      <a:pt x="692981" y="64880"/>
                      <a:pt x="706769" y="49509"/>
                      <a:pt x="704633" y="33889"/>
                    </a:cubicBezTo>
                    <a:cubicBezTo>
                      <a:pt x="703614" y="20281"/>
                      <a:pt x="690720" y="9231"/>
                      <a:pt x="677204" y="9702"/>
                    </a:cubicBezTo>
                    <a:cubicBezTo>
                      <a:pt x="532213" y="9653"/>
                      <a:pt x="387221" y="9702"/>
                      <a:pt x="242204" y="9678"/>
                    </a:cubicBezTo>
                    <a:cubicBezTo>
                      <a:pt x="234701" y="9553"/>
                      <a:pt x="227149" y="10100"/>
                      <a:pt x="219695" y="9255"/>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grpSp>
        <p:sp>
          <p:nvSpPr>
            <p:cNvPr id="150" name="文本框 149">
              <a:extLst>
                <a:ext uri="{FF2B5EF4-FFF2-40B4-BE49-F238E27FC236}">
                  <a16:creationId xmlns:a16="http://schemas.microsoft.com/office/drawing/2014/main" id="{A9C0B855-065D-4F68-999F-1188996AD98E}"/>
                </a:ext>
              </a:extLst>
            </p:cNvPr>
            <p:cNvSpPr txBox="1"/>
            <p:nvPr/>
          </p:nvSpPr>
          <p:spPr>
            <a:xfrm>
              <a:off x="3397107" y="2652995"/>
              <a:ext cx="3007499" cy="861774"/>
            </a:xfrm>
            <a:prstGeom prst="rect">
              <a:avLst/>
            </a:prstGeom>
            <a:noFill/>
          </p:spPr>
          <p:txBody>
            <a:bodyPr wrap="square" lIns="0" tIns="0" rIns="0" bIns="0" rtlCol="0" anchor="t">
              <a:spAutoFit/>
            </a:bodyPr>
            <a:lstStyle/>
            <a:p>
              <a:pPr algn="ctr"/>
              <a:r>
                <a:rPr lang="en-US" altLang="zh-CN" sz="2800" dirty="0">
                  <a:solidFill>
                    <a:schemeClr val="accent1"/>
                  </a:solidFill>
                  <a:latin typeface="+mj-ea"/>
                  <a:ea typeface="+mj-ea"/>
                </a:rPr>
                <a:t>Embodiment of National Spirit</a:t>
              </a:r>
              <a:endParaRPr lang="zh-CN" altLang="en-US" sz="2800" dirty="0">
                <a:solidFill>
                  <a:schemeClr val="accent1"/>
                </a:solidFill>
                <a:latin typeface="+mj-ea"/>
                <a:ea typeface="+mj-ea"/>
              </a:endParaRPr>
            </a:p>
          </p:txBody>
        </p:sp>
        <p:sp>
          <p:nvSpPr>
            <p:cNvPr id="331" name="任意多边形: 形状 330">
              <a:extLst>
                <a:ext uri="{FF2B5EF4-FFF2-40B4-BE49-F238E27FC236}">
                  <a16:creationId xmlns:a16="http://schemas.microsoft.com/office/drawing/2014/main" id="{A7D56E1B-ECB7-4415-A685-134FFE2F76A1}"/>
                </a:ext>
              </a:extLst>
            </p:cNvPr>
            <p:cNvSpPr/>
            <p:nvPr/>
          </p:nvSpPr>
          <p:spPr>
            <a:xfrm>
              <a:off x="3577780" y="2151700"/>
              <a:ext cx="635792" cy="242386"/>
            </a:xfrm>
            <a:custGeom>
              <a:avLst/>
              <a:gdLst>
                <a:gd name="connsiteX0" fmla="*/ 534924 w 1049019"/>
                <a:gd name="connsiteY0" fmla="*/ 57020 h 399923"/>
                <a:gd name="connsiteX1" fmla="*/ 900811 w 1049019"/>
                <a:gd name="connsiteY1" fmla="*/ 2283 h 399923"/>
                <a:gd name="connsiteX2" fmla="*/ 859663 w 1049019"/>
                <a:gd name="connsiteY2" fmla="*/ 14348 h 399923"/>
                <a:gd name="connsiteX3" fmla="*/ 865632 w 1049019"/>
                <a:gd name="connsiteY3" fmla="*/ 45336 h 399923"/>
                <a:gd name="connsiteX4" fmla="*/ 835660 w 1049019"/>
                <a:gd name="connsiteY4" fmla="*/ 39367 h 399923"/>
                <a:gd name="connsiteX5" fmla="*/ 838708 w 1049019"/>
                <a:gd name="connsiteY5" fmla="*/ 83436 h 399923"/>
                <a:gd name="connsiteX6" fmla="*/ 774954 w 1049019"/>
                <a:gd name="connsiteY6" fmla="*/ 108582 h 399923"/>
                <a:gd name="connsiteX7" fmla="*/ 772033 w 1049019"/>
                <a:gd name="connsiteY7" fmla="*/ 200149 h 399923"/>
                <a:gd name="connsiteX8" fmla="*/ 703326 w 1049019"/>
                <a:gd name="connsiteY8" fmla="*/ 289303 h 399923"/>
                <a:gd name="connsiteX9" fmla="*/ 828548 w 1049019"/>
                <a:gd name="connsiteY9" fmla="*/ 319529 h 399923"/>
                <a:gd name="connsiteX10" fmla="*/ 822198 w 1049019"/>
                <a:gd name="connsiteY10" fmla="*/ 353819 h 399923"/>
                <a:gd name="connsiteX11" fmla="*/ 993775 w 1049019"/>
                <a:gd name="connsiteY11" fmla="*/ 385315 h 399923"/>
                <a:gd name="connsiteX12" fmla="*/ 1049020 w 1049019"/>
                <a:gd name="connsiteY12" fmla="*/ 399920 h 399923"/>
                <a:gd name="connsiteX13" fmla="*/ 741299 w 1049019"/>
                <a:gd name="connsiteY13" fmla="*/ 346834 h 399923"/>
                <a:gd name="connsiteX14" fmla="*/ 576072 w 1049019"/>
                <a:gd name="connsiteY14" fmla="*/ 375155 h 399923"/>
                <a:gd name="connsiteX15" fmla="*/ 295275 w 1049019"/>
                <a:gd name="connsiteY15" fmla="*/ 283715 h 399923"/>
                <a:gd name="connsiteX16" fmla="*/ 0 w 1049019"/>
                <a:gd name="connsiteY16" fmla="*/ 244853 h 399923"/>
                <a:gd name="connsiteX17" fmla="*/ 106426 w 1049019"/>
                <a:gd name="connsiteY17" fmla="*/ 218183 h 399923"/>
                <a:gd name="connsiteX18" fmla="*/ 430403 w 1049019"/>
                <a:gd name="connsiteY18" fmla="*/ 243329 h 399923"/>
                <a:gd name="connsiteX19" fmla="*/ 374904 w 1049019"/>
                <a:gd name="connsiteY19" fmla="*/ 90929 h 399923"/>
                <a:gd name="connsiteX20" fmla="*/ 521462 w 1049019"/>
                <a:gd name="connsiteY20" fmla="*/ 83182 h 399923"/>
                <a:gd name="connsiteX21" fmla="*/ 534924 w 1049019"/>
                <a:gd name="connsiteY21" fmla="*/ 57020 h 39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9019" h="399923">
                  <a:moveTo>
                    <a:pt x="534924" y="57020"/>
                  </a:moveTo>
                  <a:cubicBezTo>
                    <a:pt x="651383" y="14094"/>
                    <a:pt x="776605" y="-7369"/>
                    <a:pt x="900811" y="2283"/>
                  </a:cubicBezTo>
                  <a:cubicBezTo>
                    <a:pt x="890397" y="16380"/>
                    <a:pt x="876681" y="20317"/>
                    <a:pt x="859663" y="14348"/>
                  </a:cubicBezTo>
                  <a:cubicBezTo>
                    <a:pt x="861822" y="24635"/>
                    <a:pt x="863854" y="34922"/>
                    <a:pt x="865632" y="45336"/>
                  </a:cubicBezTo>
                  <a:cubicBezTo>
                    <a:pt x="858139" y="43939"/>
                    <a:pt x="843153" y="40891"/>
                    <a:pt x="835660" y="39367"/>
                  </a:cubicBezTo>
                  <a:cubicBezTo>
                    <a:pt x="836676" y="54099"/>
                    <a:pt x="837692" y="68704"/>
                    <a:pt x="838708" y="83436"/>
                  </a:cubicBezTo>
                  <a:cubicBezTo>
                    <a:pt x="817118" y="91056"/>
                    <a:pt x="795909" y="99565"/>
                    <a:pt x="774954" y="108582"/>
                  </a:cubicBezTo>
                  <a:cubicBezTo>
                    <a:pt x="772414" y="139062"/>
                    <a:pt x="774573" y="169669"/>
                    <a:pt x="772033" y="200149"/>
                  </a:cubicBezTo>
                  <a:cubicBezTo>
                    <a:pt x="757301" y="235328"/>
                    <a:pt x="729107" y="262125"/>
                    <a:pt x="703326" y="289303"/>
                  </a:cubicBezTo>
                  <a:cubicBezTo>
                    <a:pt x="740537" y="313687"/>
                    <a:pt x="786638" y="310131"/>
                    <a:pt x="828548" y="319529"/>
                  </a:cubicBezTo>
                  <a:cubicBezTo>
                    <a:pt x="826897" y="328165"/>
                    <a:pt x="823722" y="345310"/>
                    <a:pt x="822198" y="353819"/>
                  </a:cubicBezTo>
                  <a:cubicBezTo>
                    <a:pt x="879475" y="363598"/>
                    <a:pt x="934466" y="390776"/>
                    <a:pt x="993775" y="385315"/>
                  </a:cubicBezTo>
                  <a:cubicBezTo>
                    <a:pt x="1012952" y="386204"/>
                    <a:pt x="1039622" y="376044"/>
                    <a:pt x="1049020" y="399920"/>
                  </a:cubicBezTo>
                  <a:cubicBezTo>
                    <a:pt x="943991" y="400301"/>
                    <a:pt x="843280" y="366646"/>
                    <a:pt x="741299" y="346834"/>
                  </a:cubicBezTo>
                  <a:cubicBezTo>
                    <a:pt x="685165" y="348739"/>
                    <a:pt x="633730" y="384299"/>
                    <a:pt x="576072" y="375155"/>
                  </a:cubicBezTo>
                  <a:cubicBezTo>
                    <a:pt x="473837" y="373504"/>
                    <a:pt x="394716" y="295907"/>
                    <a:pt x="295275" y="283715"/>
                  </a:cubicBezTo>
                  <a:cubicBezTo>
                    <a:pt x="197485" y="266189"/>
                    <a:pt x="98171" y="258696"/>
                    <a:pt x="0" y="244853"/>
                  </a:cubicBezTo>
                  <a:cubicBezTo>
                    <a:pt x="36703" y="240662"/>
                    <a:pt x="69977" y="221993"/>
                    <a:pt x="106426" y="218183"/>
                  </a:cubicBezTo>
                  <a:cubicBezTo>
                    <a:pt x="206121" y="269999"/>
                    <a:pt x="322961" y="253743"/>
                    <a:pt x="430403" y="243329"/>
                  </a:cubicBezTo>
                  <a:cubicBezTo>
                    <a:pt x="427482" y="186179"/>
                    <a:pt x="368427" y="149222"/>
                    <a:pt x="374904" y="90929"/>
                  </a:cubicBezTo>
                  <a:cubicBezTo>
                    <a:pt x="422783" y="78483"/>
                    <a:pt x="472440" y="83944"/>
                    <a:pt x="521462" y="83182"/>
                  </a:cubicBezTo>
                  <a:cubicBezTo>
                    <a:pt x="524764" y="76578"/>
                    <a:pt x="531495" y="63624"/>
                    <a:pt x="534924" y="57020"/>
                  </a:cubicBezTo>
                  <a:close/>
                </a:path>
              </a:pathLst>
            </a:custGeom>
            <a:solidFill>
              <a:schemeClr val="tx1">
                <a:lumMod val="85000"/>
                <a:lumOff val="15000"/>
              </a:schemeClr>
            </a:solidFill>
            <a:ln w="12700" cap="flat">
              <a:noFill/>
              <a:prstDash val="solid"/>
              <a:miter/>
            </a:ln>
          </p:spPr>
          <p:txBody>
            <a:bodyPr rtlCol="0" anchor="ctr">
              <a:spAutoFit/>
            </a:bodyPr>
            <a:lstStyle/>
            <a:p>
              <a:endParaRPr lang="zh-CN" altLang="en-US"/>
            </a:p>
          </p:txBody>
        </p:sp>
      </p:grpSp>
      <p:sp>
        <p:nvSpPr>
          <p:cNvPr id="2" name="文本框 1">
            <a:extLst>
              <a:ext uri="{FF2B5EF4-FFF2-40B4-BE49-F238E27FC236}">
                <a16:creationId xmlns:a16="http://schemas.microsoft.com/office/drawing/2014/main" id="{DED44690-41F2-151D-108A-ADF866FCF6CC}"/>
              </a:ext>
            </a:extLst>
          </p:cNvPr>
          <p:cNvSpPr txBox="1"/>
          <p:nvPr/>
        </p:nvSpPr>
        <p:spPr>
          <a:xfrm>
            <a:off x="465669" y="4079635"/>
            <a:ext cx="5260875" cy="923330"/>
          </a:xfrm>
          <a:prstGeom prst="rect">
            <a:avLst/>
          </a:prstGeom>
          <a:noFill/>
        </p:spPr>
        <p:txBody>
          <a:bodyPr wrap="square" lIns="0" tIns="0" rIns="0" bIns="0" rtlCol="0" anchor="t">
            <a:spAutoFit/>
          </a:bodyPr>
          <a:lstStyle/>
          <a:p>
            <a:pPr algn="l"/>
            <a:r>
              <a:rPr lang="en-US" altLang="zh-CN" sz="2000" dirty="0"/>
              <a:t>Huo </a:t>
            </a:r>
            <a:r>
              <a:rPr lang="en-US" altLang="zh-CN" sz="2000" dirty="0" err="1"/>
              <a:t>Yuanjia</a:t>
            </a:r>
            <a:r>
              <a:rPr lang="en-US" altLang="zh-CN" sz="2000" dirty="0"/>
              <a:t> was renowned for his exceptional martial arts skills and numerous victories in competitions.</a:t>
            </a:r>
            <a:endParaRPr lang="zh-CN" altLang="en-US" sz="2000" dirty="0"/>
          </a:p>
        </p:txBody>
      </p:sp>
    </p:spTree>
    <p:custDataLst>
      <p:tags r:id="rId1"/>
    </p:custDataLst>
    <p:extLst>
      <p:ext uri="{BB962C8B-B14F-4D97-AF65-F5344CB8AC3E}">
        <p14:creationId xmlns:p14="http://schemas.microsoft.com/office/powerpoint/2010/main" val="3754832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标题 220">
            <a:extLst>
              <a:ext uri="{FF2B5EF4-FFF2-40B4-BE49-F238E27FC236}">
                <a16:creationId xmlns:a16="http://schemas.microsoft.com/office/drawing/2014/main" id="{6ED6C629-8CE1-480A-A177-C64732B5C895}"/>
              </a:ext>
            </a:extLst>
          </p:cNvPr>
          <p:cNvSpPr>
            <a:spLocks noGrp="1"/>
          </p:cNvSpPr>
          <p:nvPr>
            <p:ph type="title"/>
          </p:nvPr>
        </p:nvSpPr>
        <p:spPr>
          <a:xfrm>
            <a:off x="2670194" y="498989"/>
            <a:ext cx="7454113" cy="590931"/>
          </a:xfrm>
        </p:spPr>
        <p:txBody>
          <a:bodyPr wrap="square">
            <a:spAutoFit/>
          </a:bodyPr>
          <a:lstStyle/>
          <a:p>
            <a:r>
              <a:rPr lang="en-US" altLang="zh-CN" dirty="0"/>
              <a:t>The Influences of Huo </a:t>
            </a:r>
            <a:r>
              <a:rPr lang="en-US" altLang="zh-CN" dirty="0" err="1"/>
              <a:t>Yuanjia</a:t>
            </a:r>
            <a:r>
              <a:rPr lang="en-US" altLang="zh-CN" dirty="0"/>
              <a:t> </a:t>
            </a:r>
            <a:endParaRPr lang="zh-CN" altLang="en-US" dirty="0"/>
          </a:p>
        </p:txBody>
      </p:sp>
      <p:sp>
        <p:nvSpPr>
          <p:cNvPr id="160" name="文本框 159">
            <a:extLst>
              <a:ext uri="{FF2B5EF4-FFF2-40B4-BE49-F238E27FC236}">
                <a16:creationId xmlns:a16="http://schemas.microsoft.com/office/drawing/2014/main" id="{70BF78D6-0B6C-4A1A-B02C-BF34C54EB8BC}"/>
              </a:ext>
            </a:extLst>
          </p:cNvPr>
          <p:cNvSpPr txBox="1"/>
          <p:nvPr/>
        </p:nvSpPr>
        <p:spPr>
          <a:xfrm>
            <a:off x="-6949" y="4276697"/>
            <a:ext cx="6510166" cy="1561453"/>
          </a:xfrm>
          <a:prstGeom prst="rect">
            <a:avLst/>
          </a:prstGeom>
          <a:noFill/>
        </p:spPr>
        <p:txBody>
          <a:bodyPr wrap="square" lIns="0" tIns="0" rIns="0" bIns="0" rtlCol="0" anchor="t">
            <a:spAutoFit/>
          </a:bodyPr>
          <a:lstStyle/>
          <a:p>
            <a:pPr marL="0" marR="0" algn="ctr">
              <a:lnSpc>
                <a:spcPct val="130000"/>
              </a:lnSpc>
              <a:spcBef>
                <a:spcPts val="0"/>
              </a:spcBef>
              <a:spcAft>
                <a:spcPts val="0"/>
              </a:spcAft>
            </a:pPr>
            <a:r>
              <a:rPr lang="en-US" altLang="zh-CN" sz="2000" dirty="0">
                <a:solidFill>
                  <a:schemeClr val="tx1">
                    <a:lumMod val="85000"/>
                    <a:lumOff val="15000"/>
                  </a:schemeClr>
                </a:solidFill>
                <a:effectLst/>
              </a:rPr>
              <a:t>He founded martial arts schools and was dedicated to the inheritance and education of martial arts, embodying the Chinese martial arts culture's tradition of valuing education and transmission.</a:t>
            </a:r>
            <a:endParaRPr lang="zh-CN" altLang="en-US" sz="2000" dirty="0">
              <a:solidFill>
                <a:schemeClr val="tx1">
                  <a:lumMod val="85000"/>
                  <a:lumOff val="15000"/>
                </a:schemeClr>
              </a:solidFill>
              <a:effectLst/>
            </a:endParaRPr>
          </a:p>
        </p:txBody>
      </p:sp>
      <p:sp>
        <p:nvSpPr>
          <p:cNvPr id="171" name="文本框 170">
            <a:extLst>
              <a:ext uri="{FF2B5EF4-FFF2-40B4-BE49-F238E27FC236}">
                <a16:creationId xmlns:a16="http://schemas.microsoft.com/office/drawing/2014/main" id="{6DF0DF19-BAD4-4B1E-BE70-C4DDD5AAF1ED}"/>
              </a:ext>
            </a:extLst>
          </p:cNvPr>
          <p:cNvSpPr txBox="1"/>
          <p:nvPr/>
        </p:nvSpPr>
        <p:spPr>
          <a:xfrm>
            <a:off x="7253344" y="4276697"/>
            <a:ext cx="4707528" cy="1561453"/>
          </a:xfrm>
          <a:prstGeom prst="rect">
            <a:avLst/>
          </a:prstGeom>
          <a:noFill/>
        </p:spPr>
        <p:txBody>
          <a:bodyPr wrap="square" lIns="0" tIns="0" rIns="0" bIns="0" rtlCol="0" anchor="t">
            <a:spAutoFit/>
          </a:bodyPr>
          <a:lstStyle/>
          <a:p>
            <a:pPr marL="0" marR="0" algn="ctr">
              <a:lnSpc>
                <a:spcPct val="130000"/>
              </a:lnSpc>
              <a:spcBef>
                <a:spcPts val="0"/>
              </a:spcBef>
              <a:spcAft>
                <a:spcPts val="0"/>
              </a:spcAft>
            </a:pPr>
            <a:r>
              <a:rPr lang="en-US" altLang="zh-CN" sz="2000" dirty="0">
                <a:solidFill>
                  <a:schemeClr val="tx1">
                    <a:lumMod val="85000"/>
                    <a:lumOff val="15000"/>
                  </a:schemeClr>
                </a:solidFill>
                <a:effectLst/>
              </a:rPr>
              <a:t>His deeds have been adapted into numerous films, television series, and literary works, becoming an important part of Chinese martial arts culture.</a:t>
            </a:r>
            <a:endParaRPr lang="zh-CN" altLang="en-US" sz="2000" dirty="0">
              <a:solidFill>
                <a:schemeClr val="tx1">
                  <a:lumMod val="85000"/>
                  <a:lumOff val="15000"/>
                </a:schemeClr>
              </a:solidFill>
              <a:effectLst/>
            </a:endParaRPr>
          </a:p>
        </p:txBody>
      </p:sp>
      <p:grpSp>
        <p:nvGrpSpPr>
          <p:cNvPr id="4" name="组合 3">
            <a:extLst>
              <a:ext uri="{FF2B5EF4-FFF2-40B4-BE49-F238E27FC236}">
                <a16:creationId xmlns:a16="http://schemas.microsoft.com/office/drawing/2014/main" id="{67775BC1-01C2-123B-953B-BF853DBA0AF0}"/>
              </a:ext>
            </a:extLst>
          </p:cNvPr>
          <p:cNvGrpSpPr/>
          <p:nvPr/>
        </p:nvGrpSpPr>
        <p:grpSpPr>
          <a:xfrm>
            <a:off x="8139588" y="1606984"/>
            <a:ext cx="3295938" cy="2213788"/>
            <a:chOff x="8552453" y="2072144"/>
            <a:chExt cx="3295938" cy="2213788"/>
          </a:xfrm>
        </p:grpSpPr>
        <p:grpSp>
          <p:nvGrpSpPr>
            <p:cNvPr id="170" name="组合 169">
              <a:extLst>
                <a:ext uri="{FF2B5EF4-FFF2-40B4-BE49-F238E27FC236}">
                  <a16:creationId xmlns:a16="http://schemas.microsoft.com/office/drawing/2014/main" id="{F3F2F935-507D-4786-BADA-3DED22276886}"/>
                </a:ext>
              </a:extLst>
            </p:cNvPr>
            <p:cNvGrpSpPr/>
            <p:nvPr/>
          </p:nvGrpSpPr>
          <p:grpSpPr>
            <a:xfrm>
              <a:off x="9163918" y="2204818"/>
              <a:ext cx="2144552" cy="2081114"/>
              <a:chOff x="1223961" y="2049209"/>
              <a:chExt cx="2397606" cy="2326682"/>
            </a:xfrm>
          </p:grpSpPr>
          <p:sp>
            <p:nvSpPr>
              <p:cNvPr id="174" name="任意多边形: 形状 173">
                <a:extLst>
                  <a:ext uri="{FF2B5EF4-FFF2-40B4-BE49-F238E27FC236}">
                    <a16:creationId xmlns:a16="http://schemas.microsoft.com/office/drawing/2014/main" id="{07DC10B9-32D2-4259-84C7-B3CC6A17CE21}"/>
                  </a:ext>
                </a:extLst>
              </p:cNvPr>
              <p:cNvSpPr/>
              <p:nvPr/>
            </p:nvSpPr>
            <p:spPr>
              <a:xfrm>
                <a:off x="1766192" y="2049209"/>
                <a:ext cx="1788106" cy="1665846"/>
              </a:xfrm>
              <a:custGeom>
                <a:avLst/>
                <a:gdLst>
                  <a:gd name="connsiteX0" fmla="*/ 578051 w 1788106"/>
                  <a:gd name="connsiteY0" fmla="*/ 627 h 1665846"/>
                  <a:gd name="connsiteX1" fmla="*/ 869053 w 1788106"/>
                  <a:gd name="connsiteY1" fmla="*/ 26056 h 1665846"/>
                  <a:gd name="connsiteX2" fmla="*/ 1404350 w 1788106"/>
                  <a:gd name="connsiteY2" fmla="*/ 300431 h 1665846"/>
                  <a:gd name="connsiteX3" fmla="*/ 1703997 w 1788106"/>
                  <a:gd name="connsiteY3" fmla="*/ 728843 h 1665846"/>
                  <a:gd name="connsiteX4" fmla="*/ 1750854 w 1788106"/>
                  <a:gd name="connsiteY4" fmla="*/ 1455965 h 1665846"/>
                  <a:gd name="connsiteX5" fmla="*/ 1696047 w 1788106"/>
                  <a:gd name="connsiteY5" fmla="*/ 1617452 h 1665846"/>
                  <a:gd name="connsiteX6" fmla="*/ 1673762 w 1788106"/>
                  <a:gd name="connsiteY6" fmla="*/ 1665105 h 1665846"/>
                  <a:gd name="connsiteX7" fmla="*/ 1668271 w 1788106"/>
                  <a:gd name="connsiteY7" fmla="*/ 1656786 h 1665846"/>
                  <a:gd name="connsiteX8" fmla="*/ 1766903 w 1788106"/>
                  <a:gd name="connsiteY8" fmla="*/ 1330238 h 1665846"/>
                  <a:gd name="connsiteX9" fmla="*/ 1749661 w 1788106"/>
                  <a:gd name="connsiteY9" fmla="*/ 904856 h 1665846"/>
                  <a:gd name="connsiteX10" fmla="*/ 1533043 w 1788106"/>
                  <a:gd name="connsiteY10" fmla="*/ 451860 h 1665846"/>
                  <a:gd name="connsiteX11" fmla="*/ 1080131 w 1788106"/>
                  <a:gd name="connsiteY11" fmla="*/ 103062 h 1665846"/>
                  <a:gd name="connsiteX12" fmla="*/ 411743 w 1788106"/>
                  <a:gd name="connsiteY12" fmla="*/ 28514 h 1665846"/>
                  <a:gd name="connsiteX13" fmla="*/ 8072 w 1788106"/>
                  <a:gd name="connsiteY13" fmla="*/ 185853 h 1665846"/>
                  <a:gd name="connsiteX14" fmla="*/ 2432 w 1788106"/>
                  <a:gd name="connsiteY14" fmla="*/ 178602 h 1665846"/>
                  <a:gd name="connsiteX15" fmla="*/ 578051 w 1788106"/>
                  <a:gd name="connsiteY15" fmla="*/ 627 h 166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8106" h="1665846">
                    <a:moveTo>
                      <a:pt x="578051" y="627"/>
                    </a:moveTo>
                    <a:cubicBezTo>
                      <a:pt x="675615" y="-2328"/>
                      <a:pt x="773651" y="4998"/>
                      <a:pt x="869053" y="26056"/>
                    </a:cubicBezTo>
                    <a:cubicBezTo>
                      <a:pt x="1067559" y="68172"/>
                      <a:pt x="1254016" y="164324"/>
                      <a:pt x="1404350" y="300431"/>
                    </a:cubicBezTo>
                    <a:cubicBezTo>
                      <a:pt x="1534882" y="418162"/>
                      <a:pt x="1638433" y="565742"/>
                      <a:pt x="1703997" y="728843"/>
                    </a:cubicBezTo>
                    <a:cubicBezTo>
                      <a:pt x="1796965" y="957898"/>
                      <a:pt x="1813288" y="1216877"/>
                      <a:pt x="1750854" y="1455965"/>
                    </a:cubicBezTo>
                    <a:cubicBezTo>
                      <a:pt x="1736742" y="1511094"/>
                      <a:pt x="1718183" y="1565055"/>
                      <a:pt x="1696047" y="1617452"/>
                    </a:cubicBezTo>
                    <a:cubicBezTo>
                      <a:pt x="1688693" y="1633345"/>
                      <a:pt x="1682780" y="1650057"/>
                      <a:pt x="1673762" y="1665105"/>
                    </a:cubicBezTo>
                    <a:cubicBezTo>
                      <a:pt x="1668619" y="1668259"/>
                      <a:pt x="1664445" y="1660561"/>
                      <a:pt x="1668271" y="1656786"/>
                    </a:cubicBezTo>
                    <a:cubicBezTo>
                      <a:pt x="1717090" y="1553607"/>
                      <a:pt x="1750431" y="1443177"/>
                      <a:pt x="1766903" y="1330238"/>
                    </a:cubicBezTo>
                    <a:cubicBezTo>
                      <a:pt x="1786978" y="1188966"/>
                      <a:pt x="1781735" y="1043943"/>
                      <a:pt x="1749661" y="904856"/>
                    </a:cubicBezTo>
                    <a:cubicBezTo>
                      <a:pt x="1712146" y="740315"/>
                      <a:pt x="1637414" y="584466"/>
                      <a:pt x="1533043" y="451860"/>
                    </a:cubicBezTo>
                    <a:cubicBezTo>
                      <a:pt x="1414287" y="300332"/>
                      <a:pt x="1257147" y="178975"/>
                      <a:pt x="1080131" y="103062"/>
                    </a:cubicBezTo>
                    <a:cubicBezTo>
                      <a:pt x="871289" y="12696"/>
                      <a:pt x="635367" y="-13229"/>
                      <a:pt x="411743" y="28514"/>
                    </a:cubicBezTo>
                    <a:cubicBezTo>
                      <a:pt x="268788" y="54564"/>
                      <a:pt x="131076" y="108574"/>
                      <a:pt x="8072" y="185853"/>
                    </a:cubicBezTo>
                    <a:cubicBezTo>
                      <a:pt x="3376" y="190845"/>
                      <a:pt x="-3804" y="181607"/>
                      <a:pt x="2432" y="178602"/>
                    </a:cubicBezTo>
                    <a:cubicBezTo>
                      <a:pt x="174106" y="69786"/>
                      <a:pt x="375048" y="8325"/>
                      <a:pt x="578051" y="627"/>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75" name="任意多边形: 形状 174">
                <a:extLst>
                  <a:ext uri="{FF2B5EF4-FFF2-40B4-BE49-F238E27FC236}">
                    <a16:creationId xmlns:a16="http://schemas.microsoft.com/office/drawing/2014/main" id="{4CE655D7-6E52-4B2E-961B-C95A426D4D9B}"/>
                  </a:ext>
                </a:extLst>
              </p:cNvPr>
              <p:cNvSpPr/>
              <p:nvPr/>
            </p:nvSpPr>
            <p:spPr>
              <a:xfrm>
                <a:off x="1620540" y="2090907"/>
                <a:ext cx="1892198" cy="1321741"/>
              </a:xfrm>
              <a:custGeom>
                <a:avLst/>
                <a:gdLst>
                  <a:gd name="connsiteX0" fmla="*/ 520003 w 1892198"/>
                  <a:gd name="connsiteY0" fmla="*/ 27442 h 1321741"/>
                  <a:gd name="connsiteX1" fmla="*/ 778658 w 1892198"/>
                  <a:gd name="connsiteY1" fmla="*/ 77 h 1321741"/>
                  <a:gd name="connsiteX2" fmla="*/ 1316240 w 1892198"/>
                  <a:gd name="connsiteY2" fmla="*/ 141945 h 1321741"/>
                  <a:gd name="connsiteX3" fmla="*/ 1709874 w 1892198"/>
                  <a:gd name="connsiteY3" fmla="*/ 509021 h 1321741"/>
                  <a:gd name="connsiteX4" fmla="*/ 1882344 w 1892198"/>
                  <a:gd name="connsiteY4" fmla="*/ 973862 h 1321741"/>
                  <a:gd name="connsiteX5" fmla="*/ 1876406 w 1892198"/>
                  <a:gd name="connsiteY5" fmla="*/ 1310219 h 1321741"/>
                  <a:gd name="connsiteX6" fmla="*/ 1869301 w 1892198"/>
                  <a:gd name="connsiteY6" fmla="*/ 1321617 h 1321741"/>
                  <a:gd name="connsiteX7" fmla="*/ 1866791 w 1892198"/>
                  <a:gd name="connsiteY7" fmla="*/ 1310492 h 1321741"/>
                  <a:gd name="connsiteX8" fmla="*/ 1853177 w 1892198"/>
                  <a:gd name="connsiteY8" fmla="*/ 865592 h 1321741"/>
                  <a:gd name="connsiteX9" fmla="*/ 1636161 w 1892198"/>
                  <a:gd name="connsiteY9" fmla="*/ 423497 h 1321741"/>
                  <a:gd name="connsiteX10" fmla="*/ 1174926 w 1892198"/>
                  <a:gd name="connsiteY10" fmla="*/ 85402 h 1321741"/>
                  <a:gd name="connsiteX11" fmla="*/ 615853 w 1892198"/>
                  <a:gd name="connsiteY11" fmla="*/ 19521 h 1321741"/>
                  <a:gd name="connsiteX12" fmla="*/ 5775 w 1892198"/>
                  <a:gd name="connsiteY12" fmla="*/ 310608 h 1321741"/>
                  <a:gd name="connsiteX13" fmla="*/ 2446 w 1892198"/>
                  <a:gd name="connsiteY13" fmla="*/ 301147 h 1321741"/>
                  <a:gd name="connsiteX14" fmla="*/ 520003 w 1892198"/>
                  <a:gd name="connsiteY14" fmla="*/ 27442 h 132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2198" h="1321741">
                    <a:moveTo>
                      <a:pt x="520003" y="27442"/>
                    </a:moveTo>
                    <a:cubicBezTo>
                      <a:pt x="604772" y="8148"/>
                      <a:pt x="691752" y="-941"/>
                      <a:pt x="778658" y="77"/>
                    </a:cubicBezTo>
                    <a:cubicBezTo>
                      <a:pt x="965984" y="921"/>
                      <a:pt x="1152839" y="50363"/>
                      <a:pt x="1316240" y="141945"/>
                    </a:cubicBezTo>
                    <a:cubicBezTo>
                      <a:pt x="1474549" y="230101"/>
                      <a:pt x="1610845" y="357318"/>
                      <a:pt x="1709874" y="509021"/>
                    </a:cubicBezTo>
                    <a:cubicBezTo>
                      <a:pt x="1801252" y="648431"/>
                      <a:pt x="1860928" y="808551"/>
                      <a:pt x="1882344" y="973862"/>
                    </a:cubicBezTo>
                    <a:cubicBezTo>
                      <a:pt x="1897474" y="1085435"/>
                      <a:pt x="1894940" y="1199193"/>
                      <a:pt x="1876406" y="1310219"/>
                    </a:cubicBezTo>
                    <a:cubicBezTo>
                      <a:pt x="1875263" y="1314465"/>
                      <a:pt x="1876133" y="1322859"/>
                      <a:pt x="1869301" y="1321617"/>
                    </a:cubicBezTo>
                    <a:cubicBezTo>
                      <a:pt x="1863661" y="1320599"/>
                      <a:pt x="1866419" y="1314093"/>
                      <a:pt x="1866791" y="1310492"/>
                    </a:cubicBezTo>
                    <a:cubicBezTo>
                      <a:pt x="1892108" y="1163309"/>
                      <a:pt x="1887437" y="1010962"/>
                      <a:pt x="1853177" y="865592"/>
                    </a:cubicBezTo>
                    <a:cubicBezTo>
                      <a:pt x="1815314" y="704403"/>
                      <a:pt x="1740358" y="552155"/>
                      <a:pt x="1636161" y="423497"/>
                    </a:cubicBezTo>
                    <a:cubicBezTo>
                      <a:pt x="1515194" y="273384"/>
                      <a:pt x="1354575" y="155454"/>
                      <a:pt x="1174926" y="85402"/>
                    </a:cubicBezTo>
                    <a:cubicBezTo>
                      <a:pt x="998307" y="16044"/>
                      <a:pt x="803726" y="-6578"/>
                      <a:pt x="615853" y="19521"/>
                    </a:cubicBezTo>
                    <a:cubicBezTo>
                      <a:pt x="388701" y="49767"/>
                      <a:pt x="172555" y="153716"/>
                      <a:pt x="5775" y="310608"/>
                    </a:cubicBezTo>
                    <a:cubicBezTo>
                      <a:pt x="980" y="309789"/>
                      <a:pt x="-2598" y="304475"/>
                      <a:pt x="2446" y="301147"/>
                    </a:cubicBezTo>
                    <a:cubicBezTo>
                      <a:pt x="146717" y="166381"/>
                      <a:pt x="327211" y="70477"/>
                      <a:pt x="520003" y="27442"/>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76" name="任意多边形: 形状 175">
                <a:extLst>
                  <a:ext uri="{FF2B5EF4-FFF2-40B4-BE49-F238E27FC236}">
                    <a16:creationId xmlns:a16="http://schemas.microsoft.com/office/drawing/2014/main" id="{B48EE6A8-574B-436F-93CB-46EF08707B63}"/>
                  </a:ext>
                </a:extLst>
              </p:cNvPr>
              <p:cNvSpPr/>
              <p:nvPr/>
            </p:nvSpPr>
            <p:spPr>
              <a:xfrm>
                <a:off x="1443079" y="2419887"/>
                <a:ext cx="215579" cy="78510"/>
              </a:xfrm>
              <a:custGeom>
                <a:avLst/>
                <a:gdLst>
                  <a:gd name="connsiteX0" fmla="*/ 45350 w 215579"/>
                  <a:gd name="connsiteY0" fmla="*/ 15401 h 78510"/>
                  <a:gd name="connsiteX1" fmla="*/ 61375 w 215579"/>
                  <a:gd name="connsiteY1" fmla="*/ 129 h 78510"/>
                  <a:gd name="connsiteX2" fmla="*/ 161274 w 215579"/>
                  <a:gd name="connsiteY2" fmla="*/ 54 h 78510"/>
                  <a:gd name="connsiteX3" fmla="*/ 169299 w 215579"/>
                  <a:gd name="connsiteY3" fmla="*/ 5368 h 78510"/>
                  <a:gd name="connsiteX4" fmla="*/ 161026 w 215579"/>
                  <a:gd name="connsiteY4" fmla="*/ 9788 h 78510"/>
                  <a:gd name="connsiteX5" fmla="*/ 61623 w 215579"/>
                  <a:gd name="connsiteY5" fmla="*/ 9788 h 78510"/>
                  <a:gd name="connsiteX6" fmla="*/ 54294 w 215579"/>
                  <a:gd name="connsiteY6" fmla="*/ 15599 h 78510"/>
                  <a:gd name="connsiteX7" fmla="*/ 61897 w 215579"/>
                  <a:gd name="connsiteY7" fmla="*/ 21509 h 78510"/>
                  <a:gd name="connsiteX8" fmla="*/ 198218 w 215579"/>
                  <a:gd name="connsiteY8" fmla="*/ 21708 h 78510"/>
                  <a:gd name="connsiteX9" fmla="*/ 212205 w 215579"/>
                  <a:gd name="connsiteY9" fmla="*/ 51284 h 78510"/>
                  <a:gd name="connsiteX10" fmla="*/ 180876 w 215579"/>
                  <a:gd name="connsiteY10" fmla="*/ 60273 h 78510"/>
                  <a:gd name="connsiteX11" fmla="*/ 10022 w 215579"/>
                  <a:gd name="connsiteY11" fmla="*/ 60770 h 78510"/>
                  <a:gd name="connsiteX12" fmla="*/ 14419 w 215579"/>
                  <a:gd name="connsiteY12" fmla="*/ 69362 h 78510"/>
                  <a:gd name="connsiteX13" fmla="*/ 143684 w 215579"/>
                  <a:gd name="connsiteY13" fmla="*/ 69412 h 78510"/>
                  <a:gd name="connsiteX14" fmla="*/ 152628 w 215579"/>
                  <a:gd name="connsiteY14" fmla="*/ 75421 h 78510"/>
                  <a:gd name="connsiteX15" fmla="*/ 138815 w 215579"/>
                  <a:gd name="connsiteY15" fmla="*/ 78500 h 78510"/>
                  <a:gd name="connsiteX16" fmla="*/ 14494 w 215579"/>
                  <a:gd name="connsiteY16" fmla="*/ 78426 h 78510"/>
                  <a:gd name="connsiteX17" fmla="*/ 1252 w 215579"/>
                  <a:gd name="connsiteY17" fmla="*/ 59230 h 78510"/>
                  <a:gd name="connsiteX18" fmla="*/ 14121 w 215579"/>
                  <a:gd name="connsiteY18" fmla="*/ 50911 h 78510"/>
                  <a:gd name="connsiteX19" fmla="*/ 195808 w 215579"/>
                  <a:gd name="connsiteY19" fmla="*/ 50713 h 78510"/>
                  <a:gd name="connsiteX20" fmla="*/ 206888 w 215579"/>
                  <a:gd name="connsiteY20" fmla="*/ 40283 h 78510"/>
                  <a:gd name="connsiteX21" fmla="*/ 196031 w 215579"/>
                  <a:gd name="connsiteY21" fmla="*/ 30871 h 78510"/>
                  <a:gd name="connsiteX22" fmla="*/ 61499 w 215579"/>
                  <a:gd name="connsiteY22" fmla="*/ 30797 h 78510"/>
                  <a:gd name="connsiteX23" fmla="*/ 45350 w 215579"/>
                  <a:gd name="connsiteY23" fmla="*/ 15401 h 7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5579" h="78510">
                    <a:moveTo>
                      <a:pt x="45350" y="15401"/>
                    </a:moveTo>
                    <a:cubicBezTo>
                      <a:pt x="44481" y="6684"/>
                      <a:pt x="53201" y="-45"/>
                      <a:pt x="61375" y="129"/>
                    </a:cubicBezTo>
                    <a:cubicBezTo>
                      <a:pt x="94666" y="29"/>
                      <a:pt x="127983" y="203"/>
                      <a:pt x="161274" y="54"/>
                    </a:cubicBezTo>
                    <a:cubicBezTo>
                      <a:pt x="164554" y="-244"/>
                      <a:pt x="170591" y="576"/>
                      <a:pt x="169299" y="5368"/>
                    </a:cubicBezTo>
                    <a:cubicBezTo>
                      <a:pt x="170367" y="10012"/>
                      <a:pt x="163858" y="9615"/>
                      <a:pt x="161026" y="9788"/>
                    </a:cubicBezTo>
                    <a:cubicBezTo>
                      <a:pt x="127883" y="9739"/>
                      <a:pt x="94766" y="9714"/>
                      <a:pt x="61623" y="9788"/>
                    </a:cubicBezTo>
                    <a:cubicBezTo>
                      <a:pt x="58319" y="9441"/>
                      <a:pt x="53499" y="11576"/>
                      <a:pt x="54294" y="15599"/>
                    </a:cubicBezTo>
                    <a:cubicBezTo>
                      <a:pt x="53773" y="19622"/>
                      <a:pt x="58543" y="21634"/>
                      <a:pt x="61897" y="21509"/>
                    </a:cubicBezTo>
                    <a:cubicBezTo>
                      <a:pt x="107337" y="21733"/>
                      <a:pt x="152777" y="21311"/>
                      <a:pt x="198218" y="21708"/>
                    </a:cubicBezTo>
                    <a:cubicBezTo>
                      <a:pt x="211957" y="22254"/>
                      <a:pt x="220751" y="40283"/>
                      <a:pt x="212205" y="51284"/>
                    </a:cubicBezTo>
                    <a:cubicBezTo>
                      <a:pt x="205696" y="62334"/>
                      <a:pt x="191634" y="59752"/>
                      <a:pt x="180876" y="60273"/>
                    </a:cubicBezTo>
                    <a:cubicBezTo>
                      <a:pt x="123908" y="60770"/>
                      <a:pt x="66940" y="59578"/>
                      <a:pt x="10022" y="60770"/>
                    </a:cubicBezTo>
                    <a:cubicBezTo>
                      <a:pt x="9574" y="64271"/>
                      <a:pt x="9028" y="70231"/>
                      <a:pt x="14419" y="69362"/>
                    </a:cubicBezTo>
                    <a:cubicBezTo>
                      <a:pt x="57499" y="69486"/>
                      <a:pt x="100604" y="69362"/>
                      <a:pt x="143684" y="69412"/>
                    </a:cubicBezTo>
                    <a:cubicBezTo>
                      <a:pt x="148206" y="68344"/>
                      <a:pt x="151386" y="71224"/>
                      <a:pt x="152628" y="75421"/>
                    </a:cubicBezTo>
                    <a:cubicBezTo>
                      <a:pt x="149026" y="79320"/>
                      <a:pt x="143560" y="78351"/>
                      <a:pt x="138815" y="78500"/>
                    </a:cubicBezTo>
                    <a:cubicBezTo>
                      <a:pt x="97374" y="78351"/>
                      <a:pt x="55934" y="78550"/>
                      <a:pt x="14494" y="78426"/>
                    </a:cubicBezTo>
                    <a:cubicBezTo>
                      <a:pt x="4605" y="79618"/>
                      <a:pt x="-3121" y="67996"/>
                      <a:pt x="1252" y="59230"/>
                    </a:cubicBezTo>
                    <a:cubicBezTo>
                      <a:pt x="3388" y="54189"/>
                      <a:pt x="8605" y="50638"/>
                      <a:pt x="14121" y="50911"/>
                    </a:cubicBezTo>
                    <a:cubicBezTo>
                      <a:pt x="74667" y="50688"/>
                      <a:pt x="135262" y="51085"/>
                      <a:pt x="195808" y="50713"/>
                    </a:cubicBezTo>
                    <a:cubicBezTo>
                      <a:pt x="202143" y="51259"/>
                      <a:pt x="205422" y="45473"/>
                      <a:pt x="206888" y="40283"/>
                    </a:cubicBezTo>
                    <a:cubicBezTo>
                      <a:pt x="205050" y="35639"/>
                      <a:pt x="201845" y="30251"/>
                      <a:pt x="196031" y="30871"/>
                    </a:cubicBezTo>
                    <a:cubicBezTo>
                      <a:pt x="151187" y="30698"/>
                      <a:pt x="106343" y="30896"/>
                      <a:pt x="61499" y="30797"/>
                    </a:cubicBezTo>
                    <a:cubicBezTo>
                      <a:pt x="53102" y="31443"/>
                      <a:pt x="44481" y="24117"/>
                      <a:pt x="45350" y="15401"/>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77" name="任意多边形: 形状 176">
                <a:extLst>
                  <a:ext uri="{FF2B5EF4-FFF2-40B4-BE49-F238E27FC236}">
                    <a16:creationId xmlns:a16="http://schemas.microsoft.com/office/drawing/2014/main" id="{00B35153-A299-4E24-B353-4D4F2F8A9C9A}"/>
                  </a:ext>
                </a:extLst>
              </p:cNvPr>
              <p:cNvSpPr/>
              <p:nvPr/>
            </p:nvSpPr>
            <p:spPr>
              <a:xfrm>
                <a:off x="1223961" y="2521176"/>
                <a:ext cx="1427021" cy="1854715"/>
              </a:xfrm>
              <a:custGeom>
                <a:avLst/>
                <a:gdLst>
                  <a:gd name="connsiteX0" fmla="*/ 227053 w 1427021"/>
                  <a:gd name="connsiteY0" fmla="*/ 1795 h 1854715"/>
                  <a:gd name="connsiteX1" fmla="*/ 233637 w 1427021"/>
                  <a:gd name="connsiteY1" fmla="*/ 7829 h 1854715"/>
                  <a:gd name="connsiteX2" fmla="*/ 60695 w 1427021"/>
                  <a:gd name="connsiteY2" fmla="*/ 350072 h 1854715"/>
                  <a:gd name="connsiteX3" fmla="*/ 32472 w 1427021"/>
                  <a:gd name="connsiteY3" fmla="*/ 922438 h 1854715"/>
                  <a:gd name="connsiteX4" fmla="*/ 294158 w 1427021"/>
                  <a:gd name="connsiteY4" fmla="*/ 1450205 h 1854715"/>
                  <a:gd name="connsiteX5" fmla="*/ 718474 w 1427021"/>
                  <a:gd name="connsiteY5" fmla="*/ 1756316 h 1854715"/>
                  <a:gd name="connsiteX6" fmla="*/ 1392750 w 1427021"/>
                  <a:gd name="connsiteY6" fmla="*/ 1823240 h 1854715"/>
                  <a:gd name="connsiteX7" fmla="*/ 1423632 w 1427021"/>
                  <a:gd name="connsiteY7" fmla="*/ 1817280 h 1854715"/>
                  <a:gd name="connsiteX8" fmla="*/ 1421073 w 1427021"/>
                  <a:gd name="connsiteY8" fmla="*/ 1826692 h 1854715"/>
                  <a:gd name="connsiteX9" fmla="*/ 1224852 w 1427021"/>
                  <a:gd name="connsiteY9" fmla="*/ 1853536 h 1854715"/>
                  <a:gd name="connsiteX10" fmla="*/ 998346 w 1427021"/>
                  <a:gd name="connsiteY10" fmla="*/ 1843032 h 1854715"/>
                  <a:gd name="connsiteX11" fmla="*/ 554005 w 1427021"/>
                  <a:gd name="connsiteY11" fmla="*/ 1682191 h 1854715"/>
                  <a:gd name="connsiteX12" fmla="*/ 162259 w 1427021"/>
                  <a:gd name="connsiteY12" fmla="*/ 1284001 h 1854715"/>
                  <a:gd name="connsiteX13" fmla="*/ 895 w 1427021"/>
                  <a:gd name="connsiteY13" fmla="*/ 735797 h 1854715"/>
                  <a:gd name="connsiteX14" fmla="*/ 80322 w 1427021"/>
                  <a:gd name="connsiteY14" fmla="*/ 266163 h 1854715"/>
                  <a:gd name="connsiteX15" fmla="*/ 227053 w 1427021"/>
                  <a:gd name="connsiteY15" fmla="*/ 1795 h 185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27021" h="1854715">
                    <a:moveTo>
                      <a:pt x="227053" y="1795"/>
                    </a:moveTo>
                    <a:cubicBezTo>
                      <a:pt x="230233" y="-3370"/>
                      <a:pt x="238233" y="3856"/>
                      <a:pt x="233637" y="7829"/>
                    </a:cubicBezTo>
                    <a:cubicBezTo>
                      <a:pt x="157588" y="111332"/>
                      <a:pt x="98558" y="227349"/>
                      <a:pt x="60695" y="350072"/>
                    </a:cubicBezTo>
                    <a:cubicBezTo>
                      <a:pt x="3479" y="534479"/>
                      <a:pt x="-6086" y="733313"/>
                      <a:pt x="32472" y="922438"/>
                    </a:cubicBezTo>
                    <a:cubicBezTo>
                      <a:pt x="71726" y="1117151"/>
                      <a:pt x="163178" y="1300862"/>
                      <a:pt x="294158" y="1450205"/>
                    </a:cubicBezTo>
                    <a:cubicBezTo>
                      <a:pt x="409783" y="1582761"/>
                      <a:pt x="556092" y="1688523"/>
                      <a:pt x="718474" y="1756316"/>
                    </a:cubicBezTo>
                    <a:cubicBezTo>
                      <a:pt x="929850" y="1845217"/>
                      <a:pt x="1168008" y="1868560"/>
                      <a:pt x="1392750" y="1823240"/>
                    </a:cubicBezTo>
                    <a:cubicBezTo>
                      <a:pt x="1403086" y="1821552"/>
                      <a:pt x="1413197" y="1818572"/>
                      <a:pt x="1423632" y="1817280"/>
                    </a:cubicBezTo>
                    <a:cubicBezTo>
                      <a:pt x="1429967" y="1819267"/>
                      <a:pt x="1426439" y="1826866"/>
                      <a:pt x="1421073" y="1826692"/>
                    </a:cubicBezTo>
                    <a:cubicBezTo>
                      <a:pt x="1356602" y="1841343"/>
                      <a:pt x="1290839" y="1850059"/>
                      <a:pt x="1224852" y="1853536"/>
                    </a:cubicBezTo>
                    <a:cubicBezTo>
                      <a:pt x="1149251" y="1856416"/>
                      <a:pt x="1073252" y="1854430"/>
                      <a:pt x="998346" y="1843032"/>
                    </a:cubicBezTo>
                    <a:cubicBezTo>
                      <a:pt x="841255" y="1820831"/>
                      <a:pt x="688984" y="1765554"/>
                      <a:pt x="554005" y="1682191"/>
                    </a:cubicBezTo>
                    <a:cubicBezTo>
                      <a:pt x="393808" y="1583680"/>
                      <a:pt x="258108" y="1445760"/>
                      <a:pt x="162259" y="1284001"/>
                    </a:cubicBezTo>
                    <a:cubicBezTo>
                      <a:pt x="63676" y="1118591"/>
                      <a:pt x="7727" y="928175"/>
                      <a:pt x="895" y="735797"/>
                    </a:cubicBezTo>
                    <a:cubicBezTo>
                      <a:pt x="-5416" y="576024"/>
                      <a:pt x="21714" y="414960"/>
                      <a:pt x="80322" y="266163"/>
                    </a:cubicBezTo>
                    <a:cubicBezTo>
                      <a:pt x="117465" y="172221"/>
                      <a:pt x="166458" y="82700"/>
                      <a:pt x="227053" y="1795"/>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78" name="任意多边形: 形状 177">
                <a:extLst>
                  <a:ext uri="{FF2B5EF4-FFF2-40B4-BE49-F238E27FC236}">
                    <a16:creationId xmlns:a16="http://schemas.microsoft.com/office/drawing/2014/main" id="{D96003B9-614F-421A-9DC6-5452B0B3DAFE}"/>
                  </a:ext>
                </a:extLst>
              </p:cNvPr>
              <p:cNvSpPr/>
              <p:nvPr/>
            </p:nvSpPr>
            <p:spPr>
              <a:xfrm>
                <a:off x="1265578" y="2659345"/>
                <a:ext cx="1830902" cy="1675069"/>
              </a:xfrm>
              <a:custGeom>
                <a:avLst/>
                <a:gdLst>
                  <a:gd name="connsiteX0" fmla="*/ 145038 w 1830902"/>
                  <a:gd name="connsiteY0" fmla="*/ 2018 h 1675069"/>
                  <a:gd name="connsiteX1" fmla="*/ 152492 w 1830902"/>
                  <a:gd name="connsiteY1" fmla="*/ 6935 h 1675069"/>
                  <a:gd name="connsiteX2" fmla="*/ 16668 w 1830902"/>
                  <a:gd name="connsiteY2" fmla="*/ 423874 h 1675069"/>
                  <a:gd name="connsiteX3" fmla="*/ 34506 w 1830902"/>
                  <a:gd name="connsiteY3" fmla="*/ 789534 h 1675069"/>
                  <a:gd name="connsiteX4" fmla="*/ 294825 w 1830902"/>
                  <a:gd name="connsiteY4" fmla="*/ 1297062 h 1675069"/>
                  <a:gd name="connsiteX5" fmla="*/ 703316 w 1830902"/>
                  <a:gd name="connsiteY5" fmla="*/ 1584102 h 1675069"/>
                  <a:gd name="connsiteX6" fmla="*/ 1143434 w 1830902"/>
                  <a:gd name="connsiteY6" fmla="*/ 1666050 h 1675069"/>
                  <a:gd name="connsiteX7" fmla="*/ 1504025 w 1830902"/>
                  <a:gd name="connsiteY7" fmla="*/ 1599374 h 1675069"/>
                  <a:gd name="connsiteX8" fmla="*/ 1822381 w 1830902"/>
                  <a:gd name="connsiteY8" fmla="*/ 1420058 h 1675069"/>
                  <a:gd name="connsiteX9" fmla="*/ 1830430 w 1830902"/>
                  <a:gd name="connsiteY9" fmla="*/ 1425149 h 1675069"/>
                  <a:gd name="connsiteX10" fmla="*/ 1237718 w 1830902"/>
                  <a:gd name="connsiteY10" fmla="*/ 1669501 h 1675069"/>
                  <a:gd name="connsiteX11" fmla="*/ 854916 w 1830902"/>
                  <a:gd name="connsiteY11" fmla="*/ 1642906 h 1675069"/>
                  <a:gd name="connsiteX12" fmla="*/ 376960 w 1830902"/>
                  <a:gd name="connsiteY12" fmla="*/ 1391650 h 1675069"/>
                  <a:gd name="connsiteX13" fmla="*/ 65934 w 1830902"/>
                  <a:gd name="connsiteY13" fmla="*/ 932694 h 1675069"/>
                  <a:gd name="connsiteX14" fmla="*/ 46655 w 1830902"/>
                  <a:gd name="connsiteY14" fmla="*/ 232514 h 1675069"/>
                  <a:gd name="connsiteX15" fmla="*/ 145038 w 1830902"/>
                  <a:gd name="connsiteY15" fmla="*/ 2018 h 167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30902" h="1675069">
                    <a:moveTo>
                      <a:pt x="145038" y="2018"/>
                    </a:moveTo>
                    <a:cubicBezTo>
                      <a:pt x="147374" y="-2998"/>
                      <a:pt x="156765" y="2366"/>
                      <a:pt x="152492" y="6935"/>
                    </a:cubicBezTo>
                    <a:cubicBezTo>
                      <a:pt x="80170" y="135121"/>
                      <a:pt x="33587" y="277685"/>
                      <a:pt x="16668" y="423874"/>
                    </a:cubicBezTo>
                    <a:cubicBezTo>
                      <a:pt x="2978" y="545628"/>
                      <a:pt x="8245" y="669766"/>
                      <a:pt x="34506" y="789534"/>
                    </a:cubicBezTo>
                    <a:cubicBezTo>
                      <a:pt x="74803" y="977616"/>
                      <a:pt x="165932" y="1154300"/>
                      <a:pt x="294825" y="1297062"/>
                    </a:cubicBezTo>
                    <a:cubicBezTo>
                      <a:pt x="406997" y="1421896"/>
                      <a:pt x="547790" y="1520928"/>
                      <a:pt x="703316" y="1584102"/>
                    </a:cubicBezTo>
                    <a:cubicBezTo>
                      <a:pt x="842420" y="1640993"/>
                      <a:pt x="993250" y="1668359"/>
                      <a:pt x="1143434" y="1666050"/>
                    </a:cubicBezTo>
                    <a:cubicBezTo>
                      <a:pt x="1266165" y="1663392"/>
                      <a:pt x="1388648" y="1641540"/>
                      <a:pt x="1504025" y="1599374"/>
                    </a:cubicBezTo>
                    <a:cubicBezTo>
                      <a:pt x="1619104" y="1557804"/>
                      <a:pt x="1727003" y="1496666"/>
                      <a:pt x="1822381" y="1420058"/>
                    </a:cubicBezTo>
                    <a:cubicBezTo>
                      <a:pt x="1826008" y="1415911"/>
                      <a:pt x="1832741" y="1419760"/>
                      <a:pt x="1830430" y="1425149"/>
                    </a:cubicBezTo>
                    <a:cubicBezTo>
                      <a:pt x="1662457" y="1562225"/>
                      <a:pt x="1453492" y="1648145"/>
                      <a:pt x="1237718" y="1669501"/>
                    </a:cubicBezTo>
                    <a:cubicBezTo>
                      <a:pt x="1109844" y="1681893"/>
                      <a:pt x="979734" y="1673847"/>
                      <a:pt x="854916" y="1642906"/>
                    </a:cubicBezTo>
                    <a:cubicBezTo>
                      <a:pt x="678223" y="1599920"/>
                      <a:pt x="512660" y="1512584"/>
                      <a:pt x="376960" y="1391650"/>
                    </a:cubicBezTo>
                    <a:cubicBezTo>
                      <a:pt x="237211" y="1267760"/>
                      <a:pt x="128914" y="1108533"/>
                      <a:pt x="65934" y="932694"/>
                    </a:cubicBezTo>
                    <a:cubicBezTo>
                      <a:pt x="-14885" y="709300"/>
                      <a:pt x="-21518" y="460030"/>
                      <a:pt x="46655" y="232514"/>
                    </a:cubicBezTo>
                    <a:cubicBezTo>
                      <a:pt x="70630" y="152330"/>
                      <a:pt x="103374" y="74629"/>
                      <a:pt x="145038" y="2018"/>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79" name="任意多边形: 形状 178">
                <a:extLst>
                  <a:ext uri="{FF2B5EF4-FFF2-40B4-BE49-F238E27FC236}">
                    <a16:creationId xmlns:a16="http://schemas.microsoft.com/office/drawing/2014/main" id="{8D9807BB-C7C9-4095-B06C-9C0B0B1F5D2D}"/>
                  </a:ext>
                </a:extLst>
              </p:cNvPr>
              <p:cNvSpPr/>
              <p:nvPr/>
            </p:nvSpPr>
            <p:spPr>
              <a:xfrm>
                <a:off x="2907244" y="3774441"/>
                <a:ext cx="714323" cy="245757"/>
              </a:xfrm>
              <a:custGeom>
                <a:avLst/>
                <a:gdLst>
                  <a:gd name="connsiteX0" fmla="*/ 219695 w 714323"/>
                  <a:gd name="connsiteY0" fmla="*/ 9255 h 245757"/>
                  <a:gd name="connsiteX1" fmla="*/ 224714 w 714323"/>
                  <a:gd name="connsiteY1" fmla="*/ 241 h 245757"/>
                  <a:gd name="connsiteX2" fmla="*/ 677130 w 714323"/>
                  <a:gd name="connsiteY2" fmla="*/ 241 h 245757"/>
                  <a:gd name="connsiteX3" fmla="*/ 713899 w 714323"/>
                  <a:gd name="connsiteY3" fmla="*/ 41935 h 245757"/>
                  <a:gd name="connsiteX4" fmla="*/ 679515 w 714323"/>
                  <a:gd name="connsiteY4" fmla="*/ 73001 h 245757"/>
                  <a:gd name="connsiteX5" fmla="*/ 55748 w 714323"/>
                  <a:gd name="connsiteY5" fmla="*/ 73100 h 245757"/>
                  <a:gd name="connsiteX6" fmla="*/ 9115 w 714323"/>
                  <a:gd name="connsiteY6" fmla="*/ 118320 h 245757"/>
                  <a:gd name="connsiteX7" fmla="*/ 53611 w 714323"/>
                  <a:gd name="connsiteY7" fmla="*/ 164583 h 245757"/>
                  <a:gd name="connsiteX8" fmla="*/ 520337 w 714323"/>
                  <a:gd name="connsiteY8" fmla="*/ 164707 h 245757"/>
                  <a:gd name="connsiteX9" fmla="*/ 559790 w 714323"/>
                  <a:gd name="connsiteY9" fmla="*/ 202950 h 245757"/>
                  <a:gd name="connsiteX10" fmla="*/ 530275 w 714323"/>
                  <a:gd name="connsiteY10" fmla="*/ 244122 h 245757"/>
                  <a:gd name="connsiteX11" fmla="*/ 507989 w 714323"/>
                  <a:gd name="connsiteY11" fmla="*/ 245612 h 245757"/>
                  <a:gd name="connsiteX12" fmla="*/ 162429 w 714323"/>
                  <a:gd name="connsiteY12" fmla="*/ 245612 h 245757"/>
                  <a:gd name="connsiteX13" fmla="*/ 156790 w 714323"/>
                  <a:gd name="connsiteY13" fmla="*/ 237119 h 245757"/>
                  <a:gd name="connsiteX14" fmla="*/ 520113 w 714323"/>
                  <a:gd name="connsiteY14" fmla="*/ 236449 h 245757"/>
                  <a:gd name="connsiteX15" fmla="*/ 550424 w 714323"/>
                  <a:gd name="connsiteY15" fmla="*/ 207941 h 245757"/>
                  <a:gd name="connsiteX16" fmla="*/ 520635 w 714323"/>
                  <a:gd name="connsiteY16" fmla="*/ 173821 h 245757"/>
                  <a:gd name="connsiteX17" fmla="*/ 53611 w 714323"/>
                  <a:gd name="connsiteY17" fmla="*/ 173771 h 245757"/>
                  <a:gd name="connsiteX18" fmla="*/ 46 w 714323"/>
                  <a:gd name="connsiteY18" fmla="*/ 118395 h 245757"/>
                  <a:gd name="connsiteX19" fmla="*/ 53189 w 714323"/>
                  <a:gd name="connsiteY19" fmla="*/ 64011 h 245757"/>
                  <a:gd name="connsiteX20" fmla="*/ 677155 w 714323"/>
                  <a:gd name="connsiteY20" fmla="*/ 63887 h 245757"/>
                  <a:gd name="connsiteX21" fmla="*/ 704633 w 714323"/>
                  <a:gd name="connsiteY21" fmla="*/ 33889 h 245757"/>
                  <a:gd name="connsiteX22" fmla="*/ 677204 w 714323"/>
                  <a:gd name="connsiteY22" fmla="*/ 9702 h 245757"/>
                  <a:gd name="connsiteX23" fmla="*/ 242204 w 714323"/>
                  <a:gd name="connsiteY23" fmla="*/ 9678 h 245757"/>
                  <a:gd name="connsiteX24" fmla="*/ 219695 w 714323"/>
                  <a:gd name="connsiteY24" fmla="*/ 9255 h 24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4323" h="245757">
                    <a:moveTo>
                      <a:pt x="219695" y="9255"/>
                    </a:moveTo>
                    <a:cubicBezTo>
                      <a:pt x="215000" y="5506"/>
                      <a:pt x="219298" y="-1373"/>
                      <a:pt x="224714" y="241"/>
                    </a:cubicBezTo>
                    <a:cubicBezTo>
                      <a:pt x="375519" y="216"/>
                      <a:pt x="526325" y="191"/>
                      <a:pt x="677130" y="241"/>
                    </a:cubicBezTo>
                    <a:cubicBezTo>
                      <a:pt x="698695" y="-653"/>
                      <a:pt x="717403" y="20753"/>
                      <a:pt x="713899" y="41935"/>
                    </a:cubicBezTo>
                    <a:cubicBezTo>
                      <a:pt x="711365" y="58474"/>
                      <a:pt x="696633" y="73001"/>
                      <a:pt x="679515" y="73001"/>
                    </a:cubicBezTo>
                    <a:cubicBezTo>
                      <a:pt x="471593" y="73174"/>
                      <a:pt x="263670" y="72951"/>
                      <a:pt x="55748" y="73100"/>
                    </a:cubicBezTo>
                    <a:cubicBezTo>
                      <a:pt x="31176" y="72206"/>
                      <a:pt x="9140" y="93860"/>
                      <a:pt x="9115" y="118320"/>
                    </a:cubicBezTo>
                    <a:cubicBezTo>
                      <a:pt x="8469" y="142408"/>
                      <a:pt x="29462" y="164310"/>
                      <a:pt x="53611" y="164583"/>
                    </a:cubicBezTo>
                    <a:cubicBezTo>
                      <a:pt x="209186" y="164782"/>
                      <a:pt x="364762" y="164509"/>
                      <a:pt x="520337" y="164707"/>
                    </a:cubicBezTo>
                    <a:cubicBezTo>
                      <a:pt x="540809" y="164583"/>
                      <a:pt x="559641" y="182339"/>
                      <a:pt x="559790" y="202950"/>
                    </a:cubicBezTo>
                    <a:cubicBezTo>
                      <a:pt x="561479" y="221400"/>
                      <a:pt x="548039" y="239528"/>
                      <a:pt x="530275" y="244122"/>
                    </a:cubicBezTo>
                    <a:cubicBezTo>
                      <a:pt x="523045" y="246307"/>
                      <a:pt x="515393" y="245463"/>
                      <a:pt x="507989" y="245612"/>
                    </a:cubicBezTo>
                    <a:cubicBezTo>
                      <a:pt x="392811" y="245587"/>
                      <a:pt x="277633" y="245612"/>
                      <a:pt x="162429" y="245612"/>
                    </a:cubicBezTo>
                    <a:cubicBezTo>
                      <a:pt x="157063" y="246729"/>
                      <a:pt x="155274" y="241192"/>
                      <a:pt x="156790" y="237119"/>
                    </a:cubicBezTo>
                    <a:cubicBezTo>
                      <a:pt x="277856" y="235778"/>
                      <a:pt x="399022" y="237119"/>
                      <a:pt x="520113" y="236449"/>
                    </a:cubicBezTo>
                    <a:cubicBezTo>
                      <a:pt x="535442" y="236176"/>
                      <a:pt x="549529" y="223387"/>
                      <a:pt x="550424" y="207941"/>
                    </a:cubicBezTo>
                    <a:cubicBezTo>
                      <a:pt x="552560" y="190856"/>
                      <a:pt x="537877" y="173821"/>
                      <a:pt x="520635" y="173821"/>
                    </a:cubicBezTo>
                    <a:cubicBezTo>
                      <a:pt x="364960" y="173722"/>
                      <a:pt x="209286" y="173846"/>
                      <a:pt x="53611" y="173771"/>
                    </a:cubicBezTo>
                    <a:cubicBezTo>
                      <a:pt x="24618" y="173920"/>
                      <a:pt x="-1245" y="147424"/>
                      <a:pt x="46" y="118395"/>
                    </a:cubicBezTo>
                    <a:cubicBezTo>
                      <a:pt x="-699" y="89787"/>
                      <a:pt x="24742" y="64334"/>
                      <a:pt x="53189" y="64011"/>
                    </a:cubicBezTo>
                    <a:cubicBezTo>
                      <a:pt x="261161" y="63837"/>
                      <a:pt x="469158" y="64061"/>
                      <a:pt x="677155" y="63887"/>
                    </a:cubicBezTo>
                    <a:cubicBezTo>
                      <a:pt x="692981" y="64880"/>
                      <a:pt x="706769" y="49509"/>
                      <a:pt x="704633" y="33889"/>
                    </a:cubicBezTo>
                    <a:cubicBezTo>
                      <a:pt x="703614" y="20281"/>
                      <a:pt x="690720" y="9231"/>
                      <a:pt x="677204" y="9702"/>
                    </a:cubicBezTo>
                    <a:cubicBezTo>
                      <a:pt x="532213" y="9653"/>
                      <a:pt x="387221" y="9702"/>
                      <a:pt x="242204" y="9678"/>
                    </a:cubicBezTo>
                    <a:cubicBezTo>
                      <a:pt x="234701" y="9553"/>
                      <a:pt x="227149" y="10100"/>
                      <a:pt x="219695" y="9255"/>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grpSp>
        <p:sp>
          <p:nvSpPr>
            <p:cNvPr id="172" name="文本框 171">
              <a:extLst>
                <a:ext uri="{FF2B5EF4-FFF2-40B4-BE49-F238E27FC236}">
                  <a16:creationId xmlns:a16="http://schemas.microsoft.com/office/drawing/2014/main" id="{4DC884A6-536A-4A35-990D-5B96ABC5208C}"/>
                </a:ext>
              </a:extLst>
            </p:cNvPr>
            <p:cNvSpPr txBox="1"/>
            <p:nvPr/>
          </p:nvSpPr>
          <p:spPr>
            <a:xfrm>
              <a:off x="8552453" y="2744755"/>
              <a:ext cx="3295938" cy="861774"/>
            </a:xfrm>
            <a:prstGeom prst="rect">
              <a:avLst/>
            </a:prstGeom>
            <a:noFill/>
          </p:spPr>
          <p:txBody>
            <a:bodyPr wrap="square" lIns="0" tIns="0" rIns="0" bIns="0" rtlCol="0" anchor="t">
              <a:spAutoFit/>
            </a:bodyPr>
            <a:lstStyle/>
            <a:p>
              <a:pPr algn="ctr"/>
              <a:r>
                <a:rPr lang="en-US" altLang="zh-CN" sz="2800" dirty="0">
                  <a:solidFill>
                    <a:schemeClr val="accent1"/>
                  </a:solidFill>
                  <a:latin typeface="+mj-ea"/>
                  <a:ea typeface="+mj-ea"/>
                </a:rPr>
                <a:t>Cultural Heritage and Influence</a:t>
              </a:r>
              <a:endParaRPr lang="zh-CN" altLang="en-US" sz="2800" dirty="0">
                <a:solidFill>
                  <a:schemeClr val="accent1"/>
                </a:solidFill>
                <a:latin typeface="+mj-ea"/>
                <a:ea typeface="+mj-ea"/>
              </a:endParaRPr>
            </a:p>
          </p:txBody>
        </p:sp>
        <p:sp>
          <p:nvSpPr>
            <p:cNvPr id="328" name="任意多边形: 形状 327">
              <a:extLst>
                <a:ext uri="{FF2B5EF4-FFF2-40B4-BE49-F238E27FC236}">
                  <a16:creationId xmlns:a16="http://schemas.microsoft.com/office/drawing/2014/main" id="{6A73DC5F-80B1-40DF-B62B-821ADB44E5AA}"/>
                </a:ext>
              </a:extLst>
            </p:cNvPr>
            <p:cNvSpPr/>
            <p:nvPr/>
          </p:nvSpPr>
          <p:spPr>
            <a:xfrm>
              <a:off x="9060531" y="2072144"/>
              <a:ext cx="598756" cy="347785"/>
            </a:xfrm>
            <a:custGeom>
              <a:avLst/>
              <a:gdLst>
                <a:gd name="connsiteX0" fmla="*/ 616077 w 1038352"/>
                <a:gd name="connsiteY0" fmla="*/ 84963 h 603122"/>
                <a:gd name="connsiteX1" fmla="*/ 801751 w 1038352"/>
                <a:gd name="connsiteY1" fmla="*/ 0 h 603122"/>
                <a:gd name="connsiteX2" fmla="*/ 769112 w 1038352"/>
                <a:gd name="connsiteY2" fmla="*/ 37084 h 603122"/>
                <a:gd name="connsiteX3" fmla="*/ 811911 w 1038352"/>
                <a:gd name="connsiteY3" fmla="*/ 33782 h 603122"/>
                <a:gd name="connsiteX4" fmla="*/ 776732 w 1038352"/>
                <a:gd name="connsiteY4" fmla="*/ 60960 h 603122"/>
                <a:gd name="connsiteX5" fmla="*/ 817372 w 1038352"/>
                <a:gd name="connsiteY5" fmla="*/ 58547 h 603122"/>
                <a:gd name="connsiteX6" fmla="*/ 768350 w 1038352"/>
                <a:gd name="connsiteY6" fmla="*/ 98044 h 603122"/>
                <a:gd name="connsiteX7" fmla="*/ 826516 w 1038352"/>
                <a:gd name="connsiteY7" fmla="*/ 92456 h 603122"/>
                <a:gd name="connsiteX8" fmla="*/ 794639 w 1038352"/>
                <a:gd name="connsiteY8" fmla="*/ 117602 h 603122"/>
                <a:gd name="connsiteX9" fmla="*/ 810006 w 1038352"/>
                <a:gd name="connsiteY9" fmla="*/ 127127 h 603122"/>
                <a:gd name="connsiteX10" fmla="*/ 801370 w 1038352"/>
                <a:gd name="connsiteY10" fmla="*/ 186182 h 603122"/>
                <a:gd name="connsiteX11" fmla="*/ 735584 w 1038352"/>
                <a:gd name="connsiteY11" fmla="*/ 237490 h 603122"/>
                <a:gd name="connsiteX12" fmla="*/ 739902 w 1038352"/>
                <a:gd name="connsiteY12" fmla="*/ 340487 h 603122"/>
                <a:gd name="connsiteX13" fmla="*/ 667385 w 1038352"/>
                <a:gd name="connsiteY13" fmla="*/ 430911 h 603122"/>
                <a:gd name="connsiteX14" fmla="*/ 710946 w 1038352"/>
                <a:gd name="connsiteY14" fmla="*/ 465074 h 603122"/>
                <a:gd name="connsiteX15" fmla="*/ 825627 w 1038352"/>
                <a:gd name="connsiteY15" fmla="*/ 506222 h 603122"/>
                <a:gd name="connsiteX16" fmla="*/ 816483 w 1038352"/>
                <a:gd name="connsiteY16" fmla="*/ 534289 h 603122"/>
                <a:gd name="connsiteX17" fmla="*/ 985266 w 1038352"/>
                <a:gd name="connsiteY17" fmla="*/ 584200 h 603122"/>
                <a:gd name="connsiteX18" fmla="*/ 1038352 w 1038352"/>
                <a:gd name="connsiteY18" fmla="*/ 603123 h 603122"/>
                <a:gd name="connsiteX19" fmla="*/ 762127 w 1038352"/>
                <a:gd name="connsiteY19" fmla="*/ 529082 h 603122"/>
                <a:gd name="connsiteX20" fmla="*/ 581406 w 1038352"/>
                <a:gd name="connsiteY20" fmla="*/ 538480 h 603122"/>
                <a:gd name="connsiteX21" fmla="*/ 362839 w 1038352"/>
                <a:gd name="connsiteY21" fmla="*/ 442595 h 603122"/>
                <a:gd name="connsiteX22" fmla="*/ 45720 w 1038352"/>
                <a:gd name="connsiteY22" fmla="*/ 363220 h 603122"/>
                <a:gd name="connsiteX23" fmla="*/ 0 w 1038352"/>
                <a:gd name="connsiteY23" fmla="*/ 346329 h 603122"/>
                <a:gd name="connsiteX24" fmla="*/ 122682 w 1038352"/>
                <a:gd name="connsiteY24" fmla="*/ 338074 h 603122"/>
                <a:gd name="connsiteX25" fmla="*/ 351155 w 1038352"/>
                <a:gd name="connsiteY25" fmla="*/ 393065 h 603122"/>
                <a:gd name="connsiteX26" fmla="*/ 427863 w 1038352"/>
                <a:gd name="connsiteY26" fmla="*/ 380111 h 603122"/>
                <a:gd name="connsiteX27" fmla="*/ 522986 w 1038352"/>
                <a:gd name="connsiteY27" fmla="*/ 163195 h 603122"/>
                <a:gd name="connsiteX28" fmla="*/ 616077 w 1038352"/>
                <a:gd name="connsiteY28" fmla="*/ 84963 h 60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8352" h="603122">
                  <a:moveTo>
                    <a:pt x="616077" y="84963"/>
                  </a:moveTo>
                  <a:cubicBezTo>
                    <a:pt x="679704" y="60452"/>
                    <a:pt x="738124" y="24384"/>
                    <a:pt x="801751" y="0"/>
                  </a:cubicBezTo>
                  <a:cubicBezTo>
                    <a:pt x="793623" y="9271"/>
                    <a:pt x="777240" y="27813"/>
                    <a:pt x="769112" y="37084"/>
                  </a:cubicBezTo>
                  <a:cubicBezTo>
                    <a:pt x="779780" y="36322"/>
                    <a:pt x="801243" y="34671"/>
                    <a:pt x="811911" y="33782"/>
                  </a:cubicBezTo>
                  <a:cubicBezTo>
                    <a:pt x="803148" y="40640"/>
                    <a:pt x="785622" y="54229"/>
                    <a:pt x="776732" y="60960"/>
                  </a:cubicBezTo>
                  <a:cubicBezTo>
                    <a:pt x="786892" y="60452"/>
                    <a:pt x="807212" y="59182"/>
                    <a:pt x="817372" y="58547"/>
                  </a:cubicBezTo>
                  <a:cubicBezTo>
                    <a:pt x="803275" y="74295"/>
                    <a:pt x="786511" y="87249"/>
                    <a:pt x="768350" y="98044"/>
                  </a:cubicBezTo>
                  <a:cubicBezTo>
                    <a:pt x="782955" y="96647"/>
                    <a:pt x="811911" y="93853"/>
                    <a:pt x="826516" y="92456"/>
                  </a:cubicBezTo>
                  <a:cubicBezTo>
                    <a:pt x="818515" y="98806"/>
                    <a:pt x="802640" y="111379"/>
                    <a:pt x="794639" y="117602"/>
                  </a:cubicBezTo>
                  <a:cubicBezTo>
                    <a:pt x="798576" y="120015"/>
                    <a:pt x="806196" y="124714"/>
                    <a:pt x="810006" y="127127"/>
                  </a:cubicBezTo>
                  <a:cubicBezTo>
                    <a:pt x="802767" y="146050"/>
                    <a:pt x="803275" y="166370"/>
                    <a:pt x="801370" y="186182"/>
                  </a:cubicBezTo>
                  <a:cubicBezTo>
                    <a:pt x="778256" y="201676"/>
                    <a:pt x="753364" y="215392"/>
                    <a:pt x="735584" y="237490"/>
                  </a:cubicBezTo>
                  <a:cubicBezTo>
                    <a:pt x="740537" y="271399"/>
                    <a:pt x="750316" y="306578"/>
                    <a:pt x="739902" y="340487"/>
                  </a:cubicBezTo>
                  <a:cubicBezTo>
                    <a:pt x="728218" y="378714"/>
                    <a:pt x="697992" y="407035"/>
                    <a:pt x="667385" y="430911"/>
                  </a:cubicBezTo>
                  <a:cubicBezTo>
                    <a:pt x="681609" y="442595"/>
                    <a:pt x="696214" y="454025"/>
                    <a:pt x="710946" y="465074"/>
                  </a:cubicBezTo>
                  <a:cubicBezTo>
                    <a:pt x="743585" y="492125"/>
                    <a:pt x="790067" y="485267"/>
                    <a:pt x="825627" y="506222"/>
                  </a:cubicBezTo>
                  <a:cubicBezTo>
                    <a:pt x="823341" y="513207"/>
                    <a:pt x="818769" y="527304"/>
                    <a:pt x="816483" y="534289"/>
                  </a:cubicBezTo>
                  <a:cubicBezTo>
                    <a:pt x="871855" y="553593"/>
                    <a:pt x="925830" y="580517"/>
                    <a:pt x="985266" y="584200"/>
                  </a:cubicBezTo>
                  <a:cubicBezTo>
                    <a:pt x="1003554" y="588010"/>
                    <a:pt x="1033018" y="577850"/>
                    <a:pt x="1038352" y="603123"/>
                  </a:cubicBezTo>
                  <a:cubicBezTo>
                    <a:pt x="943356" y="591566"/>
                    <a:pt x="852297" y="559562"/>
                    <a:pt x="762127" y="529082"/>
                  </a:cubicBezTo>
                  <a:cubicBezTo>
                    <a:pt x="702056" y="507619"/>
                    <a:pt x="642239" y="547624"/>
                    <a:pt x="581406" y="538480"/>
                  </a:cubicBezTo>
                  <a:cubicBezTo>
                    <a:pt x="499999" y="529590"/>
                    <a:pt x="432816" y="480314"/>
                    <a:pt x="362839" y="442595"/>
                  </a:cubicBezTo>
                  <a:cubicBezTo>
                    <a:pt x="261747" y="400050"/>
                    <a:pt x="151130" y="390779"/>
                    <a:pt x="45720" y="363220"/>
                  </a:cubicBezTo>
                  <a:cubicBezTo>
                    <a:pt x="30734" y="357886"/>
                    <a:pt x="10287" y="360680"/>
                    <a:pt x="0" y="346329"/>
                  </a:cubicBezTo>
                  <a:cubicBezTo>
                    <a:pt x="42418" y="366776"/>
                    <a:pt x="82169" y="328422"/>
                    <a:pt x="122682" y="338074"/>
                  </a:cubicBezTo>
                  <a:cubicBezTo>
                    <a:pt x="188849" y="384937"/>
                    <a:pt x="273304" y="386461"/>
                    <a:pt x="351155" y="393065"/>
                  </a:cubicBezTo>
                  <a:cubicBezTo>
                    <a:pt x="376555" y="393192"/>
                    <a:pt x="407797" y="400685"/>
                    <a:pt x="427863" y="380111"/>
                  </a:cubicBezTo>
                  <a:cubicBezTo>
                    <a:pt x="485521" y="323723"/>
                    <a:pt x="528320" y="245872"/>
                    <a:pt x="522986" y="163195"/>
                  </a:cubicBezTo>
                  <a:cubicBezTo>
                    <a:pt x="521716" y="113792"/>
                    <a:pt x="580644" y="101600"/>
                    <a:pt x="616077" y="84963"/>
                  </a:cubicBezTo>
                  <a:close/>
                </a:path>
              </a:pathLst>
            </a:custGeom>
            <a:solidFill>
              <a:schemeClr val="tx1">
                <a:lumMod val="85000"/>
                <a:lumOff val="15000"/>
              </a:schemeClr>
            </a:solidFill>
            <a:ln w="12700" cap="flat">
              <a:noFill/>
              <a:prstDash val="solid"/>
              <a:miter/>
            </a:ln>
          </p:spPr>
          <p:txBody>
            <a:bodyPr rtlCol="0" anchor="ctr">
              <a:spAutoFit/>
            </a:bodyPr>
            <a:lstStyle/>
            <a:p>
              <a:endParaRPr lang="zh-CN" altLang="en-US"/>
            </a:p>
          </p:txBody>
        </p:sp>
      </p:grpSp>
      <p:grpSp>
        <p:nvGrpSpPr>
          <p:cNvPr id="3" name="组合 2">
            <a:extLst>
              <a:ext uri="{FF2B5EF4-FFF2-40B4-BE49-F238E27FC236}">
                <a16:creationId xmlns:a16="http://schemas.microsoft.com/office/drawing/2014/main" id="{B70F3425-C695-5299-9726-A08CF3832C82}"/>
              </a:ext>
            </a:extLst>
          </p:cNvPr>
          <p:cNvGrpSpPr/>
          <p:nvPr/>
        </p:nvGrpSpPr>
        <p:grpSpPr>
          <a:xfrm>
            <a:off x="349857" y="1592986"/>
            <a:ext cx="3872543" cy="2264885"/>
            <a:chOff x="5337494" y="2021047"/>
            <a:chExt cx="3872543" cy="2264885"/>
          </a:xfrm>
        </p:grpSpPr>
        <p:grpSp>
          <p:nvGrpSpPr>
            <p:cNvPr id="159" name="组合 158">
              <a:extLst>
                <a:ext uri="{FF2B5EF4-FFF2-40B4-BE49-F238E27FC236}">
                  <a16:creationId xmlns:a16="http://schemas.microsoft.com/office/drawing/2014/main" id="{F11FB008-977B-4640-87CB-32A19B3F224C}"/>
                </a:ext>
              </a:extLst>
            </p:cNvPr>
            <p:cNvGrpSpPr/>
            <p:nvPr/>
          </p:nvGrpSpPr>
          <p:grpSpPr>
            <a:xfrm>
              <a:off x="6410684" y="2204818"/>
              <a:ext cx="2144552" cy="2081114"/>
              <a:chOff x="1223961" y="2049209"/>
              <a:chExt cx="2397606" cy="2326682"/>
            </a:xfrm>
          </p:grpSpPr>
          <p:sp>
            <p:nvSpPr>
              <p:cNvPr id="163" name="任意多边形: 形状 162">
                <a:extLst>
                  <a:ext uri="{FF2B5EF4-FFF2-40B4-BE49-F238E27FC236}">
                    <a16:creationId xmlns:a16="http://schemas.microsoft.com/office/drawing/2014/main" id="{2E57E243-8C6C-4E29-969F-3F6D648A494B}"/>
                  </a:ext>
                </a:extLst>
              </p:cNvPr>
              <p:cNvSpPr/>
              <p:nvPr/>
            </p:nvSpPr>
            <p:spPr>
              <a:xfrm>
                <a:off x="1766192" y="2049209"/>
                <a:ext cx="1788106" cy="1665846"/>
              </a:xfrm>
              <a:custGeom>
                <a:avLst/>
                <a:gdLst>
                  <a:gd name="connsiteX0" fmla="*/ 578051 w 1788106"/>
                  <a:gd name="connsiteY0" fmla="*/ 627 h 1665846"/>
                  <a:gd name="connsiteX1" fmla="*/ 869053 w 1788106"/>
                  <a:gd name="connsiteY1" fmla="*/ 26056 h 1665846"/>
                  <a:gd name="connsiteX2" fmla="*/ 1404350 w 1788106"/>
                  <a:gd name="connsiteY2" fmla="*/ 300431 h 1665846"/>
                  <a:gd name="connsiteX3" fmla="*/ 1703997 w 1788106"/>
                  <a:gd name="connsiteY3" fmla="*/ 728843 h 1665846"/>
                  <a:gd name="connsiteX4" fmla="*/ 1750854 w 1788106"/>
                  <a:gd name="connsiteY4" fmla="*/ 1455965 h 1665846"/>
                  <a:gd name="connsiteX5" fmla="*/ 1696047 w 1788106"/>
                  <a:gd name="connsiteY5" fmla="*/ 1617452 h 1665846"/>
                  <a:gd name="connsiteX6" fmla="*/ 1673762 w 1788106"/>
                  <a:gd name="connsiteY6" fmla="*/ 1665105 h 1665846"/>
                  <a:gd name="connsiteX7" fmla="*/ 1668271 w 1788106"/>
                  <a:gd name="connsiteY7" fmla="*/ 1656786 h 1665846"/>
                  <a:gd name="connsiteX8" fmla="*/ 1766903 w 1788106"/>
                  <a:gd name="connsiteY8" fmla="*/ 1330238 h 1665846"/>
                  <a:gd name="connsiteX9" fmla="*/ 1749661 w 1788106"/>
                  <a:gd name="connsiteY9" fmla="*/ 904856 h 1665846"/>
                  <a:gd name="connsiteX10" fmla="*/ 1533043 w 1788106"/>
                  <a:gd name="connsiteY10" fmla="*/ 451860 h 1665846"/>
                  <a:gd name="connsiteX11" fmla="*/ 1080131 w 1788106"/>
                  <a:gd name="connsiteY11" fmla="*/ 103062 h 1665846"/>
                  <a:gd name="connsiteX12" fmla="*/ 411743 w 1788106"/>
                  <a:gd name="connsiteY12" fmla="*/ 28514 h 1665846"/>
                  <a:gd name="connsiteX13" fmla="*/ 8072 w 1788106"/>
                  <a:gd name="connsiteY13" fmla="*/ 185853 h 1665846"/>
                  <a:gd name="connsiteX14" fmla="*/ 2432 w 1788106"/>
                  <a:gd name="connsiteY14" fmla="*/ 178602 h 1665846"/>
                  <a:gd name="connsiteX15" fmla="*/ 578051 w 1788106"/>
                  <a:gd name="connsiteY15" fmla="*/ 627 h 166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8106" h="1665846">
                    <a:moveTo>
                      <a:pt x="578051" y="627"/>
                    </a:moveTo>
                    <a:cubicBezTo>
                      <a:pt x="675615" y="-2328"/>
                      <a:pt x="773651" y="4998"/>
                      <a:pt x="869053" y="26056"/>
                    </a:cubicBezTo>
                    <a:cubicBezTo>
                      <a:pt x="1067559" y="68172"/>
                      <a:pt x="1254016" y="164324"/>
                      <a:pt x="1404350" y="300431"/>
                    </a:cubicBezTo>
                    <a:cubicBezTo>
                      <a:pt x="1534882" y="418162"/>
                      <a:pt x="1638433" y="565742"/>
                      <a:pt x="1703997" y="728843"/>
                    </a:cubicBezTo>
                    <a:cubicBezTo>
                      <a:pt x="1796965" y="957898"/>
                      <a:pt x="1813288" y="1216877"/>
                      <a:pt x="1750854" y="1455965"/>
                    </a:cubicBezTo>
                    <a:cubicBezTo>
                      <a:pt x="1736742" y="1511094"/>
                      <a:pt x="1718183" y="1565055"/>
                      <a:pt x="1696047" y="1617452"/>
                    </a:cubicBezTo>
                    <a:cubicBezTo>
                      <a:pt x="1688693" y="1633345"/>
                      <a:pt x="1682780" y="1650057"/>
                      <a:pt x="1673762" y="1665105"/>
                    </a:cubicBezTo>
                    <a:cubicBezTo>
                      <a:pt x="1668619" y="1668259"/>
                      <a:pt x="1664445" y="1660561"/>
                      <a:pt x="1668271" y="1656786"/>
                    </a:cubicBezTo>
                    <a:cubicBezTo>
                      <a:pt x="1717090" y="1553607"/>
                      <a:pt x="1750431" y="1443177"/>
                      <a:pt x="1766903" y="1330238"/>
                    </a:cubicBezTo>
                    <a:cubicBezTo>
                      <a:pt x="1786978" y="1188966"/>
                      <a:pt x="1781735" y="1043943"/>
                      <a:pt x="1749661" y="904856"/>
                    </a:cubicBezTo>
                    <a:cubicBezTo>
                      <a:pt x="1712146" y="740315"/>
                      <a:pt x="1637414" y="584466"/>
                      <a:pt x="1533043" y="451860"/>
                    </a:cubicBezTo>
                    <a:cubicBezTo>
                      <a:pt x="1414287" y="300332"/>
                      <a:pt x="1257147" y="178975"/>
                      <a:pt x="1080131" y="103062"/>
                    </a:cubicBezTo>
                    <a:cubicBezTo>
                      <a:pt x="871289" y="12696"/>
                      <a:pt x="635367" y="-13229"/>
                      <a:pt x="411743" y="28514"/>
                    </a:cubicBezTo>
                    <a:cubicBezTo>
                      <a:pt x="268788" y="54564"/>
                      <a:pt x="131076" y="108574"/>
                      <a:pt x="8072" y="185853"/>
                    </a:cubicBezTo>
                    <a:cubicBezTo>
                      <a:pt x="3376" y="190845"/>
                      <a:pt x="-3804" y="181607"/>
                      <a:pt x="2432" y="178602"/>
                    </a:cubicBezTo>
                    <a:cubicBezTo>
                      <a:pt x="174106" y="69786"/>
                      <a:pt x="375048" y="8325"/>
                      <a:pt x="578051" y="627"/>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64" name="任意多边形: 形状 163">
                <a:extLst>
                  <a:ext uri="{FF2B5EF4-FFF2-40B4-BE49-F238E27FC236}">
                    <a16:creationId xmlns:a16="http://schemas.microsoft.com/office/drawing/2014/main" id="{4B0DCEB2-B4CB-467A-97D7-2910482A7D6F}"/>
                  </a:ext>
                </a:extLst>
              </p:cNvPr>
              <p:cNvSpPr/>
              <p:nvPr/>
            </p:nvSpPr>
            <p:spPr>
              <a:xfrm>
                <a:off x="1620540" y="2090907"/>
                <a:ext cx="1892198" cy="1321741"/>
              </a:xfrm>
              <a:custGeom>
                <a:avLst/>
                <a:gdLst>
                  <a:gd name="connsiteX0" fmla="*/ 520003 w 1892198"/>
                  <a:gd name="connsiteY0" fmla="*/ 27442 h 1321741"/>
                  <a:gd name="connsiteX1" fmla="*/ 778658 w 1892198"/>
                  <a:gd name="connsiteY1" fmla="*/ 77 h 1321741"/>
                  <a:gd name="connsiteX2" fmla="*/ 1316240 w 1892198"/>
                  <a:gd name="connsiteY2" fmla="*/ 141945 h 1321741"/>
                  <a:gd name="connsiteX3" fmla="*/ 1709874 w 1892198"/>
                  <a:gd name="connsiteY3" fmla="*/ 509021 h 1321741"/>
                  <a:gd name="connsiteX4" fmla="*/ 1882344 w 1892198"/>
                  <a:gd name="connsiteY4" fmla="*/ 973862 h 1321741"/>
                  <a:gd name="connsiteX5" fmla="*/ 1876406 w 1892198"/>
                  <a:gd name="connsiteY5" fmla="*/ 1310219 h 1321741"/>
                  <a:gd name="connsiteX6" fmla="*/ 1869301 w 1892198"/>
                  <a:gd name="connsiteY6" fmla="*/ 1321617 h 1321741"/>
                  <a:gd name="connsiteX7" fmla="*/ 1866791 w 1892198"/>
                  <a:gd name="connsiteY7" fmla="*/ 1310492 h 1321741"/>
                  <a:gd name="connsiteX8" fmla="*/ 1853177 w 1892198"/>
                  <a:gd name="connsiteY8" fmla="*/ 865592 h 1321741"/>
                  <a:gd name="connsiteX9" fmla="*/ 1636161 w 1892198"/>
                  <a:gd name="connsiteY9" fmla="*/ 423497 h 1321741"/>
                  <a:gd name="connsiteX10" fmla="*/ 1174926 w 1892198"/>
                  <a:gd name="connsiteY10" fmla="*/ 85402 h 1321741"/>
                  <a:gd name="connsiteX11" fmla="*/ 615853 w 1892198"/>
                  <a:gd name="connsiteY11" fmla="*/ 19521 h 1321741"/>
                  <a:gd name="connsiteX12" fmla="*/ 5775 w 1892198"/>
                  <a:gd name="connsiteY12" fmla="*/ 310608 h 1321741"/>
                  <a:gd name="connsiteX13" fmla="*/ 2446 w 1892198"/>
                  <a:gd name="connsiteY13" fmla="*/ 301147 h 1321741"/>
                  <a:gd name="connsiteX14" fmla="*/ 520003 w 1892198"/>
                  <a:gd name="connsiteY14" fmla="*/ 27442 h 132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2198" h="1321741">
                    <a:moveTo>
                      <a:pt x="520003" y="27442"/>
                    </a:moveTo>
                    <a:cubicBezTo>
                      <a:pt x="604772" y="8148"/>
                      <a:pt x="691752" y="-941"/>
                      <a:pt x="778658" y="77"/>
                    </a:cubicBezTo>
                    <a:cubicBezTo>
                      <a:pt x="965984" y="921"/>
                      <a:pt x="1152839" y="50363"/>
                      <a:pt x="1316240" y="141945"/>
                    </a:cubicBezTo>
                    <a:cubicBezTo>
                      <a:pt x="1474549" y="230101"/>
                      <a:pt x="1610845" y="357318"/>
                      <a:pt x="1709874" y="509021"/>
                    </a:cubicBezTo>
                    <a:cubicBezTo>
                      <a:pt x="1801252" y="648431"/>
                      <a:pt x="1860928" y="808551"/>
                      <a:pt x="1882344" y="973862"/>
                    </a:cubicBezTo>
                    <a:cubicBezTo>
                      <a:pt x="1897474" y="1085435"/>
                      <a:pt x="1894940" y="1199193"/>
                      <a:pt x="1876406" y="1310219"/>
                    </a:cubicBezTo>
                    <a:cubicBezTo>
                      <a:pt x="1875263" y="1314465"/>
                      <a:pt x="1876133" y="1322859"/>
                      <a:pt x="1869301" y="1321617"/>
                    </a:cubicBezTo>
                    <a:cubicBezTo>
                      <a:pt x="1863661" y="1320599"/>
                      <a:pt x="1866419" y="1314093"/>
                      <a:pt x="1866791" y="1310492"/>
                    </a:cubicBezTo>
                    <a:cubicBezTo>
                      <a:pt x="1892108" y="1163309"/>
                      <a:pt x="1887437" y="1010962"/>
                      <a:pt x="1853177" y="865592"/>
                    </a:cubicBezTo>
                    <a:cubicBezTo>
                      <a:pt x="1815314" y="704403"/>
                      <a:pt x="1740358" y="552155"/>
                      <a:pt x="1636161" y="423497"/>
                    </a:cubicBezTo>
                    <a:cubicBezTo>
                      <a:pt x="1515194" y="273384"/>
                      <a:pt x="1354575" y="155454"/>
                      <a:pt x="1174926" y="85402"/>
                    </a:cubicBezTo>
                    <a:cubicBezTo>
                      <a:pt x="998307" y="16044"/>
                      <a:pt x="803726" y="-6578"/>
                      <a:pt x="615853" y="19521"/>
                    </a:cubicBezTo>
                    <a:cubicBezTo>
                      <a:pt x="388701" y="49767"/>
                      <a:pt x="172555" y="153716"/>
                      <a:pt x="5775" y="310608"/>
                    </a:cubicBezTo>
                    <a:cubicBezTo>
                      <a:pt x="980" y="309789"/>
                      <a:pt x="-2598" y="304475"/>
                      <a:pt x="2446" y="301147"/>
                    </a:cubicBezTo>
                    <a:cubicBezTo>
                      <a:pt x="146717" y="166381"/>
                      <a:pt x="327211" y="70477"/>
                      <a:pt x="520003" y="27442"/>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65" name="任意多边形: 形状 164">
                <a:extLst>
                  <a:ext uri="{FF2B5EF4-FFF2-40B4-BE49-F238E27FC236}">
                    <a16:creationId xmlns:a16="http://schemas.microsoft.com/office/drawing/2014/main" id="{447E30A0-1D5B-4595-8137-1A84E46D6858}"/>
                  </a:ext>
                </a:extLst>
              </p:cNvPr>
              <p:cNvSpPr/>
              <p:nvPr/>
            </p:nvSpPr>
            <p:spPr>
              <a:xfrm>
                <a:off x="1443079" y="2419887"/>
                <a:ext cx="215579" cy="78510"/>
              </a:xfrm>
              <a:custGeom>
                <a:avLst/>
                <a:gdLst>
                  <a:gd name="connsiteX0" fmla="*/ 45350 w 215579"/>
                  <a:gd name="connsiteY0" fmla="*/ 15401 h 78510"/>
                  <a:gd name="connsiteX1" fmla="*/ 61375 w 215579"/>
                  <a:gd name="connsiteY1" fmla="*/ 129 h 78510"/>
                  <a:gd name="connsiteX2" fmla="*/ 161274 w 215579"/>
                  <a:gd name="connsiteY2" fmla="*/ 54 h 78510"/>
                  <a:gd name="connsiteX3" fmla="*/ 169299 w 215579"/>
                  <a:gd name="connsiteY3" fmla="*/ 5368 h 78510"/>
                  <a:gd name="connsiteX4" fmla="*/ 161026 w 215579"/>
                  <a:gd name="connsiteY4" fmla="*/ 9788 h 78510"/>
                  <a:gd name="connsiteX5" fmla="*/ 61623 w 215579"/>
                  <a:gd name="connsiteY5" fmla="*/ 9788 h 78510"/>
                  <a:gd name="connsiteX6" fmla="*/ 54294 w 215579"/>
                  <a:gd name="connsiteY6" fmla="*/ 15599 h 78510"/>
                  <a:gd name="connsiteX7" fmla="*/ 61897 w 215579"/>
                  <a:gd name="connsiteY7" fmla="*/ 21509 h 78510"/>
                  <a:gd name="connsiteX8" fmla="*/ 198218 w 215579"/>
                  <a:gd name="connsiteY8" fmla="*/ 21708 h 78510"/>
                  <a:gd name="connsiteX9" fmla="*/ 212205 w 215579"/>
                  <a:gd name="connsiteY9" fmla="*/ 51284 h 78510"/>
                  <a:gd name="connsiteX10" fmla="*/ 180876 w 215579"/>
                  <a:gd name="connsiteY10" fmla="*/ 60273 h 78510"/>
                  <a:gd name="connsiteX11" fmla="*/ 10022 w 215579"/>
                  <a:gd name="connsiteY11" fmla="*/ 60770 h 78510"/>
                  <a:gd name="connsiteX12" fmla="*/ 14419 w 215579"/>
                  <a:gd name="connsiteY12" fmla="*/ 69362 h 78510"/>
                  <a:gd name="connsiteX13" fmla="*/ 143684 w 215579"/>
                  <a:gd name="connsiteY13" fmla="*/ 69412 h 78510"/>
                  <a:gd name="connsiteX14" fmla="*/ 152628 w 215579"/>
                  <a:gd name="connsiteY14" fmla="*/ 75421 h 78510"/>
                  <a:gd name="connsiteX15" fmla="*/ 138815 w 215579"/>
                  <a:gd name="connsiteY15" fmla="*/ 78500 h 78510"/>
                  <a:gd name="connsiteX16" fmla="*/ 14494 w 215579"/>
                  <a:gd name="connsiteY16" fmla="*/ 78426 h 78510"/>
                  <a:gd name="connsiteX17" fmla="*/ 1252 w 215579"/>
                  <a:gd name="connsiteY17" fmla="*/ 59230 h 78510"/>
                  <a:gd name="connsiteX18" fmla="*/ 14121 w 215579"/>
                  <a:gd name="connsiteY18" fmla="*/ 50911 h 78510"/>
                  <a:gd name="connsiteX19" fmla="*/ 195808 w 215579"/>
                  <a:gd name="connsiteY19" fmla="*/ 50713 h 78510"/>
                  <a:gd name="connsiteX20" fmla="*/ 206888 w 215579"/>
                  <a:gd name="connsiteY20" fmla="*/ 40283 h 78510"/>
                  <a:gd name="connsiteX21" fmla="*/ 196031 w 215579"/>
                  <a:gd name="connsiteY21" fmla="*/ 30871 h 78510"/>
                  <a:gd name="connsiteX22" fmla="*/ 61499 w 215579"/>
                  <a:gd name="connsiteY22" fmla="*/ 30797 h 78510"/>
                  <a:gd name="connsiteX23" fmla="*/ 45350 w 215579"/>
                  <a:gd name="connsiteY23" fmla="*/ 15401 h 7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5579" h="78510">
                    <a:moveTo>
                      <a:pt x="45350" y="15401"/>
                    </a:moveTo>
                    <a:cubicBezTo>
                      <a:pt x="44481" y="6684"/>
                      <a:pt x="53201" y="-45"/>
                      <a:pt x="61375" y="129"/>
                    </a:cubicBezTo>
                    <a:cubicBezTo>
                      <a:pt x="94666" y="29"/>
                      <a:pt x="127983" y="203"/>
                      <a:pt x="161274" y="54"/>
                    </a:cubicBezTo>
                    <a:cubicBezTo>
                      <a:pt x="164554" y="-244"/>
                      <a:pt x="170591" y="576"/>
                      <a:pt x="169299" y="5368"/>
                    </a:cubicBezTo>
                    <a:cubicBezTo>
                      <a:pt x="170367" y="10012"/>
                      <a:pt x="163858" y="9615"/>
                      <a:pt x="161026" y="9788"/>
                    </a:cubicBezTo>
                    <a:cubicBezTo>
                      <a:pt x="127883" y="9739"/>
                      <a:pt x="94766" y="9714"/>
                      <a:pt x="61623" y="9788"/>
                    </a:cubicBezTo>
                    <a:cubicBezTo>
                      <a:pt x="58319" y="9441"/>
                      <a:pt x="53499" y="11576"/>
                      <a:pt x="54294" y="15599"/>
                    </a:cubicBezTo>
                    <a:cubicBezTo>
                      <a:pt x="53773" y="19622"/>
                      <a:pt x="58543" y="21634"/>
                      <a:pt x="61897" y="21509"/>
                    </a:cubicBezTo>
                    <a:cubicBezTo>
                      <a:pt x="107337" y="21733"/>
                      <a:pt x="152777" y="21311"/>
                      <a:pt x="198218" y="21708"/>
                    </a:cubicBezTo>
                    <a:cubicBezTo>
                      <a:pt x="211957" y="22254"/>
                      <a:pt x="220751" y="40283"/>
                      <a:pt x="212205" y="51284"/>
                    </a:cubicBezTo>
                    <a:cubicBezTo>
                      <a:pt x="205696" y="62334"/>
                      <a:pt x="191634" y="59752"/>
                      <a:pt x="180876" y="60273"/>
                    </a:cubicBezTo>
                    <a:cubicBezTo>
                      <a:pt x="123908" y="60770"/>
                      <a:pt x="66940" y="59578"/>
                      <a:pt x="10022" y="60770"/>
                    </a:cubicBezTo>
                    <a:cubicBezTo>
                      <a:pt x="9574" y="64271"/>
                      <a:pt x="9028" y="70231"/>
                      <a:pt x="14419" y="69362"/>
                    </a:cubicBezTo>
                    <a:cubicBezTo>
                      <a:pt x="57499" y="69486"/>
                      <a:pt x="100604" y="69362"/>
                      <a:pt x="143684" y="69412"/>
                    </a:cubicBezTo>
                    <a:cubicBezTo>
                      <a:pt x="148206" y="68344"/>
                      <a:pt x="151386" y="71224"/>
                      <a:pt x="152628" y="75421"/>
                    </a:cubicBezTo>
                    <a:cubicBezTo>
                      <a:pt x="149026" y="79320"/>
                      <a:pt x="143560" y="78351"/>
                      <a:pt x="138815" y="78500"/>
                    </a:cubicBezTo>
                    <a:cubicBezTo>
                      <a:pt x="97374" y="78351"/>
                      <a:pt x="55934" y="78550"/>
                      <a:pt x="14494" y="78426"/>
                    </a:cubicBezTo>
                    <a:cubicBezTo>
                      <a:pt x="4605" y="79618"/>
                      <a:pt x="-3121" y="67996"/>
                      <a:pt x="1252" y="59230"/>
                    </a:cubicBezTo>
                    <a:cubicBezTo>
                      <a:pt x="3388" y="54189"/>
                      <a:pt x="8605" y="50638"/>
                      <a:pt x="14121" y="50911"/>
                    </a:cubicBezTo>
                    <a:cubicBezTo>
                      <a:pt x="74667" y="50688"/>
                      <a:pt x="135262" y="51085"/>
                      <a:pt x="195808" y="50713"/>
                    </a:cubicBezTo>
                    <a:cubicBezTo>
                      <a:pt x="202143" y="51259"/>
                      <a:pt x="205422" y="45473"/>
                      <a:pt x="206888" y="40283"/>
                    </a:cubicBezTo>
                    <a:cubicBezTo>
                      <a:pt x="205050" y="35639"/>
                      <a:pt x="201845" y="30251"/>
                      <a:pt x="196031" y="30871"/>
                    </a:cubicBezTo>
                    <a:cubicBezTo>
                      <a:pt x="151187" y="30698"/>
                      <a:pt x="106343" y="30896"/>
                      <a:pt x="61499" y="30797"/>
                    </a:cubicBezTo>
                    <a:cubicBezTo>
                      <a:pt x="53102" y="31443"/>
                      <a:pt x="44481" y="24117"/>
                      <a:pt x="45350" y="15401"/>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66" name="任意多边形: 形状 165">
                <a:extLst>
                  <a:ext uri="{FF2B5EF4-FFF2-40B4-BE49-F238E27FC236}">
                    <a16:creationId xmlns:a16="http://schemas.microsoft.com/office/drawing/2014/main" id="{9F9B01F8-D66D-41DB-91F7-FC8FE4EA15B7}"/>
                  </a:ext>
                </a:extLst>
              </p:cNvPr>
              <p:cNvSpPr/>
              <p:nvPr/>
            </p:nvSpPr>
            <p:spPr>
              <a:xfrm>
                <a:off x="1223961" y="2521176"/>
                <a:ext cx="1427021" cy="1854715"/>
              </a:xfrm>
              <a:custGeom>
                <a:avLst/>
                <a:gdLst>
                  <a:gd name="connsiteX0" fmla="*/ 227053 w 1427021"/>
                  <a:gd name="connsiteY0" fmla="*/ 1795 h 1854715"/>
                  <a:gd name="connsiteX1" fmla="*/ 233637 w 1427021"/>
                  <a:gd name="connsiteY1" fmla="*/ 7829 h 1854715"/>
                  <a:gd name="connsiteX2" fmla="*/ 60695 w 1427021"/>
                  <a:gd name="connsiteY2" fmla="*/ 350072 h 1854715"/>
                  <a:gd name="connsiteX3" fmla="*/ 32472 w 1427021"/>
                  <a:gd name="connsiteY3" fmla="*/ 922438 h 1854715"/>
                  <a:gd name="connsiteX4" fmla="*/ 294158 w 1427021"/>
                  <a:gd name="connsiteY4" fmla="*/ 1450205 h 1854715"/>
                  <a:gd name="connsiteX5" fmla="*/ 718474 w 1427021"/>
                  <a:gd name="connsiteY5" fmla="*/ 1756316 h 1854715"/>
                  <a:gd name="connsiteX6" fmla="*/ 1392750 w 1427021"/>
                  <a:gd name="connsiteY6" fmla="*/ 1823240 h 1854715"/>
                  <a:gd name="connsiteX7" fmla="*/ 1423632 w 1427021"/>
                  <a:gd name="connsiteY7" fmla="*/ 1817280 h 1854715"/>
                  <a:gd name="connsiteX8" fmla="*/ 1421073 w 1427021"/>
                  <a:gd name="connsiteY8" fmla="*/ 1826692 h 1854715"/>
                  <a:gd name="connsiteX9" fmla="*/ 1224852 w 1427021"/>
                  <a:gd name="connsiteY9" fmla="*/ 1853536 h 1854715"/>
                  <a:gd name="connsiteX10" fmla="*/ 998346 w 1427021"/>
                  <a:gd name="connsiteY10" fmla="*/ 1843032 h 1854715"/>
                  <a:gd name="connsiteX11" fmla="*/ 554005 w 1427021"/>
                  <a:gd name="connsiteY11" fmla="*/ 1682191 h 1854715"/>
                  <a:gd name="connsiteX12" fmla="*/ 162259 w 1427021"/>
                  <a:gd name="connsiteY12" fmla="*/ 1284001 h 1854715"/>
                  <a:gd name="connsiteX13" fmla="*/ 895 w 1427021"/>
                  <a:gd name="connsiteY13" fmla="*/ 735797 h 1854715"/>
                  <a:gd name="connsiteX14" fmla="*/ 80322 w 1427021"/>
                  <a:gd name="connsiteY14" fmla="*/ 266163 h 1854715"/>
                  <a:gd name="connsiteX15" fmla="*/ 227053 w 1427021"/>
                  <a:gd name="connsiteY15" fmla="*/ 1795 h 185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27021" h="1854715">
                    <a:moveTo>
                      <a:pt x="227053" y="1795"/>
                    </a:moveTo>
                    <a:cubicBezTo>
                      <a:pt x="230233" y="-3370"/>
                      <a:pt x="238233" y="3856"/>
                      <a:pt x="233637" y="7829"/>
                    </a:cubicBezTo>
                    <a:cubicBezTo>
                      <a:pt x="157588" y="111332"/>
                      <a:pt x="98558" y="227349"/>
                      <a:pt x="60695" y="350072"/>
                    </a:cubicBezTo>
                    <a:cubicBezTo>
                      <a:pt x="3479" y="534479"/>
                      <a:pt x="-6086" y="733313"/>
                      <a:pt x="32472" y="922438"/>
                    </a:cubicBezTo>
                    <a:cubicBezTo>
                      <a:pt x="71726" y="1117151"/>
                      <a:pt x="163178" y="1300862"/>
                      <a:pt x="294158" y="1450205"/>
                    </a:cubicBezTo>
                    <a:cubicBezTo>
                      <a:pt x="409783" y="1582761"/>
                      <a:pt x="556092" y="1688523"/>
                      <a:pt x="718474" y="1756316"/>
                    </a:cubicBezTo>
                    <a:cubicBezTo>
                      <a:pt x="929850" y="1845217"/>
                      <a:pt x="1168008" y="1868560"/>
                      <a:pt x="1392750" y="1823240"/>
                    </a:cubicBezTo>
                    <a:cubicBezTo>
                      <a:pt x="1403086" y="1821552"/>
                      <a:pt x="1413197" y="1818572"/>
                      <a:pt x="1423632" y="1817280"/>
                    </a:cubicBezTo>
                    <a:cubicBezTo>
                      <a:pt x="1429967" y="1819267"/>
                      <a:pt x="1426439" y="1826866"/>
                      <a:pt x="1421073" y="1826692"/>
                    </a:cubicBezTo>
                    <a:cubicBezTo>
                      <a:pt x="1356602" y="1841343"/>
                      <a:pt x="1290839" y="1850059"/>
                      <a:pt x="1224852" y="1853536"/>
                    </a:cubicBezTo>
                    <a:cubicBezTo>
                      <a:pt x="1149251" y="1856416"/>
                      <a:pt x="1073252" y="1854430"/>
                      <a:pt x="998346" y="1843032"/>
                    </a:cubicBezTo>
                    <a:cubicBezTo>
                      <a:pt x="841255" y="1820831"/>
                      <a:pt x="688984" y="1765554"/>
                      <a:pt x="554005" y="1682191"/>
                    </a:cubicBezTo>
                    <a:cubicBezTo>
                      <a:pt x="393808" y="1583680"/>
                      <a:pt x="258108" y="1445760"/>
                      <a:pt x="162259" y="1284001"/>
                    </a:cubicBezTo>
                    <a:cubicBezTo>
                      <a:pt x="63676" y="1118591"/>
                      <a:pt x="7727" y="928175"/>
                      <a:pt x="895" y="735797"/>
                    </a:cubicBezTo>
                    <a:cubicBezTo>
                      <a:pt x="-5416" y="576024"/>
                      <a:pt x="21714" y="414960"/>
                      <a:pt x="80322" y="266163"/>
                    </a:cubicBezTo>
                    <a:cubicBezTo>
                      <a:pt x="117465" y="172221"/>
                      <a:pt x="166458" y="82700"/>
                      <a:pt x="227053" y="1795"/>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67" name="任意多边形: 形状 166">
                <a:extLst>
                  <a:ext uri="{FF2B5EF4-FFF2-40B4-BE49-F238E27FC236}">
                    <a16:creationId xmlns:a16="http://schemas.microsoft.com/office/drawing/2014/main" id="{A462023D-6D99-4D4F-8276-BB3C61988E5A}"/>
                  </a:ext>
                </a:extLst>
              </p:cNvPr>
              <p:cNvSpPr/>
              <p:nvPr/>
            </p:nvSpPr>
            <p:spPr>
              <a:xfrm>
                <a:off x="1265578" y="2659345"/>
                <a:ext cx="1830902" cy="1675069"/>
              </a:xfrm>
              <a:custGeom>
                <a:avLst/>
                <a:gdLst>
                  <a:gd name="connsiteX0" fmla="*/ 145038 w 1830902"/>
                  <a:gd name="connsiteY0" fmla="*/ 2018 h 1675069"/>
                  <a:gd name="connsiteX1" fmla="*/ 152492 w 1830902"/>
                  <a:gd name="connsiteY1" fmla="*/ 6935 h 1675069"/>
                  <a:gd name="connsiteX2" fmla="*/ 16668 w 1830902"/>
                  <a:gd name="connsiteY2" fmla="*/ 423874 h 1675069"/>
                  <a:gd name="connsiteX3" fmla="*/ 34506 w 1830902"/>
                  <a:gd name="connsiteY3" fmla="*/ 789534 h 1675069"/>
                  <a:gd name="connsiteX4" fmla="*/ 294825 w 1830902"/>
                  <a:gd name="connsiteY4" fmla="*/ 1297062 h 1675069"/>
                  <a:gd name="connsiteX5" fmla="*/ 703316 w 1830902"/>
                  <a:gd name="connsiteY5" fmla="*/ 1584102 h 1675069"/>
                  <a:gd name="connsiteX6" fmla="*/ 1143434 w 1830902"/>
                  <a:gd name="connsiteY6" fmla="*/ 1666050 h 1675069"/>
                  <a:gd name="connsiteX7" fmla="*/ 1504025 w 1830902"/>
                  <a:gd name="connsiteY7" fmla="*/ 1599374 h 1675069"/>
                  <a:gd name="connsiteX8" fmla="*/ 1822381 w 1830902"/>
                  <a:gd name="connsiteY8" fmla="*/ 1420058 h 1675069"/>
                  <a:gd name="connsiteX9" fmla="*/ 1830430 w 1830902"/>
                  <a:gd name="connsiteY9" fmla="*/ 1425149 h 1675069"/>
                  <a:gd name="connsiteX10" fmla="*/ 1237718 w 1830902"/>
                  <a:gd name="connsiteY10" fmla="*/ 1669501 h 1675069"/>
                  <a:gd name="connsiteX11" fmla="*/ 854916 w 1830902"/>
                  <a:gd name="connsiteY11" fmla="*/ 1642906 h 1675069"/>
                  <a:gd name="connsiteX12" fmla="*/ 376960 w 1830902"/>
                  <a:gd name="connsiteY12" fmla="*/ 1391650 h 1675069"/>
                  <a:gd name="connsiteX13" fmla="*/ 65934 w 1830902"/>
                  <a:gd name="connsiteY13" fmla="*/ 932694 h 1675069"/>
                  <a:gd name="connsiteX14" fmla="*/ 46655 w 1830902"/>
                  <a:gd name="connsiteY14" fmla="*/ 232514 h 1675069"/>
                  <a:gd name="connsiteX15" fmla="*/ 145038 w 1830902"/>
                  <a:gd name="connsiteY15" fmla="*/ 2018 h 167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30902" h="1675069">
                    <a:moveTo>
                      <a:pt x="145038" y="2018"/>
                    </a:moveTo>
                    <a:cubicBezTo>
                      <a:pt x="147374" y="-2998"/>
                      <a:pt x="156765" y="2366"/>
                      <a:pt x="152492" y="6935"/>
                    </a:cubicBezTo>
                    <a:cubicBezTo>
                      <a:pt x="80170" y="135121"/>
                      <a:pt x="33587" y="277685"/>
                      <a:pt x="16668" y="423874"/>
                    </a:cubicBezTo>
                    <a:cubicBezTo>
                      <a:pt x="2978" y="545628"/>
                      <a:pt x="8245" y="669766"/>
                      <a:pt x="34506" y="789534"/>
                    </a:cubicBezTo>
                    <a:cubicBezTo>
                      <a:pt x="74803" y="977616"/>
                      <a:pt x="165932" y="1154300"/>
                      <a:pt x="294825" y="1297062"/>
                    </a:cubicBezTo>
                    <a:cubicBezTo>
                      <a:pt x="406997" y="1421896"/>
                      <a:pt x="547790" y="1520928"/>
                      <a:pt x="703316" y="1584102"/>
                    </a:cubicBezTo>
                    <a:cubicBezTo>
                      <a:pt x="842420" y="1640993"/>
                      <a:pt x="993250" y="1668359"/>
                      <a:pt x="1143434" y="1666050"/>
                    </a:cubicBezTo>
                    <a:cubicBezTo>
                      <a:pt x="1266165" y="1663392"/>
                      <a:pt x="1388648" y="1641540"/>
                      <a:pt x="1504025" y="1599374"/>
                    </a:cubicBezTo>
                    <a:cubicBezTo>
                      <a:pt x="1619104" y="1557804"/>
                      <a:pt x="1727003" y="1496666"/>
                      <a:pt x="1822381" y="1420058"/>
                    </a:cubicBezTo>
                    <a:cubicBezTo>
                      <a:pt x="1826008" y="1415911"/>
                      <a:pt x="1832741" y="1419760"/>
                      <a:pt x="1830430" y="1425149"/>
                    </a:cubicBezTo>
                    <a:cubicBezTo>
                      <a:pt x="1662457" y="1562225"/>
                      <a:pt x="1453492" y="1648145"/>
                      <a:pt x="1237718" y="1669501"/>
                    </a:cubicBezTo>
                    <a:cubicBezTo>
                      <a:pt x="1109844" y="1681893"/>
                      <a:pt x="979734" y="1673847"/>
                      <a:pt x="854916" y="1642906"/>
                    </a:cubicBezTo>
                    <a:cubicBezTo>
                      <a:pt x="678223" y="1599920"/>
                      <a:pt x="512660" y="1512584"/>
                      <a:pt x="376960" y="1391650"/>
                    </a:cubicBezTo>
                    <a:cubicBezTo>
                      <a:pt x="237211" y="1267760"/>
                      <a:pt x="128914" y="1108533"/>
                      <a:pt x="65934" y="932694"/>
                    </a:cubicBezTo>
                    <a:cubicBezTo>
                      <a:pt x="-14885" y="709300"/>
                      <a:pt x="-21518" y="460030"/>
                      <a:pt x="46655" y="232514"/>
                    </a:cubicBezTo>
                    <a:cubicBezTo>
                      <a:pt x="70630" y="152330"/>
                      <a:pt x="103374" y="74629"/>
                      <a:pt x="145038" y="2018"/>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sp>
            <p:nvSpPr>
              <p:cNvPr id="168" name="任意多边形: 形状 167">
                <a:extLst>
                  <a:ext uri="{FF2B5EF4-FFF2-40B4-BE49-F238E27FC236}">
                    <a16:creationId xmlns:a16="http://schemas.microsoft.com/office/drawing/2014/main" id="{78662884-BBA6-4060-BB6B-5EE5214CD0AF}"/>
                  </a:ext>
                </a:extLst>
              </p:cNvPr>
              <p:cNvSpPr/>
              <p:nvPr/>
            </p:nvSpPr>
            <p:spPr>
              <a:xfrm>
                <a:off x="2907244" y="3774441"/>
                <a:ext cx="714323" cy="245757"/>
              </a:xfrm>
              <a:custGeom>
                <a:avLst/>
                <a:gdLst>
                  <a:gd name="connsiteX0" fmla="*/ 219695 w 714323"/>
                  <a:gd name="connsiteY0" fmla="*/ 9255 h 245757"/>
                  <a:gd name="connsiteX1" fmla="*/ 224714 w 714323"/>
                  <a:gd name="connsiteY1" fmla="*/ 241 h 245757"/>
                  <a:gd name="connsiteX2" fmla="*/ 677130 w 714323"/>
                  <a:gd name="connsiteY2" fmla="*/ 241 h 245757"/>
                  <a:gd name="connsiteX3" fmla="*/ 713899 w 714323"/>
                  <a:gd name="connsiteY3" fmla="*/ 41935 h 245757"/>
                  <a:gd name="connsiteX4" fmla="*/ 679515 w 714323"/>
                  <a:gd name="connsiteY4" fmla="*/ 73001 h 245757"/>
                  <a:gd name="connsiteX5" fmla="*/ 55748 w 714323"/>
                  <a:gd name="connsiteY5" fmla="*/ 73100 h 245757"/>
                  <a:gd name="connsiteX6" fmla="*/ 9115 w 714323"/>
                  <a:gd name="connsiteY6" fmla="*/ 118320 h 245757"/>
                  <a:gd name="connsiteX7" fmla="*/ 53611 w 714323"/>
                  <a:gd name="connsiteY7" fmla="*/ 164583 h 245757"/>
                  <a:gd name="connsiteX8" fmla="*/ 520337 w 714323"/>
                  <a:gd name="connsiteY8" fmla="*/ 164707 h 245757"/>
                  <a:gd name="connsiteX9" fmla="*/ 559790 w 714323"/>
                  <a:gd name="connsiteY9" fmla="*/ 202950 h 245757"/>
                  <a:gd name="connsiteX10" fmla="*/ 530275 w 714323"/>
                  <a:gd name="connsiteY10" fmla="*/ 244122 h 245757"/>
                  <a:gd name="connsiteX11" fmla="*/ 507989 w 714323"/>
                  <a:gd name="connsiteY11" fmla="*/ 245612 h 245757"/>
                  <a:gd name="connsiteX12" fmla="*/ 162429 w 714323"/>
                  <a:gd name="connsiteY12" fmla="*/ 245612 h 245757"/>
                  <a:gd name="connsiteX13" fmla="*/ 156790 w 714323"/>
                  <a:gd name="connsiteY13" fmla="*/ 237119 h 245757"/>
                  <a:gd name="connsiteX14" fmla="*/ 520113 w 714323"/>
                  <a:gd name="connsiteY14" fmla="*/ 236449 h 245757"/>
                  <a:gd name="connsiteX15" fmla="*/ 550424 w 714323"/>
                  <a:gd name="connsiteY15" fmla="*/ 207941 h 245757"/>
                  <a:gd name="connsiteX16" fmla="*/ 520635 w 714323"/>
                  <a:gd name="connsiteY16" fmla="*/ 173821 h 245757"/>
                  <a:gd name="connsiteX17" fmla="*/ 53611 w 714323"/>
                  <a:gd name="connsiteY17" fmla="*/ 173771 h 245757"/>
                  <a:gd name="connsiteX18" fmla="*/ 46 w 714323"/>
                  <a:gd name="connsiteY18" fmla="*/ 118395 h 245757"/>
                  <a:gd name="connsiteX19" fmla="*/ 53189 w 714323"/>
                  <a:gd name="connsiteY19" fmla="*/ 64011 h 245757"/>
                  <a:gd name="connsiteX20" fmla="*/ 677155 w 714323"/>
                  <a:gd name="connsiteY20" fmla="*/ 63887 h 245757"/>
                  <a:gd name="connsiteX21" fmla="*/ 704633 w 714323"/>
                  <a:gd name="connsiteY21" fmla="*/ 33889 h 245757"/>
                  <a:gd name="connsiteX22" fmla="*/ 677204 w 714323"/>
                  <a:gd name="connsiteY22" fmla="*/ 9702 h 245757"/>
                  <a:gd name="connsiteX23" fmla="*/ 242204 w 714323"/>
                  <a:gd name="connsiteY23" fmla="*/ 9678 h 245757"/>
                  <a:gd name="connsiteX24" fmla="*/ 219695 w 714323"/>
                  <a:gd name="connsiteY24" fmla="*/ 9255 h 24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4323" h="245757">
                    <a:moveTo>
                      <a:pt x="219695" y="9255"/>
                    </a:moveTo>
                    <a:cubicBezTo>
                      <a:pt x="215000" y="5506"/>
                      <a:pt x="219298" y="-1373"/>
                      <a:pt x="224714" y="241"/>
                    </a:cubicBezTo>
                    <a:cubicBezTo>
                      <a:pt x="375519" y="216"/>
                      <a:pt x="526325" y="191"/>
                      <a:pt x="677130" y="241"/>
                    </a:cubicBezTo>
                    <a:cubicBezTo>
                      <a:pt x="698695" y="-653"/>
                      <a:pt x="717403" y="20753"/>
                      <a:pt x="713899" y="41935"/>
                    </a:cubicBezTo>
                    <a:cubicBezTo>
                      <a:pt x="711365" y="58474"/>
                      <a:pt x="696633" y="73001"/>
                      <a:pt x="679515" y="73001"/>
                    </a:cubicBezTo>
                    <a:cubicBezTo>
                      <a:pt x="471593" y="73174"/>
                      <a:pt x="263670" y="72951"/>
                      <a:pt x="55748" y="73100"/>
                    </a:cubicBezTo>
                    <a:cubicBezTo>
                      <a:pt x="31176" y="72206"/>
                      <a:pt x="9140" y="93860"/>
                      <a:pt x="9115" y="118320"/>
                    </a:cubicBezTo>
                    <a:cubicBezTo>
                      <a:pt x="8469" y="142408"/>
                      <a:pt x="29462" y="164310"/>
                      <a:pt x="53611" y="164583"/>
                    </a:cubicBezTo>
                    <a:cubicBezTo>
                      <a:pt x="209186" y="164782"/>
                      <a:pt x="364762" y="164509"/>
                      <a:pt x="520337" y="164707"/>
                    </a:cubicBezTo>
                    <a:cubicBezTo>
                      <a:pt x="540809" y="164583"/>
                      <a:pt x="559641" y="182339"/>
                      <a:pt x="559790" y="202950"/>
                    </a:cubicBezTo>
                    <a:cubicBezTo>
                      <a:pt x="561479" y="221400"/>
                      <a:pt x="548039" y="239528"/>
                      <a:pt x="530275" y="244122"/>
                    </a:cubicBezTo>
                    <a:cubicBezTo>
                      <a:pt x="523045" y="246307"/>
                      <a:pt x="515393" y="245463"/>
                      <a:pt x="507989" y="245612"/>
                    </a:cubicBezTo>
                    <a:cubicBezTo>
                      <a:pt x="392811" y="245587"/>
                      <a:pt x="277633" y="245612"/>
                      <a:pt x="162429" y="245612"/>
                    </a:cubicBezTo>
                    <a:cubicBezTo>
                      <a:pt x="157063" y="246729"/>
                      <a:pt x="155274" y="241192"/>
                      <a:pt x="156790" y="237119"/>
                    </a:cubicBezTo>
                    <a:cubicBezTo>
                      <a:pt x="277856" y="235778"/>
                      <a:pt x="399022" y="237119"/>
                      <a:pt x="520113" y="236449"/>
                    </a:cubicBezTo>
                    <a:cubicBezTo>
                      <a:pt x="535442" y="236176"/>
                      <a:pt x="549529" y="223387"/>
                      <a:pt x="550424" y="207941"/>
                    </a:cubicBezTo>
                    <a:cubicBezTo>
                      <a:pt x="552560" y="190856"/>
                      <a:pt x="537877" y="173821"/>
                      <a:pt x="520635" y="173821"/>
                    </a:cubicBezTo>
                    <a:cubicBezTo>
                      <a:pt x="364960" y="173722"/>
                      <a:pt x="209286" y="173846"/>
                      <a:pt x="53611" y="173771"/>
                    </a:cubicBezTo>
                    <a:cubicBezTo>
                      <a:pt x="24618" y="173920"/>
                      <a:pt x="-1245" y="147424"/>
                      <a:pt x="46" y="118395"/>
                    </a:cubicBezTo>
                    <a:cubicBezTo>
                      <a:pt x="-699" y="89787"/>
                      <a:pt x="24742" y="64334"/>
                      <a:pt x="53189" y="64011"/>
                    </a:cubicBezTo>
                    <a:cubicBezTo>
                      <a:pt x="261161" y="63837"/>
                      <a:pt x="469158" y="64061"/>
                      <a:pt x="677155" y="63887"/>
                    </a:cubicBezTo>
                    <a:cubicBezTo>
                      <a:pt x="692981" y="64880"/>
                      <a:pt x="706769" y="49509"/>
                      <a:pt x="704633" y="33889"/>
                    </a:cubicBezTo>
                    <a:cubicBezTo>
                      <a:pt x="703614" y="20281"/>
                      <a:pt x="690720" y="9231"/>
                      <a:pt x="677204" y="9702"/>
                    </a:cubicBezTo>
                    <a:cubicBezTo>
                      <a:pt x="532213" y="9653"/>
                      <a:pt x="387221" y="9702"/>
                      <a:pt x="242204" y="9678"/>
                    </a:cubicBezTo>
                    <a:cubicBezTo>
                      <a:pt x="234701" y="9553"/>
                      <a:pt x="227149" y="10100"/>
                      <a:pt x="219695" y="9255"/>
                    </a:cubicBezTo>
                    <a:close/>
                  </a:path>
                </a:pathLst>
              </a:custGeom>
              <a:solidFill>
                <a:schemeClr val="accent1">
                  <a:alpha val="69000"/>
                </a:schemeClr>
              </a:solidFill>
              <a:ln w="2483" cap="flat">
                <a:noFill/>
                <a:prstDash val="solid"/>
                <a:miter/>
              </a:ln>
            </p:spPr>
            <p:txBody>
              <a:bodyPr rtlCol="0" anchor="ctr">
                <a:spAutoFit/>
              </a:bodyPr>
              <a:lstStyle/>
              <a:p>
                <a:pPr algn="ctr"/>
                <a:endParaRPr lang="zh-CN" altLang="en-US"/>
              </a:p>
            </p:txBody>
          </p:sp>
        </p:grpSp>
        <p:sp>
          <p:nvSpPr>
            <p:cNvPr id="161" name="文本框 160">
              <a:extLst>
                <a:ext uri="{FF2B5EF4-FFF2-40B4-BE49-F238E27FC236}">
                  <a16:creationId xmlns:a16="http://schemas.microsoft.com/office/drawing/2014/main" id="{944C2FF9-1E44-4DFB-A0EB-8E146479969D}"/>
                </a:ext>
              </a:extLst>
            </p:cNvPr>
            <p:cNvSpPr txBox="1"/>
            <p:nvPr/>
          </p:nvSpPr>
          <p:spPr>
            <a:xfrm>
              <a:off x="5337494" y="2836361"/>
              <a:ext cx="3872543" cy="861774"/>
            </a:xfrm>
            <a:prstGeom prst="rect">
              <a:avLst/>
            </a:prstGeom>
            <a:noFill/>
          </p:spPr>
          <p:txBody>
            <a:bodyPr wrap="square" lIns="0" tIns="0" rIns="0" bIns="0" rtlCol="0" anchor="t">
              <a:spAutoFit/>
            </a:bodyPr>
            <a:lstStyle/>
            <a:p>
              <a:pPr algn="ctr"/>
              <a:r>
                <a:rPr lang="en-US" altLang="zh-CN" sz="2800" dirty="0">
                  <a:solidFill>
                    <a:schemeClr val="accent1"/>
                  </a:solidFill>
                  <a:latin typeface="+mj-ea"/>
                  <a:ea typeface="+mj-ea"/>
                </a:rPr>
                <a:t>Promotion of Martial Arts Education</a:t>
              </a:r>
              <a:endParaRPr lang="zh-CN" altLang="en-US" sz="2800" dirty="0">
                <a:solidFill>
                  <a:schemeClr val="accent1"/>
                </a:solidFill>
                <a:latin typeface="+mj-ea"/>
                <a:ea typeface="+mj-ea"/>
              </a:endParaRPr>
            </a:p>
          </p:txBody>
        </p:sp>
        <p:sp>
          <p:nvSpPr>
            <p:cNvPr id="329" name="任意多边形: 形状 328">
              <a:extLst>
                <a:ext uri="{FF2B5EF4-FFF2-40B4-BE49-F238E27FC236}">
                  <a16:creationId xmlns:a16="http://schemas.microsoft.com/office/drawing/2014/main" id="{2609BEBD-4304-4F0A-8AD7-A5340E361BC6}"/>
                </a:ext>
              </a:extLst>
            </p:cNvPr>
            <p:cNvSpPr/>
            <p:nvPr/>
          </p:nvSpPr>
          <p:spPr>
            <a:xfrm>
              <a:off x="6298254" y="2021047"/>
              <a:ext cx="653484" cy="396488"/>
            </a:xfrm>
            <a:custGeom>
              <a:avLst/>
              <a:gdLst>
                <a:gd name="connsiteX0" fmla="*/ 646557 w 1041780"/>
                <a:gd name="connsiteY0" fmla="*/ 0 h 632079"/>
                <a:gd name="connsiteX1" fmla="*/ 660146 w 1041780"/>
                <a:gd name="connsiteY1" fmla="*/ 49784 h 632079"/>
                <a:gd name="connsiteX2" fmla="*/ 693039 w 1041780"/>
                <a:gd name="connsiteY2" fmla="*/ 889 h 632079"/>
                <a:gd name="connsiteX3" fmla="*/ 681228 w 1041780"/>
                <a:gd name="connsiteY3" fmla="*/ 68580 h 632079"/>
                <a:gd name="connsiteX4" fmla="*/ 727964 w 1041780"/>
                <a:gd name="connsiteY4" fmla="*/ 10414 h 632079"/>
                <a:gd name="connsiteX5" fmla="*/ 710565 w 1041780"/>
                <a:gd name="connsiteY5" fmla="*/ 64897 h 632079"/>
                <a:gd name="connsiteX6" fmla="*/ 745109 w 1041780"/>
                <a:gd name="connsiteY6" fmla="*/ 50292 h 632079"/>
                <a:gd name="connsiteX7" fmla="*/ 711835 w 1041780"/>
                <a:gd name="connsiteY7" fmla="*/ 117983 h 632079"/>
                <a:gd name="connsiteX8" fmla="*/ 749554 w 1041780"/>
                <a:gd name="connsiteY8" fmla="*/ 86614 h 632079"/>
                <a:gd name="connsiteX9" fmla="*/ 741553 w 1041780"/>
                <a:gd name="connsiteY9" fmla="*/ 143891 h 632079"/>
                <a:gd name="connsiteX10" fmla="*/ 720471 w 1041780"/>
                <a:gd name="connsiteY10" fmla="*/ 217170 h 632079"/>
                <a:gd name="connsiteX11" fmla="*/ 646430 w 1041780"/>
                <a:gd name="connsiteY11" fmla="*/ 471424 h 632079"/>
                <a:gd name="connsiteX12" fmla="*/ 714375 w 1041780"/>
                <a:gd name="connsiteY12" fmla="*/ 510286 h 632079"/>
                <a:gd name="connsiteX13" fmla="*/ 823976 w 1041780"/>
                <a:gd name="connsiteY13" fmla="*/ 537718 h 632079"/>
                <a:gd name="connsiteX14" fmla="*/ 821309 w 1041780"/>
                <a:gd name="connsiteY14" fmla="*/ 567817 h 632079"/>
                <a:gd name="connsiteX15" fmla="*/ 882015 w 1041780"/>
                <a:gd name="connsiteY15" fmla="*/ 584708 h 632079"/>
                <a:gd name="connsiteX16" fmla="*/ 891159 w 1041780"/>
                <a:gd name="connsiteY16" fmla="*/ 591185 h 632079"/>
                <a:gd name="connsiteX17" fmla="*/ 1041781 w 1041780"/>
                <a:gd name="connsiteY17" fmla="*/ 602361 h 632079"/>
                <a:gd name="connsiteX18" fmla="*/ 1039622 w 1041780"/>
                <a:gd name="connsiteY18" fmla="*/ 619506 h 632079"/>
                <a:gd name="connsiteX19" fmla="*/ 766445 w 1041780"/>
                <a:gd name="connsiteY19" fmla="*/ 567690 h 632079"/>
                <a:gd name="connsiteX20" fmla="*/ 573786 w 1041780"/>
                <a:gd name="connsiteY20" fmla="*/ 589915 h 632079"/>
                <a:gd name="connsiteX21" fmla="*/ 477012 w 1041780"/>
                <a:gd name="connsiteY21" fmla="*/ 594995 h 632079"/>
                <a:gd name="connsiteX22" fmla="*/ 401701 w 1041780"/>
                <a:gd name="connsiteY22" fmla="*/ 622681 h 632079"/>
                <a:gd name="connsiteX23" fmla="*/ 366776 w 1041780"/>
                <a:gd name="connsiteY23" fmla="*/ 632079 h 632079"/>
                <a:gd name="connsiteX24" fmla="*/ 349758 w 1041780"/>
                <a:gd name="connsiteY24" fmla="*/ 600583 h 632079"/>
                <a:gd name="connsiteX25" fmla="*/ 394462 w 1041780"/>
                <a:gd name="connsiteY25" fmla="*/ 531749 h 632079"/>
                <a:gd name="connsiteX26" fmla="*/ 217932 w 1041780"/>
                <a:gd name="connsiteY26" fmla="*/ 482219 h 632079"/>
                <a:gd name="connsiteX27" fmla="*/ 0 w 1041780"/>
                <a:gd name="connsiteY27" fmla="*/ 458470 h 632079"/>
                <a:gd name="connsiteX28" fmla="*/ 101854 w 1041780"/>
                <a:gd name="connsiteY28" fmla="*/ 431673 h 632079"/>
                <a:gd name="connsiteX29" fmla="*/ 409575 w 1041780"/>
                <a:gd name="connsiteY29" fmla="*/ 456565 h 632079"/>
                <a:gd name="connsiteX30" fmla="*/ 472694 w 1041780"/>
                <a:gd name="connsiteY30" fmla="*/ 372237 h 632079"/>
                <a:gd name="connsiteX31" fmla="*/ 513588 w 1041780"/>
                <a:gd name="connsiteY31" fmla="*/ 209042 h 632079"/>
                <a:gd name="connsiteX32" fmla="*/ 613156 w 1041780"/>
                <a:gd name="connsiteY32" fmla="*/ 104648 h 632079"/>
                <a:gd name="connsiteX33" fmla="*/ 646557 w 1041780"/>
                <a:gd name="connsiteY33" fmla="*/ 0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41780" h="632079">
                  <a:moveTo>
                    <a:pt x="646557" y="0"/>
                  </a:moveTo>
                  <a:cubicBezTo>
                    <a:pt x="651383" y="16510"/>
                    <a:pt x="655955" y="33020"/>
                    <a:pt x="660146" y="49784"/>
                  </a:cubicBezTo>
                  <a:cubicBezTo>
                    <a:pt x="668401" y="37465"/>
                    <a:pt x="684784" y="13081"/>
                    <a:pt x="693039" y="889"/>
                  </a:cubicBezTo>
                  <a:cubicBezTo>
                    <a:pt x="689991" y="17780"/>
                    <a:pt x="684149" y="51689"/>
                    <a:pt x="681228" y="68580"/>
                  </a:cubicBezTo>
                  <a:cubicBezTo>
                    <a:pt x="692912" y="54102"/>
                    <a:pt x="716280" y="25019"/>
                    <a:pt x="727964" y="10414"/>
                  </a:cubicBezTo>
                  <a:cubicBezTo>
                    <a:pt x="723519" y="24003"/>
                    <a:pt x="714883" y="51308"/>
                    <a:pt x="710565" y="64897"/>
                  </a:cubicBezTo>
                  <a:lnTo>
                    <a:pt x="745109" y="50292"/>
                  </a:lnTo>
                  <a:cubicBezTo>
                    <a:pt x="734314" y="73025"/>
                    <a:pt x="723519" y="95758"/>
                    <a:pt x="711835" y="117983"/>
                  </a:cubicBezTo>
                  <a:cubicBezTo>
                    <a:pt x="721233" y="110109"/>
                    <a:pt x="740156" y="94488"/>
                    <a:pt x="749554" y="86614"/>
                  </a:cubicBezTo>
                  <a:cubicBezTo>
                    <a:pt x="747522" y="100965"/>
                    <a:pt x="743585" y="129667"/>
                    <a:pt x="741553" y="143891"/>
                  </a:cubicBezTo>
                  <a:cubicBezTo>
                    <a:pt x="730377" y="167005"/>
                    <a:pt x="720598" y="191008"/>
                    <a:pt x="720471" y="217170"/>
                  </a:cubicBezTo>
                  <a:cubicBezTo>
                    <a:pt x="713359" y="305943"/>
                    <a:pt x="688975" y="392938"/>
                    <a:pt x="646430" y="471424"/>
                  </a:cubicBezTo>
                  <a:cubicBezTo>
                    <a:pt x="669798" y="483108"/>
                    <a:pt x="692277" y="496443"/>
                    <a:pt x="714375" y="510286"/>
                  </a:cubicBezTo>
                  <a:cubicBezTo>
                    <a:pt x="747014" y="531495"/>
                    <a:pt x="789559" y="522097"/>
                    <a:pt x="823976" y="537718"/>
                  </a:cubicBezTo>
                  <a:cubicBezTo>
                    <a:pt x="823341" y="545211"/>
                    <a:pt x="821944" y="560324"/>
                    <a:pt x="821309" y="567817"/>
                  </a:cubicBezTo>
                  <a:cubicBezTo>
                    <a:pt x="841502" y="573659"/>
                    <a:pt x="861568" y="579628"/>
                    <a:pt x="882015" y="584708"/>
                  </a:cubicBezTo>
                  <a:lnTo>
                    <a:pt x="891159" y="591185"/>
                  </a:lnTo>
                  <a:cubicBezTo>
                    <a:pt x="941070" y="599313"/>
                    <a:pt x="991108" y="607060"/>
                    <a:pt x="1041781" y="602361"/>
                  </a:cubicBezTo>
                  <a:cubicBezTo>
                    <a:pt x="1041273" y="606679"/>
                    <a:pt x="1040257" y="615315"/>
                    <a:pt x="1039622" y="619506"/>
                  </a:cubicBezTo>
                  <a:cubicBezTo>
                    <a:pt x="947166" y="611124"/>
                    <a:pt x="856234" y="591058"/>
                    <a:pt x="766445" y="567690"/>
                  </a:cubicBezTo>
                  <a:cubicBezTo>
                    <a:pt x="700278" y="547878"/>
                    <a:pt x="640080" y="601345"/>
                    <a:pt x="573786" y="589915"/>
                  </a:cubicBezTo>
                  <a:cubicBezTo>
                    <a:pt x="541147" y="584962"/>
                    <a:pt x="505968" y="570738"/>
                    <a:pt x="477012" y="594995"/>
                  </a:cubicBezTo>
                  <a:cubicBezTo>
                    <a:pt x="452628" y="606171"/>
                    <a:pt x="425577" y="609981"/>
                    <a:pt x="401701" y="622681"/>
                  </a:cubicBezTo>
                  <a:cubicBezTo>
                    <a:pt x="387604" y="611886"/>
                    <a:pt x="376682" y="621157"/>
                    <a:pt x="366776" y="632079"/>
                  </a:cubicBezTo>
                  <a:cubicBezTo>
                    <a:pt x="361188" y="621538"/>
                    <a:pt x="353060" y="612013"/>
                    <a:pt x="349758" y="600583"/>
                  </a:cubicBezTo>
                  <a:cubicBezTo>
                    <a:pt x="365760" y="578358"/>
                    <a:pt x="381889" y="556260"/>
                    <a:pt x="394462" y="531749"/>
                  </a:cubicBezTo>
                  <a:cubicBezTo>
                    <a:pt x="343281" y="494919"/>
                    <a:pt x="277368" y="494792"/>
                    <a:pt x="217932" y="482219"/>
                  </a:cubicBezTo>
                  <a:cubicBezTo>
                    <a:pt x="145161" y="475615"/>
                    <a:pt x="73025" y="462407"/>
                    <a:pt x="0" y="458470"/>
                  </a:cubicBezTo>
                  <a:cubicBezTo>
                    <a:pt x="35433" y="455422"/>
                    <a:pt x="66421" y="429641"/>
                    <a:pt x="101854" y="431673"/>
                  </a:cubicBezTo>
                  <a:cubicBezTo>
                    <a:pt x="199009" y="470535"/>
                    <a:pt x="307213" y="471805"/>
                    <a:pt x="409575" y="456565"/>
                  </a:cubicBezTo>
                  <a:cubicBezTo>
                    <a:pt x="432435" y="430149"/>
                    <a:pt x="459359" y="405511"/>
                    <a:pt x="472694" y="372237"/>
                  </a:cubicBezTo>
                  <a:cubicBezTo>
                    <a:pt x="495173" y="320167"/>
                    <a:pt x="489585" y="260604"/>
                    <a:pt x="513588" y="209042"/>
                  </a:cubicBezTo>
                  <a:cubicBezTo>
                    <a:pt x="532384" y="162179"/>
                    <a:pt x="585089" y="144526"/>
                    <a:pt x="613156" y="104648"/>
                  </a:cubicBezTo>
                  <a:cubicBezTo>
                    <a:pt x="639572" y="76327"/>
                    <a:pt x="638048" y="35433"/>
                    <a:pt x="646557" y="0"/>
                  </a:cubicBezTo>
                  <a:close/>
                </a:path>
              </a:pathLst>
            </a:custGeom>
            <a:solidFill>
              <a:schemeClr val="tx1">
                <a:lumMod val="85000"/>
                <a:lumOff val="15000"/>
              </a:schemeClr>
            </a:solidFill>
            <a:ln w="12700" cap="flat">
              <a:noFill/>
              <a:prstDash val="solid"/>
              <a:miter/>
            </a:ln>
          </p:spPr>
          <p:txBody>
            <a:bodyPr rtlCol="0" anchor="ctr">
              <a:spAutoFit/>
            </a:bodyPr>
            <a:lstStyle/>
            <a:p>
              <a:endParaRPr lang="zh-CN" altLang="en-US"/>
            </a:p>
          </p:txBody>
        </p:sp>
      </p:grpSp>
    </p:spTree>
    <p:custDataLst>
      <p:tags r:id="rId1"/>
    </p:custDataLst>
    <p:extLst>
      <p:ext uri="{BB962C8B-B14F-4D97-AF65-F5344CB8AC3E}">
        <p14:creationId xmlns:p14="http://schemas.microsoft.com/office/powerpoint/2010/main" val="351261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椭圆 77">
            <a:extLst>
              <a:ext uri="{FF2B5EF4-FFF2-40B4-BE49-F238E27FC236}">
                <a16:creationId xmlns:a16="http://schemas.microsoft.com/office/drawing/2014/main" id="{F29DEB09-699C-4CA8-819D-A74E9D335BAE}"/>
              </a:ext>
            </a:extLst>
          </p:cNvPr>
          <p:cNvSpPr/>
          <p:nvPr/>
        </p:nvSpPr>
        <p:spPr>
          <a:xfrm>
            <a:off x="4030256" y="549275"/>
            <a:ext cx="4167508" cy="4167508"/>
          </a:xfrm>
          <a:prstGeom prst="ellipse">
            <a:avLst/>
          </a:prstGeom>
          <a:gradFill>
            <a:gsLst>
              <a:gs pos="0">
                <a:schemeClr val="bg1">
                  <a:alpha val="50000"/>
                </a:schemeClr>
              </a:gs>
              <a:gs pos="100000">
                <a:schemeClr val="bg1">
                  <a:alpha val="0"/>
                </a:schemeClr>
              </a:gs>
            </a:gsLst>
            <a:lin ang="5400000" scaled="1"/>
          </a:gradFill>
          <a:ln w="12700" cap="flat" cmpd="sng" algn="ctr">
            <a:noFill/>
            <a:prstDash val="solid"/>
            <a:miter lim="800000"/>
          </a:ln>
          <a:effectLst>
            <a:outerShdw blurRad="5588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a:p>
        </p:txBody>
      </p:sp>
      <p:sp>
        <p:nvSpPr>
          <p:cNvPr id="18" name="文本框 17">
            <a:extLst>
              <a:ext uri="{FF2B5EF4-FFF2-40B4-BE49-F238E27FC236}">
                <a16:creationId xmlns:a16="http://schemas.microsoft.com/office/drawing/2014/main" id="{3E244500-0820-431B-A9E4-5E924B8C4E7B}"/>
              </a:ext>
            </a:extLst>
          </p:cNvPr>
          <p:cNvSpPr txBox="1"/>
          <p:nvPr/>
        </p:nvSpPr>
        <p:spPr>
          <a:xfrm>
            <a:off x="3778830" y="1635055"/>
            <a:ext cx="5163273" cy="1477328"/>
          </a:xfrm>
          <a:prstGeom prst="rect">
            <a:avLst/>
          </a:prstGeom>
          <a:noFill/>
        </p:spPr>
        <p:txBody>
          <a:bodyPr wrap="none" lIns="0" tIns="0" rIns="0" bIns="0" rtlCol="0" anchor="t">
            <a:spAutoFit/>
          </a:bodyPr>
          <a:lstStyle/>
          <a:p>
            <a:pPr algn="ctr"/>
            <a:r>
              <a:rPr lang="en-US" altLang="zh-CN" sz="9600" dirty="0">
                <a:solidFill>
                  <a:schemeClr val="accent1">
                    <a:lumMod val="100000"/>
                  </a:schemeClr>
                </a:solidFill>
                <a:latin typeface="+mj-ea"/>
                <a:ea typeface="+mj-ea"/>
              </a:rPr>
              <a:t>Thank</a:t>
            </a:r>
            <a:r>
              <a:rPr lang="zh-CN" altLang="en-US" sz="9600" dirty="0">
                <a:solidFill>
                  <a:schemeClr val="accent1">
                    <a:lumMod val="100000"/>
                  </a:schemeClr>
                </a:solidFill>
                <a:latin typeface="+mj-ea"/>
                <a:ea typeface="+mj-ea"/>
              </a:rPr>
              <a:t> </a:t>
            </a:r>
            <a:r>
              <a:rPr lang="en-US" altLang="zh-CN" sz="9600" dirty="0">
                <a:solidFill>
                  <a:schemeClr val="accent1">
                    <a:lumMod val="100000"/>
                  </a:schemeClr>
                </a:solidFill>
                <a:latin typeface="+mj-ea"/>
                <a:ea typeface="+mj-ea"/>
              </a:rPr>
              <a:t>you</a:t>
            </a:r>
            <a:endParaRPr lang="zh-CN" altLang="en-US" sz="9600" dirty="0">
              <a:solidFill>
                <a:schemeClr val="accent1">
                  <a:lumMod val="100000"/>
                </a:schemeClr>
              </a:solidFill>
              <a:effectLst/>
              <a:latin typeface="+mj-ea"/>
              <a:ea typeface="+mj-ea"/>
            </a:endParaRPr>
          </a:p>
        </p:txBody>
      </p:sp>
      <p:sp>
        <p:nvSpPr>
          <p:cNvPr id="9" name="文本框 8">
            <a:extLst>
              <a:ext uri="{FF2B5EF4-FFF2-40B4-BE49-F238E27FC236}">
                <a16:creationId xmlns:a16="http://schemas.microsoft.com/office/drawing/2014/main" id="{1C1DA35D-4207-4821-BB31-22FFE5466D11}"/>
              </a:ext>
            </a:extLst>
          </p:cNvPr>
          <p:cNvSpPr txBox="1"/>
          <p:nvPr/>
        </p:nvSpPr>
        <p:spPr>
          <a:xfrm>
            <a:off x="5020013" y="3408395"/>
            <a:ext cx="2604880" cy="276999"/>
          </a:xfrm>
          <a:prstGeom prst="rect">
            <a:avLst/>
          </a:prstGeom>
          <a:noFill/>
        </p:spPr>
        <p:txBody>
          <a:bodyPr wrap="none" lIns="0" tIns="0" rIns="0" bIns="0" rtlCol="0" anchor="t">
            <a:spAutoFit/>
          </a:bodyPr>
          <a:lstStyle/>
          <a:p>
            <a:pPr algn="l"/>
            <a:r>
              <a:rPr lang="en-US" altLang="zh-CN" dirty="0">
                <a:solidFill>
                  <a:schemeClr val="accent1"/>
                </a:solidFill>
              </a:rPr>
              <a:t>Presenter: Luo </a:t>
            </a:r>
            <a:r>
              <a:rPr lang="en-US" altLang="zh-CN" dirty="0" err="1">
                <a:solidFill>
                  <a:schemeClr val="accent1"/>
                </a:solidFill>
              </a:rPr>
              <a:t>Shuzhen</a:t>
            </a:r>
            <a:endParaRPr lang="zh-CN" altLang="en-US" dirty="0">
              <a:solidFill>
                <a:schemeClr val="accent1"/>
              </a:solidFill>
            </a:endParaRPr>
          </a:p>
        </p:txBody>
      </p:sp>
      <p:grpSp>
        <p:nvGrpSpPr>
          <p:cNvPr id="13" name="组合 12">
            <a:extLst>
              <a:ext uri="{FF2B5EF4-FFF2-40B4-BE49-F238E27FC236}">
                <a16:creationId xmlns:a16="http://schemas.microsoft.com/office/drawing/2014/main" id="{E12646CE-0EDD-4BBF-BFB2-C5B5CA0E588C}"/>
              </a:ext>
            </a:extLst>
          </p:cNvPr>
          <p:cNvGrpSpPr/>
          <p:nvPr/>
        </p:nvGrpSpPr>
        <p:grpSpPr>
          <a:xfrm>
            <a:off x="2575935" y="3470180"/>
            <a:ext cx="909489" cy="179648"/>
            <a:chOff x="2731283" y="5385651"/>
            <a:chExt cx="909489" cy="179648"/>
          </a:xfrm>
        </p:grpSpPr>
        <p:cxnSp>
          <p:nvCxnSpPr>
            <p:cNvPr id="65" name="直接连接符 64">
              <a:extLst>
                <a:ext uri="{FF2B5EF4-FFF2-40B4-BE49-F238E27FC236}">
                  <a16:creationId xmlns:a16="http://schemas.microsoft.com/office/drawing/2014/main" id="{4468125E-BED0-49EA-83C4-315CFD53847F}"/>
                </a:ext>
              </a:extLst>
            </p:cNvPr>
            <p:cNvCxnSpPr>
              <a:cxnSpLocks/>
            </p:cNvCxnSpPr>
            <p:nvPr/>
          </p:nvCxnSpPr>
          <p:spPr>
            <a:xfrm>
              <a:off x="2731283" y="5475475"/>
              <a:ext cx="5873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7" name="组合 66">
              <a:extLst>
                <a:ext uri="{FF2B5EF4-FFF2-40B4-BE49-F238E27FC236}">
                  <a16:creationId xmlns:a16="http://schemas.microsoft.com/office/drawing/2014/main" id="{3672211D-63F9-48CD-B31D-6C2918668723}"/>
                </a:ext>
              </a:extLst>
            </p:cNvPr>
            <p:cNvGrpSpPr/>
            <p:nvPr/>
          </p:nvGrpSpPr>
          <p:grpSpPr>
            <a:xfrm>
              <a:off x="3371300" y="5385651"/>
              <a:ext cx="269472" cy="179648"/>
              <a:chOff x="3358750" y="1717040"/>
              <a:chExt cx="548637" cy="365758"/>
            </a:xfrm>
          </p:grpSpPr>
          <p:sp>
            <p:nvSpPr>
              <p:cNvPr id="71" name="菱形 70">
                <a:extLst>
                  <a:ext uri="{FF2B5EF4-FFF2-40B4-BE49-F238E27FC236}">
                    <a16:creationId xmlns:a16="http://schemas.microsoft.com/office/drawing/2014/main" id="{296F1C85-06AB-405F-999E-0CC794BF4B3D}"/>
                  </a:ext>
                </a:extLst>
              </p:cNvPr>
              <p:cNvSpPr/>
              <p:nvPr/>
            </p:nvSpPr>
            <p:spPr>
              <a:xfrm>
                <a:off x="3358750" y="1717040"/>
                <a:ext cx="365758" cy="365758"/>
              </a:xfrm>
              <a:prstGeom prst="diamond">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a:p>
            </p:txBody>
          </p:sp>
          <p:sp>
            <p:nvSpPr>
              <p:cNvPr id="72" name="菱形 71">
                <a:extLst>
                  <a:ext uri="{FF2B5EF4-FFF2-40B4-BE49-F238E27FC236}">
                    <a16:creationId xmlns:a16="http://schemas.microsoft.com/office/drawing/2014/main" id="{03F2C6F8-5727-4E1E-B903-2DB0A0064DF1}"/>
                  </a:ext>
                </a:extLst>
              </p:cNvPr>
              <p:cNvSpPr/>
              <p:nvPr/>
            </p:nvSpPr>
            <p:spPr>
              <a:xfrm>
                <a:off x="3541629" y="1717040"/>
                <a:ext cx="365758" cy="365758"/>
              </a:xfrm>
              <a:prstGeom prst="diamond">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a:p>
            </p:txBody>
          </p:sp>
        </p:grpSp>
        <p:sp>
          <p:nvSpPr>
            <p:cNvPr id="76" name="任意多边形: 形状 75">
              <a:extLst>
                <a:ext uri="{FF2B5EF4-FFF2-40B4-BE49-F238E27FC236}">
                  <a16:creationId xmlns:a16="http://schemas.microsoft.com/office/drawing/2014/main" id="{CA29F8D6-93AC-439D-9E4F-34689B1DDA7C}"/>
                </a:ext>
              </a:extLst>
            </p:cNvPr>
            <p:cNvSpPr/>
            <p:nvPr/>
          </p:nvSpPr>
          <p:spPr>
            <a:xfrm>
              <a:off x="3463029" y="5430563"/>
              <a:ext cx="89824" cy="89824"/>
            </a:xfrm>
            <a:custGeom>
              <a:avLst/>
              <a:gdLst>
                <a:gd name="connsiteX0" fmla="*/ 44912 w 89824"/>
                <a:gd name="connsiteY0" fmla="*/ 0 h 89824"/>
                <a:gd name="connsiteX1" fmla="*/ 89824 w 89824"/>
                <a:gd name="connsiteY1" fmla="*/ 44912 h 89824"/>
                <a:gd name="connsiteX2" fmla="*/ 44912 w 89824"/>
                <a:gd name="connsiteY2" fmla="*/ 89824 h 89824"/>
                <a:gd name="connsiteX3" fmla="*/ 0 w 89824"/>
                <a:gd name="connsiteY3" fmla="*/ 44912 h 89824"/>
              </a:gdLst>
              <a:ahLst/>
              <a:cxnLst>
                <a:cxn ang="0">
                  <a:pos x="connsiteX0" y="connsiteY0"/>
                </a:cxn>
                <a:cxn ang="0">
                  <a:pos x="connsiteX1" y="connsiteY1"/>
                </a:cxn>
                <a:cxn ang="0">
                  <a:pos x="connsiteX2" y="connsiteY2"/>
                </a:cxn>
                <a:cxn ang="0">
                  <a:pos x="connsiteX3" y="connsiteY3"/>
                </a:cxn>
              </a:cxnLst>
              <a:rect l="l" t="t" r="r" b="b"/>
              <a:pathLst>
                <a:path w="89824" h="89824">
                  <a:moveTo>
                    <a:pt x="44912" y="0"/>
                  </a:moveTo>
                  <a:lnTo>
                    <a:pt x="89824" y="44912"/>
                  </a:lnTo>
                  <a:lnTo>
                    <a:pt x="44912" y="89824"/>
                  </a:lnTo>
                  <a:lnTo>
                    <a:pt x="0" y="44912"/>
                  </a:lnTo>
                  <a:close/>
                </a:path>
              </a:pathLst>
            </a:custGeom>
            <a:solidFill>
              <a:schemeClr val="accent1"/>
            </a:solid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chemeClr val="accent1"/>
                </a:solidFill>
              </a:endParaRPr>
            </a:p>
          </p:txBody>
        </p:sp>
      </p:grpSp>
      <p:sp>
        <p:nvSpPr>
          <p:cNvPr id="112" name="任意多边形: 形状 111">
            <a:extLst>
              <a:ext uri="{FF2B5EF4-FFF2-40B4-BE49-F238E27FC236}">
                <a16:creationId xmlns:a16="http://schemas.microsoft.com/office/drawing/2014/main" id="{690E6C7D-9E8B-4AFA-9453-EBBA9AE6F479}"/>
              </a:ext>
            </a:extLst>
          </p:cNvPr>
          <p:cNvSpPr/>
          <p:nvPr/>
        </p:nvSpPr>
        <p:spPr>
          <a:xfrm flipH="1">
            <a:off x="3575248" y="3175741"/>
            <a:ext cx="5041501" cy="748012"/>
          </a:xfrm>
          <a:custGeom>
            <a:avLst/>
            <a:gdLst>
              <a:gd name="connsiteX0" fmla="*/ 2519550 w 5041501"/>
              <a:gd name="connsiteY0" fmla="*/ 0 h 748012"/>
              <a:gd name="connsiteX1" fmla="*/ 2343499 w 5041501"/>
              <a:gd name="connsiteY1" fmla="*/ 152268 h 748012"/>
              <a:gd name="connsiteX2" fmla="*/ 2311026 w 5041501"/>
              <a:gd name="connsiteY2" fmla="*/ 156027 h 748012"/>
              <a:gd name="connsiteX3" fmla="*/ 239534 w 5041501"/>
              <a:gd name="connsiteY3" fmla="*/ 156027 h 748012"/>
              <a:gd name="connsiteX4" fmla="*/ 196019 w 5041501"/>
              <a:gd name="connsiteY4" fmla="*/ 199542 h 748012"/>
              <a:gd name="connsiteX5" fmla="*/ 196019 w 5041501"/>
              <a:gd name="connsiteY5" fmla="*/ 211022 h 748012"/>
              <a:gd name="connsiteX6" fmla="*/ 187667 w 5041501"/>
              <a:gd name="connsiteY6" fmla="*/ 207562 h 748012"/>
              <a:gd name="connsiteX7" fmla="*/ 112929 w 5041501"/>
              <a:gd name="connsiteY7" fmla="*/ 207562 h 748012"/>
              <a:gd name="connsiteX8" fmla="*/ 83886 w 5041501"/>
              <a:gd name="connsiteY8" fmla="*/ 236605 h 748012"/>
              <a:gd name="connsiteX9" fmla="*/ 83886 w 5041501"/>
              <a:gd name="connsiteY9" fmla="*/ 232976 h 748012"/>
              <a:gd name="connsiteX10" fmla="*/ 0 w 5041501"/>
              <a:gd name="connsiteY10" fmla="*/ 379297 h 748012"/>
              <a:gd name="connsiteX11" fmla="*/ 83886 w 5041501"/>
              <a:gd name="connsiteY11" fmla="*/ 525619 h 748012"/>
              <a:gd name="connsiteX12" fmla="*/ 83886 w 5041501"/>
              <a:gd name="connsiteY12" fmla="*/ 521989 h 748012"/>
              <a:gd name="connsiteX13" fmla="*/ 112929 w 5041501"/>
              <a:gd name="connsiteY13" fmla="*/ 551032 h 748012"/>
              <a:gd name="connsiteX14" fmla="*/ 187667 w 5041501"/>
              <a:gd name="connsiteY14" fmla="*/ 551032 h 748012"/>
              <a:gd name="connsiteX15" fmla="*/ 196019 w 5041501"/>
              <a:gd name="connsiteY15" fmla="*/ 547573 h 748012"/>
              <a:gd name="connsiteX16" fmla="*/ 196019 w 5041501"/>
              <a:gd name="connsiteY16" fmla="*/ 559053 h 748012"/>
              <a:gd name="connsiteX17" fmla="*/ 239534 w 5041501"/>
              <a:gd name="connsiteY17" fmla="*/ 602568 h 748012"/>
              <a:gd name="connsiteX18" fmla="*/ 2361155 w 5041501"/>
              <a:gd name="connsiteY18" fmla="*/ 602568 h 748012"/>
              <a:gd name="connsiteX19" fmla="*/ 2435123 w 5041501"/>
              <a:gd name="connsiteY19" fmla="*/ 631159 h 748012"/>
              <a:gd name="connsiteX20" fmla="*/ 2519550 w 5041501"/>
              <a:gd name="connsiteY20" fmla="*/ 748012 h 748012"/>
              <a:gd name="connsiteX21" fmla="*/ 2603977 w 5041501"/>
              <a:gd name="connsiteY21" fmla="*/ 631159 h 748012"/>
              <a:gd name="connsiteX22" fmla="*/ 2677946 w 5041501"/>
              <a:gd name="connsiteY22" fmla="*/ 602568 h 748012"/>
              <a:gd name="connsiteX23" fmla="*/ 4799569 w 5041501"/>
              <a:gd name="connsiteY23" fmla="*/ 602568 h 748012"/>
              <a:gd name="connsiteX24" fmla="*/ 4843084 w 5041501"/>
              <a:gd name="connsiteY24" fmla="*/ 559053 h 748012"/>
              <a:gd name="connsiteX25" fmla="*/ 4843084 w 5041501"/>
              <a:gd name="connsiteY25" fmla="*/ 545949 h 748012"/>
              <a:gd name="connsiteX26" fmla="*/ 4855357 w 5041501"/>
              <a:gd name="connsiteY26" fmla="*/ 551032 h 748012"/>
              <a:gd name="connsiteX27" fmla="*/ 4930095 w 5041501"/>
              <a:gd name="connsiteY27" fmla="*/ 551032 h 748012"/>
              <a:gd name="connsiteX28" fmla="*/ 4959138 w 5041501"/>
              <a:gd name="connsiteY28" fmla="*/ 521989 h 748012"/>
              <a:gd name="connsiteX29" fmla="*/ 4959138 w 5041501"/>
              <a:gd name="connsiteY29" fmla="*/ 512456 h 748012"/>
              <a:gd name="connsiteX30" fmla="*/ 4964207 w 5041501"/>
              <a:gd name="connsiteY30" fmla="*/ 468664 h 748012"/>
              <a:gd name="connsiteX31" fmla="*/ 5041501 w 5041501"/>
              <a:gd name="connsiteY31" fmla="*/ 379297 h 748012"/>
              <a:gd name="connsiteX32" fmla="*/ 4964207 w 5041501"/>
              <a:gd name="connsiteY32" fmla="*/ 289931 h 748012"/>
              <a:gd name="connsiteX33" fmla="*/ 4959138 w 5041501"/>
              <a:gd name="connsiteY33" fmla="*/ 246138 h 748012"/>
              <a:gd name="connsiteX34" fmla="*/ 4959138 w 5041501"/>
              <a:gd name="connsiteY34" fmla="*/ 236605 h 748012"/>
              <a:gd name="connsiteX35" fmla="*/ 4930095 w 5041501"/>
              <a:gd name="connsiteY35" fmla="*/ 207562 h 748012"/>
              <a:gd name="connsiteX36" fmla="*/ 4855357 w 5041501"/>
              <a:gd name="connsiteY36" fmla="*/ 207562 h 748012"/>
              <a:gd name="connsiteX37" fmla="*/ 4843084 w 5041501"/>
              <a:gd name="connsiteY37" fmla="*/ 212646 h 748012"/>
              <a:gd name="connsiteX38" fmla="*/ 4843084 w 5041501"/>
              <a:gd name="connsiteY38" fmla="*/ 199542 h 748012"/>
              <a:gd name="connsiteX39" fmla="*/ 4799569 w 5041501"/>
              <a:gd name="connsiteY39" fmla="*/ 156027 h 748012"/>
              <a:gd name="connsiteX40" fmla="*/ 2728074 w 5041501"/>
              <a:gd name="connsiteY40" fmla="*/ 156027 h 748012"/>
              <a:gd name="connsiteX41" fmla="*/ 2695601 w 5041501"/>
              <a:gd name="connsiteY41" fmla="*/ 152268 h 748012"/>
              <a:gd name="connsiteX42" fmla="*/ 2519550 w 5041501"/>
              <a:gd name="connsiteY42" fmla="*/ 0 h 74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41501" h="748012">
                <a:moveTo>
                  <a:pt x="2519550" y="0"/>
                </a:moveTo>
                <a:cubicBezTo>
                  <a:pt x="2519550" y="68450"/>
                  <a:pt x="2446957" y="127181"/>
                  <a:pt x="2343499" y="152268"/>
                </a:cubicBezTo>
                <a:lnTo>
                  <a:pt x="2311026" y="156027"/>
                </a:lnTo>
                <a:lnTo>
                  <a:pt x="239534" y="156027"/>
                </a:lnTo>
                <a:cubicBezTo>
                  <a:pt x="215501" y="156027"/>
                  <a:pt x="196019" y="175509"/>
                  <a:pt x="196019" y="199542"/>
                </a:cubicBezTo>
                <a:lnTo>
                  <a:pt x="196019" y="211022"/>
                </a:lnTo>
                <a:lnTo>
                  <a:pt x="187667" y="207562"/>
                </a:lnTo>
                <a:lnTo>
                  <a:pt x="112929" y="207562"/>
                </a:lnTo>
                <a:cubicBezTo>
                  <a:pt x="96889" y="207562"/>
                  <a:pt x="83886" y="220565"/>
                  <a:pt x="83886" y="236605"/>
                </a:cubicBezTo>
                <a:lnTo>
                  <a:pt x="83886" y="232976"/>
                </a:lnTo>
                <a:cubicBezTo>
                  <a:pt x="83886" y="313787"/>
                  <a:pt x="46328" y="379297"/>
                  <a:pt x="0" y="379297"/>
                </a:cubicBezTo>
                <a:cubicBezTo>
                  <a:pt x="46328" y="379297"/>
                  <a:pt x="83886" y="444808"/>
                  <a:pt x="83886" y="525619"/>
                </a:cubicBezTo>
                <a:lnTo>
                  <a:pt x="83886" y="521989"/>
                </a:lnTo>
                <a:cubicBezTo>
                  <a:pt x="83886" y="538029"/>
                  <a:pt x="96889" y="551032"/>
                  <a:pt x="112929" y="551032"/>
                </a:cubicBezTo>
                <a:lnTo>
                  <a:pt x="187667" y="551032"/>
                </a:lnTo>
                <a:lnTo>
                  <a:pt x="196019" y="547573"/>
                </a:lnTo>
                <a:lnTo>
                  <a:pt x="196019" y="559053"/>
                </a:lnTo>
                <a:cubicBezTo>
                  <a:pt x="196019" y="583086"/>
                  <a:pt x="215501" y="602568"/>
                  <a:pt x="239534" y="602568"/>
                </a:cubicBezTo>
                <a:lnTo>
                  <a:pt x="2361155" y="602568"/>
                </a:lnTo>
                <a:lnTo>
                  <a:pt x="2435123" y="631159"/>
                </a:lnTo>
                <a:cubicBezTo>
                  <a:pt x="2487287" y="661065"/>
                  <a:pt x="2519550" y="702378"/>
                  <a:pt x="2519550" y="748012"/>
                </a:cubicBezTo>
                <a:cubicBezTo>
                  <a:pt x="2519550" y="702378"/>
                  <a:pt x="2551814" y="661065"/>
                  <a:pt x="2603977" y="631159"/>
                </a:cubicBezTo>
                <a:lnTo>
                  <a:pt x="2677946" y="602568"/>
                </a:lnTo>
                <a:lnTo>
                  <a:pt x="4799569" y="602568"/>
                </a:lnTo>
                <a:cubicBezTo>
                  <a:pt x="4823602" y="602568"/>
                  <a:pt x="4843084" y="583086"/>
                  <a:pt x="4843084" y="559053"/>
                </a:cubicBezTo>
                <a:lnTo>
                  <a:pt x="4843084" y="545949"/>
                </a:lnTo>
                <a:lnTo>
                  <a:pt x="4855357" y="551032"/>
                </a:lnTo>
                <a:lnTo>
                  <a:pt x="4930095" y="551032"/>
                </a:lnTo>
                <a:cubicBezTo>
                  <a:pt x="4946135" y="551032"/>
                  <a:pt x="4959138" y="538029"/>
                  <a:pt x="4959138" y="521989"/>
                </a:cubicBezTo>
                <a:lnTo>
                  <a:pt x="4959138" y="512456"/>
                </a:lnTo>
                <a:lnTo>
                  <a:pt x="4964207" y="468664"/>
                </a:lnTo>
                <a:cubicBezTo>
                  <a:pt x="4976941" y="416147"/>
                  <a:pt x="5006754" y="379297"/>
                  <a:pt x="5041501" y="379297"/>
                </a:cubicBezTo>
                <a:cubicBezTo>
                  <a:pt x="5006754" y="379297"/>
                  <a:pt x="4976941" y="342448"/>
                  <a:pt x="4964207" y="289931"/>
                </a:cubicBezTo>
                <a:lnTo>
                  <a:pt x="4959138" y="246138"/>
                </a:lnTo>
                <a:lnTo>
                  <a:pt x="4959138" y="236605"/>
                </a:lnTo>
                <a:cubicBezTo>
                  <a:pt x="4959138" y="220565"/>
                  <a:pt x="4946135" y="207562"/>
                  <a:pt x="4930095" y="207562"/>
                </a:cubicBezTo>
                <a:lnTo>
                  <a:pt x="4855357" y="207562"/>
                </a:lnTo>
                <a:lnTo>
                  <a:pt x="4843084" y="212646"/>
                </a:lnTo>
                <a:lnTo>
                  <a:pt x="4843084" y="199542"/>
                </a:lnTo>
                <a:cubicBezTo>
                  <a:pt x="4843084" y="175509"/>
                  <a:pt x="4823602" y="156027"/>
                  <a:pt x="4799569" y="156027"/>
                </a:cubicBezTo>
                <a:lnTo>
                  <a:pt x="2728074" y="156027"/>
                </a:lnTo>
                <a:lnTo>
                  <a:pt x="2695601" y="152268"/>
                </a:lnTo>
                <a:cubicBezTo>
                  <a:pt x="2592144" y="127181"/>
                  <a:pt x="2519550" y="68450"/>
                  <a:pt x="2519550" y="0"/>
                </a:cubicBezTo>
                <a:close/>
              </a:path>
            </a:pathLst>
          </a:cu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dirty="0"/>
          </a:p>
        </p:txBody>
      </p:sp>
      <p:sp>
        <p:nvSpPr>
          <p:cNvPr id="114" name="任意多边形: 形状 113">
            <a:extLst>
              <a:ext uri="{FF2B5EF4-FFF2-40B4-BE49-F238E27FC236}">
                <a16:creationId xmlns:a16="http://schemas.microsoft.com/office/drawing/2014/main" id="{0601CB62-529F-44D0-B06D-1A68E1CD3203}"/>
              </a:ext>
            </a:extLst>
          </p:cNvPr>
          <p:cNvSpPr/>
          <p:nvPr/>
        </p:nvSpPr>
        <p:spPr>
          <a:xfrm flipH="1">
            <a:off x="6047834" y="4606929"/>
            <a:ext cx="274619" cy="116571"/>
          </a:xfrm>
          <a:custGeom>
            <a:avLst/>
            <a:gdLst>
              <a:gd name="connsiteX0" fmla="*/ 0 w 469210"/>
              <a:gd name="connsiteY0" fmla="*/ 0 h 199171"/>
              <a:gd name="connsiteX1" fmla="*/ 248831 w 469210"/>
              <a:gd name="connsiteY1" fmla="*/ 122544 h 199171"/>
              <a:gd name="connsiteX2" fmla="*/ 469210 w 469210"/>
              <a:gd name="connsiteY2" fmla="*/ 103077 h 199171"/>
              <a:gd name="connsiteX3" fmla="*/ 332191 w 469210"/>
              <a:gd name="connsiteY3" fmla="*/ 140514 h 199171"/>
              <a:gd name="connsiteX4" fmla="*/ 74624 w 469210"/>
              <a:gd name="connsiteY4" fmla="*/ 160230 h 199171"/>
              <a:gd name="connsiteX5" fmla="*/ 174207 w 469210"/>
              <a:gd name="connsiteY5" fmla="*/ 140014 h 199171"/>
              <a:gd name="connsiteX6" fmla="*/ 0 w 469210"/>
              <a:gd name="connsiteY6" fmla="*/ 0 h 19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0" h="199171">
                <a:moveTo>
                  <a:pt x="0" y="0"/>
                </a:moveTo>
                <a:cubicBezTo>
                  <a:pt x="89350" y="25207"/>
                  <a:pt x="176703" y="62894"/>
                  <a:pt x="248831" y="122544"/>
                </a:cubicBezTo>
                <a:cubicBezTo>
                  <a:pt x="319962" y="98334"/>
                  <a:pt x="395085" y="99333"/>
                  <a:pt x="469210" y="103077"/>
                </a:cubicBezTo>
                <a:cubicBezTo>
                  <a:pt x="432023" y="141262"/>
                  <a:pt x="380610" y="138267"/>
                  <a:pt x="332191" y="140514"/>
                </a:cubicBezTo>
                <a:cubicBezTo>
                  <a:pt x="273040" y="228865"/>
                  <a:pt x="154490" y="201910"/>
                  <a:pt x="74624" y="160230"/>
                </a:cubicBezTo>
                <a:cubicBezTo>
                  <a:pt x="99582" y="155239"/>
                  <a:pt x="149498" y="145006"/>
                  <a:pt x="174207" y="140014"/>
                </a:cubicBezTo>
                <a:cubicBezTo>
                  <a:pt x="128534" y="77869"/>
                  <a:pt x="44425" y="63892"/>
                  <a:pt x="0" y="0"/>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115" name="任意多边形: 形状 114">
            <a:extLst>
              <a:ext uri="{FF2B5EF4-FFF2-40B4-BE49-F238E27FC236}">
                <a16:creationId xmlns:a16="http://schemas.microsoft.com/office/drawing/2014/main" id="{90D77D1C-2162-4D27-BAB4-6AB75B4F9E41}"/>
              </a:ext>
            </a:extLst>
          </p:cNvPr>
          <p:cNvSpPr/>
          <p:nvPr/>
        </p:nvSpPr>
        <p:spPr>
          <a:xfrm flipH="1">
            <a:off x="6368251" y="4315158"/>
            <a:ext cx="274619" cy="117321"/>
          </a:xfrm>
          <a:custGeom>
            <a:avLst/>
            <a:gdLst>
              <a:gd name="connsiteX0" fmla="*/ 0 w 477196"/>
              <a:gd name="connsiteY0" fmla="*/ 0 h 203865"/>
              <a:gd name="connsiteX1" fmla="*/ 260062 w 477196"/>
              <a:gd name="connsiteY1" fmla="*/ 123292 h 203865"/>
              <a:gd name="connsiteX2" fmla="*/ 477197 w 477196"/>
              <a:gd name="connsiteY2" fmla="*/ 114058 h 203865"/>
              <a:gd name="connsiteX3" fmla="*/ 345918 w 477196"/>
              <a:gd name="connsiteY3" fmla="*/ 146004 h 203865"/>
              <a:gd name="connsiteX4" fmla="*/ 74624 w 477196"/>
              <a:gd name="connsiteY4" fmla="*/ 171461 h 203865"/>
              <a:gd name="connsiteX5" fmla="*/ 180946 w 477196"/>
              <a:gd name="connsiteY5" fmla="*/ 141262 h 203865"/>
              <a:gd name="connsiteX6" fmla="*/ 0 w 477196"/>
              <a:gd name="connsiteY6" fmla="*/ 0 h 2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196" h="203865">
                <a:moveTo>
                  <a:pt x="0" y="0"/>
                </a:moveTo>
                <a:cubicBezTo>
                  <a:pt x="89849" y="33693"/>
                  <a:pt x="179947" y="69383"/>
                  <a:pt x="260062" y="123292"/>
                </a:cubicBezTo>
                <a:cubicBezTo>
                  <a:pt x="331692" y="108567"/>
                  <a:pt x="404569" y="100331"/>
                  <a:pt x="477197" y="114058"/>
                </a:cubicBezTo>
                <a:cubicBezTo>
                  <a:pt x="438512" y="141762"/>
                  <a:pt x="392589" y="147751"/>
                  <a:pt x="345918" y="146004"/>
                </a:cubicBezTo>
                <a:cubicBezTo>
                  <a:pt x="279030" y="237600"/>
                  <a:pt x="164224" y="199914"/>
                  <a:pt x="74624" y="171461"/>
                </a:cubicBezTo>
                <a:cubicBezTo>
                  <a:pt x="110065" y="161728"/>
                  <a:pt x="145505" y="151745"/>
                  <a:pt x="180946" y="141262"/>
                </a:cubicBezTo>
                <a:cubicBezTo>
                  <a:pt x="123792" y="89599"/>
                  <a:pt x="47919" y="61896"/>
                  <a:pt x="0" y="0"/>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116" name="任意多边形: 形状 115">
            <a:extLst>
              <a:ext uri="{FF2B5EF4-FFF2-40B4-BE49-F238E27FC236}">
                <a16:creationId xmlns:a16="http://schemas.microsoft.com/office/drawing/2014/main" id="{E3679F13-808C-4F75-86E5-30A9E50A6C6F}"/>
              </a:ext>
            </a:extLst>
          </p:cNvPr>
          <p:cNvSpPr/>
          <p:nvPr/>
        </p:nvSpPr>
        <p:spPr>
          <a:xfrm flipH="1">
            <a:off x="5421118" y="4551908"/>
            <a:ext cx="275661" cy="117809"/>
          </a:xfrm>
          <a:custGeom>
            <a:avLst/>
            <a:gdLst>
              <a:gd name="connsiteX0" fmla="*/ 0 w 471207"/>
              <a:gd name="connsiteY0" fmla="*/ 0 h 201379"/>
              <a:gd name="connsiteX1" fmla="*/ 251577 w 471207"/>
              <a:gd name="connsiteY1" fmla="*/ 123792 h 201379"/>
              <a:gd name="connsiteX2" fmla="*/ 471207 w 471207"/>
              <a:gd name="connsiteY2" fmla="*/ 110314 h 201379"/>
              <a:gd name="connsiteX3" fmla="*/ 337682 w 471207"/>
              <a:gd name="connsiteY3" fmla="*/ 146753 h 201379"/>
              <a:gd name="connsiteX4" fmla="*/ 72628 w 471207"/>
              <a:gd name="connsiteY4" fmla="*/ 169715 h 201379"/>
              <a:gd name="connsiteX5" fmla="*/ 173209 w 471207"/>
              <a:gd name="connsiteY5" fmla="*/ 134773 h 201379"/>
              <a:gd name="connsiteX6" fmla="*/ 0 w 471207"/>
              <a:gd name="connsiteY6" fmla="*/ 0 h 2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07" h="201379">
                <a:moveTo>
                  <a:pt x="0" y="0"/>
                </a:moveTo>
                <a:cubicBezTo>
                  <a:pt x="88851" y="29950"/>
                  <a:pt x="173458" y="71630"/>
                  <a:pt x="251577" y="123792"/>
                </a:cubicBezTo>
                <a:cubicBezTo>
                  <a:pt x="321959" y="97586"/>
                  <a:pt x="397831" y="100331"/>
                  <a:pt x="471207" y="110314"/>
                </a:cubicBezTo>
                <a:cubicBezTo>
                  <a:pt x="432273" y="139266"/>
                  <a:pt x="383604" y="141013"/>
                  <a:pt x="337682" y="146753"/>
                </a:cubicBezTo>
                <a:cubicBezTo>
                  <a:pt x="268299" y="227118"/>
                  <a:pt x="159232" y="204406"/>
                  <a:pt x="72628" y="169715"/>
                </a:cubicBezTo>
                <a:cubicBezTo>
                  <a:pt x="97836" y="160979"/>
                  <a:pt x="148251" y="143509"/>
                  <a:pt x="173209" y="134773"/>
                </a:cubicBezTo>
                <a:cubicBezTo>
                  <a:pt x="115805" y="89350"/>
                  <a:pt x="42928" y="61896"/>
                  <a:pt x="0" y="0"/>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117" name="任意多边形: 形状 116">
            <a:extLst>
              <a:ext uri="{FF2B5EF4-FFF2-40B4-BE49-F238E27FC236}">
                <a16:creationId xmlns:a16="http://schemas.microsoft.com/office/drawing/2014/main" id="{CD2284DC-97FD-4B13-AE8E-03D9F18CD69A}"/>
              </a:ext>
            </a:extLst>
          </p:cNvPr>
          <p:cNvSpPr/>
          <p:nvPr/>
        </p:nvSpPr>
        <p:spPr>
          <a:xfrm flipH="1">
            <a:off x="6854394" y="4496764"/>
            <a:ext cx="519790" cy="247577"/>
          </a:xfrm>
          <a:custGeom>
            <a:avLst/>
            <a:gdLst>
              <a:gd name="connsiteX0" fmla="*/ 0 w 535349"/>
              <a:gd name="connsiteY0" fmla="*/ 0 h 254988"/>
              <a:gd name="connsiteX1" fmla="*/ 316967 w 535349"/>
              <a:gd name="connsiteY1" fmla="*/ 166720 h 254988"/>
              <a:gd name="connsiteX2" fmla="*/ 525116 w 535349"/>
              <a:gd name="connsiteY2" fmla="*/ 146753 h 254988"/>
              <a:gd name="connsiteX3" fmla="*/ 535349 w 535349"/>
              <a:gd name="connsiteY3" fmla="*/ 174456 h 254988"/>
              <a:gd name="connsiteX4" fmla="*/ 394586 w 535349"/>
              <a:gd name="connsiteY4" fmla="*/ 178699 h 254988"/>
              <a:gd name="connsiteX5" fmla="*/ 409062 w 535349"/>
              <a:gd name="connsiteY5" fmla="*/ 222126 h 254988"/>
              <a:gd name="connsiteX6" fmla="*/ 90098 w 535349"/>
              <a:gd name="connsiteY6" fmla="*/ 215637 h 254988"/>
              <a:gd name="connsiteX7" fmla="*/ 200662 w 535349"/>
              <a:gd name="connsiteY7" fmla="*/ 199165 h 254988"/>
              <a:gd name="connsiteX8" fmla="*/ 0 w 535349"/>
              <a:gd name="connsiteY8" fmla="*/ 0 h 2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349" h="254988">
                <a:moveTo>
                  <a:pt x="0" y="0"/>
                </a:moveTo>
                <a:cubicBezTo>
                  <a:pt x="102577" y="62645"/>
                  <a:pt x="228366" y="81862"/>
                  <a:pt x="316967" y="166720"/>
                </a:cubicBezTo>
                <a:cubicBezTo>
                  <a:pt x="380360" y="130281"/>
                  <a:pt x="455234" y="130281"/>
                  <a:pt x="525116" y="146753"/>
                </a:cubicBezTo>
                <a:cubicBezTo>
                  <a:pt x="527612" y="153492"/>
                  <a:pt x="532853" y="167468"/>
                  <a:pt x="535349" y="174456"/>
                </a:cubicBezTo>
                <a:cubicBezTo>
                  <a:pt x="488677" y="181195"/>
                  <a:pt x="441257" y="178699"/>
                  <a:pt x="394586" y="178699"/>
                </a:cubicBezTo>
                <a:cubicBezTo>
                  <a:pt x="398080" y="189431"/>
                  <a:pt x="405318" y="211145"/>
                  <a:pt x="409062" y="222126"/>
                </a:cubicBezTo>
                <a:cubicBezTo>
                  <a:pt x="306983" y="277284"/>
                  <a:pt x="193175" y="254572"/>
                  <a:pt x="90098" y="215637"/>
                </a:cubicBezTo>
                <a:cubicBezTo>
                  <a:pt x="126287" y="207401"/>
                  <a:pt x="163225" y="201661"/>
                  <a:pt x="200662" y="199165"/>
                </a:cubicBezTo>
                <a:cubicBezTo>
                  <a:pt x="188183" y="89599"/>
                  <a:pt x="35440" y="98834"/>
                  <a:pt x="0" y="0"/>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118" name="任意多边形: 形状 117">
            <a:extLst>
              <a:ext uri="{FF2B5EF4-FFF2-40B4-BE49-F238E27FC236}">
                <a16:creationId xmlns:a16="http://schemas.microsoft.com/office/drawing/2014/main" id="{C5FBDF7C-5564-4B6F-B135-02D3380129B1}"/>
              </a:ext>
            </a:extLst>
          </p:cNvPr>
          <p:cNvSpPr/>
          <p:nvPr/>
        </p:nvSpPr>
        <p:spPr>
          <a:xfrm flipH="1">
            <a:off x="6642870" y="4878083"/>
            <a:ext cx="142046" cy="97575"/>
          </a:xfrm>
          <a:custGeom>
            <a:avLst/>
            <a:gdLst>
              <a:gd name="connsiteX0" fmla="*/ 0 w 286302"/>
              <a:gd name="connsiteY0" fmla="*/ 36938 h 196669"/>
              <a:gd name="connsiteX1" fmla="*/ 196170 w 286302"/>
              <a:gd name="connsiteY1" fmla="*/ 0 h 196669"/>
              <a:gd name="connsiteX2" fmla="*/ 284272 w 286302"/>
              <a:gd name="connsiteY2" fmla="*/ 196669 h 196669"/>
              <a:gd name="connsiteX3" fmla="*/ 157485 w 286302"/>
              <a:gd name="connsiteY3" fmla="*/ 37687 h 196669"/>
              <a:gd name="connsiteX4" fmla="*/ 14975 w 286302"/>
              <a:gd name="connsiteY4" fmla="*/ 148999 h 196669"/>
              <a:gd name="connsiteX5" fmla="*/ 54658 w 286302"/>
              <a:gd name="connsiteY5" fmla="*/ 72129 h 196669"/>
              <a:gd name="connsiteX6" fmla="*/ 0 w 286302"/>
              <a:gd name="connsiteY6" fmla="*/ 36938 h 1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02" h="196669">
                <a:moveTo>
                  <a:pt x="0" y="36938"/>
                </a:moveTo>
                <a:cubicBezTo>
                  <a:pt x="66139" y="28951"/>
                  <a:pt x="130031" y="8486"/>
                  <a:pt x="196170" y="0"/>
                </a:cubicBezTo>
                <a:cubicBezTo>
                  <a:pt x="259314" y="44924"/>
                  <a:pt x="295503" y="118800"/>
                  <a:pt x="284272" y="196669"/>
                </a:cubicBezTo>
                <a:cubicBezTo>
                  <a:pt x="246086" y="140514"/>
                  <a:pt x="208898" y="82861"/>
                  <a:pt x="157485" y="37687"/>
                </a:cubicBezTo>
                <a:cubicBezTo>
                  <a:pt x="110564" y="75623"/>
                  <a:pt x="70132" y="122544"/>
                  <a:pt x="14975" y="148999"/>
                </a:cubicBezTo>
                <a:cubicBezTo>
                  <a:pt x="24958" y="129782"/>
                  <a:pt x="44924" y="91346"/>
                  <a:pt x="54658" y="72129"/>
                </a:cubicBezTo>
                <a:cubicBezTo>
                  <a:pt x="36439" y="60398"/>
                  <a:pt x="18219" y="48668"/>
                  <a:pt x="0" y="36938"/>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119" name="任意多边形: 形状 118">
            <a:extLst>
              <a:ext uri="{FF2B5EF4-FFF2-40B4-BE49-F238E27FC236}">
                <a16:creationId xmlns:a16="http://schemas.microsoft.com/office/drawing/2014/main" id="{C92CC67B-C65E-4502-839F-1D17F28397B4}"/>
              </a:ext>
            </a:extLst>
          </p:cNvPr>
          <p:cNvSpPr/>
          <p:nvPr/>
        </p:nvSpPr>
        <p:spPr>
          <a:xfrm flipH="1">
            <a:off x="4183860" y="4761687"/>
            <a:ext cx="192947" cy="83810"/>
          </a:xfrm>
          <a:custGeom>
            <a:avLst/>
            <a:gdLst>
              <a:gd name="connsiteX0" fmla="*/ 0 w 407813"/>
              <a:gd name="connsiteY0" fmla="*/ 30948 h 177142"/>
              <a:gd name="connsiteX1" fmla="*/ 11980 w 407813"/>
              <a:gd name="connsiteY1" fmla="*/ 0 h 177142"/>
              <a:gd name="connsiteX2" fmla="*/ 215138 w 407813"/>
              <a:gd name="connsiteY2" fmla="*/ 106820 h 177142"/>
              <a:gd name="connsiteX3" fmla="*/ 407814 w 407813"/>
              <a:gd name="connsiteY3" fmla="*/ 98834 h 177142"/>
              <a:gd name="connsiteX4" fmla="*/ 287516 w 407813"/>
              <a:gd name="connsiteY4" fmla="*/ 136021 h 177142"/>
              <a:gd name="connsiteX5" fmla="*/ 49916 w 407813"/>
              <a:gd name="connsiteY5" fmla="*/ 153242 h 177142"/>
              <a:gd name="connsiteX6" fmla="*/ 140763 w 407813"/>
              <a:gd name="connsiteY6" fmla="*/ 120048 h 177142"/>
              <a:gd name="connsiteX7" fmla="*/ 0 w 407813"/>
              <a:gd name="connsiteY7" fmla="*/ 30948 h 17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813" h="177142">
                <a:moveTo>
                  <a:pt x="0" y="30948"/>
                </a:moveTo>
                <a:cubicBezTo>
                  <a:pt x="2995" y="23211"/>
                  <a:pt x="8985" y="7737"/>
                  <a:pt x="11980" y="0"/>
                </a:cubicBezTo>
                <a:cubicBezTo>
                  <a:pt x="80864" y="33194"/>
                  <a:pt x="149998" y="66139"/>
                  <a:pt x="215138" y="106820"/>
                </a:cubicBezTo>
                <a:cubicBezTo>
                  <a:pt x="277783" y="88601"/>
                  <a:pt x="343672" y="84608"/>
                  <a:pt x="407814" y="98834"/>
                </a:cubicBezTo>
                <a:cubicBezTo>
                  <a:pt x="369628" y="116803"/>
                  <a:pt x="328697" y="127785"/>
                  <a:pt x="287516" y="136021"/>
                </a:cubicBezTo>
                <a:cubicBezTo>
                  <a:pt x="221378" y="201910"/>
                  <a:pt x="128534" y="173708"/>
                  <a:pt x="49916" y="153242"/>
                </a:cubicBezTo>
                <a:cubicBezTo>
                  <a:pt x="80115" y="142011"/>
                  <a:pt x="110564" y="131030"/>
                  <a:pt x="140763" y="120048"/>
                </a:cubicBezTo>
                <a:cubicBezTo>
                  <a:pt x="97586" y="84857"/>
                  <a:pt x="48668" y="57653"/>
                  <a:pt x="0" y="30948"/>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120" name="任意多边形: 形状 119">
            <a:extLst>
              <a:ext uri="{FF2B5EF4-FFF2-40B4-BE49-F238E27FC236}">
                <a16:creationId xmlns:a16="http://schemas.microsoft.com/office/drawing/2014/main" id="{D09C56BD-D2F5-487B-8386-C49E706AA045}"/>
              </a:ext>
            </a:extLst>
          </p:cNvPr>
          <p:cNvSpPr/>
          <p:nvPr/>
        </p:nvSpPr>
        <p:spPr>
          <a:xfrm flipH="1">
            <a:off x="7641650" y="4598159"/>
            <a:ext cx="366491" cy="161920"/>
          </a:xfrm>
          <a:custGeom>
            <a:avLst/>
            <a:gdLst>
              <a:gd name="connsiteX0" fmla="*/ 0 w 477446"/>
              <a:gd name="connsiteY0" fmla="*/ 0 h 210941"/>
              <a:gd name="connsiteX1" fmla="*/ 263557 w 477446"/>
              <a:gd name="connsiteY1" fmla="*/ 126038 h 210941"/>
              <a:gd name="connsiteX2" fmla="*/ 477446 w 477446"/>
              <a:gd name="connsiteY2" fmla="*/ 116803 h 210941"/>
              <a:gd name="connsiteX3" fmla="*/ 301992 w 477446"/>
              <a:gd name="connsiteY3" fmla="*/ 187684 h 210941"/>
              <a:gd name="connsiteX4" fmla="*/ 76621 w 477446"/>
              <a:gd name="connsiteY4" fmla="*/ 174456 h 210941"/>
              <a:gd name="connsiteX5" fmla="*/ 177202 w 477446"/>
              <a:gd name="connsiteY5" fmla="*/ 148500 h 210941"/>
              <a:gd name="connsiteX6" fmla="*/ 0 w 477446"/>
              <a:gd name="connsiteY6" fmla="*/ 0 h 21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46" h="210941">
                <a:moveTo>
                  <a:pt x="0" y="0"/>
                </a:moveTo>
                <a:cubicBezTo>
                  <a:pt x="89849" y="37437"/>
                  <a:pt x="180197" y="75124"/>
                  <a:pt x="263557" y="126038"/>
                </a:cubicBezTo>
                <a:cubicBezTo>
                  <a:pt x="334188" y="113309"/>
                  <a:pt x="406067" y="105572"/>
                  <a:pt x="477446" y="116803"/>
                </a:cubicBezTo>
                <a:cubicBezTo>
                  <a:pt x="426283" y="157485"/>
                  <a:pt x="354653" y="148999"/>
                  <a:pt x="301992" y="187684"/>
                </a:cubicBezTo>
                <a:cubicBezTo>
                  <a:pt x="233357" y="235604"/>
                  <a:pt x="147502" y="198416"/>
                  <a:pt x="76621" y="174456"/>
                </a:cubicBezTo>
                <a:cubicBezTo>
                  <a:pt x="101829" y="167967"/>
                  <a:pt x="151994" y="154989"/>
                  <a:pt x="177202" y="148500"/>
                </a:cubicBezTo>
                <a:cubicBezTo>
                  <a:pt x="130530" y="84358"/>
                  <a:pt x="40432" y="71130"/>
                  <a:pt x="0" y="0"/>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121" name="任意多边形: 形状 120">
            <a:extLst>
              <a:ext uri="{FF2B5EF4-FFF2-40B4-BE49-F238E27FC236}">
                <a16:creationId xmlns:a16="http://schemas.microsoft.com/office/drawing/2014/main" id="{D8D0E3DE-64E9-46C1-AB2F-FA4579AAC3A8}"/>
              </a:ext>
            </a:extLst>
          </p:cNvPr>
          <p:cNvSpPr/>
          <p:nvPr/>
        </p:nvSpPr>
        <p:spPr>
          <a:xfrm flipH="1">
            <a:off x="4969467" y="4712861"/>
            <a:ext cx="275663" cy="116737"/>
          </a:xfrm>
          <a:custGeom>
            <a:avLst/>
            <a:gdLst>
              <a:gd name="connsiteX0" fmla="*/ 0 w 472704"/>
              <a:gd name="connsiteY0" fmla="*/ 0 h 200180"/>
              <a:gd name="connsiteX1" fmla="*/ 259064 w 472704"/>
              <a:gd name="connsiteY1" fmla="*/ 124541 h 200180"/>
              <a:gd name="connsiteX2" fmla="*/ 472705 w 472704"/>
              <a:gd name="connsiteY2" fmla="*/ 109815 h 200180"/>
              <a:gd name="connsiteX3" fmla="*/ 302741 w 472704"/>
              <a:gd name="connsiteY3" fmla="*/ 175455 h 200180"/>
              <a:gd name="connsiteX4" fmla="*/ 88102 w 472704"/>
              <a:gd name="connsiteY4" fmla="*/ 181445 h 200180"/>
              <a:gd name="connsiteX5" fmla="*/ 163974 w 472704"/>
              <a:gd name="connsiteY5" fmla="*/ 119799 h 200180"/>
              <a:gd name="connsiteX6" fmla="*/ 0 w 472704"/>
              <a:gd name="connsiteY6" fmla="*/ 0 h 20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704" h="200180">
                <a:moveTo>
                  <a:pt x="0" y="0"/>
                </a:moveTo>
                <a:cubicBezTo>
                  <a:pt x="92844" y="25707"/>
                  <a:pt x="181944" y="66388"/>
                  <a:pt x="259064" y="124541"/>
                </a:cubicBezTo>
                <a:cubicBezTo>
                  <a:pt x="327200" y="98085"/>
                  <a:pt x="401325" y="103326"/>
                  <a:pt x="472705" y="109815"/>
                </a:cubicBezTo>
                <a:cubicBezTo>
                  <a:pt x="423038" y="153492"/>
                  <a:pt x="346168" y="123043"/>
                  <a:pt x="302741" y="175455"/>
                </a:cubicBezTo>
                <a:cubicBezTo>
                  <a:pt x="242841" y="228865"/>
                  <a:pt x="157984" y="178699"/>
                  <a:pt x="88102" y="181445"/>
                </a:cubicBezTo>
                <a:cubicBezTo>
                  <a:pt x="112311" y="160480"/>
                  <a:pt x="158483" y="157236"/>
                  <a:pt x="163974" y="119799"/>
                </a:cubicBezTo>
                <a:cubicBezTo>
                  <a:pt x="108567" y="80614"/>
                  <a:pt x="45673" y="51413"/>
                  <a:pt x="0" y="0"/>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122" name="任意多边形: 形状 121">
            <a:extLst>
              <a:ext uri="{FF2B5EF4-FFF2-40B4-BE49-F238E27FC236}">
                <a16:creationId xmlns:a16="http://schemas.microsoft.com/office/drawing/2014/main" id="{E40FDC3C-E4DD-4675-85D7-245707B85634}"/>
              </a:ext>
            </a:extLst>
          </p:cNvPr>
          <p:cNvSpPr/>
          <p:nvPr/>
        </p:nvSpPr>
        <p:spPr>
          <a:xfrm flipH="1">
            <a:off x="4578595" y="4895833"/>
            <a:ext cx="142046" cy="99458"/>
          </a:xfrm>
          <a:custGeom>
            <a:avLst/>
            <a:gdLst>
              <a:gd name="connsiteX0" fmla="*/ 0 w 270544"/>
              <a:gd name="connsiteY0" fmla="*/ 34442 h 189431"/>
              <a:gd name="connsiteX1" fmla="*/ 185438 w 270544"/>
              <a:gd name="connsiteY1" fmla="*/ 0 h 189431"/>
              <a:gd name="connsiteX2" fmla="*/ 270545 w 270544"/>
              <a:gd name="connsiteY2" fmla="*/ 189432 h 189431"/>
              <a:gd name="connsiteX3" fmla="*/ 125289 w 270544"/>
              <a:gd name="connsiteY3" fmla="*/ 38935 h 189431"/>
              <a:gd name="connsiteX4" fmla="*/ 7987 w 270544"/>
              <a:gd name="connsiteY4" fmla="*/ 152244 h 189431"/>
              <a:gd name="connsiteX5" fmla="*/ 36439 w 270544"/>
              <a:gd name="connsiteY5" fmla="*/ 65140 h 189431"/>
              <a:gd name="connsiteX6" fmla="*/ 0 w 270544"/>
              <a:gd name="connsiteY6" fmla="*/ 34442 h 1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44" h="189431">
                <a:moveTo>
                  <a:pt x="0" y="34442"/>
                </a:moveTo>
                <a:cubicBezTo>
                  <a:pt x="61397" y="21714"/>
                  <a:pt x="122294" y="1997"/>
                  <a:pt x="185438" y="0"/>
                </a:cubicBezTo>
                <a:cubicBezTo>
                  <a:pt x="245088" y="43677"/>
                  <a:pt x="265304" y="119299"/>
                  <a:pt x="270545" y="189432"/>
                </a:cubicBezTo>
                <a:cubicBezTo>
                  <a:pt x="221877" y="139266"/>
                  <a:pt x="190679" y="71380"/>
                  <a:pt x="125289" y="38935"/>
                </a:cubicBezTo>
                <a:cubicBezTo>
                  <a:pt x="88601" y="79117"/>
                  <a:pt x="50914" y="118551"/>
                  <a:pt x="7987" y="152244"/>
                </a:cubicBezTo>
                <a:cubicBezTo>
                  <a:pt x="16971" y="122794"/>
                  <a:pt x="26456" y="93842"/>
                  <a:pt x="36439" y="65140"/>
                </a:cubicBezTo>
                <a:cubicBezTo>
                  <a:pt x="27454" y="57403"/>
                  <a:pt x="9234" y="42179"/>
                  <a:pt x="0" y="34442"/>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grpSp>
        <p:nvGrpSpPr>
          <p:cNvPr id="39" name="组合 38">
            <a:extLst>
              <a:ext uri="{FF2B5EF4-FFF2-40B4-BE49-F238E27FC236}">
                <a16:creationId xmlns:a16="http://schemas.microsoft.com/office/drawing/2014/main" id="{90DC5459-007D-4941-A864-19BF6BAF9A33}"/>
              </a:ext>
            </a:extLst>
          </p:cNvPr>
          <p:cNvGrpSpPr/>
          <p:nvPr/>
        </p:nvGrpSpPr>
        <p:grpSpPr>
          <a:xfrm flipH="1">
            <a:off x="8693358" y="3470180"/>
            <a:ext cx="909489" cy="179648"/>
            <a:chOff x="2731283" y="5385651"/>
            <a:chExt cx="909489" cy="179648"/>
          </a:xfrm>
        </p:grpSpPr>
        <p:cxnSp>
          <p:nvCxnSpPr>
            <p:cNvPr id="40" name="直接连接符 39">
              <a:extLst>
                <a:ext uri="{FF2B5EF4-FFF2-40B4-BE49-F238E27FC236}">
                  <a16:creationId xmlns:a16="http://schemas.microsoft.com/office/drawing/2014/main" id="{D6163ABF-17C3-46BD-958D-1CAB46FDF38E}"/>
                </a:ext>
              </a:extLst>
            </p:cNvPr>
            <p:cNvCxnSpPr>
              <a:cxnSpLocks/>
            </p:cNvCxnSpPr>
            <p:nvPr/>
          </p:nvCxnSpPr>
          <p:spPr>
            <a:xfrm>
              <a:off x="2731283" y="5475475"/>
              <a:ext cx="5873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1" name="组合 40">
              <a:extLst>
                <a:ext uri="{FF2B5EF4-FFF2-40B4-BE49-F238E27FC236}">
                  <a16:creationId xmlns:a16="http://schemas.microsoft.com/office/drawing/2014/main" id="{77D2CE82-90B4-41EA-9FEC-472BF7F72DAC}"/>
                </a:ext>
              </a:extLst>
            </p:cNvPr>
            <p:cNvGrpSpPr/>
            <p:nvPr/>
          </p:nvGrpSpPr>
          <p:grpSpPr>
            <a:xfrm>
              <a:off x="3371300" y="5385651"/>
              <a:ext cx="269472" cy="179648"/>
              <a:chOff x="3358750" y="1717040"/>
              <a:chExt cx="548637" cy="365758"/>
            </a:xfrm>
          </p:grpSpPr>
          <p:sp>
            <p:nvSpPr>
              <p:cNvPr id="43" name="菱形 42">
                <a:extLst>
                  <a:ext uri="{FF2B5EF4-FFF2-40B4-BE49-F238E27FC236}">
                    <a16:creationId xmlns:a16="http://schemas.microsoft.com/office/drawing/2014/main" id="{0A7D7D93-362E-4E0B-9BC6-3A9556F424FE}"/>
                  </a:ext>
                </a:extLst>
              </p:cNvPr>
              <p:cNvSpPr/>
              <p:nvPr/>
            </p:nvSpPr>
            <p:spPr>
              <a:xfrm>
                <a:off x="3358750" y="1717040"/>
                <a:ext cx="365758" cy="365758"/>
              </a:xfrm>
              <a:prstGeom prst="diamond">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a:p>
            </p:txBody>
          </p:sp>
          <p:sp>
            <p:nvSpPr>
              <p:cNvPr id="44" name="菱形 43">
                <a:extLst>
                  <a:ext uri="{FF2B5EF4-FFF2-40B4-BE49-F238E27FC236}">
                    <a16:creationId xmlns:a16="http://schemas.microsoft.com/office/drawing/2014/main" id="{00B25D89-25D9-4A14-B9FA-3687C6EDD77E}"/>
                  </a:ext>
                </a:extLst>
              </p:cNvPr>
              <p:cNvSpPr/>
              <p:nvPr/>
            </p:nvSpPr>
            <p:spPr>
              <a:xfrm>
                <a:off x="3541629" y="1717040"/>
                <a:ext cx="365758" cy="365758"/>
              </a:xfrm>
              <a:prstGeom prst="diamond">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a:p>
            </p:txBody>
          </p:sp>
        </p:grpSp>
        <p:sp>
          <p:nvSpPr>
            <p:cNvPr id="42" name="任意多边形: 形状 41">
              <a:extLst>
                <a:ext uri="{FF2B5EF4-FFF2-40B4-BE49-F238E27FC236}">
                  <a16:creationId xmlns:a16="http://schemas.microsoft.com/office/drawing/2014/main" id="{35835006-C9E9-47AA-9CCD-3DA330981228}"/>
                </a:ext>
              </a:extLst>
            </p:cNvPr>
            <p:cNvSpPr/>
            <p:nvPr/>
          </p:nvSpPr>
          <p:spPr>
            <a:xfrm>
              <a:off x="3463029" y="5430563"/>
              <a:ext cx="89824" cy="89824"/>
            </a:xfrm>
            <a:custGeom>
              <a:avLst/>
              <a:gdLst>
                <a:gd name="connsiteX0" fmla="*/ 44912 w 89824"/>
                <a:gd name="connsiteY0" fmla="*/ 0 h 89824"/>
                <a:gd name="connsiteX1" fmla="*/ 89824 w 89824"/>
                <a:gd name="connsiteY1" fmla="*/ 44912 h 89824"/>
                <a:gd name="connsiteX2" fmla="*/ 44912 w 89824"/>
                <a:gd name="connsiteY2" fmla="*/ 89824 h 89824"/>
                <a:gd name="connsiteX3" fmla="*/ 0 w 89824"/>
                <a:gd name="connsiteY3" fmla="*/ 44912 h 89824"/>
              </a:gdLst>
              <a:ahLst/>
              <a:cxnLst>
                <a:cxn ang="0">
                  <a:pos x="connsiteX0" y="connsiteY0"/>
                </a:cxn>
                <a:cxn ang="0">
                  <a:pos x="connsiteX1" y="connsiteY1"/>
                </a:cxn>
                <a:cxn ang="0">
                  <a:pos x="connsiteX2" y="connsiteY2"/>
                </a:cxn>
                <a:cxn ang="0">
                  <a:pos x="connsiteX3" y="connsiteY3"/>
                </a:cxn>
              </a:cxnLst>
              <a:rect l="l" t="t" r="r" b="b"/>
              <a:pathLst>
                <a:path w="89824" h="89824">
                  <a:moveTo>
                    <a:pt x="44912" y="0"/>
                  </a:moveTo>
                  <a:lnTo>
                    <a:pt x="89824" y="44912"/>
                  </a:lnTo>
                  <a:lnTo>
                    <a:pt x="44912" y="89824"/>
                  </a:lnTo>
                  <a:lnTo>
                    <a:pt x="0" y="44912"/>
                  </a:lnTo>
                  <a:close/>
                </a:path>
              </a:pathLst>
            </a:custGeom>
            <a:solidFill>
              <a:schemeClr val="accent1"/>
            </a:solid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chemeClr val="accent1"/>
                </a:solidFill>
              </a:endParaRPr>
            </a:p>
          </p:txBody>
        </p:sp>
      </p:grpSp>
    </p:spTree>
    <p:extLst>
      <p:ext uri="{BB962C8B-B14F-4D97-AF65-F5344CB8AC3E}">
        <p14:creationId xmlns:p14="http://schemas.microsoft.com/office/powerpoint/2010/main" val="3983234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DD5B0CF-DC14-39C2-7C65-08B522A43B7A}"/>
              </a:ext>
            </a:extLst>
          </p:cNvPr>
          <p:cNvSpPr txBox="1"/>
          <p:nvPr/>
        </p:nvSpPr>
        <p:spPr>
          <a:xfrm>
            <a:off x="803563" y="1874982"/>
            <a:ext cx="10584874" cy="2031325"/>
          </a:xfrm>
          <a:prstGeom prst="rect">
            <a:avLst/>
          </a:prstGeom>
          <a:noFill/>
        </p:spPr>
        <p:txBody>
          <a:bodyPr wrap="square" lIns="0" tIns="0" rIns="0" bIns="0" rtlCol="0" anchor="t">
            <a:spAutoFit/>
          </a:bodyPr>
          <a:lstStyle/>
          <a:p>
            <a:pPr algn="l"/>
            <a:r>
              <a:rPr lang="en-US" altLang="zh-CN" sz="4400" dirty="0"/>
              <a:t>What do you know about martial arts?</a:t>
            </a:r>
          </a:p>
          <a:p>
            <a:pPr algn="l"/>
            <a:endParaRPr lang="en-US" altLang="zh-CN" sz="4400" dirty="0"/>
          </a:p>
          <a:p>
            <a:pPr algn="l"/>
            <a:r>
              <a:rPr lang="en-US" altLang="zh-CN" sz="4400" dirty="0"/>
              <a:t>What do you know about Huo </a:t>
            </a:r>
            <a:r>
              <a:rPr lang="en-US" altLang="zh-CN" sz="4400" dirty="0" err="1"/>
              <a:t>Yuanjia</a:t>
            </a:r>
            <a:r>
              <a:rPr lang="en-US" altLang="zh-CN" sz="4400" dirty="0"/>
              <a:t>?</a:t>
            </a:r>
            <a:endParaRPr lang="zh-CN" altLang="en-US" sz="4400" dirty="0"/>
          </a:p>
        </p:txBody>
      </p:sp>
    </p:spTree>
    <p:extLst>
      <p:ext uri="{BB962C8B-B14F-4D97-AF65-F5344CB8AC3E}">
        <p14:creationId xmlns:p14="http://schemas.microsoft.com/office/powerpoint/2010/main" val="1362888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69B5BB2-53C2-34BE-495C-7F5AABF56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335" y="1413980"/>
            <a:ext cx="4131609" cy="4941726"/>
          </a:xfrm>
          <a:prstGeom prst="ellipse">
            <a:avLst/>
          </a:prstGeom>
        </p:spPr>
      </p:pic>
      <p:sp>
        <p:nvSpPr>
          <p:cNvPr id="5" name="文本框 4">
            <a:extLst>
              <a:ext uri="{FF2B5EF4-FFF2-40B4-BE49-F238E27FC236}">
                <a16:creationId xmlns:a16="http://schemas.microsoft.com/office/drawing/2014/main" id="{BD6E68CA-BB72-382F-C38F-ECBEA57469CC}"/>
              </a:ext>
            </a:extLst>
          </p:cNvPr>
          <p:cNvSpPr txBox="1"/>
          <p:nvPr/>
        </p:nvSpPr>
        <p:spPr>
          <a:xfrm>
            <a:off x="5135420" y="1687354"/>
            <a:ext cx="5394037" cy="4339650"/>
          </a:xfrm>
          <a:prstGeom prst="rect">
            <a:avLst/>
          </a:prstGeom>
          <a:noFill/>
        </p:spPr>
        <p:txBody>
          <a:bodyPr wrap="square" lIns="0" tIns="0" rIns="0" bIns="0" rtlCol="0" anchor="t">
            <a:spAutoFit/>
          </a:bodyPr>
          <a:lstStyle/>
          <a:p>
            <a:pPr algn="l"/>
            <a:r>
              <a:rPr lang="en-US" altLang="zh-CN" sz="2400" dirty="0">
                <a:solidFill>
                  <a:schemeClr val="accent5">
                    <a:lumMod val="50000"/>
                  </a:schemeClr>
                </a:solidFill>
                <a:latin typeface="Times New Roman" panose="02020603050405020304" pitchFamily="18" charset="0"/>
                <a:cs typeface="Times New Roman" panose="02020603050405020304" pitchFamily="18" charset="0"/>
              </a:rPr>
              <a:t>A famous patriotic martial artist </a:t>
            </a:r>
            <a:r>
              <a:rPr lang="en-US" altLang="zh-CN" sz="2400" dirty="0">
                <a:latin typeface="Times New Roman" panose="02020603050405020304" pitchFamily="18" charset="0"/>
                <a:cs typeface="Times New Roman" panose="02020603050405020304" pitchFamily="18" charset="0"/>
              </a:rPr>
              <a:t>in the late Qing Dynasty, styled </a:t>
            </a:r>
            <a:r>
              <a:rPr lang="en-US" altLang="zh-CN" sz="2400" dirty="0" err="1">
                <a:latin typeface="Times New Roman" panose="02020603050405020304" pitchFamily="18" charset="0"/>
                <a:cs typeface="Times New Roman" panose="02020603050405020304" pitchFamily="18" charset="0"/>
              </a:rPr>
              <a:t>Junqing</a:t>
            </a:r>
            <a:r>
              <a:rPr lang="en-US" altLang="zh-CN" sz="2400" dirty="0">
                <a:latin typeface="Times New Roman" panose="02020603050405020304" pitchFamily="18" charset="0"/>
                <a:cs typeface="Times New Roman" panose="02020603050405020304" pitchFamily="18" charset="0"/>
              </a:rPr>
              <a:t>, born in </a:t>
            </a:r>
            <a:r>
              <a:rPr lang="en-US" altLang="zh-CN" sz="2400" dirty="0" err="1">
                <a:latin typeface="Times New Roman" panose="02020603050405020304" pitchFamily="18" charset="0"/>
                <a:cs typeface="Times New Roman" panose="02020603050405020304" pitchFamily="18" charset="0"/>
              </a:rPr>
              <a:t>Jinghai</a:t>
            </a:r>
            <a:r>
              <a:rPr lang="en-US" altLang="zh-CN" sz="2400" dirty="0">
                <a:latin typeface="Times New Roman" panose="02020603050405020304" pitchFamily="18" charset="0"/>
                <a:cs typeface="Times New Roman" panose="02020603050405020304" pitchFamily="18" charset="0"/>
              </a:rPr>
              <a:t> County, Tianjin</a:t>
            </a:r>
          </a:p>
          <a:p>
            <a:pPr algn="l"/>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Huo </a:t>
            </a:r>
            <a:r>
              <a:rPr lang="en-US" altLang="zh-CN" sz="2400" dirty="0" err="1">
                <a:latin typeface="Times New Roman" panose="02020603050405020304" pitchFamily="18" charset="0"/>
                <a:cs typeface="Times New Roman" panose="02020603050405020304" pitchFamily="18" charset="0"/>
              </a:rPr>
              <a:t>Yuanjia</a:t>
            </a:r>
            <a:r>
              <a:rPr lang="en-US" altLang="zh-CN" sz="2400" dirty="0">
                <a:latin typeface="Times New Roman" panose="02020603050405020304" pitchFamily="18" charset="0"/>
                <a:cs typeface="Times New Roman" panose="02020603050405020304" pitchFamily="18" charset="0"/>
              </a:rPr>
              <a:t> came from a family of martial </a:t>
            </a:r>
            <a:r>
              <a:rPr lang="en-US" altLang="zh-CN" sz="2400" dirty="0" err="1">
                <a:latin typeface="Times New Roman" panose="02020603050405020304" pitchFamily="18" charset="0"/>
                <a:cs typeface="Times New Roman" panose="02020603050405020304" pitchFamily="18" charset="0"/>
              </a:rPr>
              <a:t>artsstructors</a:t>
            </a:r>
            <a:r>
              <a:rPr lang="en-US" altLang="zh-CN" sz="2400" dirty="0">
                <a:latin typeface="Times New Roman" panose="02020603050405020304" pitchFamily="18" charset="0"/>
                <a:cs typeface="Times New Roman" panose="02020603050405020304" pitchFamily="18" charset="0"/>
              </a:rPr>
              <a:t>, inheriting the family's secret </a:t>
            </a:r>
            <a:r>
              <a:rPr lang="en-US" altLang="zh-CN" sz="2400" dirty="0">
                <a:solidFill>
                  <a:schemeClr val="accent5">
                    <a:lumMod val="50000"/>
                  </a:schemeClr>
                </a:solidFill>
                <a:latin typeface="Times New Roman" panose="02020603050405020304" pitchFamily="18" charset="0"/>
                <a:cs typeface="Times New Roman" panose="02020603050405020304" pitchFamily="18" charset="0"/>
              </a:rPr>
              <a:t>"Mi </a:t>
            </a:r>
            <a:r>
              <a:rPr lang="en-US" altLang="zh-CN" sz="2400" dirty="0" err="1">
                <a:solidFill>
                  <a:schemeClr val="accent5">
                    <a:lumMod val="50000"/>
                  </a:schemeClr>
                </a:solidFill>
                <a:latin typeface="Times New Roman" panose="02020603050405020304" pitchFamily="18" charset="0"/>
                <a:cs typeface="Times New Roman" panose="02020603050405020304" pitchFamily="18" charset="0"/>
              </a:rPr>
              <a:t>Zong</a:t>
            </a:r>
            <a:r>
              <a:rPr lang="en-US" altLang="zh-CN" sz="2400" dirty="0">
                <a:solidFill>
                  <a:schemeClr val="accent5">
                    <a:lumMod val="50000"/>
                  </a:schemeClr>
                </a:solidFill>
                <a:latin typeface="Times New Roman" panose="02020603050405020304" pitchFamily="18" charset="0"/>
                <a:cs typeface="Times New Roman" panose="02020603050405020304" pitchFamily="18" charset="0"/>
              </a:rPr>
              <a:t> Quan" (Secret Style Fist) </a:t>
            </a:r>
            <a:r>
              <a:rPr lang="en-US" altLang="zh-CN" sz="2400" dirty="0">
                <a:latin typeface="Times New Roman" panose="02020603050405020304" pitchFamily="18" charset="0"/>
                <a:cs typeface="Times New Roman" panose="02020603050405020304" pitchFamily="18" charset="0"/>
              </a:rPr>
              <a:t>martial arts skills.</a:t>
            </a:r>
          </a:p>
          <a:p>
            <a:pPr algn="l"/>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Huo </a:t>
            </a:r>
            <a:r>
              <a:rPr lang="en-US" altLang="zh-CN" sz="2400" dirty="0" err="1">
                <a:latin typeface="Times New Roman" panose="02020603050405020304" pitchFamily="18" charset="0"/>
                <a:cs typeface="Times New Roman" panose="02020603050405020304" pitchFamily="18" charset="0"/>
              </a:rPr>
              <a:t>Yuanjia</a:t>
            </a:r>
            <a:r>
              <a:rPr lang="en-US" altLang="zh-CN" sz="2400" dirty="0">
                <a:latin typeface="Times New Roman" panose="02020603050405020304" pitchFamily="18" charset="0"/>
                <a:cs typeface="Times New Roman" panose="02020603050405020304" pitchFamily="18" charset="0"/>
              </a:rPr>
              <a:t> founded </a:t>
            </a:r>
            <a:r>
              <a:rPr lang="en-US" altLang="zh-CN" sz="2400" dirty="0">
                <a:solidFill>
                  <a:schemeClr val="accent5">
                    <a:lumMod val="50000"/>
                  </a:schemeClr>
                </a:solidFill>
                <a:latin typeface="Times New Roman" panose="02020603050405020304" pitchFamily="18" charset="0"/>
                <a:cs typeface="Times New Roman" panose="02020603050405020304" pitchFamily="18" charset="0"/>
              </a:rPr>
              <a:t>the Chin Woo Athletic Association.</a:t>
            </a:r>
            <a:r>
              <a:rPr lang="en-US" altLang="zh-CN" sz="2400" dirty="0">
                <a:latin typeface="Times New Roman" panose="02020603050405020304" pitchFamily="18" charset="0"/>
                <a:cs typeface="Times New Roman" panose="02020603050405020304" pitchFamily="18" charset="0"/>
              </a:rPr>
              <a:t> </a:t>
            </a:r>
          </a:p>
          <a:p>
            <a:pPr algn="l"/>
            <a:endParaRPr lang="zh-CN" altLang="en-US" dirty="0"/>
          </a:p>
        </p:txBody>
      </p:sp>
      <p:sp>
        <p:nvSpPr>
          <p:cNvPr id="8" name="文本框 7">
            <a:extLst>
              <a:ext uri="{FF2B5EF4-FFF2-40B4-BE49-F238E27FC236}">
                <a16:creationId xmlns:a16="http://schemas.microsoft.com/office/drawing/2014/main" id="{DC5D5BB9-D822-FC50-925A-AAE6AEC89484}"/>
              </a:ext>
            </a:extLst>
          </p:cNvPr>
          <p:cNvSpPr txBox="1"/>
          <p:nvPr/>
        </p:nvSpPr>
        <p:spPr>
          <a:xfrm>
            <a:off x="1514763" y="570618"/>
            <a:ext cx="10954327" cy="707886"/>
          </a:xfrm>
          <a:prstGeom prst="rect">
            <a:avLst/>
          </a:prstGeom>
          <a:noFill/>
        </p:spPr>
        <p:txBody>
          <a:bodyPr wrap="square" lIns="0" tIns="0" rIns="0" bIns="0" rtlCol="0" anchor="t">
            <a:spAutoFit/>
          </a:bodyPr>
          <a:lstStyle/>
          <a:p>
            <a:r>
              <a:rPr lang="en-US" altLang="zh-CN" sz="2800" b="1" dirty="0">
                <a:solidFill>
                  <a:schemeClr val="bg1"/>
                </a:solidFill>
              </a:rPr>
              <a:t>Huo </a:t>
            </a:r>
            <a:r>
              <a:rPr lang="en-US" altLang="zh-CN" sz="2800" b="1" dirty="0" err="1">
                <a:solidFill>
                  <a:schemeClr val="bg1"/>
                </a:solidFill>
              </a:rPr>
              <a:t>Yuanjia</a:t>
            </a:r>
            <a:r>
              <a:rPr lang="en-US" altLang="zh-CN" sz="2800" b="1" dirty="0">
                <a:solidFill>
                  <a:schemeClr val="bg1"/>
                </a:solidFill>
              </a:rPr>
              <a:t> (January 18, 1868 - September 14, 1910) </a:t>
            </a:r>
          </a:p>
          <a:p>
            <a:pPr algn="l"/>
            <a:endParaRPr lang="zh-CN" altLang="en-US" dirty="0"/>
          </a:p>
        </p:txBody>
      </p:sp>
    </p:spTree>
    <p:extLst>
      <p:ext uri="{BB962C8B-B14F-4D97-AF65-F5344CB8AC3E}">
        <p14:creationId xmlns:p14="http://schemas.microsoft.com/office/powerpoint/2010/main" val="401215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标题 220">
            <a:extLst>
              <a:ext uri="{FF2B5EF4-FFF2-40B4-BE49-F238E27FC236}">
                <a16:creationId xmlns:a16="http://schemas.microsoft.com/office/drawing/2014/main" id="{6ED6C629-8CE1-480A-A177-C64732B5C895}"/>
              </a:ext>
            </a:extLst>
          </p:cNvPr>
          <p:cNvSpPr>
            <a:spLocks noGrp="1"/>
          </p:cNvSpPr>
          <p:nvPr>
            <p:ph type="title"/>
          </p:nvPr>
        </p:nvSpPr>
        <p:spPr/>
        <p:txBody>
          <a:bodyPr>
            <a:spAutoFit/>
          </a:bodyPr>
          <a:lstStyle/>
          <a:p>
            <a:r>
              <a:rPr lang="en-US" altLang="zh-CN" dirty="0"/>
              <a:t>Early</a:t>
            </a:r>
            <a:r>
              <a:rPr lang="zh-CN" altLang="en-US" dirty="0"/>
              <a:t> </a:t>
            </a:r>
            <a:r>
              <a:rPr lang="en-US" altLang="zh-CN" dirty="0"/>
              <a:t>Life</a:t>
            </a:r>
            <a:endParaRPr lang="zh-CN" altLang="en-US" dirty="0"/>
          </a:p>
        </p:txBody>
      </p:sp>
      <p:sp>
        <p:nvSpPr>
          <p:cNvPr id="16" name="文本框 15">
            <a:extLst>
              <a:ext uri="{FF2B5EF4-FFF2-40B4-BE49-F238E27FC236}">
                <a16:creationId xmlns:a16="http://schemas.microsoft.com/office/drawing/2014/main" id="{22322044-C976-452F-B9D9-E07AEC2FB1E1}"/>
              </a:ext>
            </a:extLst>
          </p:cNvPr>
          <p:cNvSpPr txBox="1"/>
          <p:nvPr/>
        </p:nvSpPr>
        <p:spPr>
          <a:xfrm>
            <a:off x="7055961" y="1540255"/>
            <a:ext cx="5062148" cy="1873526"/>
          </a:xfrm>
          <a:prstGeom prst="rect">
            <a:avLst/>
          </a:prstGeom>
          <a:noFill/>
        </p:spPr>
        <p:txBody>
          <a:bodyPr wrap="square" lIns="0" tIns="0" rIns="0" bIns="0" rtlCol="0" anchor="t">
            <a:spAutoFit/>
          </a:bodyPr>
          <a:lstStyle/>
          <a:p>
            <a:pPr marL="0" marR="0" algn="l">
              <a:lnSpc>
                <a:spcPct val="130000"/>
              </a:lnSpc>
              <a:spcBef>
                <a:spcPts val="0"/>
              </a:spcBef>
              <a:spcAft>
                <a:spcPts val="0"/>
              </a:spcAft>
            </a:pPr>
            <a:r>
              <a:rPr lang="en-US" altLang="zh-CN" sz="2400" dirty="0">
                <a:effectLst/>
                <a:latin typeface="Times New Roman" panose="02020603050405020304" pitchFamily="18" charset="0"/>
                <a:ea typeface="楷体" panose="02010609060101010101" pitchFamily="49" charset="-122"/>
              </a:rPr>
              <a:t>Huo </a:t>
            </a:r>
            <a:r>
              <a:rPr lang="en-US" altLang="zh-CN" sz="2400" dirty="0" err="1">
                <a:effectLst/>
                <a:latin typeface="Times New Roman" panose="02020603050405020304" pitchFamily="18" charset="0"/>
                <a:ea typeface="楷体" panose="02010609060101010101" pitchFamily="49" charset="-122"/>
              </a:rPr>
              <a:t>Yuanjia</a:t>
            </a:r>
            <a:r>
              <a:rPr lang="en-US" altLang="zh-CN" sz="2400" dirty="0">
                <a:effectLst/>
                <a:latin typeface="Times New Roman" panose="02020603050405020304" pitchFamily="18" charset="0"/>
                <a:ea typeface="楷体" panose="02010609060101010101" pitchFamily="49" charset="-122"/>
              </a:rPr>
              <a:t> was born into a </a:t>
            </a:r>
            <a:r>
              <a:rPr lang="en-US" altLang="zh-CN" sz="2400" i="1" dirty="0">
                <a:effectLst/>
                <a:latin typeface="Times New Roman" panose="02020603050405020304" pitchFamily="18" charset="0"/>
                <a:ea typeface="楷体" panose="02010609060101010101" pitchFamily="49" charset="-122"/>
              </a:rPr>
              <a:t>wushu</a:t>
            </a:r>
            <a:r>
              <a:rPr lang="en-US" altLang="zh-CN" sz="2400" dirty="0">
                <a:effectLst/>
                <a:latin typeface="Times New Roman" panose="02020603050405020304" pitchFamily="18" charset="0"/>
                <a:ea typeface="楷体" panose="02010609060101010101" pitchFamily="49" charset="-122"/>
              </a:rPr>
              <a:t> master’s family in </a:t>
            </a:r>
            <a:r>
              <a:rPr lang="en-US" altLang="zh-CN" sz="2400" dirty="0" err="1">
                <a:solidFill>
                  <a:schemeClr val="accent5">
                    <a:lumMod val="50000"/>
                  </a:schemeClr>
                </a:solidFill>
                <a:effectLst/>
                <a:latin typeface="Times New Roman" panose="02020603050405020304" pitchFamily="18" charset="0"/>
                <a:ea typeface="楷体" panose="02010609060101010101" pitchFamily="49" charset="-122"/>
              </a:rPr>
              <a:t>Dongguang</a:t>
            </a:r>
            <a:r>
              <a:rPr lang="en-US" altLang="zh-CN" sz="2400" dirty="0">
                <a:solidFill>
                  <a:schemeClr val="accent5">
                    <a:lumMod val="50000"/>
                  </a:schemeClr>
                </a:solidFill>
                <a:effectLst/>
                <a:latin typeface="Times New Roman" panose="02020603050405020304" pitchFamily="18" charset="0"/>
                <a:ea typeface="楷体" panose="02010609060101010101" pitchFamily="49" charset="-122"/>
              </a:rPr>
              <a:t> County south of Tianjin</a:t>
            </a:r>
            <a:r>
              <a:rPr lang="en-US" altLang="zh-CN" sz="2400" dirty="0">
                <a:effectLst/>
                <a:latin typeface="Times New Roman" panose="02020603050405020304" pitchFamily="18" charset="0"/>
                <a:ea typeface="楷体" panose="02010609060101010101" pitchFamily="49" charset="-122"/>
              </a:rPr>
              <a:t>. His father made a living as a bodyguard for wealthy people.</a:t>
            </a:r>
            <a:endParaRPr lang="zh-CN" altLang="en-US" sz="2400" dirty="0">
              <a:solidFill>
                <a:schemeClr val="tx1">
                  <a:lumMod val="85000"/>
                  <a:lumOff val="15000"/>
                </a:schemeClr>
              </a:solidFill>
              <a:effectLst/>
            </a:endParaRPr>
          </a:p>
        </p:txBody>
      </p:sp>
      <p:sp>
        <p:nvSpPr>
          <p:cNvPr id="39" name="文本框 38">
            <a:extLst>
              <a:ext uri="{FF2B5EF4-FFF2-40B4-BE49-F238E27FC236}">
                <a16:creationId xmlns:a16="http://schemas.microsoft.com/office/drawing/2014/main" id="{80EF5AF8-22E2-4820-8707-39E433A2FC26}"/>
              </a:ext>
            </a:extLst>
          </p:cNvPr>
          <p:cNvSpPr txBox="1"/>
          <p:nvPr/>
        </p:nvSpPr>
        <p:spPr>
          <a:xfrm>
            <a:off x="7006383" y="3498692"/>
            <a:ext cx="5062147" cy="1393395"/>
          </a:xfrm>
          <a:prstGeom prst="rect">
            <a:avLst/>
          </a:prstGeom>
          <a:noFill/>
        </p:spPr>
        <p:txBody>
          <a:bodyPr wrap="square" lIns="0" tIns="0" rIns="0" bIns="0" rtlCol="0" anchor="t">
            <a:spAutoFit/>
          </a:bodyPr>
          <a:lstStyle/>
          <a:p>
            <a:pPr marL="0" marR="0" algn="l">
              <a:lnSpc>
                <a:spcPct val="130000"/>
              </a:lnSpc>
              <a:spcBef>
                <a:spcPts val="0"/>
              </a:spcBef>
              <a:spcAft>
                <a:spcPts val="0"/>
              </a:spcAft>
            </a:pPr>
            <a:r>
              <a:rPr lang="en-US" altLang="zh-CN" sz="2400" dirty="0">
                <a:effectLst/>
                <a:latin typeface="Times New Roman" panose="02020603050405020304" pitchFamily="18" charset="0"/>
                <a:ea typeface="楷体" panose="02010609060101010101" pitchFamily="49" charset="-122"/>
              </a:rPr>
              <a:t>As little Huo was very weak and often ill, his father decided not to teach him martial arts as his career.</a:t>
            </a:r>
            <a:endParaRPr lang="zh-CN" altLang="en-US" sz="2400" dirty="0">
              <a:solidFill>
                <a:schemeClr val="tx1">
                  <a:lumMod val="85000"/>
                  <a:lumOff val="15000"/>
                </a:schemeClr>
              </a:solidFill>
              <a:effectLst/>
            </a:endParaRPr>
          </a:p>
        </p:txBody>
      </p:sp>
      <p:sp>
        <p:nvSpPr>
          <p:cNvPr id="55" name="任意多边形: 形状 54">
            <a:extLst>
              <a:ext uri="{FF2B5EF4-FFF2-40B4-BE49-F238E27FC236}">
                <a16:creationId xmlns:a16="http://schemas.microsoft.com/office/drawing/2014/main" id="{CB906DC4-5C12-47A4-9B35-5D4157B4E33F}"/>
              </a:ext>
            </a:extLst>
          </p:cNvPr>
          <p:cNvSpPr/>
          <p:nvPr/>
        </p:nvSpPr>
        <p:spPr>
          <a:xfrm flipH="1">
            <a:off x="9370536" y="5794870"/>
            <a:ext cx="168458" cy="71508"/>
          </a:xfrm>
          <a:custGeom>
            <a:avLst/>
            <a:gdLst>
              <a:gd name="connsiteX0" fmla="*/ 0 w 469210"/>
              <a:gd name="connsiteY0" fmla="*/ 0 h 199171"/>
              <a:gd name="connsiteX1" fmla="*/ 248831 w 469210"/>
              <a:gd name="connsiteY1" fmla="*/ 122544 h 199171"/>
              <a:gd name="connsiteX2" fmla="*/ 469210 w 469210"/>
              <a:gd name="connsiteY2" fmla="*/ 103077 h 199171"/>
              <a:gd name="connsiteX3" fmla="*/ 332191 w 469210"/>
              <a:gd name="connsiteY3" fmla="*/ 140514 h 199171"/>
              <a:gd name="connsiteX4" fmla="*/ 74624 w 469210"/>
              <a:gd name="connsiteY4" fmla="*/ 160230 h 199171"/>
              <a:gd name="connsiteX5" fmla="*/ 174207 w 469210"/>
              <a:gd name="connsiteY5" fmla="*/ 140014 h 199171"/>
              <a:gd name="connsiteX6" fmla="*/ 0 w 469210"/>
              <a:gd name="connsiteY6" fmla="*/ 0 h 19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0" h="199171">
                <a:moveTo>
                  <a:pt x="0" y="0"/>
                </a:moveTo>
                <a:cubicBezTo>
                  <a:pt x="89350" y="25207"/>
                  <a:pt x="176703" y="62894"/>
                  <a:pt x="248831" y="122544"/>
                </a:cubicBezTo>
                <a:cubicBezTo>
                  <a:pt x="319962" y="98334"/>
                  <a:pt x="395085" y="99333"/>
                  <a:pt x="469210" y="103077"/>
                </a:cubicBezTo>
                <a:cubicBezTo>
                  <a:pt x="432023" y="141262"/>
                  <a:pt x="380610" y="138267"/>
                  <a:pt x="332191" y="140514"/>
                </a:cubicBezTo>
                <a:cubicBezTo>
                  <a:pt x="273040" y="228865"/>
                  <a:pt x="154490" y="201910"/>
                  <a:pt x="74624" y="160230"/>
                </a:cubicBezTo>
                <a:cubicBezTo>
                  <a:pt x="99582" y="155239"/>
                  <a:pt x="149498" y="145006"/>
                  <a:pt x="174207" y="140014"/>
                </a:cubicBezTo>
                <a:cubicBezTo>
                  <a:pt x="128534" y="77869"/>
                  <a:pt x="44425" y="63892"/>
                  <a:pt x="0" y="0"/>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56" name="任意多边形: 形状 55">
            <a:extLst>
              <a:ext uri="{FF2B5EF4-FFF2-40B4-BE49-F238E27FC236}">
                <a16:creationId xmlns:a16="http://schemas.microsoft.com/office/drawing/2014/main" id="{6746E597-E80E-49C5-9A6B-15B9C50A81DE}"/>
              </a:ext>
            </a:extLst>
          </p:cNvPr>
          <p:cNvSpPr/>
          <p:nvPr/>
        </p:nvSpPr>
        <p:spPr>
          <a:xfrm flipH="1">
            <a:off x="9839427" y="5607533"/>
            <a:ext cx="168458" cy="71968"/>
          </a:xfrm>
          <a:custGeom>
            <a:avLst/>
            <a:gdLst>
              <a:gd name="connsiteX0" fmla="*/ 0 w 477196"/>
              <a:gd name="connsiteY0" fmla="*/ 0 h 203865"/>
              <a:gd name="connsiteX1" fmla="*/ 260062 w 477196"/>
              <a:gd name="connsiteY1" fmla="*/ 123292 h 203865"/>
              <a:gd name="connsiteX2" fmla="*/ 477197 w 477196"/>
              <a:gd name="connsiteY2" fmla="*/ 114058 h 203865"/>
              <a:gd name="connsiteX3" fmla="*/ 345918 w 477196"/>
              <a:gd name="connsiteY3" fmla="*/ 146004 h 203865"/>
              <a:gd name="connsiteX4" fmla="*/ 74624 w 477196"/>
              <a:gd name="connsiteY4" fmla="*/ 171461 h 203865"/>
              <a:gd name="connsiteX5" fmla="*/ 180946 w 477196"/>
              <a:gd name="connsiteY5" fmla="*/ 141262 h 203865"/>
              <a:gd name="connsiteX6" fmla="*/ 0 w 477196"/>
              <a:gd name="connsiteY6" fmla="*/ 0 h 2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196" h="203865">
                <a:moveTo>
                  <a:pt x="0" y="0"/>
                </a:moveTo>
                <a:cubicBezTo>
                  <a:pt x="89849" y="33693"/>
                  <a:pt x="179947" y="69383"/>
                  <a:pt x="260062" y="123292"/>
                </a:cubicBezTo>
                <a:cubicBezTo>
                  <a:pt x="331692" y="108567"/>
                  <a:pt x="404569" y="100331"/>
                  <a:pt x="477197" y="114058"/>
                </a:cubicBezTo>
                <a:cubicBezTo>
                  <a:pt x="438512" y="141762"/>
                  <a:pt x="392589" y="147751"/>
                  <a:pt x="345918" y="146004"/>
                </a:cubicBezTo>
                <a:cubicBezTo>
                  <a:pt x="279030" y="237600"/>
                  <a:pt x="164224" y="199914"/>
                  <a:pt x="74624" y="171461"/>
                </a:cubicBezTo>
                <a:cubicBezTo>
                  <a:pt x="110065" y="161728"/>
                  <a:pt x="145505" y="151745"/>
                  <a:pt x="180946" y="141262"/>
                </a:cubicBezTo>
                <a:cubicBezTo>
                  <a:pt x="123792" y="89599"/>
                  <a:pt x="47919" y="61896"/>
                  <a:pt x="0" y="0"/>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57" name="任意多边形: 形状 56">
            <a:extLst>
              <a:ext uri="{FF2B5EF4-FFF2-40B4-BE49-F238E27FC236}">
                <a16:creationId xmlns:a16="http://schemas.microsoft.com/office/drawing/2014/main" id="{D51A7A7F-C23B-4B02-BD60-0CE292308205}"/>
              </a:ext>
            </a:extLst>
          </p:cNvPr>
          <p:cNvSpPr/>
          <p:nvPr/>
        </p:nvSpPr>
        <p:spPr>
          <a:xfrm flipH="1">
            <a:off x="8901006" y="5571250"/>
            <a:ext cx="169097" cy="72267"/>
          </a:xfrm>
          <a:custGeom>
            <a:avLst/>
            <a:gdLst>
              <a:gd name="connsiteX0" fmla="*/ 0 w 471207"/>
              <a:gd name="connsiteY0" fmla="*/ 0 h 201379"/>
              <a:gd name="connsiteX1" fmla="*/ 251577 w 471207"/>
              <a:gd name="connsiteY1" fmla="*/ 123792 h 201379"/>
              <a:gd name="connsiteX2" fmla="*/ 471207 w 471207"/>
              <a:gd name="connsiteY2" fmla="*/ 110314 h 201379"/>
              <a:gd name="connsiteX3" fmla="*/ 337682 w 471207"/>
              <a:gd name="connsiteY3" fmla="*/ 146753 h 201379"/>
              <a:gd name="connsiteX4" fmla="*/ 72628 w 471207"/>
              <a:gd name="connsiteY4" fmla="*/ 169715 h 201379"/>
              <a:gd name="connsiteX5" fmla="*/ 173209 w 471207"/>
              <a:gd name="connsiteY5" fmla="*/ 134773 h 201379"/>
              <a:gd name="connsiteX6" fmla="*/ 0 w 471207"/>
              <a:gd name="connsiteY6" fmla="*/ 0 h 2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07" h="201379">
                <a:moveTo>
                  <a:pt x="0" y="0"/>
                </a:moveTo>
                <a:cubicBezTo>
                  <a:pt x="88851" y="29950"/>
                  <a:pt x="173458" y="71630"/>
                  <a:pt x="251577" y="123792"/>
                </a:cubicBezTo>
                <a:cubicBezTo>
                  <a:pt x="321959" y="97586"/>
                  <a:pt x="397831" y="100331"/>
                  <a:pt x="471207" y="110314"/>
                </a:cubicBezTo>
                <a:cubicBezTo>
                  <a:pt x="432273" y="139266"/>
                  <a:pt x="383604" y="141013"/>
                  <a:pt x="337682" y="146753"/>
                </a:cubicBezTo>
                <a:cubicBezTo>
                  <a:pt x="268299" y="227118"/>
                  <a:pt x="159232" y="204406"/>
                  <a:pt x="72628" y="169715"/>
                </a:cubicBezTo>
                <a:cubicBezTo>
                  <a:pt x="97836" y="160979"/>
                  <a:pt x="148251" y="143509"/>
                  <a:pt x="173209" y="134773"/>
                </a:cubicBezTo>
                <a:cubicBezTo>
                  <a:pt x="115805" y="89350"/>
                  <a:pt x="42928" y="61896"/>
                  <a:pt x="0" y="0"/>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58" name="任意多边形: 形状 57">
            <a:extLst>
              <a:ext uri="{FF2B5EF4-FFF2-40B4-BE49-F238E27FC236}">
                <a16:creationId xmlns:a16="http://schemas.microsoft.com/office/drawing/2014/main" id="{B6FBBDC7-563E-4D75-8A36-B685C4E2EFEA}"/>
              </a:ext>
            </a:extLst>
          </p:cNvPr>
          <p:cNvSpPr/>
          <p:nvPr/>
        </p:nvSpPr>
        <p:spPr>
          <a:xfrm flipH="1">
            <a:off x="10695885" y="5718935"/>
            <a:ext cx="318852" cy="151870"/>
          </a:xfrm>
          <a:custGeom>
            <a:avLst/>
            <a:gdLst>
              <a:gd name="connsiteX0" fmla="*/ 0 w 535349"/>
              <a:gd name="connsiteY0" fmla="*/ 0 h 254988"/>
              <a:gd name="connsiteX1" fmla="*/ 316967 w 535349"/>
              <a:gd name="connsiteY1" fmla="*/ 166720 h 254988"/>
              <a:gd name="connsiteX2" fmla="*/ 525116 w 535349"/>
              <a:gd name="connsiteY2" fmla="*/ 146753 h 254988"/>
              <a:gd name="connsiteX3" fmla="*/ 535349 w 535349"/>
              <a:gd name="connsiteY3" fmla="*/ 174456 h 254988"/>
              <a:gd name="connsiteX4" fmla="*/ 394586 w 535349"/>
              <a:gd name="connsiteY4" fmla="*/ 178699 h 254988"/>
              <a:gd name="connsiteX5" fmla="*/ 409062 w 535349"/>
              <a:gd name="connsiteY5" fmla="*/ 222126 h 254988"/>
              <a:gd name="connsiteX6" fmla="*/ 90098 w 535349"/>
              <a:gd name="connsiteY6" fmla="*/ 215637 h 254988"/>
              <a:gd name="connsiteX7" fmla="*/ 200662 w 535349"/>
              <a:gd name="connsiteY7" fmla="*/ 199165 h 254988"/>
              <a:gd name="connsiteX8" fmla="*/ 0 w 535349"/>
              <a:gd name="connsiteY8" fmla="*/ 0 h 2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349" h="254988">
                <a:moveTo>
                  <a:pt x="0" y="0"/>
                </a:moveTo>
                <a:cubicBezTo>
                  <a:pt x="102577" y="62645"/>
                  <a:pt x="228366" y="81862"/>
                  <a:pt x="316967" y="166720"/>
                </a:cubicBezTo>
                <a:cubicBezTo>
                  <a:pt x="380360" y="130281"/>
                  <a:pt x="455234" y="130281"/>
                  <a:pt x="525116" y="146753"/>
                </a:cubicBezTo>
                <a:cubicBezTo>
                  <a:pt x="527612" y="153492"/>
                  <a:pt x="532853" y="167468"/>
                  <a:pt x="535349" y="174456"/>
                </a:cubicBezTo>
                <a:cubicBezTo>
                  <a:pt x="488677" y="181195"/>
                  <a:pt x="441257" y="178699"/>
                  <a:pt x="394586" y="178699"/>
                </a:cubicBezTo>
                <a:cubicBezTo>
                  <a:pt x="398080" y="189431"/>
                  <a:pt x="405318" y="211145"/>
                  <a:pt x="409062" y="222126"/>
                </a:cubicBezTo>
                <a:cubicBezTo>
                  <a:pt x="306983" y="277284"/>
                  <a:pt x="193175" y="254572"/>
                  <a:pt x="90098" y="215637"/>
                </a:cubicBezTo>
                <a:cubicBezTo>
                  <a:pt x="126287" y="207401"/>
                  <a:pt x="163225" y="201661"/>
                  <a:pt x="200662" y="199165"/>
                </a:cubicBezTo>
                <a:cubicBezTo>
                  <a:pt x="188183" y="89599"/>
                  <a:pt x="35440" y="98834"/>
                  <a:pt x="0" y="0"/>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59" name="任意多边形: 形状 58">
            <a:extLst>
              <a:ext uri="{FF2B5EF4-FFF2-40B4-BE49-F238E27FC236}">
                <a16:creationId xmlns:a16="http://schemas.microsoft.com/office/drawing/2014/main" id="{180E4B96-6804-46CB-8964-7C76C5189B38}"/>
              </a:ext>
            </a:extLst>
          </p:cNvPr>
          <p:cNvSpPr/>
          <p:nvPr/>
        </p:nvSpPr>
        <p:spPr>
          <a:xfrm flipH="1">
            <a:off x="10308318" y="5880459"/>
            <a:ext cx="87135" cy="59855"/>
          </a:xfrm>
          <a:custGeom>
            <a:avLst/>
            <a:gdLst>
              <a:gd name="connsiteX0" fmla="*/ 0 w 286302"/>
              <a:gd name="connsiteY0" fmla="*/ 36938 h 196669"/>
              <a:gd name="connsiteX1" fmla="*/ 196170 w 286302"/>
              <a:gd name="connsiteY1" fmla="*/ 0 h 196669"/>
              <a:gd name="connsiteX2" fmla="*/ 284272 w 286302"/>
              <a:gd name="connsiteY2" fmla="*/ 196669 h 196669"/>
              <a:gd name="connsiteX3" fmla="*/ 157485 w 286302"/>
              <a:gd name="connsiteY3" fmla="*/ 37687 h 196669"/>
              <a:gd name="connsiteX4" fmla="*/ 14975 w 286302"/>
              <a:gd name="connsiteY4" fmla="*/ 148999 h 196669"/>
              <a:gd name="connsiteX5" fmla="*/ 54658 w 286302"/>
              <a:gd name="connsiteY5" fmla="*/ 72129 h 196669"/>
              <a:gd name="connsiteX6" fmla="*/ 0 w 286302"/>
              <a:gd name="connsiteY6" fmla="*/ 36938 h 1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02" h="196669">
                <a:moveTo>
                  <a:pt x="0" y="36938"/>
                </a:moveTo>
                <a:cubicBezTo>
                  <a:pt x="66139" y="28951"/>
                  <a:pt x="130031" y="8486"/>
                  <a:pt x="196170" y="0"/>
                </a:cubicBezTo>
                <a:cubicBezTo>
                  <a:pt x="259314" y="44924"/>
                  <a:pt x="295503" y="118800"/>
                  <a:pt x="284272" y="196669"/>
                </a:cubicBezTo>
                <a:cubicBezTo>
                  <a:pt x="246086" y="140514"/>
                  <a:pt x="208898" y="82861"/>
                  <a:pt x="157485" y="37687"/>
                </a:cubicBezTo>
                <a:cubicBezTo>
                  <a:pt x="110564" y="75623"/>
                  <a:pt x="70132" y="122544"/>
                  <a:pt x="14975" y="148999"/>
                </a:cubicBezTo>
                <a:cubicBezTo>
                  <a:pt x="24958" y="129782"/>
                  <a:pt x="44924" y="91346"/>
                  <a:pt x="54658" y="72129"/>
                </a:cubicBezTo>
                <a:cubicBezTo>
                  <a:pt x="36439" y="60398"/>
                  <a:pt x="18219" y="48668"/>
                  <a:pt x="0" y="36938"/>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60" name="任意多边形: 形状 59">
            <a:extLst>
              <a:ext uri="{FF2B5EF4-FFF2-40B4-BE49-F238E27FC236}">
                <a16:creationId xmlns:a16="http://schemas.microsoft.com/office/drawing/2014/main" id="{A8CEA1FC-69B9-4391-A4E9-956E2E6A3CA0}"/>
              </a:ext>
            </a:extLst>
          </p:cNvPr>
          <p:cNvSpPr/>
          <p:nvPr/>
        </p:nvSpPr>
        <p:spPr>
          <a:xfrm flipH="1">
            <a:off x="11315168" y="5781133"/>
            <a:ext cx="224815" cy="99326"/>
          </a:xfrm>
          <a:custGeom>
            <a:avLst/>
            <a:gdLst>
              <a:gd name="connsiteX0" fmla="*/ 0 w 477446"/>
              <a:gd name="connsiteY0" fmla="*/ 0 h 210941"/>
              <a:gd name="connsiteX1" fmla="*/ 263557 w 477446"/>
              <a:gd name="connsiteY1" fmla="*/ 126038 h 210941"/>
              <a:gd name="connsiteX2" fmla="*/ 477446 w 477446"/>
              <a:gd name="connsiteY2" fmla="*/ 116803 h 210941"/>
              <a:gd name="connsiteX3" fmla="*/ 301992 w 477446"/>
              <a:gd name="connsiteY3" fmla="*/ 187684 h 210941"/>
              <a:gd name="connsiteX4" fmla="*/ 76621 w 477446"/>
              <a:gd name="connsiteY4" fmla="*/ 174456 h 210941"/>
              <a:gd name="connsiteX5" fmla="*/ 177202 w 477446"/>
              <a:gd name="connsiteY5" fmla="*/ 148500 h 210941"/>
              <a:gd name="connsiteX6" fmla="*/ 0 w 477446"/>
              <a:gd name="connsiteY6" fmla="*/ 0 h 21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46" h="210941">
                <a:moveTo>
                  <a:pt x="0" y="0"/>
                </a:moveTo>
                <a:cubicBezTo>
                  <a:pt x="89849" y="37437"/>
                  <a:pt x="180197" y="75124"/>
                  <a:pt x="263557" y="126038"/>
                </a:cubicBezTo>
                <a:cubicBezTo>
                  <a:pt x="334188" y="113309"/>
                  <a:pt x="406067" y="105572"/>
                  <a:pt x="477446" y="116803"/>
                </a:cubicBezTo>
                <a:cubicBezTo>
                  <a:pt x="426283" y="157485"/>
                  <a:pt x="354653" y="148999"/>
                  <a:pt x="301992" y="187684"/>
                </a:cubicBezTo>
                <a:cubicBezTo>
                  <a:pt x="233357" y="235604"/>
                  <a:pt x="147502" y="198416"/>
                  <a:pt x="76621" y="174456"/>
                </a:cubicBezTo>
                <a:cubicBezTo>
                  <a:pt x="101829" y="167967"/>
                  <a:pt x="151994" y="154989"/>
                  <a:pt x="177202" y="148500"/>
                </a:cubicBezTo>
                <a:cubicBezTo>
                  <a:pt x="130530" y="84358"/>
                  <a:pt x="40432" y="71130"/>
                  <a:pt x="0" y="0"/>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61" name="任意多边形: 形状 60">
            <a:extLst>
              <a:ext uri="{FF2B5EF4-FFF2-40B4-BE49-F238E27FC236}">
                <a16:creationId xmlns:a16="http://schemas.microsoft.com/office/drawing/2014/main" id="{9FA17E0F-A998-494E-B7E5-F8929A780A63}"/>
              </a:ext>
            </a:extLst>
          </p:cNvPr>
          <p:cNvSpPr/>
          <p:nvPr/>
        </p:nvSpPr>
        <p:spPr>
          <a:xfrm flipH="1">
            <a:off x="8431475" y="5789317"/>
            <a:ext cx="169099" cy="71609"/>
          </a:xfrm>
          <a:custGeom>
            <a:avLst/>
            <a:gdLst>
              <a:gd name="connsiteX0" fmla="*/ 0 w 472704"/>
              <a:gd name="connsiteY0" fmla="*/ 0 h 200180"/>
              <a:gd name="connsiteX1" fmla="*/ 259064 w 472704"/>
              <a:gd name="connsiteY1" fmla="*/ 124541 h 200180"/>
              <a:gd name="connsiteX2" fmla="*/ 472705 w 472704"/>
              <a:gd name="connsiteY2" fmla="*/ 109815 h 200180"/>
              <a:gd name="connsiteX3" fmla="*/ 302741 w 472704"/>
              <a:gd name="connsiteY3" fmla="*/ 175455 h 200180"/>
              <a:gd name="connsiteX4" fmla="*/ 88102 w 472704"/>
              <a:gd name="connsiteY4" fmla="*/ 181445 h 200180"/>
              <a:gd name="connsiteX5" fmla="*/ 163974 w 472704"/>
              <a:gd name="connsiteY5" fmla="*/ 119799 h 200180"/>
              <a:gd name="connsiteX6" fmla="*/ 0 w 472704"/>
              <a:gd name="connsiteY6" fmla="*/ 0 h 20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704" h="200180">
                <a:moveTo>
                  <a:pt x="0" y="0"/>
                </a:moveTo>
                <a:cubicBezTo>
                  <a:pt x="92844" y="25707"/>
                  <a:pt x="181944" y="66388"/>
                  <a:pt x="259064" y="124541"/>
                </a:cubicBezTo>
                <a:cubicBezTo>
                  <a:pt x="327200" y="98085"/>
                  <a:pt x="401325" y="103326"/>
                  <a:pt x="472705" y="109815"/>
                </a:cubicBezTo>
                <a:cubicBezTo>
                  <a:pt x="423038" y="153492"/>
                  <a:pt x="346168" y="123043"/>
                  <a:pt x="302741" y="175455"/>
                </a:cubicBezTo>
                <a:cubicBezTo>
                  <a:pt x="242841" y="228865"/>
                  <a:pt x="157984" y="178699"/>
                  <a:pt x="88102" y="181445"/>
                </a:cubicBezTo>
                <a:cubicBezTo>
                  <a:pt x="112311" y="160480"/>
                  <a:pt x="158483" y="157236"/>
                  <a:pt x="163974" y="119799"/>
                </a:cubicBezTo>
                <a:cubicBezTo>
                  <a:pt x="108567" y="80614"/>
                  <a:pt x="45673" y="51413"/>
                  <a:pt x="0" y="0"/>
                </a:cubicBezTo>
                <a:close/>
              </a:path>
            </a:pathLst>
          </a:custGeom>
          <a:solidFill>
            <a:schemeClr val="accent1">
              <a:lumMod val="50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grpSp>
        <p:nvGrpSpPr>
          <p:cNvPr id="72" name="组合 71">
            <a:extLst>
              <a:ext uri="{FF2B5EF4-FFF2-40B4-BE49-F238E27FC236}">
                <a16:creationId xmlns:a16="http://schemas.microsoft.com/office/drawing/2014/main" id="{0F3BB10B-F3F7-4CCB-B5DF-4041F76CBC05}"/>
              </a:ext>
            </a:extLst>
          </p:cNvPr>
          <p:cNvGrpSpPr/>
          <p:nvPr/>
        </p:nvGrpSpPr>
        <p:grpSpPr>
          <a:xfrm rot="19931397" flipH="1">
            <a:off x="10732015" y="4155302"/>
            <a:ext cx="1166305" cy="757752"/>
            <a:chOff x="6698495" y="5151435"/>
            <a:chExt cx="1771397" cy="1150882"/>
          </a:xfrm>
          <a:solidFill>
            <a:srgbClr val="013278">
              <a:alpha val="10000"/>
            </a:srgbClr>
          </a:solidFill>
        </p:grpSpPr>
        <p:sp>
          <p:nvSpPr>
            <p:cNvPr id="73" name="任意多边形: 形状 72">
              <a:extLst>
                <a:ext uri="{FF2B5EF4-FFF2-40B4-BE49-F238E27FC236}">
                  <a16:creationId xmlns:a16="http://schemas.microsoft.com/office/drawing/2014/main" id="{B5025024-B223-4B9D-A655-5890C9995D2C}"/>
                </a:ext>
              </a:extLst>
            </p:cNvPr>
            <p:cNvSpPr/>
            <p:nvPr/>
          </p:nvSpPr>
          <p:spPr>
            <a:xfrm>
              <a:off x="6698495" y="5151435"/>
              <a:ext cx="1771397" cy="1150882"/>
            </a:xfrm>
            <a:custGeom>
              <a:avLst/>
              <a:gdLst>
                <a:gd name="connsiteX0" fmla="*/ 77506 w 1771397"/>
                <a:gd name="connsiteY0" fmla="*/ 876450 h 1150882"/>
                <a:gd name="connsiteX1" fmla="*/ 245350 w 1771397"/>
                <a:gd name="connsiteY1" fmla="*/ 796377 h 1150882"/>
                <a:gd name="connsiteX2" fmla="*/ 334662 w 1771397"/>
                <a:gd name="connsiteY2" fmla="*/ 741456 h 1150882"/>
                <a:gd name="connsiteX3" fmla="*/ 563586 w 1771397"/>
                <a:gd name="connsiteY3" fmla="*/ 745049 h 1150882"/>
                <a:gd name="connsiteX4" fmla="*/ 570773 w 1771397"/>
                <a:gd name="connsiteY4" fmla="*/ 748642 h 1150882"/>
                <a:gd name="connsiteX5" fmla="*/ 575392 w 1771397"/>
                <a:gd name="connsiteY5" fmla="*/ 751208 h 1150882"/>
                <a:gd name="connsiteX6" fmla="*/ 577445 w 1771397"/>
                <a:gd name="connsiteY6" fmla="*/ 751721 h 1150882"/>
                <a:gd name="connsiteX7" fmla="*/ 685748 w 1771397"/>
                <a:gd name="connsiteY7" fmla="*/ 814855 h 1150882"/>
                <a:gd name="connsiteX8" fmla="*/ 757095 w 1771397"/>
                <a:gd name="connsiteY8" fmla="*/ 859511 h 1150882"/>
                <a:gd name="connsiteX9" fmla="*/ 1224184 w 1771397"/>
                <a:gd name="connsiteY9" fmla="*/ 834874 h 1150882"/>
                <a:gd name="connsiteX10" fmla="*/ 1318628 w 1771397"/>
                <a:gd name="connsiteY10" fmla="*/ 445291 h 1150882"/>
                <a:gd name="connsiteX11" fmla="*/ 1317602 w 1771397"/>
                <a:gd name="connsiteY11" fmla="*/ 443238 h 1150882"/>
                <a:gd name="connsiteX12" fmla="*/ 1304769 w 1771397"/>
                <a:gd name="connsiteY12" fmla="*/ 309784 h 1150882"/>
                <a:gd name="connsiteX13" fmla="*/ 1070198 w 1771397"/>
                <a:gd name="connsiteY13" fmla="*/ 180949 h 1150882"/>
                <a:gd name="connsiteX14" fmla="*/ 977294 w 1771397"/>
                <a:gd name="connsiteY14" fmla="*/ 311323 h 1150882"/>
                <a:gd name="connsiteX15" fmla="*/ 1070712 w 1771397"/>
                <a:gd name="connsiteY15" fmla="*/ 376511 h 1150882"/>
                <a:gd name="connsiteX16" fmla="*/ 1086110 w 1771397"/>
                <a:gd name="connsiteY16" fmla="*/ 357006 h 1150882"/>
                <a:gd name="connsiteX17" fmla="*/ 1066605 w 1771397"/>
                <a:gd name="connsiteY17" fmla="*/ 341607 h 1150882"/>
                <a:gd name="connsiteX18" fmla="*/ 1011684 w 1771397"/>
                <a:gd name="connsiteY18" fmla="*/ 305677 h 1150882"/>
                <a:gd name="connsiteX19" fmla="*/ 1075844 w 1771397"/>
                <a:gd name="connsiteY19" fmla="*/ 214826 h 1150882"/>
                <a:gd name="connsiteX20" fmla="*/ 1272946 w 1771397"/>
                <a:gd name="connsiteY20" fmla="*/ 323642 h 1150882"/>
                <a:gd name="connsiteX21" fmla="*/ 1230343 w 1771397"/>
                <a:gd name="connsiteY21" fmla="*/ 500212 h 1150882"/>
                <a:gd name="connsiteX22" fmla="*/ 1126147 w 1771397"/>
                <a:gd name="connsiteY22" fmla="*/ 510991 h 1150882"/>
                <a:gd name="connsiteX23" fmla="*/ 1107155 w 1771397"/>
                <a:gd name="connsiteY23" fmla="*/ 508938 h 1150882"/>
                <a:gd name="connsiteX24" fmla="*/ 1047614 w 1771397"/>
                <a:gd name="connsiteY24" fmla="*/ 532036 h 1150882"/>
                <a:gd name="connsiteX25" fmla="*/ 1031189 w 1771397"/>
                <a:gd name="connsiteY25" fmla="*/ 543841 h 1150882"/>
                <a:gd name="connsiteX26" fmla="*/ 874124 w 1771397"/>
                <a:gd name="connsiteY26" fmla="*/ 532549 h 1150882"/>
                <a:gd name="connsiteX27" fmla="*/ 795078 w 1771397"/>
                <a:gd name="connsiteY27" fmla="*/ 328262 h 1150882"/>
                <a:gd name="connsiteX28" fmla="*/ 896195 w 1771397"/>
                <a:gd name="connsiteY28" fmla="*/ 219959 h 1150882"/>
                <a:gd name="connsiteX29" fmla="*/ 909027 w 1771397"/>
                <a:gd name="connsiteY29" fmla="*/ 198914 h 1150882"/>
                <a:gd name="connsiteX30" fmla="*/ 887982 w 1771397"/>
                <a:gd name="connsiteY30" fmla="*/ 186082 h 1150882"/>
                <a:gd name="connsiteX31" fmla="*/ 767874 w 1771397"/>
                <a:gd name="connsiteY31" fmla="*/ 293358 h 1150882"/>
                <a:gd name="connsiteX32" fmla="*/ 828441 w 1771397"/>
                <a:gd name="connsiteY32" fmla="*/ 74699 h 1150882"/>
                <a:gd name="connsiteX33" fmla="*/ 1133846 w 1771397"/>
                <a:gd name="connsiteY33" fmla="*/ 27990 h 1150882"/>
                <a:gd name="connsiteX34" fmla="*/ 1201086 w 1771397"/>
                <a:gd name="connsiteY34" fmla="*/ 26964 h 1150882"/>
                <a:gd name="connsiteX35" fmla="*/ 1218538 w 1771397"/>
                <a:gd name="connsiteY35" fmla="*/ 21318 h 1150882"/>
                <a:gd name="connsiteX36" fmla="*/ 1307336 w 1771397"/>
                <a:gd name="connsiteY36" fmla="*/ 16698 h 1150882"/>
                <a:gd name="connsiteX37" fmla="*/ 1634298 w 1771397"/>
                <a:gd name="connsiteY37" fmla="*/ 336474 h 1150882"/>
                <a:gd name="connsiteX38" fmla="*/ 1461834 w 1771397"/>
                <a:gd name="connsiteY38" fmla="*/ 408847 h 1150882"/>
                <a:gd name="connsiteX39" fmla="*/ 1469021 w 1771397"/>
                <a:gd name="connsiteY39" fmla="*/ 514071 h 1150882"/>
                <a:gd name="connsiteX40" fmla="*/ 1581430 w 1771397"/>
                <a:gd name="connsiteY40" fmla="*/ 586957 h 1150882"/>
                <a:gd name="connsiteX41" fmla="*/ 1637378 w 1771397"/>
                <a:gd name="connsiteY41" fmla="*/ 573099 h 1150882"/>
                <a:gd name="connsiteX42" fmla="*/ 1536261 w 1771397"/>
                <a:gd name="connsiteY42" fmla="*/ 874910 h 1150882"/>
                <a:gd name="connsiteX43" fmla="*/ 1047614 w 1771397"/>
                <a:gd name="connsiteY43" fmla="*/ 1061232 h 1150882"/>
                <a:gd name="connsiteX44" fmla="*/ 1030675 w 1771397"/>
                <a:gd name="connsiteY44" fmla="*/ 1079197 h 1150882"/>
                <a:gd name="connsiteX45" fmla="*/ 1048127 w 1771397"/>
                <a:gd name="connsiteY45" fmla="*/ 1096135 h 1150882"/>
                <a:gd name="connsiteX46" fmla="*/ 1048640 w 1771397"/>
                <a:gd name="connsiteY46" fmla="*/ 1096135 h 1150882"/>
                <a:gd name="connsiteX47" fmla="*/ 1563465 w 1771397"/>
                <a:gd name="connsiteY47" fmla="*/ 896981 h 1150882"/>
                <a:gd name="connsiteX48" fmla="*/ 1670228 w 1771397"/>
                <a:gd name="connsiteY48" fmla="*/ 541788 h 1150882"/>
                <a:gd name="connsiteX49" fmla="*/ 1669715 w 1771397"/>
                <a:gd name="connsiteY49" fmla="*/ 538708 h 1150882"/>
                <a:gd name="connsiteX50" fmla="*/ 1676387 w 1771397"/>
                <a:gd name="connsiteY50" fmla="*/ 489433 h 1150882"/>
                <a:gd name="connsiteX51" fmla="*/ 1656369 w 1771397"/>
                <a:gd name="connsiteY51" fmla="*/ 475574 h 1150882"/>
                <a:gd name="connsiteX52" fmla="*/ 1642511 w 1771397"/>
                <a:gd name="connsiteY52" fmla="*/ 495592 h 1150882"/>
                <a:gd name="connsiteX53" fmla="*/ 1631732 w 1771397"/>
                <a:gd name="connsiteY53" fmla="*/ 533576 h 1150882"/>
                <a:gd name="connsiteX54" fmla="*/ 1585023 w 1771397"/>
                <a:gd name="connsiteY54" fmla="*/ 552567 h 1150882"/>
                <a:gd name="connsiteX55" fmla="*/ 1499818 w 1771397"/>
                <a:gd name="connsiteY55" fmla="*/ 496619 h 1150882"/>
                <a:gd name="connsiteX56" fmla="*/ 1494171 w 1771397"/>
                <a:gd name="connsiteY56" fmla="*/ 423219 h 1150882"/>
                <a:gd name="connsiteX57" fmla="*/ 1660989 w 1771397"/>
                <a:gd name="connsiteY57" fmla="*/ 378050 h 1150882"/>
                <a:gd name="connsiteX58" fmla="*/ 1769805 w 1771397"/>
                <a:gd name="connsiteY58" fmla="*/ 641878 h 1150882"/>
                <a:gd name="connsiteX59" fmla="*/ 1484419 w 1771397"/>
                <a:gd name="connsiteY59" fmla="*/ 1053533 h 1150882"/>
                <a:gd name="connsiteX60" fmla="*/ 921859 w 1771397"/>
                <a:gd name="connsiteY60" fmla="*/ 1107941 h 1150882"/>
                <a:gd name="connsiteX61" fmla="*/ 763254 w 1771397"/>
                <a:gd name="connsiteY61" fmla="*/ 1013497 h 1150882"/>
                <a:gd name="connsiteX62" fmla="*/ 623128 w 1771397"/>
                <a:gd name="connsiteY62" fmla="*/ 926751 h 1150882"/>
                <a:gd name="connsiteX63" fmla="*/ 343901 w 1771397"/>
                <a:gd name="connsiteY63" fmla="*/ 898008 h 1150882"/>
                <a:gd name="connsiteX64" fmla="*/ 277174 w 1771397"/>
                <a:gd name="connsiteY64" fmla="*/ 921619 h 1150882"/>
                <a:gd name="connsiteX65" fmla="*/ 84692 w 1771397"/>
                <a:gd name="connsiteY65" fmla="*/ 939070 h 1150882"/>
                <a:gd name="connsiteX66" fmla="*/ 0 w 1771397"/>
                <a:gd name="connsiteY66" fmla="*/ 868237 h 1150882"/>
                <a:gd name="connsiteX67" fmla="*/ 77506 w 1771397"/>
                <a:gd name="connsiteY67" fmla="*/ 876450 h 115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71397" h="1150882">
                  <a:moveTo>
                    <a:pt x="77506" y="876450"/>
                  </a:moveTo>
                  <a:cubicBezTo>
                    <a:pt x="142180" y="867211"/>
                    <a:pt x="194535" y="831281"/>
                    <a:pt x="245350" y="796377"/>
                  </a:cubicBezTo>
                  <a:cubicBezTo>
                    <a:pt x="275634" y="775846"/>
                    <a:pt x="303865" y="755828"/>
                    <a:pt x="334662" y="741456"/>
                  </a:cubicBezTo>
                  <a:cubicBezTo>
                    <a:pt x="420893" y="701420"/>
                    <a:pt x="506612" y="721438"/>
                    <a:pt x="563586" y="745049"/>
                  </a:cubicBezTo>
                  <a:cubicBezTo>
                    <a:pt x="566153" y="746075"/>
                    <a:pt x="568206" y="747102"/>
                    <a:pt x="570773" y="748642"/>
                  </a:cubicBezTo>
                  <a:cubicBezTo>
                    <a:pt x="572312" y="749668"/>
                    <a:pt x="573852" y="750695"/>
                    <a:pt x="575392" y="751208"/>
                  </a:cubicBezTo>
                  <a:cubicBezTo>
                    <a:pt x="575905" y="751208"/>
                    <a:pt x="576419" y="751721"/>
                    <a:pt x="577445" y="751721"/>
                  </a:cubicBezTo>
                  <a:cubicBezTo>
                    <a:pt x="614915" y="769173"/>
                    <a:pt x="649305" y="791244"/>
                    <a:pt x="685748" y="814855"/>
                  </a:cubicBezTo>
                  <a:cubicBezTo>
                    <a:pt x="708846" y="829741"/>
                    <a:pt x="732457" y="845652"/>
                    <a:pt x="757095" y="859511"/>
                  </a:cubicBezTo>
                  <a:cubicBezTo>
                    <a:pt x="942904" y="965248"/>
                    <a:pt x="1129226" y="921105"/>
                    <a:pt x="1224184" y="834874"/>
                  </a:cubicBezTo>
                  <a:cubicBezTo>
                    <a:pt x="1328380" y="739916"/>
                    <a:pt x="1368930" y="572585"/>
                    <a:pt x="1318628" y="445291"/>
                  </a:cubicBezTo>
                  <a:cubicBezTo>
                    <a:pt x="1318628" y="444777"/>
                    <a:pt x="1318115" y="444264"/>
                    <a:pt x="1317602" y="443238"/>
                  </a:cubicBezTo>
                  <a:cubicBezTo>
                    <a:pt x="1329920" y="399095"/>
                    <a:pt x="1323248" y="350333"/>
                    <a:pt x="1304769" y="309784"/>
                  </a:cubicBezTo>
                  <a:cubicBezTo>
                    <a:pt x="1262167" y="216366"/>
                    <a:pt x="1167722" y="164524"/>
                    <a:pt x="1070198" y="180949"/>
                  </a:cubicBezTo>
                  <a:cubicBezTo>
                    <a:pt x="1006038" y="191728"/>
                    <a:pt x="969595" y="258455"/>
                    <a:pt x="977294" y="311323"/>
                  </a:cubicBezTo>
                  <a:cubicBezTo>
                    <a:pt x="983967" y="357006"/>
                    <a:pt x="1020410" y="382157"/>
                    <a:pt x="1070712" y="376511"/>
                  </a:cubicBezTo>
                  <a:cubicBezTo>
                    <a:pt x="1080464" y="375484"/>
                    <a:pt x="1087137" y="366758"/>
                    <a:pt x="1086110" y="357006"/>
                  </a:cubicBezTo>
                  <a:cubicBezTo>
                    <a:pt x="1085084" y="347253"/>
                    <a:pt x="1076358" y="340581"/>
                    <a:pt x="1066605" y="341607"/>
                  </a:cubicBezTo>
                  <a:cubicBezTo>
                    <a:pt x="1026056" y="346227"/>
                    <a:pt x="1014250" y="324669"/>
                    <a:pt x="1011684" y="305677"/>
                  </a:cubicBezTo>
                  <a:cubicBezTo>
                    <a:pt x="1006551" y="268721"/>
                    <a:pt x="1032729" y="222012"/>
                    <a:pt x="1075844" y="214826"/>
                  </a:cubicBezTo>
                  <a:cubicBezTo>
                    <a:pt x="1157457" y="200967"/>
                    <a:pt x="1236503" y="244596"/>
                    <a:pt x="1272946" y="323642"/>
                  </a:cubicBezTo>
                  <a:cubicBezTo>
                    <a:pt x="1300663" y="384210"/>
                    <a:pt x="1298097" y="461716"/>
                    <a:pt x="1230343" y="500212"/>
                  </a:cubicBezTo>
                  <a:cubicBezTo>
                    <a:pt x="1195953" y="519717"/>
                    <a:pt x="1163616" y="515611"/>
                    <a:pt x="1126147" y="510991"/>
                  </a:cubicBezTo>
                  <a:cubicBezTo>
                    <a:pt x="1119987" y="510478"/>
                    <a:pt x="1113828" y="509451"/>
                    <a:pt x="1107155" y="508938"/>
                  </a:cubicBezTo>
                  <a:cubicBezTo>
                    <a:pt x="1079951" y="505858"/>
                    <a:pt x="1062499" y="520230"/>
                    <a:pt x="1047614" y="532036"/>
                  </a:cubicBezTo>
                  <a:cubicBezTo>
                    <a:pt x="1041968" y="536655"/>
                    <a:pt x="1036835" y="540762"/>
                    <a:pt x="1031189" y="543841"/>
                  </a:cubicBezTo>
                  <a:cubicBezTo>
                    <a:pt x="983967" y="571045"/>
                    <a:pt x="923399" y="566939"/>
                    <a:pt x="874124" y="532549"/>
                  </a:cubicBezTo>
                  <a:cubicBezTo>
                    <a:pt x="814583" y="491486"/>
                    <a:pt x="780706" y="403715"/>
                    <a:pt x="795078" y="328262"/>
                  </a:cubicBezTo>
                  <a:cubicBezTo>
                    <a:pt x="801237" y="295411"/>
                    <a:pt x="822795" y="237410"/>
                    <a:pt x="896195" y="219959"/>
                  </a:cubicBezTo>
                  <a:cubicBezTo>
                    <a:pt x="905434" y="217906"/>
                    <a:pt x="911593" y="208153"/>
                    <a:pt x="909027" y="198914"/>
                  </a:cubicBezTo>
                  <a:cubicBezTo>
                    <a:pt x="906974" y="189675"/>
                    <a:pt x="897221" y="183515"/>
                    <a:pt x="887982" y="186082"/>
                  </a:cubicBezTo>
                  <a:cubicBezTo>
                    <a:pt x="829468" y="199941"/>
                    <a:pt x="787379" y="238437"/>
                    <a:pt x="767874" y="293358"/>
                  </a:cubicBezTo>
                  <a:cubicBezTo>
                    <a:pt x="744776" y="212260"/>
                    <a:pt x="765821" y="134240"/>
                    <a:pt x="828441" y="74699"/>
                  </a:cubicBezTo>
                  <a:cubicBezTo>
                    <a:pt x="910567" y="-2807"/>
                    <a:pt x="1038888" y="-22825"/>
                    <a:pt x="1133846" y="27990"/>
                  </a:cubicBezTo>
                  <a:cubicBezTo>
                    <a:pt x="1159510" y="41849"/>
                    <a:pt x="1182608" y="33636"/>
                    <a:pt x="1201086" y="26964"/>
                  </a:cubicBezTo>
                  <a:cubicBezTo>
                    <a:pt x="1207245" y="24911"/>
                    <a:pt x="1212891" y="22857"/>
                    <a:pt x="1218538" y="21318"/>
                  </a:cubicBezTo>
                  <a:cubicBezTo>
                    <a:pt x="1244202" y="15158"/>
                    <a:pt x="1273972" y="13618"/>
                    <a:pt x="1307336" y="16698"/>
                  </a:cubicBezTo>
                  <a:cubicBezTo>
                    <a:pt x="1475693" y="31070"/>
                    <a:pt x="1609147" y="190702"/>
                    <a:pt x="1634298" y="336474"/>
                  </a:cubicBezTo>
                  <a:cubicBezTo>
                    <a:pt x="1571164" y="327235"/>
                    <a:pt x="1491092" y="344687"/>
                    <a:pt x="1461834" y="408847"/>
                  </a:cubicBezTo>
                  <a:cubicBezTo>
                    <a:pt x="1446436" y="442724"/>
                    <a:pt x="1449002" y="479681"/>
                    <a:pt x="1469021" y="514071"/>
                  </a:cubicBezTo>
                  <a:cubicBezTo>
                    <a:pt x="1492631" y="554620"/>
                    <a:pt x="1536774" y="583364"/>
                    <a:pt x="1581430" y="586957"/>
                  </a:cubicBezTo>
                  <a:cubicBezTo>
                    <a:pt x="1600935" y="588497"/>
                    <a:pt x="1620953" y="583364"/>
                    <a:pt x="1637378" y="573099"/>
                  </a:cubicBezTo>
                  <a:cubicBezTo>
                    <a:pt x="1638918" y="629046"/>
                    <a:pt x="1631218" y="762500"/>
                    <a:pt x="1536261" y="874910"/>
                  </a:cubicBezTo>
                  <a:cubicBezTo>
                    <a:pt x="1437197" y="991939"/>
                    <a:pt x="1272946" y="1054559"/>
                    <a:pt x="1047614" y="1061232"/>
                  </a:cubicBezTo>
                  <a:cubicBezTo>
                    <a:pt x="1037861" y="1061745"/>
                    <a:pt x="1030675" y="1069445"/>
                    <a:pt x="1030675" y="1079197"/>
                  </a:cubicBezTo>
                  <a:cubicBezTo>
                    <a:pt x="1031189" y="1088436"/>
                    <a:pt x="1038888" y="1096135"/>
                    <a:pt x="1048127" y="1096135"/>
                  </a:cubicBezTo>
                  <a:cubicBezTo>
                    <a:pt x="1048127" y="1096135"/>
                    <a:pt x="1048640" y="1096135"/>
                    <a:pt x="1048640" y="1096135"/>
                  </a:cubicBezTo>
                  <a:cubicBezTo>
                    <a:pt x="1284751" y="1088949"/>
                    <a:pt x="1457728" y="1022222"/>
                    <a:pt x="1563465" y="896981"/>
                  </a:cubicBezTo>
                  <a:cubicBezTo>
                    <a:pt x="1696406" y="739916"/>
                    <a:pt x="1671254" y="550001"/>
                    <a:pt x="1670228" y="541788"/>
                  </a:cubicBezTo>
                  <a:cubicBezTo>
                    <a:pt x="1670228" y="540762"/>
                    <a:pt x="1669715" y="539735"/>
                    <a:pt x="1669715" y="538708"/>
                  </a:cubicBezTo>
                  <a:cubicBezTo>
                    <a:pt x="1677414" y="523823"/>
                    <a:pt x="1679467" y="506885"/>
                    <a:pt x="1676387" y="489433"/>
                  </a:cubicBezTo>
                  <a:cubicBezTo>
                    <a:pt x="1674848" y="480194"/>
                    <a:pt x="1665608" y="473521"/>
                    <a:pt x="1656369" y="475574"/>
                  </a:cubicBezTo>
                  <a:cubicBezTo>
                    <a:pt x="1647130" y="477114"/>
                    <a:pt x="1640457" y="486353"/>
                    <a:pt x="1642511" y="495592"/>
                  </a:cubicBezTo>
                  <a:cubicBezTo>
                    <a:pt x="1645590" y="513557"/>
                    <a:pt x="1638404" y="526389"/>
                    <a:pt x="1631732" y="533576"/>
                  </a:cubicBezTo>
                  <a:cubicBezTo>
                    <a:pt x="1619926" y="546408"/>
                    <a:pt x="1601961" y="553594"/>
                    <a:pt x="1585023" y="552567"/>
                  </a:cubicBezTo>
                  <a:cubicBezTo>
                    <a:pt x="1551659" y="550001"/>
                    <a:pt x="1517783" y="527416"/>
                    <a:pt x="1499818" y="496619"/>
                  </a:cubicBezTo>
                  <a:cubicBezTo>
                    <a:pt x="1485446" y="472495"/>
                    <a:pt x="1483392" y="446317"/>
                    <a:pt x="1494171" y="423219"/>
                  </a:cubicBezTo>
                  <a:cubicBezTo>
                    <a:pt x="1520349" y="366245"/>
                    <a:pt x="1609147" y="358546"/>
                    <a:pt x="1660989" y="378050"/>
                  </a:cubicBezTo>
                  <a:cubicBezTo>
                    <a:pt x="1744654" y="409874"/>
                    <a:pt x="1779558" y="537682"/>
                    <a:pt x="1769805" y="641878"/>
                  </a:cubicBezTo>
                  <a:cubicBezTo>
                    <a:pt x="1754407" y="806130"/>
                    <a:pt x="1650210" y="956009"/>
                    <a:pt x="1484419" y="1053533"/>
                  </a:cubicBezTo>
                  <a:cubicBezTo>
                    <a:pt x="1303230" y="1159783"/>
                    <a:pt x="1087650" y="1180827"/>
                    <a:pt x="921859" y="1107941"/>
                  </a:cubicBezTo>
                  <a:cubicBezTo>
                    <a:pt x="865398" y="1083303"/>
                    <a:pt x="813556" y="1047886"/>
                    <a:pt x="763254" y="1013497"/>
                  </a:cubicBezTo>
                  <a:cubicBezTo>
                    <a:pt x="718598" y="983213"/>
                    <a:pt x="672403" y="951389"/>
                    <a:pt x="623128" y="926751"/>
                  </a:cubicBezTo>
                  <a:cubicBezTo>
                    <a:pt x="534329" y="882609"/>
                    <a:pt x="432699" y="872343"/>
                    <a:pt x="343901" y="898008"/>
                  </a:cubicBezTo>
                  <a:cubicBezTo>
                    <a:pt x="320803" y="904681"/>
                    <a:pt x="298732" y="913406"/>
                    <a:pt x="277174" y="921619"/>
                  </a:cubicBezTo>
                  <a:cubicBezTo>
                    <a:pt x="210447" y="947283"/>
                    <a:pt x="152446" y="969354"/>
                    <a:pt x="84692" y="939070"/>
                  </a:cubicBezTo>
                  <a:cubicBezTo>
                    <a:pt x="56974" y="926751"/>
                    <a:pt x="20018" y="898008"/>
                    <a:pt x="0" y="868237"/>
                  </a:cubicBezTo>
                  <a:cubicBezTo>
                    <a:pt x="22585" y="877989"/>
                    <a:pt x="49789" y="880556"/>
                    <a:pt x="77506" y="876450"/>
                  </a:cubicBezTo>
                  <a:close/>
                </a:path>
              </a:pathLst>
            </a:custGeom>
            <a:grpFill/>
            <a:ln w="5130" cap="flat">
              <a:noFill/>
              <a:prstDash val="solid"/>
              <a:miter/>
            </a:ln>
          </p:spPr>
          <p:txBody>
            <a:bodyPr rtlCol="0" anchor="ctr">
              <a:spAutoFit/>
            </a:bodyPr>
            <a:lstStyle/>
            <a:p>
              <a:endParaRPr lang="zh-CN" altLang="en-US"/>
            </a:p>
          </p:txBody>
        </p:sp>
        <p:sp>
          <p:nvSpPr>
            <p:cNvPr id="74" name="任意多边形: 形状 73">
              <a:extLst>
                <a:ext uri="{FF2B5EF4-FFF2-40B4-BE49-F238E27FC236}">
                  <a16:creationId xmlns:a16="http://schemas.microsoft.com/office/drawing/2014/main" id="{B37A8001-C6E9-4785-9A42-7E8999350EAA}"/>
                </a:ext>
              </a:extLst>
            </p:cNvPr>
            <p:cNvSpPr/>
            <p:nvPr/>
          </p:nvSpPr>
          <p:spPr>
            <a:xfrm>
              <a:off x="7422739" y="5639841"/>
              <a:ext cx="580258" cy="397964"/>
            </a:xfrm>
            <a:custGeom>
              <a:avLst/>
              <a:gdLst>
                <a:gd name="connsiteX0" fmla="*/ 522524 w 580258"/>
                <a:gd name="connsiteY0" fmla="*/ 42603 h 397964"/>
                <a:gd name="connsiteX1" fmla="*/ 570773 w 580258"/>
                <a:gd name="connsiteY1" fmla="*/ 0 h 397964"/>
                <a:gd name="connsiteX2" fmla="*/ 475815 w 580258"/>
                <a:gd name="connsiteY2" fmla="*/ 320289 h 397964"/>
                <a:gd name="connsiteX3" fmla="*/ 49789 w 580258"/>
                <a:gd name="connsiteY3" fmla="*/ 340308 h 397964"/>
                <a:gd name="connsiteX4" fmla="*/ 0 w 580258"/>
                <a:gd name="connsiteY4" fmla="*/ 309511 h 397964"/>
                <a:gd name="connsiteX5" fmla="*/ 149366 w 580258"/>
                <a:gd name="connsiteY5" fmla="*/ 333121 h 397964"/>
                <a:gd name="connsiteX6" fmla="*/ 275634 w 580258"/>
                <a:gd name="connsiteY6" fmla="*/ 309511 h 397964"/>
                <a:gd name="connsiteX7" fmla="*/ 434752 w 580258"/>
                <a:gd name="connsiteY7" fmla="*/ 170924 h 397964"/>
                <a:gd name="connsiteX8" fmla="*/ 441425 w 580258"/>
                <a:gd name="connsiteY8" fmla="*/ 61081 h 397964"/>
                <a:gd name="connsiteX9" fmla="*/ 522524 w 580258"/>
                <a:gd name="connsiteY9" fmla="*/ 42603 h 39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0258" h="397964">
                  <a:moveTo>
                    <a:pt x="522524" y="42603"/>
                  </a:moveTo>
                  <a:cubicBezTo>
                    <a:pt x="543055" y="30797"/>
                    <a:pt x="558967" y="16425"/>
                    <a:pt x="570773" y="0"/>
                  </a:cubicBezTo>
                  <a:cubicBezTo>
                    <a:pt x="599517" y="109843"/>
                    <a:pt x="561533" y="242270"/>
                    <a:pt x="475815" y="320289"/>
                  </a:cubicBezTo>
                  <a:cubicBezTo>
                    <a:pt x="390096" y="398309"/>
                    <a:pt x="220199" y="437832"/>
                    <a:pt x="49789" y="340308"/>
                  </a:cubicBezTo>
                  <a:cubicBezTo>
                    <a:pt x="32850" y="330555"/>
                    <a:pt x="16425" y="320289"/>
                    <a:pt x="0" y="309511"/>
                  </a:cubicBezTo>
                  <a:cubicBezTo>
                    <a:pt x="49276" y="322856"/>
                    <a:pt x="99064" y="333121"/>
                    <a:pt x="149366" y="333121"/>
                  </a:cubicBezTo>
                  <a:cubicBezTo>
                    <a:pt x="190942" y="333121"/>
                    <a:pt x="233031" y="326449"/>
                    <a:pt x="275634" y="309511"/>
                  </a:cubicBezTo>
                  <a:cubicBezTo>
                    <a:pt x="350574" y="279740"/>
                    <a:pt x="410114" y="227898"/>
                    <a:pt x="434752" y="170924"/>
                  </a:cubicBezTo>
                  <a:cubicBezTo>
                    <a:pt x="450151" y="134994"/>
                    <a:pt x="452204" y="98551"/>
                    <a:pt x="441425" y="61081"/>
                  </a:cubicBezTo>
                  <a:cubicBezTo>
                    <a:pt x="467089" y="62621"/>
                    <a:pt x="494293" y="58514"/>
                    <a:pt x="522524" y="42603"/>
                  </a:cubicBezTo>
                  <a:close/>
                </a:path>
              </a:pathLst>
            </a:custGeom>
            <a:grpFill/>
            <a:ln w="5130" cap="flat">
              <a:noFill/>
              <a:prstDash val="solid"/>
              <a:miter/>
            </a:ln>
          </p:spPr>
          <p:txBody>
            <a:bodyPr rtlCol="0" anchor="ctr">
              <a:spAutoFit/>
            </a:bodyPr>
            <a:lstStyle/>
            <a:p>
              <a:endParaRPr lang="zh-CN" altLang="en-US"/>
            </a:p>
          </p:txBody>
        </p:sp>
      </p:grpSp>
      <p:sp>
        <p:nvSpPr>
          <p:cNvPr id="75" name="任意多边形: 形状 74">
            <a:extLst>
              <a:ext uri="{FF2B5EF4-FFF2-40B4-BE49-F238E27FC236}">
                <a16:creationId xmlns:a16="http://schemas.microsoft.com/office/drawing/2014/main" id="{6D81512E-2392-4782-9F2E-391048F58D45}"/>
              </a:ext>
            </a:extLst>
          </p:cNvPr>
          <p:cNvSpPr/>
          <p:nvPr/>
        </p:nvSpPr>
        <p:spPr>
          <a:xfrm flipH="1">
            <a:off x="165850" y="3499994"/>
            <a:ext cx="1287057" cy="610560"/>
          </a:xfrm>
          <a:custGeom>
            <a:avLst/>
            <a:gdLst>
              <a:gd name="connsiteX0" fmla="*/ 2341999 w 2341998"/>
              <a:gd name="connsiteY0" fmla="*/ 689457 h 1111007"/>
              <a:gd name="connsiteX1" fmla="*/ 2327113 w 2341998"/>
              <a:gd name="connsiteY1" fmla="*/ 689970 h 1111007"/>
              <a:gd name="connsiteX2" fmla="*/ 2217784 w 2341998"/>
              <a:gd name="connsiteY2" fmla="*/ 719228 h 1111007"/>
              <a:gd name="connsiteX3" fmla="*/ 2111534 w 2341998"/>
              <a:gd name="connsiteY3" fmla="*/ 749512 h 1111007"/>
              <a:gd name="connsiteX4" fmla="*/ 1863617 w 2341998"/>
              <a:gd name="connsiteY4" fmla="*/ 668413 h 1111007"/>
              <a:gd name="connsiteX5" fmla="*/ 1756854 w 2341998"/>
              <a:gd name="connsiteY5" fmla="*/ 476444 h 1111007"/>
              <a:gd name="connsiteX6" fmla="*/ 1738889 w 2341998"/>
              <a:gd name="connsiteY6" fmla="*/ 433328 h 1111007"/>
              <a:gd name="connsiteX7" fmla="*/ 1619807 w 2341998"/>
              <a:gd name="connsiteY7" fmla="*/ 249059 h 1111007"/>
              <a:gd name="connsiteX8" fmla="*/ 1443237 w 2341998"/>
              <a:gd name="connsiteY8" fmla="*/ 142809 h 1111007"/>
              <a:gd name="connsiteX9" fmla="*/ 1105496 w 2341998"/>
              <a:gd name="connsiteY9" fmla="*/ 215696 h 1111007"/>
              <a:gd name="connsiteX10" fmla="*/ 1097797 w 2341998"/>
              <a:gd name="connsiteY10" fmla="*/ 364548 h 1111007"/>
              <a:gd name="connsiteX11" fmla="*/ 1175816 w 2341998"/>
              <a:gd name="connsiteY11" fmla="*/ 451293 h 1111007"/>
              <a:gd name="connsiteX12" fmla="*/ 1318509 w 2341998"/>
              <a:gd name="connsiteY12" fmla="*/ 430249 h 1111007"/>
              <a:gd name="connsiteX13" fmla="*/ 1340580 w 2341998"/>
              <a:gd name="connsiteY13" fmla="*/ 351203 h 1111007"/>
              <a:gd name="connsiteX14" fmla="*/ 1282579 w 2341998"/>
              <a:gd name="connsiteY14" fmla="*/ 300901 h 1111007"/>
              <a:gd name="connsiteX15" fmla="*/ 1256915 w 2341998"/>
              <a:gd name="connsiteY15" fmla="*/ 305520 h 1111007"/>
              <a:gd name="connsiteX16" fmla="*/ 1255375 w 2341998"/>
              <a:gd name="connsiteY16" fmla="*/ 308600 h 1111007"/>
              <a:gd name="connsiteX17" fmla="*/ 1226631 w 2341998"/>
              <a:gd name="connsiteY17" fmla="*/ 315786 h 1111007"/>
              <a:gd name="connsiteX18" fmla="*/ 1214826 w 2341998"/>
              <a:gd name="connsiteY18" fmla="*/ 287042 h 1111007"/>
              <a:gd name="connsiteX19" fmla="*/ 1286686 w 2341998"/>
              <a:gd name="connsiteY19" fmla="*/ 259838 h 1111007"/>
              <a:gd name="connsiteX20" fmla="*/ 1380103 w 2341998"/>
              <a:gd name="connsiteY20" fmla="*/ 339911 h 1111007"/>
              <a:gd name="connsiteX21" fmla="*/ 1345200 w 2341998"/>
              <a:gd name="connsiteY21" fmla="*/ 462585 h 1111007"/>
              <a:gd name="connsiteX22" fmla="*/ 1158878 w 2341998"/>
              <a:gd name="connsiteY22" fmla="*/ 489789 h 1111007"/>
              <a:gd name="connsiteX23" fmla="*/ 1058274 w 2341998"/>
              <a:gd name="connsiteY23" fmla="*/ 378920 h 1111007"/>
              <a:gd name="connsiteX24" fmla="*/ 1068026 w 2341998"/>
              <a:gd name="connsiteY24" fmla="*/ 197217 h 1111007"/>
              <a:gd name="connsiteX25" fmla="*/ 1244596 w 2341998"/>
              <a:gd name="connsiteY25" fmla="*/ 74029 h 1111007"/>
              <a:gd name="connsiteX26" fmla="*/ 1255888 w 2341998"/>
              <a:gd name="connsiteY26" fmla="*/ 73003 h 1111007"/>
              <a:gd name="connsiteX27" fmla="*/ 1140913 w 2341998"/>
              <a:gd name="connsiteY27" fmla="*/ 9355 h 1111007"/>
              <a:gd name="connsiteX28" fmla="*/ 1017724 w 2341998"/>
              <a:gd name="connsiteY28" fmla="*/ 22700 h 1111007"/>
              <a:gd name="connsiteX29" fmla="*/ 917634 w 2341998"/>
              <a:gd name="connsiteY29" fmla="*/ 40665 h 1111007"/>
              <a:gd name="connsiteX30" fmla="*/ 724639 w 2341998"/>
              <a:gd name="connsiteY30" fmla="*/ 14488 h 1111007"/>
              <a:gd name="connsiteX31" fmla="*/ 554228 w 2341998"/>
              <a:gd name="connsiteY31" fmla="*/ 3709 h 1111007"/>
              <a:gd name="connsiteX32" fmla="*/ 375605 w 2341998"/>
              <a:gd name="connsiteY32" fmla="*/ 113039 h 1111007"/>
              <a:gd name="connsiteX33" fmla="*/ 609150 w 2341998"/>
              <a:gd name="connsiteY33" fmla="*/ 177199 h 1111007"/>
              <a:gd name="connsiteX34" fmla="*/ 615309 w 2341998"/>
              <a:gd name="connsiteY34" fmla="*/ 183359 h 1111007"/>
              <a:gd name="connsiteX35" fmla="*/ 744657 w 2341998"/>
              <a:gd name="connsiteY35" fmla="*/ 271644 h 1111007"/>
              <a:gd name="connsiteX36" fmla="*/ 815490 w 2341998"/>
              <a:gd name="connsiteY36" fmla="*/ 276263 h 1111007"/>
              <a:gd name="connsiteX37" fmla="*/ 915581 w 2341998"/>
              <a:gd name="connsiteY37" fmla="*/ 287556 h 1111007"/>
              <a:gd name="connsiteX38" fmla="*/ 1086505 w 2341998"/>
              <a:gd name="connsiteY38" fmla="*/ 540605 h 1111007"/>
              <a:gd name="connsiteX39" fmla="*/ 937139 w 2341998"/>
              <a:gd name="connsiteY39" fmla="*/ 746432 h 1111007"/>
              <a:gd name="connsiteX40" fmla="*/ 775967 w 2341998"/>
              <a:gd name="connsiteY40" fmla="*/ 730007 h 1111007"/>
              <a:gd name="connsiteX41" fmla="*/ 654832 w 2341998"/>
              <a:gd name="connsiteY41" fmla="*/ 709475 h 1111007"/>
              <a:gd name="connsiteX42" fmla="*/ 591698 w 2341998"/>
              <a:gd name="connsiteY42" fmla="*/ 723334 h 1111007"/>
              <a:gd name="connsiteX43" fmla="*/ 414615 w 2341998"/>
              <a:gd name="connsiteY43" fmla="*/ 722821 h 1111007"/>
              <a:gd name="connsiteX44" fmla="*/ 300666 w 2341998"/>
              <a:gd name="connsiteY44" fmla="*/ 584747 h 1111007"/>
              <a:gd name="connsiteX45" fmla="*/ 417695 w 2341998"/>
              <a:gd name="connsiteY45" fmla="*/ 408177 h 1111007"/>
              <a:gd name="connsiteX46" fmla="*/ 560901 w 2341998"/>
              <a:gd name="connsiteY46" fmla="*/ 402531 h 1111007"/>
              <a:gd name="connsiteX47" fmla="*/ 629168 w 2341998"/>
              <a:gd name="connsiteY47" fmla="*/ 472338 h 1111007"/>
              <a:gd name="connsiteX48" fmla="*/ 617362 w 2341998"/>
              <a:gd name="connsiteY48" fmla="*/ 499542 h 1111007"/>
              <a:gd name="connsiteX49" fmla="*/ 590158 w 2341998"/>
              <a:gd name="connsiteY49" fmla="*/ 487736 h 1111007"/>
              <a:gd name="connsiteX50" fmla="*/ 544476 w 2341998"/>
              <a:gd name="connsiteY50" fmla="*/ 441027 h 1111007"/>
              <a:gd name="connsiteX51" fmla="*/ 433607 w 2341998"/>
              <a:gd name="connsiteY51" fmla="*/ 446674 h 1111007"/>
              <a:gd name="connsiteX52" fmla="*/ 341215 w 2341998"/>
              <a:gd name="connsiteY52" fmla="*/ 579614 h 1111007"/>
              <a:gd name="connsiteX53" fmla="*/ 430527 w 2341998"/>
              <a:gd name="connsiteY53" fmla="*/ 684838 h 1111007"/>
              <a:gd name="connsiteX54" fmla="*/ 580919 w 2341998"/>
              <a:gd name="connsiteY54" fmla="*/ 683298 h 1111007"/>
              <a:gd name="connsiteX55" fmla="*/ 648160 w 2341998"/>
              <a:gd name="connsiteY55" fmla="*/ 668413 h 1111007"/>
              <a:gd name="connsiteX56" fmla="*/ 788800 w 2341998"/>
              <a:gd name="connsiteY56" fmla="*/ 690484 h 1111007"/>
              <a:gd name="connsiteX57" fmla="*/ 924307 w 2341998"/>
              <a:gd name="connsiteY57" fmla="*/ 706909 h 1111007"/>
              <a:gd name="connsiteX58" fmla="*/ 1044415 w 2341998"/>
              <a:gd name="connsiteY58" fmla="*/ 540605 h 1111007"/>
              <a:gd name="connsiteX59" fmla="*/ 900695 w 2341998"/>
              <a:gd name="connsiteY59" fmla="*/ 326565 h 1111007"/>
              <a:gd name="connsiteX60" fmla="*/ 815490 w 2341998"/>
              <a:gd name="connsiteY60" fmla="*/ 317326 h 1111007"/>
              <a:gd name="connsiteX61" fmla="*/ 734905 w 2341998"/>
              <a:gd name="connsiteY61" fmla="*/ 311680 h 1111007"/>
              <a:gd name="connsiteX62" fmla="*/ 585539 w 2341998"/>
              <a:gd name="connsiteY62" fmla="*/ 212103 h 1111007"/>
              <a:gd name="connsiteX63" fmla="*/ 579379 w 2341998"/>
              <a:gd name="connsiteY63" fmla="*/ 205943 h 1111007"/>
              <a:gd name="connsiteX64" fmla="*/ 198009 w 2341998"/>
              <a:gd name="connsiteY64" fmla="*/ 199784 h 1111007"/>
              <a:gd name="connsiteX65" fmla="*/ 25032 w 2341998"/>
              <a:gd name="connsiteY65" fmla="*/ 430249 h 1111007"/>
              <a:gd name="connsiteX66" fmla="*/ 80980 w 2341998"/>
              <a:gd name="connsiteY66" fmla="*/ 840363 h 1111007"/>
              <a:gd name="connsiteX67" fmla="*/ 232399 w 2341998"/>
              <a:gd name="connsiteY67" fmla="*/ 980490 h 1111007"/>
              <a:gd name="connsiteX68" fmla="*/ 366880 w 2341998"/>
              <a:gd name="connsiteY68" fmla="*/ 1017446 h 1111007"/>
              <a:gd name="connsiteX69" fmla="*/ 424881 w 2341998"/>
              <a:gd name="connsiteY69" fmla="*/ 1015906 h 1111007"/>
              <a:gd name="connsiteX70" fmla="*/ 517785 w 2341998"/>
              <a:gd name="connsiteY70" fmla="*/ 1017959 h 1111007"/>
              <a:gd name="connsiteX71" fmla="*/ 614796 w 2341998"/>
              <a:gd name="connsiteY71" fmla="*/ 1057482 h 1111007"/>
              <a:gd name="connsiteX72" fmla="*/ 685116 w 2341998"/>
              <a:gd name="connsiteY72" fmla="*/ 1089306 h 1111007"/>
              <a:gd name="connsiteX73" fmla="*/ 862199 w 2341998"/>
              <a:gd name="connsiteY73" fmla="*/ 1109837 h 1111007"/>
              <a:gd name="connsiteX74" fmla="*/ 1081372 w 2341998"/>
              <a:gd name="connsiteY74" fmla="*/ 1043624 h 1111007"/>
              <a:gd name="connsiteX75" fmla="*/ 1216879 w 2341998"/>
              <a:gd name="connsiteY75" fmla="*/ 910683 h 1111007"/>
              <a:gd name="connsiteX76" fmla="*/ 1329801 w 2341998"/>
              <a:gd name="connsiteY76" fmla="*/ 791601 h 1111007"/>
              <a:gd name="connsiteX77" fmla="*/ 1547947 w 2341998"/>
              <a:gd name="connsiteY77" fmla="*/ 735653 h 1111007"/>
              <a:gd name="connsiteX78" fmla="*/ 1694747 w 2341998"/>
              <a:gd name="connsiteY78" fmla="*/ 825478 h 1111007"/>
              <a:gd name="connsiteX79" fmla="*/ 1732730 w 2341998"/>
              <a:gd name="connsiteY79" fmla="*/ 860381 h 1111007"/>
              <a:gd name="connsiteX80" fmla="*/ 1954469 w 2341998"/>
              <a:gd name="connsiteY80" fmla="*/ 941993 h 1111007"/>
              <a:gd name="connsiteX81" fmla="*/ 2144897 w 2341998"/>
              <a:gd name="connsiteY81" fmla="*/ 859354 h 1111007"/>
              <a:gd name="connsiteX82" fmla="*/ 2197252 w 2341998"/>
              <a:gd name="connsiteY82" fmla="*/ 803406 h 1111007"/>
              <a:gd name="connsiteX83" fmla="*/ 2341999 w 2341998"/>
              <a:gd name="connsiteY83" fmla="*/ 689457 h 1111007"/>
              <a:gd name="connsiteX84" fmla="*/ 1577718 w 2341998"/>
              <a:gd name="connsiteY84" fmla="*/ 645315 h 1111007"/>
              <a:gd name="connsiteX85" fmla="*/ 1551027 w 2341998"/>
              <a:gd name="connsiteY85" fmla="*/ 657634 h 1111007"/>
              <a:gd name="connsiteX86" fmla="*/ 1186082 w 2341998"/>
              <a:gd name="connsiteY86" fmla="*/ 761317 h 1111007"/>
              <a:gd name="connsiteX87" fmla="*/ 1183515 w 2341998"/>
              <a:gd name="connsiteY87" fmla="*/ 763884 h 1111007"/>
              <a:gd name="connsiteX88" fmla="*/ 851420 w 2341998"/>
              <a:gd name="connsiteY88" fmla="*/ 957392 h 1111007"/>
              <a:gd name="connsiteX89" fmla="*/ 799578 w 2341998"/>
              <a:gd name="connsiteY89" fmla="*/ 952259 h 1111007"/>
              <a:gd name="connsiteX90" fmla="*/ 718993 w 2341998"/>
              <a:gd name="connsiteY90" fmla="*/ 926081 h 1111007"/>
              <a:gd name="connsiteX91" fmla="*/ 620442 w 2341998"/>
              <a:gd name="connsiteY91" fmla="*/ 898877 h 1111007"/>
              <a:gd name="connsiteX92" fmla="*/ 600424 w 2341998"/>
              <a:gd name="connsiteY92" fmla="*/ 877319 h 1111007"/>
              <a:gd name="connsiteX93" fmla="*/ 621982 w 2341998"/>
              <a:gd name="connsiteY93" fmla="*/ 857301 h 1111007"/>
              <a:gd name="connsiteX94" fmla="*/ 734391 w 2341998"/>
              <a:gd name="connsiteY94" fmla="*/ 887072 h 1111007"/>
              <a:gd name="connsiteX95" fmla="*/ 807791 w 2341998"/>
              <a:gd name="connsiteY95" fmla="*/ 911196 h 1111007"/>
              <a:gd name="connsiteX96" fmla="*/ 1154258 w 2341998"/>
              <a:gd name="connsiteY96" fmla="*/ 734113 h 1111007"/>
              <a:gd name="connsiteX97" fmla="*/ 1156824 w 2341998"/>
              <a:gd name="connsiteY97" fmla="*/ 731547 h 1111007"/>
              <a:gd name="connsiteX98" fmla="*/ 1565399 w 2341998"/>
              <a:gd name="connsiteY98" fmla="*/ 618624 h 1111007"/>
              <a:gd name="connsiteX99" fmla="*/ 1577718 w 2341998"/>
              <a:gd name="connsiteY99" fmla="*/ 645315 h 111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341998" h="1111007">
                <a:moveTo>
                  <a:pt x="2341999" y="689457"/>
                </a:moveTo>
                <a:cubicBezTo>
                  <a:pt x="2337379" y="689457"/>
                  <a:pt x="2332246" y="689457"/>
                  <a:pt x="2327113" y="689970"/>
                </a:cubicBezTo>
                <a:cubicBezTo>
                  <a:pt x="2290157" y="693050"/>
                  <a:pt x="2255253" y="705882"/>
                  <a:pt x="2217784" y="719228"/>
                </a:cubicBezTo>
                <a:cubicBezTo>
                  <a:pt x="2183907" y="731547"/>
                  <a:pt x="2149004" y="744379"/>
                  <a:pt x="2111534" y="749512"/>
                </a:cubicBezTo>
                <a:cubicBezTo>
                  <a:pt x="2013497" y="763370"/>
                  <a:pt x="1923158" y="733600"/>
                  <a:pt x="1863617" y="668413"/>
                </a:cubicBezTo>
                <a:cubicBezTo>
                  <a:pt x="1813316" y="612978"/>
                  <a:pt x="1784572" y="543684"/>
                  <a:pt x="1756854" y="476444"/>
                </a:cubicBezTo>
                <a:cubicBezTo>
                  <a:pt x="1750695" y="462072"/>
                  <a:pt x="1745049" y="447700"/>
                  <a:pt x="1738889" y="433328"/>
                </a:cubicBezTo>
                <a:cubicBezTo>
                  <a:pt x="1713738" y="375327"/>
                  <a:pt x="1677295" y="301927"/>
                  <a:pt x="1619807" y="249059"/>
                </a:cubicBezTo>
                <a:cubicBezTo>
                  <a:pt x="1572072" y="205430"/>
                  <a:pt x="1510991" y="168473"/>
                  <a:pt x="1443237" y="142809"/>
                </a:cubicBezTo>
                <a:cubicBezTo>
                  <a:pt x="1320562" y="96100"/>
                  <a:pt x="1167603" y="90454"/>
                  <a:pt x="1105496" y="215696"/>
                </a:cubicBezTo>
                <a:cubicBezTo>
                  <a:pt x="1082912" y="260865"/>
                  <a:pt x="1080345" y="316299"/>
                  <a:pt x="1097797" y="364548"/>
                </a:cubicBezTo>
                <a:cubicBezTo>
                  <a:pt x="1108063" y="392779"/>
                  <a:pt x="1130134" y="431275"/>
                  <a:pt x="1175816" y="451293"/>
                </a:cubicBezTo>
                <a:cubicBezTo>
                  <a:pt x="1221498" y="471311"/>
                  <a:pt x="1280526" y="463099"/>
                  <a:pt x="1318509" y="430249"/>
                </a:cubicBezTo>
                <a:cubicBezTo>
                  <a:pt x="1340580" y="411257"/>
                  <a:pt x="1349306" y="380460"/>
                  <a:pt x="1340580" y="351203"/>
                </a:cubicBezTo>
                <a:cubicBezTo>
                  <a:pt x="1332368" y="323485"/>
                  <a:pt x="1310810" y="304494"/>
                  <a:pt x="1282579" y="300901"/>
                </a:cubicBezTo>
                <a:cubicBezTo>
                  <a:pt x="1277960" y="300901"/>
                  <a:pt x="1265641" y="302954"/>
                  <a:pt x="1256915" y="305520"/>
                </a:cubicBezTo>
                <a:cubicBezTo>
                  <a:pt x="1256402" y="306547"/>
                  <a:pt x="1255888" y="307573"/>
                  <a:pt x="1255375" y="308600"/>
                </a:cubicBezTo>
                <a:cubicBezTo>
                  <a:pt x="1249729" y="318353"/>
                  <a:pt x="1236897" y="321432"/>
                  <a:pt x="1226631" y="315786"/>
                </a:cubicBezTo>
                <a:cubicBezTo>
                  <a:pt x="1213286" y="308087"/>
                  <a:pt x="1212259" y="295255"/>
                  <a:pt x="1214826" y="287042"/>
                </a:cubicBezTo>
                <a:cubicBezTo>
                  <a:pt x="1224065" y="260351"/>
                  <a:pt x="1286172" y="259325"/>
                  <a:pt x="1286686" y="259838"/>
                </a:cubicBezTo>
                <a:cubicBezTo>
                  <a:pt x="1331341" y="265484"/>
                  <a:pt x="1367271" y="295768"/>
                  <a:pt x="1380103" y="339911"/>
                </a:cubicBezTo>
                <a:cubicBezTo>
                  <a:pt x="1393449" y="385080"/>
                  <a:pt x="1380103" y="433328"/>
                  <a:pt x="1345200" y="462585"/>
                </a:cubicBezTo>
                <a:cubicBezTo>
                  <a:pt x="1294385" y="505701"/>
                  <a:pt x="1219445" y="516994"/>
                  <a:pt x="1158878" y="489789"/>
                </a:cubicBezTo>
                <a:cubicBezTo>
                  <a:pt x="1112682" y="469258"/>
                  <a:pt x="1076752" y="430249"/>
                  <a:pt x="1058274" y="378920"/>
                </a:cubicBezTo>
                <a:cubicBezTo>
                  <a:pt x="1037229" y="320406"/>
                  <a:pt x="1040822" y="252139"/>
                  <a:pt x="1068026" y="197217"/>
                </a:cubicBezTo>
                <a:cubicBezTo>
                  <a:pt x="1102416" y="127924"/>
                  <a:pt x="1163497" y="85321"/>
                  <a:pt x="1244596" y="74029"/>
                </a:cubicBezTo>
                <a:cubicBezTo>
                  <a:pt x="1248189" y="73516"/>
                  <a:pt x="1252295" y="73516"/>
                  <a:pt x="1255888" y="73003"/>
                </a:cubicBezTo>
                <a:cubicBezTo>
                  <a:pt x="1228171" y="33993"/>
                  <a:pt x="1194294" y="20134"/>
                  <a:pt x="1140913" y="9355"/>
                </a:cubicBezTo>
                <a:cubicBezTo>
                  <a:pt x="1100363" y="1143"/>
                  <a:pt x="1060327" y="11408"/>
                  <a:pt x="1017724" y="22700"/>
                </a:cubicBezTo>
                <a:cubicBezTo>
                  <a:pt x="985901" y="30913"/>
                  <a:pt x="952537" y="40152"/>
                  <a:pt x="917634" y="40665"/>
                </a:cubicBezTo>
                <a:cubicBezTo>
                  <a:pt x="851420" y="42206"/>
                  <a:pt x="784180" y="27320"/>
                  <a:pt x="724639" y="14488"/>
                </a:cubicBezTo>
                <a:cubicBezTo>
                  <a:pt x="656372" y="-397"/>
                  <a:pt x="601964" y="-3477"/>
                  <a:pt x="554228" y="3709"/>
                </a:cubicBezTo>
                <a:cubicBezTo>
                  <a:pt x="477236" y="15515"/>
                  <a:pt x="414102" y="70436"/>
                  <a:pt x="375605" y="113039"/>
                </a:cubicBezTo>
                <a:cubicBezTo>
                  <a:pt x="464404" y="106366"/>
                  <a:pt x="553715" y="121251"/>
                  <a:pt x="609150" y="177199"/>
                </a:cubicBezTo>
                <a:lnTo>
                  <a:pt x="615309" y="183359"/>
                </a:lnTo>
                <a:cubicBezTo>
                  <a:pt x="655346" y="223908"/>
                  <a:pt x="689736" y="259325"/>
                  <a:pt x="744657" y="271644"/>
                </a:cubicBezTo>
                <a:cubicBezTo>
                  <a:pt x="767242" y="276776"/>
                  <a:pt x="790853" y="276776"/>
                  <a:pt x="815490" y="276263"/>
                </a:cubicBezTo>
                <a:cubicBezTo>
                  <a:pt x="847827" y="275750"/>
                  <a:pt x="881191" y="275237"/>
                  <a:pt x="915581" y="287556"/>
                </a:cubicBezTo>
                <a:cubicBezTo>
                  <a:pt x="1017724" y="324512"/>
                  <a:pt x="1086505" y="426142"/>
                  <a:pt x="1086505" y="540605"/>
                </a:cubicBezTo>
                <a:cubicBezTo>
                  <a:pt x="1086505" y="635049"/>
                  <a:pt x="1024910" y="719741"/>
                  <a:pt x="937139" y="746432"/>
                </a:cubicBezTo>
                <a:cubicBezTo>
                  <a:pt x="879138" y="763884"/>
                  <a:pt x="826783" y="746945"/>
                  <a:pt x="775967" y="730007"/>
                </a:cubicBezTo>
                <a:cubicBezTo>
                  <a:pt x="734391" y="716148"/>
                  <a:pt x="695382" y="703316"/>
                  <a:pt x="654832" y="709475"/>
                </a:cubicBezTo>
                <a:cubicBezTo>
                  <a:pt x="632761" y="713068"/>
                  <a:pt x="612230" y="718201"/>
                  <a:pt x="591698" y="723334"/>
                </a:cubicBezTo>
                <a:cubicBezTo>
                  <a:pt x="537290" y="737193"/>
                  <a:pt x="481342" y="751565"/>
                  <a:pt x="414615" y="722821"/>
                </a:cubicBezTo>
                <a:cubicBezTo>
                  <a:pt x="351994" y="695617"/>
                  <a:pt x="308365" y="642748"/>
                  <a:pt x="300666" y="584747"/>
                </a:cubicBezTo>
                <a:cubicBezTo>
                  <a:pt x="290400" y="506728"/>
                  <a:pt x="351994" y="436921"/>
                  <a:pt x="417695" y="408177"/>
                </a:cubicBezTo>
                <a:cubicBezTo>
                  <a:pt x="465943" y="387133"/>
                  <a:pt x="519325" y="385080"/>
                  <a:pt x="560901" y="402531"/>
                </a:cubicBezTo>
                <a:cubicBezTo>
                  <a:pt x="592725" y="415877"/>
                  <a:pt x="616336" y="440001"/>
                  <a:pt x="629168" y="472338"/>
                </a:cubicBezTo>
                <a:cubicBezTo>
                  <a:pt x="633274" y="483117"/>
                  <a:pt x="628141" y="494922"/>
                  <a:pt x="617362" y="499542"/>
                </a:cubicBezTo>
                <a:cubicBezTo>
                  <a:pt x="606584" y="503648"/>
                  <a:pt x="594778" y="498515"/>
                  <a:pt x="590158" y="487736"/>
                </a:cubicBezTo>
                <a:cubicBezTo>
                  <a:pt x="581433" y="465665"/>
                  <a:pt x="566034" y="450267"/>
                  <a:pt x="544476" y="441027"/>
                </a:cubicBezTo>
                <a:cubicBezTo>
                  <a:pt x="513679" y="428195"/>
                  <a:pt x="471076" y="430249"/>
                  <a:pt x="433607" y="446674"/>
                </a:cubicBezTo>
                <a:cubicBezTo>
                  <a:pt x="382278" y="468745"/>
                  <a:pt x="333516" y="521613"/>
                  <a:pt x="341215" y="579614"/>
                </a:cubicBezTo>
                <a:cubicBezTo>
                  <a:pt x="347888" y="631456"/>
                  <a:pt x="391517" y="668413"/>
                  <a:pt x="430527" y="684838"/>
                </a:cubicBezTo>
                <a:cubicBezTo>
                  <a:pt x="483908" y="707935"/>
                  <a:pt x="529078" y="696643"/>
                  <a:pt x="580919" y="683298"/>
                </a:cubicBezTo>
                <a:cubicBezTo>
                  <a:pt x="601964" y="677652"/>
                  <a:pt x="624035" y="672519"/>
                  <a:pt x="648160" y="668413"/>
                </a:cubicBezTo>
                <a:cubicBezTo>
                  <a:pt x="698975" y="660713"/>
                  <a:pt x="744657" y="676112"/>
                  <a:pt x="788800" y="690484"/>
                </a:cubicBezTo>
                <a:cubicBezTo>
                  <a:pt x="835508" y="705882"/>
                  <a:pt x="879138" y="720767"/>
                  <a:pt x="924307" y="706909"/>
                </a:cubicBezTo>
                <a:cubicBezTo>
                  <a:pt x="994113" y="685864"/>
                  <a:pt x="1044415" y="615544"/>
                  <a:pt x="1044415" y="540605"/>
                </a:cubicBezTo>
                <a:cubicBezTo>
                  <a:pt x="1044415" y="443594"/>
                  <a:pt x="986927" y="357876"/>
                  <a:pt x="900695" y="326565"/>
                </a:cubicBezTo>
                <a:cubicBezTo>
                  <a:pt x="873491" y="316813"/>
                  <a:pt x="845261" y="317326"/>
                  <a:pt x="815490" y="317326"/>
                </a:cubicBezTo>
                <a:cubicBezTo>
                  <a:pt x="789313" y="317839"/>
                  <a:pt x="762622" y="317839"/>
                  <a:pt x="734905" y="311680"/>
                </a:cubicBezTo>
                <a:cubicBezTo>
                  <a:pt x="668178" y="296281"/>
                  <a:pt x="628141" y="255219"/>
                  <a:pt x="585539" y="212103"/>
                </a:cubicBezTo>
                <a:lnTo>
                  <a:pt x="579379" y="205943"/>
                </a:lnTo>
                <a:cubicBezTo>
                  <a:pt x="495201" y="120225"/>
                  <a:pt x="301692" y="151535"/>
                  <a:pt x="198009" y="199784"/>
                </a:cubicBezTo>
                <a:cubicBezTo>
                  <a:pt x="103565" y="243413"/>
                  <a:pt x="55829" y="346070"/>
                  <a:pt x="25032" y="430249"/>
                </a:cubicBezTo>
                <a:cubicBezTo>
                  <a:pt x="-22703" y="560109"/>
                  <a:pt x="-1145" y="717175"/>
                  <a:pt x="80980" y="840363"/>
                </a:cubicBezTo>
                <a:cubicBezTo>
                  <a:pt x="121016" y="900931"/>
                  <a:pt x="173371" y="949179"/>
                  <a:pt x="232399" y="980490"/>
                </a:cubicBezTo>
                <a:cubicBezTo>
                  <a:pt x="272948" y="1002048"/>
                  <a:pt x="318118" y="1014880"/>
                  <a:pt x="366880" y="1017446"/>
                </a:cubicBezTo>
                <a:cubicBezTo>
                  <a:pt x="385358" y="1018473"/>
                  <a:pt x="404863" y="1017446"/>
                  <a:pt x="424881" y="1015906"/>
                </a:cubicBezTo>
                <a:cubicBezTo>
                  <a:pt x="455165" y="1013853"/>
                  <a:pt x="486475" y="1011800"/>
                  <a:pt x="517785" y="1017959"/>
                </a:cubicBezTo>
                <a:cubicBezTo>
                  <a:pt x="553202" y="1025145"/>
                  <a:pt x="584512" y="1041570"/>
                  <a:pt x="614796" y="1057482"/>
                </a:cubicBezTo>
                <a:cubicBezTo>
                  <a:pt x="638407" y="1069801"/>
                  <a:pt x="660992" y="1082120"/>
                  <a:pt x="685116" y="1089306"/>
                </a:cubicBezTo>
                <a:cubicBezTo>
                  <a:pt x="743117" y="1107271"/>
                  <a:pt x="802658" y="1113944"/>
                  <a:pt x="862199" y="1109837"/>
                </a:cubicBezTo>
                <a:cubicBezTo>
                  <a:pt x="943298" y="1104191"/>
                  <a:pt x="1018751" y="1081607"/>
                  <a:pt x="1081372" y="1043624"/>
                </a:cubicBezTo>
                <a:cubicBezTo>
                  <a:pt x="1135267" y="1010773"/>
                  <a:pt x="1174789" y="962525"/>
                  <a:pt x="1216879" y="910683"/>
                </a:cubicBezTo>
                <a:cubicBezTo>
                  <a:pt x="1250756" y="869107"/>
                  <a:pt x="1286172" y="825991"/>
                  <a:pt x="1329801" y="791601"/>
                </a:cubicBezTo>
                <a:cubicBezTo>
                  <a:pt x="1390882" y="743865"/>
                  <a:pt x="1472494" y="723334"/>
                  <a:pt x="1547947" y="735653"/>
                </a:cubicBezTo>
                <a:cubicBezTo>
                  <a:pt x="1611595" y="746432"/>
                  <a:pt x="1654197" y="786468"/>
                  <a:pt x="1694747" y="825478"/>
                </a:cubicBezTo>
                <a:cubicBezTo>
                  <a:pt x="1707066" y="837283"/>
                  <a:pt x="1719898" y="849602"/>
                  <a:pt x="1732730" y="860381"/>
                </a:cubicBezTo>
                <a:cubicBezTo>
                  <a:pt x="1796890" y="914276"/>
                  <a:pt x="1875936" y="943533"/>
                  <a:pt x="1954469" y="941993"/>
                </a:cubicBezTo>
                <a:cubicBezTo>
                  <a:pt x="2023249" y="940967"/>
                  <a:pt x="2085870" y="913763"/>
                  <a:pt x="2144897" y="859354"/>
                </a:cubicBezTo>
                <a:cubicBezTo>
                  <a:pt x="2162349" y="843443"/>
                  <a:pt x="2179287" y="823938"/>
                  <a:pt x="2197252" y="803406"/>
                </a:cubicBezTo>
                <a:cubicBezTo>
                  <a:pt x="2237802" y="760290"/>
                  <a:pt x="2282458" y="709475"/>
                  <a:pt x="2341999" y="689457"/>
                </a:cubicBezTo>
                <a:close/>
                <a:moveTo>
                  <a:pt x="1577718" y="645315"/>
                </a:moveTo>
                <a:cubicBezTo>
                  <a:pt x="1573612" y="656094"/>
                  <a:pt x="1561806" y="661740"/>
                  <a:pt x="1551027" y="657634"/>
                </a:cubicBezTo>
                <a:cubicBezTo>
                  <a:pt x="1432972" y="614004"/>
                  <a:pt x="1296438" y="653014"/>
                  <a:pt x="1186082" y="761317"/>
                </a:cubicBezTo>
                <a:lnTo>
                  <a:pt x="1183515" y="763884"/>
                </a:lnTo>
                <a:cubicBezTo>
                  <a:pt x="1094717" y="851142"/>
                  <a:pt x="986927" y="957392"/>
                  <a:pt x="851420" y="957392"/>
                </a:cubicBezTo>
                <a:cubicBezTo>
                  <a:pt x="834482" y="957392"/>
                  <a:pt x="817543" y="955852"/>
                  <a:pt x="799578" y="952259"/>
                </a:cubicBezTo>
                <a:cubicBezTo>
                  <a:pt x="771348" y="946613"/>
                  <a:pt x="744657" y="935834"/>
                  <a:pt x="718993" y="926081"/>
                </a:cubicBezTo>
                <a:cubicBezTo>
                  <a:pt x="685629" y="912736"/>
                  <a:pt x="653806" y="900417"/>
                  <a:pt x="620442" y="898877"/>
                </a:cubicBezTo>
                <a:cubicBezTo>
                  <a:pt x="609150" y="898364"/>
                  <a:pt x="599911" y="888612"/>
                  <a:pt x="600424" y="877319"/>
                </a:cubicBezTo>
                <a:cubicBezTo>
                  <a:pt x="600937" y="866027"/>
                  <a:pt x="610176" y="856788"/>
                  <a:pt x="621982" y="857301"/>
                </a:cubicBezTo>
                <a:cubicBezTo>
                  <a:pt x="662018" y="858841"/>
                  <a:pt x="698975" y="873213"/>
                  <a:pt x="734391" y="887072"/>
                </a:cubicBezTo>
                <a:cubicBezTo>
                  <a:pt x="759542" y="896824"/>
                  <a:pt x="783153" y="906577"/>
                  <a:pt x="807791" y="911196"/>
                </a:cubicBezTo>
                <a:cubicBezTo>
                  <a:pt x="946378" y="938913"/>
                  <a:pt x="1056734" y="830097"/>
                  <a:pt x="1154258" y="734113"/>
                </a:cubicBezTo>
                <a:lnTo>
                  <a:pt x="1156824" y="731547"/>
                </a:lnTo>
                <a:cubicBezTo>
                  <a:pt x="1278986" y="611438"/>
                  <a:pt x="1431432" y="568835"/>
                  <a:pt x="1565399" y="618624"/>
                </a:cubicBezTo>
                <a:cubicBezTo>
                  <a:pt x="1576178" y="622730"/>
                  <a:pt x="1581824" y="634536"/>
                  <a:pt x="1577718" y="645315"/>
                </a:cubicBezTo>
                <a:close/>
              </a:path>
            </a:pathLst>
          </a:custGeom>
          <a:solidFill>
            <a:srgbClr val="013278">
              <a:alpha val="10000"/>
            </a:srgbClr>
          </a:solidFill>
          <a:ln w="5130" cap="flat">
            <a:noFill/>
            <a:prstDash val="solid"/>
            <a:miter/>
          </a:ln>
        </p:spPr>
        <p:txBody>
          <a:bodyPr rtlCol="0" anchor="ctr">
            <a:spAutoFit/>
          </a:bodyPr>
          <a:lstStyle/>
          <a:p>
            <a:endParaRPr lang="zh-CN" altLang="en-US"/>
          </a:p>
        </p:txBody>
      </p:sp>
      <p:pic>
        <p:nvPicPr>
          <p:cNvPr id="4" name="图片 3">
            <a:extLst>
              <a:ext uri="{FF2B5EF4-FFF2-40B4-BE49-F238E27FC236}">
                <a16:creationId xmlns:a16="http://schemas.microsoft.com/office/drawing/2014/main" id="{5841A567-E321-87FC-C4AD-264EE3058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70" y="1574203"/>
            <a:ext cx="6364150" cy="3848977"/>
          </a:xfrm>
          <a:prstGeom prst="rect">
            <a:avLst/>
          </a:prstGeom>
        </p:spPr>
      </p:pic>
    </p:spTree>
    <p:extLst>
      <p:ext uri="{BB962C8B-B14F-4D97-AF65-F5344CB8AC3E}">
        <p14:creationId xmlns:p14="http://schemas.microsoft.com/office/powerpoint/2010/main" val="35290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标题 220">
            <a:extLst>
              <a:ext uri="{FF2B5EF4-FFF2-40B4-BE49-F238E27FC236}">
                <a16:creationId xmlns:a16="http://schemas.microsoft.com/office/drawing/2014/main" id="{6ED6C629-8CE1-480A-A177-C64732B5C895}"/>
              </a:ext>
            </a:extLst>
          </p:cNvPr>
          <p:cNvSpPr>
            <a:spLocks noGrp="1"/>
          </p:cNvSpPr>
          <p:nvPr>
            <p:ph type="title"/>
          </p:nvPr>
        </p:nvSpPr>
        <p:spPr>
          <a:xfrm>
            <a:off x="3497772" y="512309"/>
            <a:ext cx="5673937" cy="590931"/>
          </a:xfrm>
        </p:spPr>
        <p:txBody>
          <a:bodyPr wrap="square">
            <a:spAutoFit/>
          </a:bodyPr>
          <a:lstStyle/>
          <a:p>
            <a:r>
              <a:rPr lang="en-US" altLang="zh-CN" dirty="0"/>
              <a:t>Martial Arts Training</a:t>
            </a:r>
            <a:endParaRPr lang="zh-CN" altLang="en-US" dirty="0"/>
          </a:p>
        </p:txBody>
      </p:sp>
      <p:sp>
        <p:nvSpPr>
          <p:cNvPr id="35" name="文本框 34">
            <a:extLst>
              <a:ext uri="{FF2B5EF4-FFF2-40B4-BE49-F238E27FC236}">
                <a16:creationId xmlns:a16="http://schemas.microsoft.com/office/drawing/2014/main" id="{4998A309-901D-4659-BE4C-193C75F77F87}"/>
              </a:ext>
            </a:extLst>
          </p:cNvPr>
          <p:cNvSpPr txBox="1"/>
          <p:nvPr/>
        </p:nvSpPr>
        <p:spPr>
          <a:xfrm>
            <a:off x="6218639" y="1937808"/>
            <a:ext cx="5576198" cy="1393395"/>
          </a:xfrm>
          <a:prstGeom prst="rect">
            <a:avLst/>
          </a:prstGeom>
          <a:noFill/>
        </p:spPr>
        <p:txBody>
          <a:bodyPr wrap="square" lIns="0" tIns="0" rIns="0" bIns="0" rtlCol="0" anchor="t">
            <a:spAutoFit/>
          </a:bodyPr>
          <a:lstStyle/>
          <a:p>
            <a:pPr marL="0" marR="0" algn="ctr">
              <a:lnSpc>
                <a:spcPct val="130000"/>
              </a:lnSpc>
              <a:spcBef>
                <a:spcPts val="0"/>
              </a:spcBef>
              <a:spcAft>
                <a:spcPts val="0"/>
              </a:spcAft>
            </a:pPr>
            <a:r>
              <a:rPr lang="en-US" altLang="zh-CN" sz="2400" dirty="0">
                <a:effectLst/>
                <a:latin typeface="Times New Roman" panose="02020603050405020304" pitchFamily="18" charset="0"/>
                <a:ea typeface="楷体" panose="02010609060101010101" pitchFamily="49" charset="-122"/>
              </a:rPr>
              <a:t>Huo </a:t>
            </a:r>
            <a:r>
              <a:rPr lang="en-US" altLang="zh-CN" sz="2400" dirty="0" err="1">
                <a:effectLst/>
                <a:latin typeface="Times New Roman" panose="02020603050405020304" pitchFamily="18" charset="0"/>
                <a:ea typeface="楷体" panose="02010609060101010101" pitchFamily="49" charset="-122"/>
              </a:rPr>
              <a:t>Yuanjia</a:t>
            </a:r>
            <a:r>
              <a:rPr lang="en-US" altLang="zh-CN" sz="2400" dirty="0">
                <a:effectLst/>
                <a:latin typeface="Times New Roman" panose="02020603050405020304" pitchFamily="18" charset="0"/>
                <a:ea typeface="楷体" panose="02010609060101010101" pitchFamily="49" charset="-122"/>
              </a:rPr>
              <a:t> watched his father and brothers practiced </a:t>
            </a:r>
            <a:r>
              <a:rPr lang="en-US" altLang="zh-CN" sz="2400" i="1" dirty="0">
                <a:effectLst/>
                <a:latin typeface="Times New Roman" panose="02020603050405020304" pitchFamily="18" charset="0"/>
                <a:ea typeface="楷体" panose="02010609060101010101" pitchFamily="49" charset="-122"/>
              </a:rPr>
              <a:t>wushu</a:t>
            </a:r>
            <a:r>
              <a:rPr lang="en-US" altLang="zh-CN" sz="2400" dirty="0">
                <a:effectLst/>
                <a:latin typeface="Times New Roman" panose="02020603050405020304" pitchFamily="18" charset="0"/>
                <a:ea typeface="楷体" panose="02010609060101010101" pitchFamily="49" charset="-122"/>
              </a:rPr>
              <a:t> and imitated them secretly in the depths of the forest of date trees. </a:t>
            </a:r>
            <a:endParaRPr lang="zh-CN" altLang="en-US" sz="2400" dirty="0">
              <a:solidFill>
                <a:schemeClr val="bg1"/>
              </a:solidFill>
              <a:effectLst/>
            </a:endParaRPr>
          </a:p>
        </p:txBody>
      </p:sp>
      <p:sp>
        <p:nvSpPr>
          <p:cNvPr id="36" name="文本框 35">
            <a:extLst>
              <a:ext uri="{FF2B5EF4-FFF2-40B4-BE49-F238E27FC236}">
                <a16:creationId xmlns:a16="http://schemas.microsoft.com/office/drawing/2014/main" id="{D22D5ACB-A29C-49EB-9864-66852DD7CADF}"/>
              </a:ext>
            </a:extLst>
          </p:cNvPr>
          <p:cNvSpPr txBox="1"/>
          <p:nvPr/>
        </p:nvSpPr>
        <p:spPr>
          <a:xfrm>
            <a:off x="6134532" y="3768578"/>
            <a:ext cx="6057468" cy="1873526"/>
          </a:xfrm>
          <a:prstGeom prst="rect">
            <a:avLst/>
          </a:prstGeom>
          <a:noFill/>
        </p:spPr>
        <p:txBody>
          <a:bodyPr wrap="square" lIns="0" tIns="0" rIns="0" bIns="0" rtlCol="0" anchor="t">
            <a:spAutoFit/>
          </a:bodyPr>
          <a:lstStyle/>
          <a:p>
            <a:pPr marL="0" marR="0" algn="ctr">
              <a:lnSpc>
                <a:spcPct val="130000"/>
              </a:lnSpc>
              <a:spcBef>
                <a:spcPts val="0"/>
              </a:spcBef>
              <a:spcAft>
                <a:spcPts val="0"/>
              </a:spcAft>
            </a:pPr>
            <a:r>
              <a:rPr lang="en-US" altLang="zh-CN" sz="2400" dirty="0">
                <a:effectLst/>
                <a:latin typeface="Times New Roman" panose="02020603050405020304" pitchFamily="18" charset="0"/>
                <a:ea typeface="楷体" panose="02010609060101010101" pitchFamily="49" charset="-122"/>
              </a:rPr>
              <a:t>Moved by his determination and hard-working spirit, his father started to teach him. In 10 years, Huo learned the family’s exclusive boxing and the essentials of other schools of boxing as well.</a:t>
            </a:r>
            <a:endParaRPr lang="zh-CN" altLang="en-US" sz="2400" dirty="0">
              <a:solidFill>
                <a:schemeClr val="bg1"/>
              </a:solidFill>
              <a:effectLst/>
            </a:endParaRPr>
          </a:p>
        </p:txBody>
      </p:sp>
      <p:grpSp>
        <p:nvGrpSpPr>
          <p:cNvPr id="44" name="组合 43">
            <a:extLst>
              <a:ext uri="{FF2B5EF4-FFF2-40B4-BE49-F238E27FC236}">
                <a16:creationId xmlns:a16="http://schemas.microsoft.com/office/drawing/2014/main" id="{2BF87537-CA9C-45CE-98B7-F13DC3A5D822}"/>
              </a:ext>
            </a:extLst>
          </p:cNvPr>
          <p:cNvGrpSpPr/>
          <p:nvPr/>
        </p:nvGrpSpPr>
        <p:grpSpPr>
          <a:xfrm>
            <a:off x="233218" y="2673418"/>
            <a:ext cx="3420528" cy="1329063"/>
            <a:chOff x="3284126" y="4971301"/>
            <a:chExt cx="3420528" cy="1329063"/>
          </a:xfrm>
          <a:solidFill>
            <a:schemeClr val="bg1">
              <a:alpha val="5000"/>
            </a:schemeClr>
          </a:solidFill>
        </p:grpSpPr>
        <p:sp>
          <p:nvSpPr>
            <p:cNvPr id="45" name="任意多边形: 形状 44">
              <a:extLst>
                <a:ext uri="{FF2B5EF4-FFF2-40B4-BE49-F238E27FC236}">
                  <a16:creationId xmlns:a16="http://schemas.microsoft.com/office/drawing/2014/main" id="{3D2E13E6-3783-4790-84FE-98E0B62B4D4C}"/>
                </a:ext>
              </a:extLst>
            </p:cNvPr>
            <p:cNvSpPr/>
            <p:nvPr/>
          </p:nvSpPr>
          <p:spPr>
            <a:xfrm>
              <a:off x="4358832" y="4971301"/>
              <a:ext cx="2345822" cy="1315570"/>
            </a:xfrm>
            <a:custGeom>
              <a:avLst/>
              <a:gdLst>
                <a:gd name="connsiteX0" fmla="*/ 2237520 w 2345822"/>
                <a:gd name="connsiteY0" fmla="*/ 655194 h 1315570"/>
                <a:gd name="connsiteX1" fmla="*/ 2345823 w 2345822"/>
                <a:gd name="connsiteY1" fmla="*/ 649035 h 1315570"/>
                <a:gd name="connsiteX2" fmla="*/ 2308866 w 2345822"/>
                <a:gd name="connsiteY2" fmla="*/ 632610 h 1315570"/>
                <a:gd name="connsiteX3" fmla="*/ 2292955 w 2345822"/>
                <a:gd name="connsiteY3" fmla="*/ 625424 h 1315570"/>
                <a:gd name="connsiteX4" fmla="*/ 2151801 w 2345822"/>
                <a:gd name="connsiteY4" fmla="*/ 602839 h 1315570"/>
                <a:gd name="connsiteX5" fmla="*/ 2010134 w 2345822"/>
                <a:gd name="connsiteY5" fmla="*/ 706523 h 1315570"/>
                <a:gd name="connsiteX6" fmla="*/ 2006541 w 2345822"/>
                <a:gd name="connsiteY6" fmla="*/ 711142 h 1315570"/>
                <a:gd name="connsiteX7" fmla="*/ 1997816 w 2345822"/>
                <a:gd name="connsiteY7" fmla="*/ 721408 h 1315570"/>
                <a:gd name="connsiteX8" fmla="*/ 1694978 w 2345822"/>
                <a:gd name="connsiteY8" fmla="*/ 778896 h 1315570"/>
                <a:gd name="connsiteX9" fmla="*/ 1622605 w 2345822"/>
                <a:gd name="connsiteY9" fmla="*/ 694204 h 1315570"/>
                <a:gd name="connsiteX10" fmla="*/ 1394706 w 2345822"/>
                <a:gd name="connsiteY10" fmla="*/ 565883 h 1315570"/>
                <a:gd name="connsiteX11" fmla="*/ 1386494 w 2345822"/>
                <a:gd name="connsiteY11" fmla="*/ 569476 h 1315570"/>
                <a:gd name="connsiteX12" fmla="*/ 1375715 w 2345822"/>
                <a:gd name="connsiteY12" fmla="*/ 574095 h 1315570"/>
                <a:gd name="connsiteX13" fmla="*/ 1370069 w 2345822"/>
                <a:gd name="connsiteY13" fmla="*/ 576149 h 1315570"/>
                <a:gd name="connsiteX14" fmla="*/ 1337732 w 2345822"/>
                <a:gd name="connsiteY14" fmla="*/ 583848 h 1315570"/>
                <a:gd name="connsiteX15" fmla="*/ 1324386 w 2345822"/>
                <a:gd name="connsiteY15" fmla="*/ 573582 h 1315570"/>
                <a:gd name="connsiteX16" fmla="*/ 1341325 w 2345822"/>
                <a:gd name="connsiteY16" fmla="*/ 534572 h 1315570"/>
                <a:gd name="connsiteX17" fmla="*/ 1344918 w 2345822"/>
                <a:gd name="connsiteY17" fmla="*/ 531493 h 1315570"/>
                <a:gd name="connsiteX18" fmla="*/ 1361343 w 2345822"/>
                <a:gd name="connsiteY18" fmla="*/ 517121 h 1315570"/>
                <a:gd name="connsiteX19" fmla="*/ 1377255 w 2345822"/>
                <a:gd name="connsiteY19" fmla="*/ 502235 h 1315570"/>
                <a:gd name="connsiteX20" fmla="*/ 1379821 w 2345822"/>
                <a:gd name="connsiteY20" fmla="*/ 338498 h 1315570"/>
                <a:gd name="connsiteX21" fmla="*/ 1095461 w 2345822"/>
                <a:gd name="connsiteY21" fmla="*/ 240460 h 1315570"/>
                <a:gd name="connsiteX22" fmla="*/ 971760 w 2345822"/>
                <a:gd name="connsiteY22" fmla="*/ 370321 h 1315570"/>
                <a:gd name="connsiteX23" fmla="*/ 961494 w 2345822"/>
                <a:gd name="connsiteY23" fmla="*/ 433969 h 1315570"/>
                <a:gd name="connsiteX24" fmla="*/ 942503 w 2345822"/>
                <a:gd name="connsiteY24" fmla="*/ 447827 h 1315570"/>
                <a:gd name="connsiteX25" fmla="*/ 928644 w 2345822"/>
                <a:gd name="connsiteY25" fmla="*/ 428836 h 1315570"/>
                <a:gd name="connsiteX26" fmla="*/ 927617 w 2345822"/>
                <a:gd name="connsiteY26" fmla="*/ 257912 h 1315570"/>
                <a:gd name="connsiteX27" fmla="*/ 854731 w 2345822"/>
                <a:gd name="connsiteY27" fmla="*/ 152689 h 1315570"/>
                <a:gd name="connsiteX28" fmla="*/ 335800 w 2345822"/>
                <a:gd name="connsiteY28" fmla="*/ 16668 h 1315570"/>
                <a:gd name="connsiteX29" fmla="*/ 116628 w 2345822"/>
                <a:gd name="connsiteY29" fmla="*/ 158848 h 1315570"/>
                <a:gd name="connsiteX30" fmla="*/ 7298 w 2345822"/>
                <a:gd name="connsiteY30" fmla="*/ 348250 h 1315570"/>
                <a:gd name="connsiteX31" fmla="*/ 121247 w 2345822"/>
                <a:gd name="connsiteY31" fmla="*/ 659301 h 1315570"/>
                <a:gd name="connsiteX32" fmla="*/ 455909 w 2345822"/>
                <a:gd name="connsiteY32" fmla="*/ 729620 h 1315570"/>
                <a:gd name="connsiteX33" fmla="*/ 548300 w 2345822"/>
                <a:gd name="connsiteY33" fmla="*/ 695744 h 1315570"/>
                <a:gd name="connsiteX34" fmla="*/ 599115 w 2345822"/>
                <a:gd name="connsiteY34" fmla="*/ 660327 h 1315570"/>
                <a:gd name="connsiteX35" fmla="*/ 609894 w 2345822"/>
                <a:gd name="connsiteY35" fmla="*/ 649548 h 1315570"/>
                <a:gd name="connsiteX36" fmla="*/ 621187 w 2345822"/>
                <a:gd name="connsiteY36" fmla="*/ 367755 h 1315570"/>
                <a:gd name="connsiteX37" fmla="*/ 425112 w 2345822"/>
                <a:gd name="connsiteY37" fmla="*/ 329258 h 1315570"/>
                <a:gd name="connsiteX38" fmla="*/ 368650 w 2345822"/>
                <a:gd name="connsiteY38" fmla="*/ 397012 h 1315570"/>
                <a:gd name="connsiteX39" fmla="*/ 381996 w 2345822"/>
                <a:gd name="connsiteY39" fmla="*/ 437562 h 1315570"/>
                <a:gd name="connsiteX40" fmla="*/ 380969 w 2345822"/>
                <a:gd name="connsiteY40" fmla="*/ 461173 h 1315570"/>
                <a:gd name="connsiteX41" fmla="*/ 357358 w 2345822"/>
                <a:gd name="connsiteY41" fmla="*/ 460146 h 1315570"/>
                <a:gd name="connsiteX42" fmla="*/ 335800 w 2345822"/>
                <a:gd name="connsiteY42" fmla="*/ 390853 h 1315570"/>
                <a:gd name="connsiteX43" fmla="*/ 410227 w 2345822"/>
                <a:gd name="connsiteY43" fmla="*/ 298975 h 1315570"/>
                <a:gd name="connsiteX44" fmla="*/ 648391 w 2345822"/>
                <a:gd name="connsiteY44" fmla="*/ 347223 h 1315570"/>
                <a:gd name="connsiteX45" fmla="*/ 665329 w 2345822"/>
                <a:gd name="connsiteY45" fmla="*/ 631583 h 1315570"/>
                <a:gd name="connsiteX46" fmla="*/ 850111 w 2345822"/>
                <a:gd name="connsiteY46" fmla="*/ 618751 h 1315570"/>
                <a:gd name="connsiteX47" fmla="*/ 1056965 w 2345822"/>
                <a:gd name="connsiteY47" fmla="*/ 765037 h 1315570"/>
                <a:gd name="connsiteX48" fmla="*/ 958928 w 2345822"/>
                <a:gd name="connsiteY48" fmla="*/ 1016547 h 1315570"/>
                <a:gd name="connsiteX49" fmla="*/ 789031 w 2345822"/>
                <a:gd name="connsiteY49" fmla="*/ 1034512 h 1315570"/>
                <a:gd name="connsiteX50" fmla="*/ 716144 w 2345822"/>
                <a:gd name="connsiteY50" fmla="*/ 948280 h 1315570"/>
                <a:gd name="connsiteX51" fmla="*/ 797756 w 2345822"/>
                <a:gd name="connsiteY51" fmla="*/ 806100 h 1315570"/>
                <a:gd name="connsiteX52" fmla="*/ 879369 w 2345822"/>
                <a:gd name="connsiteY52" fmla="*/ 818419 h 1315570"/>
                <a:gd name="connsiteX53" fmla="*/ 899387 w 2345822"/>
                <a:gd name="connsiteY53" fmla="*/ 868721 h 1315570"/>
                <a:gd name="connsiteX54" fmla="*/ 874749 w 2345822"/>
                <a:gd name="connsiteY54" fmla="*/ 911323 h 1315570"/>
                <a:gd name="connsiteX55" fmla="*/ 831633 w 2345822"/>
                <a:gd name="connsiteY55" fmla="*/ 917996 h 1315570"/>
                <a:gd name="connsiteX56" fmla="*/ 821368 w 2345822"/>
                <a:gd name="connsiteY56" fmla="*/ 896438 h 1315570"/>
                <a:gd name="connsiteX57" fmla="*/ 842925 w 2345822"/>
                <a:gd name="connsiteY57" fmla="*/ 886172 h 1315570"/>
                <a:gd name="connsiteX58" fmla="*/ 855758 w 2345822"/>
                <a:gd name="connsiteY58" fmla="*/ 883606 h 1315570"/>
                <a:gd name="connsiteX59" fmla="*/ 865510 w 2345822"/>
                <a:gd name="connsiteY59" fmla="*/ 867181 h 1315570"/>
                <a:gd name="connsiteX60" fmla="*/ 857297 w 2345822"/>
                <a:gd name="connsiteY60" fmla="*/ 844596 h 1315570"/>
                <a:gd name="connsiteX61" fmla="*/ 804942 w 2345822"/>
                <a:gd name="connsiteY61" fmla="*/ 838950 h 1315570"/>
                <a:gd name="connsiteX62" fmla="*/ 747968 w 2345822"/>
                <a:gd name="connsiteY62" fmla="*/ 941094 h 1315570"/>
                <a:gd name="connsiteX63" fmla="*/ 800836 w 2345822"/>
                <a:gd name="connsiteY63" fmla="*/ 1003715 h 1315570"/>
                <a:gd name="connsiteX64" fmla="*/ 940449 w 2345822"/>
                <a:gd name="connsiteY64" fmla="*/ 988316 h 1315570"/>
                <a:gd name="connsiteX65" fmla="*/ 1025141 w 2345822"/>
                <a:gd name="connsiteY65" fmla="*/ 776843 h 1315570"/>
                <a:gd name="connsiteX66" fmla="*/ 845492 w 2345822"/>
                <a:gd name="connsiteY66" fmla="*/ 652115 h 1315570"/>
                <a:gd name="connsiteX67" fmla="*/ 618620 w 2345822"/>
                <a:gd name="connsiteY67" fmla="*/ 688045 h 1315570"/>
                <a:gd name="connsiteX68" fmla="*/ 568831 w 2345822"/>
                <a:gd name="connsiteY68" fmla="*/ 722948 h 1315570"/>
                <a:gd name="connsiteX69" fmla="*/ 497998 w 2345822"/>
                <a:gd name="connsiteY69" fmla="*/ 819445 h 1315570"/>
                <a:gd name="connsiteX70" fmla="*/ 555486 w 2345822"/>
                <a:gd name="connsiteY70" fmla="*/ 1173612 h 1315570"/>
                <a:gd name="connsiteX71" fmla="*/ 559592 w 2345822"/>
                <a:gd name="connsiteY71" fmla="*/ 1175665 h 1315570"/>
                <a:gd name="connsiteX72" fmla="*/ 566778 w 2345822"/>
                <a:gd name="connsiteY72" fmla="*/ 1188497 h 1315570"/>
                <a:gd name="connsiteX73" fmla="*/ 628886 w 2345822"/>
                <a:gd name="connsiteY73" fmla="*/ 1248038 h 1315570"/>
                <a:gd name="connsiteX74" fmla="*/ 994858 w 2345822"/>
                <a:gd name="connsiteY74" fmla="*/ 1285508 h 1315570"/>
                <a:gd name="connsiteX75" fmla="*/ 1164242 w 2345822"/>
                <a:gd name="connsiteY75" fmla="*/ 1098672 h 1315570"/>
                <a:gd name="connsiteX76" fmla="*/ 1114966 w 2345822"/>
                <a:gd name="connsiteY76" fmla="*/ 1075061 h 1315570"/>
                <a:gd name="connsiteX77" fmla="*/ 1056965 w 2345822"/>
                <a:gd name="connsiteY77" fmla="*/ 970864 h 1315570"/>
                <a:gd name="connsiteX78" fmla="*/ 1073903 w 2345822"/>
                <a:gd name="connsiteY78" fmla="*/ 953926 h 1315570"/>
                <a:gd name="connsiteX79" fmla="*/ 1073903 w 2345822"/>
                <a:gd name="connsiteY79" fmla="*/ 953926 h 1315570"/>
                <a:gd name="connsiteX80" fmla="*/ 1090842 w 2345822"/>
                <a:gd name="connsiteY80" fmla="*/ 970864 h 1315570"/>
                <a:gd name="connsiteX81" fmla="*/ 1134471 w 2345822"/>
                <a:gd name="connsiteY81" fmla="*/ 1047344 h 1315570"/>
                <a:gd name="connsiteX82" fmla="*/ 1227376 w 2345822"/>
                <a:gd name="connsiteY82" fmla="*/ 1075061 h 1315570"/>
                <a:gd name="connsiteX83" fmla="*/ 1458867 w 2345822"/>
                <a:gd name="connsiteY83" fmla="*/ 969838 h 1315570"/>
                <a:gd name="connsiteX84" fmla="*/ 1482478 w 2345822"/>
                <a:gd name="connsiteY84" fmla="*/ 970351 h 1315570"/>
                <a:gd name="connsiteX85" fmla="*/ 1481965 w 2345822"/>
                <a:gd name="connsiteY85" fmla="*/ 993962 h 1315570"/>
                <a:gd name="connsiteX86" fmla="*/ 1236615 w 2345822"/>
                <a:gd name="connsiteY86" fmla="*/ 1108425 h 1315570"/>
                <a:gd name="connsiteX87" fmla="*/ 1225836 w 2345822"/>
                <a:gd name="connsiteY87" fmla="*/ 1108425 h 1315570"/>
                <a:gd name="connsiteX88" fmla="*/ 1199145 w 2345822"/>
                <a:gd name="connsiteY88" fmla="*/ 1105858 h 1315570"/>
                <a:gd name="connsiteX89" fmla="*/ 1280244 w 2345822"/>
                <a:gd name="connsiteY89" fmla="*/ 1238799 h 1315570"/>
                <a:gd name="connsiteX90" fmla="*/ 1502496 w 2345822"/>
                <a:gd name="connsiteY90" fmla="*/ 1256250 h 1315570"/>
                <a:gd name="connsiteX91" fmla="*/ 1673420 w 2345822"/>
                <a:gd name="connsiteY91" fmla="*/ 1081734 h 1315570"/>
                <a:gd name="connsiteX92" fmla="*/ 1641596 w 2345822"/>
                <a:gd name="connsiteY92" fmla="*/ 981643 h 1315570"/>
                <a:gd name="connsiteX93" fmla="*/ 1748873 w 2345822"/>
                <a:gd name="connsiteY93" fmla="*/ 890792 h 1315570"/>
                <a:gd name="connsiteX94" fmla="*/ 1812007 w 2345822"/>
                <a:gd name="connsiteY94" fmla="*/ 917483 h 1315570"/>
                <a:gd name="connsiteX95" fmla="*/ 1836131 w 2345822"/>
                <a:gd name="connsiteY95" fmla="*/ 1006281 h 1315570"/>
                <a:gd name="connsiteX96" fmla="*/ 1818166 w 2345822"/>
                <a:gd name="connsiteY96" fmla="*/ 1021166 h 1315570"/>
                <a:gd name="connsiteX97" fmla="*/ 1803281 w 2345822"/>
                <a:gd name="connsiteY97" fmla="*/ 1003201 h 1315570"/>
                <a:gd name="connsiteX98" fmla="*/ 1787882 w 2345822"/>
                <a:gd name="connsiteY98" fmla="*/ 940067 h 1315570"/>
                <a:gd name="connsiteX99" fmla="*/ 1749899 w 2345822"/>
                <a:gd name="connsiteY99" fmla="*/ 924155 h 1315570"/>
                <a:gd name="connsiteX100" fmla="*/ 1674960 w 2345822"/>
                <a:gd name="connsiteY100" fmla="*/ 985750 h 1315570"/>
                <a:gd name="connsiteX101" fmla="*/ 1744766 w 2345822"/>
                <a:gd name="connsiteY101" fmla="*/ 1087893 h 1315570"/>
                <a:gd name="connsiteX102" fmla="*/ 1956240 w 2345822"/>
                <a:gd name="connsiteY102" fmla="*/ 1022193 h 1315570"/>
                <a:gd name="connsiteX103" fmla="*/ 1962399 w 2345822"/>
                <a:gd name="connsiteY103" fmla="*/ 979590 h 1315570"/>
                <a:gd name="connsiteX104" fmla="*/ 1962399 w 2345822"/>
                <a:gd name="connsiteY104" fmla="*/ 931855 h 1315570"/>
                <a:gd name="connsiteX105" fmla="*/ 2038365 w 2345822"/>
                <a:gd name="connsiteY105" fmla="*/ 890792 h 1315570"/>
                <a:gd name="connsiteX106" fmla="*/ 2061976 w 2345822"/>
                <a:gd name="connsiteY106" fmla="*/ 891819 h 1315570"/>
                <a:gd name="connsiteX107" fmla="*/ 2078401 w 2345822"/>
                <a:gd name="connsiteY107" fmla="*/ 891305 h 1315570"/>
                <a:gd name="connsiteX108" fmla="*/ 2128703 w 2345822"/>
                <a:gd name="connsiteY108" fmla="*/ 801480 h 1315570"/>
                <a:gd name="connsiteX109" fmla="*/ 2136403 w 2345822"/>
                <a:gd name="connsiteY109" fmla="*/ 765550 h 1315570"/>
                <a:gd name="connsiteX110" fmla="*/ 2237520 w 2345822"/>
                <a:gd name="connsiteY110" fmla="*/ 655194 h 13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345822" h="1315570">
                  <a:moveTo>
                    <a:pt x="2237520" y="655194"/>
                  </a:moveTo>
                  <a:cubicBezTo>
                    <a:pt x="2271910" y="640822"/>
                    <a:pt x="2309379" y="644415"/>
                    <a:pt x="2345823" y="649035"/>
                  </a:cubicBezTo>
                  <a:cubicBezTo>
                    <a:pt x="2332991" y="643902"/>
                    <a:pt x="2320672" y="638256"/>
                    <a:pt x="2308866" y="632610"/>
                  </a:cubicBezTo>
                  <a:cubicBezTo>
                    <a:pt x="2303733" y="630043"/>
                    <a:pt x="2298087" y="627477"/>
                    <a:pt x="2292955" y="625424"/>
                  </a:cubicBezTo>
                  <a:cubicBezTo>
                    <a:pt x="2245732" y="603866"/>
                    <a:pt x="2199537" y="586414"/>
                    <a:pt x="2151801" y="602839"/>
                  </a:cubicBezTo>
                  <a:cubicBezTo>
                    <a:pt x="2095853" y="622344"/>
                    <a:pt x="2046578" y="668540"/>
                    <a:pt x="2010134" y="706523"/>
                  </a:cubicBezTo>
                  <a:cubicBezTo>
                    <a:pt x="2008595" y="708063"/>
                    <a:pt x="2007568" y="709603"/>
                    <a:pt x="2006541" y="711142"/>
                  </a:cubicBezTo>
                  <a:cubicBezTo>
                    <a:pt x="2004488" y="714222"/>
                    <a:pt x="2001922" y="718328"/>
                    <a:pt x="1997816" y="721408"/>
                  </a:cubicBezTo>
                  <a:cubicBezTo>
                    <a:pt x="1929036" y="784542"/>
                    <a:pt x="1791475" y="851782"/>
                    <a:pt x="1694978" y="778896"/>
                  </a:cubicBezTo>
                  <a:cubicBezTo>
                    <a:pt x="1663667" y="755285"/>
                    <a:pt x="1641083" y="722948"/>
                    <a:pt x="1622605" y="694204"/>
                  </a:cubicBezTo>
                  <a:cubicBezTo>
                    <a:pt x="1566143" y="607972"/>
                    <a:pt x="1499930" y="532519"/>
                    <a:pt x="1394706" y="565883"/>
                  </a:cubicBezTo>
                  <a:cubicBezTo>
                    <a:pt x="1392140" y="566909"/>
                    <a:pt x="1389573" y="567936"/>
                    <a:pt x="1386494" y="569476"/>
                  </a:cubicBezTo>
                  <a:cubicBezTo>
                    <a:pt x="1382901" y="571016"/>
                    <a:pt x="1379821" y="572556"/>
                    <a:pt x="1375715" y="574095"/>
                  </a:cubicBezTo>
                  <a:cubicBezTo>
                    <a:pt x="1374175" y="574609"/>
                    <a:pt x="1372122" y="575635"/>
                    <a:pt x="1370069" y="576149"/>
                  </a:cubicBezTo>
                  <a:cubicBezTo>
                    <a:pt x="1356723" y="581281"/>
                    <a:pt x="1346458" y="585388"/>
                    <a:pt x="1337732" y="583848"/>
                  </a:cubicBezTo>
                  <a:cubicBezTo>
                    <a:pt x="1332086" y="582821"/>
                    <a:pt x="1326953" y="579228"/>
                    <a:pt x="1324386" y="573582"/>
                  </a:cubicBezTo>
                  <a:cubicBezTo>
                    <a:pt x="1317200" y="556130"/>
                    <a:pt x="1332599" y="542272"/>
                    <a:pt x="1341325" y="534572"/>
                  </a:cubicBezTo>
                  <a:cubicBezTo>
                    <a:pt x="1342865" y="533546"/>
                    <a:pt x="1343891" y="532519"/>
                    <a:pt x="1344918" y="531493"/>
                  </a:cubicBezTo>
                  <a:cubicBezTo>
                    <a:pt x="1350051" y="525847"/>
                    <a:pt x="1355697" y="521740"/>
                    <a:pt x="1361343" y="517121"/>
                  </a:cubicBezTo>
                  <a:cubicBezTo>
                    <a:pt x="1367502" y="511988"/>
                    <a:pt x="1373662" y="507368"/>
                    <a:pt x="1377255" y="502235"/>
                  </a:cubicBezTo>
                  <a:cubicBezTo>
                    <a:pt x="1414211" y="444748"/>
                    <a:pt x="1414724" y="388286"/>
                    <a:pt x="1379821" y="338498"/>
                  </a:cubicBezTo>
                  <a:cubicBezTo>
                    <a:pt x="1325926" y="262018"/>
                    <a:pt x="1195552" y="216849"/>
                    <a:pt x="1095461" y="240460"/>
                  </a:cubicBezTo>
                  <a:cubicBezTo>
                    <a:pt x="1046699" y="251753"/>
                    <a:pt x="985619" y="283576"/>
                    <a:pt x="971760" y="370321"/>
                  </a:cubicBezTo>
                  <a:lnTo>
                    <a:pt x="961494" y="433969"/>
                  </a:lnTo>
                  <a:cubicBezTo>
                    <a:pt x="959954" y="443208"/>
                    <a:pt x="951742" y="449367"/>
                    <a:pt x="942503" y="447827"/>
                  </a:cubicBezTo>
                  <a:cubicBezTo>
                    <a:pt x="933264" y="446288"/>
                    <a:pt x="927104" y="438075"/>
                    <a:pt x="928644" y="428836"/>
                  </a:cubicBezTo>
                  <a:cubicBezTo>
                    <a:pt x="936857" y="374428"/>
                    <a:pt x="946096" y="312320"/>
                    <a:pt x="927617" y="257912"/>
                  </a:cubicBezTo>
                  <a:cubicBezTo>
                    <a:pt x="915812" y="223009"/>
                    <a:pt x="892201" y="189132"/>
                    <a:pt x="854731" y="152689"/>
                  </a:cubicBezTo>
                  <a:cubicBezTo>
                    <a:pt x="720250" y="23341"/>
                    <a:pt x="516476" y="-30041"/>
                    <a:pt x="335800" y="16668"/>
                  </a:cubicBezTo>
                  <a:cubicBezTo>
                    <a:pt x="250595" y="38740"/>
                    <a:pt x="181302" y="83909"/>
                    <a:pt x="116628" y="158848"/>
                  </a:cubicBezTo>
                  <a:cubicBezTo>
                    <a:pt x="75052" y="207097"/>
                    <a:pt x="25263" y="272284"/>
                    <a:pt x="7298" y="348250"/>
                  </a:cubicBezTo>
                  <a:cubicBezTo>
                    <a:pt x="-18879" y="458606"/>
                    <a:pt x="26803" y="583334"/>
                    <a:pt x="121247" y="659301"/>
                  </a:cubicBezTo>
                  <a:cubicBezTo>
                    <a:pt x="210046" y="730134"/>
                    <a:pt x="334774" y="756311"/>
                    <a:pt x="455909" y="729620"/>
                  </a:cubicBezTo>
                  <a:cubicBezTo>
                    <a:pt x="490299" y="721921"/>
                    <a:pt x="521609" y="710629"/>
                    <a:pt x="548300" y="695744"/>
                  </a:cubicBezTo>
                  <a:cubicBezTo>
                    <a:pt x="563699" y="682912"/>
                    <a:pt x="580124" y="670593"/>
                    <a:pt x="599115" y="660327"/>
                  </a:cubicBezTo>
                  <a:cubicBezTo>
                    <a:pt x="602708" y="656734"/>
                    <a:pt x="606815" y="653654"/>
                    <a:pt x="609894" y="649548"/>
                  </a:cubicBezTo>
                  <a:cubicBezTo>
                    <a:pt x="686887" y="568962"/>
                    <a:pt x="675595" y="440641"/>
                    <a:pt x="621187" y="367755"/>
                  </a:cubicBezTo>
                  <a:cubicBezTo>
                    <a:pt x="572938" y="303594"/>
                    <a:pt x="501591" y="289222"/>
                    <a:pt x="425112" y="329258"/>
                  </a:cubicBezTo>
                  <a:cubicBezTo>
                    <a:pt x="401501" y="341577"/>
                    <a:pt x="373270" y="368268"/>
                    <a:pt x="368650" y="397012"/>
                  </a:cubicBezTo>
                  <a:cubicBezTo>
                    <a:pt x="366084" y="412411"/>
                    <a:pt x="370190" y="425243"/>
                    <a:pt x="381996" y="437562"/>
                  </a:cubicBezTo>
                  <a:cubicBezTo>
                    <a:pt x="388155" y="444234"/>
                    <a:pt x="388155" y="455013"/>
                    <a:pt x="380969" y="461173"/>
                  </a:cubicBezTo>
                  <a:cubicBezTo>
                    <a:pt x="374297" y="467332"/>
                    <a:pt x="363518" y="467332"/>
                    <a:pt x="357358" y="460146"/>
                  </a:cubicBezTo>
                  <a:cubicBezTo>
                    <a:pt x="338880" y="440128"/>
                    <a:pt x="331181" y="416517"/>
                    <a:pt x="335800" y="390853"/>
                  </a:cubicBezTo>
                  <a:cubicBezTo>
                    <a:pt x="342986" y="350303"/>
                    <a:pt x="377890" y="315400"/>
                    <a:pt x="410227" y="298975"/>
                  </a:cubicBezTo>
                  <a:cubicBezTo>
                    <a:pt x="501078" y="251753"/>
                    <a:pt x="590389" y="269718"/>
                    <a:pt x="648391" y="347223"/>
                  </a:cubicBezTo>
                  <a:cubicBezTo>
                    <a:pt x="702799" y="419597"/>
                    <a:pt x="719224" y="539705"/>
                    <a:pt x="665329" y="631583"/>
                  </a:cubicBezTo>
                  <a:cubicBezTo>
                    <a:pt x="717171" y="615672"/>
                    <a:pt x="778765" y="609512"/>
                    <a:pt x="850111" y="618751"/>
                  </a:cubicBezTo>
                  <a:cubicBezTo>
                    <a:pt x="924024" y="627990"/>
                    <a:pt x="1022575" y="672133"/>
                    <a:pt x="1056965" y="765037"/>
                  </a:cubicBezTo>
                  <a:cubicBezTo>
                    <a:pt x="1093922" y="864615"/>
                    <a:pt x="1033867" y="968811"/>
                    <a:pt x="958928" y="1016547"/>
                  </a:cubicBezTo>
                  <a:cubicBezTo>
                    <a:pt x="909139" y="1047857"/>
                    <a:pt x="839333" y="1055556"/>
                    <a:pt x="789031" y="1034512"/>
                  </a:cubicBezTo>
                  <a:cubicBezTo>
                    <a:pt x="750534" y="1018600"/>
                    <a:pt x="725383" y="988829"/>
                    <a:pt x="716144" y="948280"/>
                  </a:cubicBezTo>
                  <a:cubicBezTo>
                    <a:pt x="701772" y="885146"/>
                    <a:pt x="739242" y="819959"/>
                    <a:pt x="797756" y="806100"/>
                  </a:cubicBezTo>
                  <a:cubicBezTo>
                    <a:pt x="830093" y="798401"/>
                    <a:pt x="860890" y="803020"/>
                    <a:pt x="879369" y="818419"/>
                  </a:cubicBezTo>
                  <a:cubicBezTo>
                    <a:pt x="889121" y="826631"/>
                    <a:pt x="900927" y="842030"/>
                    <a:pt x="899387" y="868721"/>
                  </a:cubicBezTo>
                  <a:cubicBezTo>
                    <a:pt x="898873" y="885146"/>
                    <a:pt x="889121" y="901571"/>
                    <a:pt x="874749" y="911323"/>
                  </a:cubicBezTo>
                  <a:cubicBezTo>
                    <a:pt x="861404" y="920562"/>
                    <a:pt x="846005" y="922616"/>
                    <a:pt x="831633" y="917996"/>
                  </a:cubicBezTo>
                  <a:cubicBezTo>
                    <a:pt x="822907" y="914916"/>
                    <a:pt x="818288" y="905164"/>
                    <a:pt x="821368" y="896438"/>
                  </a:cubicBezTo>
                  <a:cubicBezTo>
                    <a:pt x="824447" y="887712"/>
                    <a:pt x="834200" y="883093"/>
                    <a:pt x="842925" y="886172"/>
                  </a:cubicBezTo>
                  <a:cubicBezTo>
                    <a:pt x="848572" y="888225"/>
                    <a:pt x="853704" y="885146"/>
                    <a:pt x="855758" y="883606"/>
                  </a:cubicBezTo>
                  <a:cubicBezTo>
                    <a:pt x="861404" y="879500"/>
                    <a:pt x="865510" y="873340"/>
                    <a:pt x="865510" y="867181"/>
                  </a:cubicBezTo>
                  <a:cubicBezTo>
                    <a:pt x="866023" y="856915"/>
                    <a:pt x="863457" y="849216"/>
                    <a:pt x="857297" y="844596"/>
                  </a:cubicBezTo>
                  <a:cubicBezTo>
                    <a:pt x="847032" y="835870"/>
                    <a:pt x="826500" y="833817"/>
                    <a:pt x="804942" y="838950"/>
                  </a:cubicBezTo>
                  <a:cubicBezTo>
                    <a:pt x="759260" y="849729"/>
                    <a:pt x="738729" y="900031"/>
                    <a:pt x="747968" y="941094"/>
                  </a:cubicBezTo>
                  <a:cubicBezTo>
                    <a:pt x="754641" y="970864"/>
                    <a:pt x="772606" y="992422"/>
                    <a:pt x="800836" y="1003715"/>
                  </a:cubicBezTo>
                  <a:cubicBezTo>
                    <a:pt x="841899" y="1020653"/>
                    <a:pt x="899387" y="1014493"/>
                    <a:pt x="940449" y="988316"/>
                  </a:cubicBezTo>
                  <a:cubicBezTo>
                    <a:pt x="1004610" y="947766"/>
                    <a:pt x="1056452" y="859482"/>
                    <a:pt x="1025141" y="776843"/>
                  </a:cubicBezTo>
                  <a:cubicBezTo>
                    <a:pt x="995884" y="697797"/>
                    <a:pt x="910166" y="660327"/>
                    <a:pt x="845492" y="652115"/>
                  </a:cubicBezTo>
                  <a:cubicBezTo>
                    <a:pt x="751047" y="639796"/>
                    <a:pt x="675595" y="656734"/>
                    <a:pt x="618620" y="688045"/>
                  </a:cubicBezTo>
                  <a:cubicBezTo>
                    <a:pt x="603735" y="700877"/>
                    <a:pt x="586796" y="712682"/>
                    <a:pt x="568831" y="722948"/>
                  </a:cubicBezTo>
                  <a:cubicBezTo>
                    <a:pt x="535981" y="751692"/>
                    <a:pt x="512883" y="785569"/>
                    <a:pt x="497998" y="819445"/>
                  </a:cubicBezTo>
                  <a:cubicBezTo>
                    <a:pt x="452829" y="925695"/>
                    <a:pt x="480546" y="1070955"/>
                    <a:pt x="555486" y="1173612"/>
                  </a:cubicBezTo>
                  <a:cubicBezTo>
                    <a:pt x="557026" y="1174125"/>
                    <a:pt x="558566" y="1174639"/>
                    <a:pt x="559592" y="1175665"/>
                  </a:cubicBezTo>
                  <a:cubicBezTo>
                    <a:pt x="564212" y="1178744"/>
                    <a:pt x="566778" y="1183364"/>
                    <a:pt x="566778" y="1188497"/>
                  </a:cubicBezTo>
                  <a:cubicBezTo>
                    <a:pt x="585257" y="1211082"/>
                    <a:pt x="605788" y="1231613"/>
                    <a:pt x="628886" y="1248038"/>
                  </a:cubicBezTo>
                  <a:cubicBezTo>
                    <a:pt x="728463" y="1320411"/>
                    <a:pt x="892714" y="1337350"/>
                    <a:pt x="994858" y="1285508"/>
                  </a:cubicBezTo>
                  <a:cubicBezTo>
                    <a:pt x="1066718" y="1249065"/>
                    <a:pt x="1126259" y="1183364"/>
                    <a:pt x="1164242" y="1098672"/>
                  </a:cubicBezTo>
                  <a:cubicBezTo>
                    <a:pt x="1145763" y="1093026"/>
                    <a:pt x="1129338" y="1085327"/>
                    <a:pt x="1114966" y="1075061"/>
                  </a:cubicBezTo>
                  <a:cubicBezTo>
                    <a:pt x="1079036" y="1049910"/>
                    <a:pt x="1056965" y="1010387"/>
                    <a:pt x="1056965" y="970864"/>
                  </a:cubicBezTo>
                  <a:cubicBezTo>
                    <a:pt x="1056965" y="961625"/>
                    <a:pt x="1064151" y="953926"/>
                    <a:pt x="1073903" y="953926"/>
                  </a:cubicBezTo>
                  <a:cubicBezTo>
                    <a:pt x="1073903" y="953926"/>
                    <a:pt x="1073903" y="953926"/>
                    <a:pt x="1073903" y="953926"/>
                  </a:cubicBezTo>
                  <a:cubicBezTo>
                    <a:pt x="1083143" y="953926"/>
                    <a:pt x="1090842" y="961625"/>
                    <a:pt x="1090842" y="970864"/>
                  </a:cubicBezTo>
                  <a:cubicBezTo>
                    <a:pt x="1090842" y="999095"/>
                    <a:pt x="1107780" y="1028866"/>
                    <a:pt x="1134471" y="1047344"/>
                  </a:cubicBezTo>
                  <a:cubicBezTo>
                    <a:pt x="1158082" y="1064282"/>
                    <a:pt x="1190419" y="1073521"/>
                    <a:pt x="1227376" y="1075061"/>
                  </a:cubicBezTo>
                  <a:cubicBezTo>
                    <a:pt x="1306935" y="1078141"/>
                    <a:pt x="1380334" y="1044777"/>
                    <a:pt x="1458867" y="969838"/>
                  </a:cubicBezTo>
                  <a:cubicBezTo>
                    <a:pt x="1465540" y="963678"/>
                    <a:pt x="1476319" y="963678"/>
                    <a:pt x="1482478" y="970351"/>
                  </a:cubicBezTo>
                  <a:cubicBezTo>
                    <a:pt x="1488637" y="977024"/>
                    <a:pt x="1488637" y="987803"/>
                    <a:pt x="1481965" y="993962"/>
                  </a:cubicBezTo>
                  <a:cubicBezTo>
                    <a:pt x="1400866" y="1070955"/>
                    <a:pt x="1320280" y="1108425"/>
                    <a:pt x="1236615" y="1108425"/>
                  </a:cubicBezTo>
                  <a:cubicBezTo>
                    <a:pt x="1233022" y="1108425"/>
                    <a:pt x="1229429" y="1108425"/>
                    <a:pt x="1225836" y="1108425"/>
                  </a:cubicBezTo>
                  <a:cubicBezTo>
                    <a:pt x="1216597" y="1107912"/>
                    <a:pt x="1207871" y="1107398"/>
                    <a:pt x="1199145" y="1105858"/>
                  </a:cubicBezTo>
                  <a:cubicBezTo>
                    <a:pt x="1186826" y="1161293"/>
                    <a:pt x="1242774" y="1214674"/>
                    <a:pt x="1280244" y="1238799"/>
                  </a:cubicBezTo>
                  <a:cubicBezTo>
                    <a:pt x="1341838" y="1278835"/>
                    <a:pt x="1427043" y="1285508"/>
                    <a:pt x="1502496" y="1256250"/>
                  </a:cubicBezTo>
                  <a:cubicBezTo>
                    <a:pt x="1572303" y="1229560"/>
                    <a:pt x="1632870" y="1167452"/>
                    <a:pt x="1673420" y="1081734"/>
                  </a:cubicBezTo>
                  <a:cubicBezTo>
                    <a:pt x="1647756" y="1052990"/>
                    <a:pt x="1637490" y="1014493"/>
                    <a:pt x="1641596" y="981643"/>
                  </a:cubicBezTo>
                  <a:cubicBezTo>
                    <a:pt x="1646729" y="938527"/>
                    <a:pt x="1677526" y="892332"/>
                    <a:pt x="1748873" y="890792"/>
                  </a:cubicBezTo>
                  <a:cubicBezTo>
                    <a:pt x="1757598" y="890792"/>
                    <a:pt x="1788395" y="891819"/>
                    <a:pt x="1812007" y="917483"/>
                  </a:cubicBezTo>
                  <a:cubicBezTo>
                    <a:pt x="1831512" y="938527"/>
                    <a:pt x="1839724" y="968298"/>
                    <a:pt x="1836131" y="1006281"/>
                  </a:cubicBezTo>
                  <a:cubicBezTo>
                    <a:pt x="1835105" y="1015520"/>
                    <a:pt x="1826892" y="1022193"/>
                    <a:pt x="1818166" y="1021166"/>
                  </a:cubicBezTo>
                  <a:cubicBezTo>
                    <a:pt x="1808927" y="1020140"/>
                    <a:pt x="1802254" y="1011927"/>
                    <a:pt x="1803281" y="1003201"/>
                  </a:cubicBezTo>
                  <a:cubicBezTo>
                    <a:pt x="1805847" y="974971"/>
                    <a:pt x="1800714" y="953926"/>
                    <a:pt x="1787882" y="940067"/>
                  </a:cubicBezTo>
                  <a:cubicBezTo>
                    <a:pt x="1776590" y="927748"/>
                    <a:pt x="1760678" y="924155"/>
                    <a:pt x="1749899" y="924155"/>
                  </a:cubicBezTo>
                  <a:cubicBezTo>
                    <a:pt x="1688818" y="925695"/>
                    <a:pt x="1677013" y="967785"/>
                    <a:pt x="1674960" y="985750"/>
                  </a:cubicBezTo>
                  <a:cubicBezTo>
                    <a:pt x="1670340" y="1025273"/>
                    <a:pt x="1694978" y="1074548"/>
                    <a:pt x="1744766" y="1087893"/>
                  </a:cubicBezTo>
                  <a:cubicBezTo>
                    <a:pt x="1809440" y="1104831"/>
                    <a:pt x="1912097" y="1082247"/>
                    <a:pt x="1956240" y="1022193"/>
                  </a:cubicBezTo>
                  <a:cubicBezTo>
                    <a:pt x="1966505" y="1007821"/>
                    <a:pt x="1964965" y="997042"/>
                    <a:pt x="1962399" y="979590"/>
                  </a:cubicBezTo>
                  <a:cubicBezTo>
                    <a:pt x="1960346" y="965731"/>
                    <a:pt x="1957779" y="950333"/>
                    <a:pt x="1962399" y="931855"/>
                  </a:cubicBezTo>
                  <a:cubicBezTo>
                    <a:pt x="1974205" y="887199"/>
                    <a:pt x="2014241" y="889252"/>
                    <a:pt x="2038365" y="890792"/>
                  </a:cubicBezTo>
                  <a:cubicBezTo>
                    <a:pt x="2046064" y="891305"/>
                    <a:pt x="2053764" y="891305"/>
                    <a:pt x="2061976" y="891819"/>
                  </a:cubicBezTo>
                  <a:cubicBezTo>
                    <a:pt x="2068136" y="892332"/>
                    <a:pt x="2074809" y="892332"/>
                    <a:pt x="2078401" y="891305"/>
                  </a:cubicBezTo>
                  <a:cubicBezTo>
                    <a:pt x="2111765" y="881553"/>
                    <a:pt x="2119978" y="849216"/>
                    <a:pt x="2128703" y="801480"/>
                  </a:cubicBezTo>
                  <a:cubicBezTo>
                    <a:pt x="2131270" y="788648"/>
                    <a:pt x="2133323" y="776843"/>
                    <a:pt x="2136403" y="765550"/>
                  </a:cubicBezTo>
                  <a:cubicBezTo>
                    <a:pt x="2149235" y="714735"/>
                    <a:pt x="2183625" y="677779"/>
                    <a:pt x="2237520" y="655194"/>
                  </a:cubicBezTo>
                  <a:close/>
                </a:path>
              </a:pathLst>
            </a:custGeom>
            <a:grpFill/>
            <a:ln w="5130" cap="flat">
              <a:noFill/>
              <a:prstDash val="solid"/>
              <a:miter/>
            </a:ln>
          </p:spPr>
          <p:txBody>
            <a:bodyPr rtlCol="0" anchor="ctr">
              <a:spAutoFit/>
            </a:bodyPr>
            <a:lstStyle/>
            <a:p>
              <a:endParaRPr lang="zh-CN" altLang="en-US" dirty="0"/>
            </a:p>
          </p:txBody>
        </p:sp>
        <p:sp>
          <p:nvSpPr>
            <p:cNvPr id="46" name="任意多边形: 形状 45">
              <a:extLst>
                <a:ext uri="{FF2B5EF4-FFF2-40B4-BE49-F238E27FC236}">
                  <a16:creationId xmlns:a16="http://schemas.microsoft.com/office/drawing/2014/main" id="{DCCFFFFA-00B5-4F98-818C-1FC8A12C04BF}"/>
                </a:ext>
              </a:extLst>
            </p:cNvPr>
            <p:cNvSpPr/>
            <p:nvPr/>
          </p:nvSpPr>
          <p:spPr>
            <a:xfrm>
              <a:off x="3284126" y="5497148"/>
              <a:ext cx="1601447" cy="803216"/>
            </a:xfrm>
            <a:custGeom>
              <a:avLst/>
              <a:gdLst>
                <a:gd name="connsiteX0" fmla="*/ 1541907 w 1601447"/>
                <a:gd name="connsiteY0" fmla="*/ 280766 h 803216"/>
                <a:gd name="connsiteX1" fmla="*/ 1571164 w 1601447"/>
                <a:gd name="connsiteY1" fmla="*/ 227898 h 803216"/>
                <a:gd name="connsiteX2" fmla="*/ 1537801 w 1601447"/>
                <a:gd name="connsiteY2" fmla="*/ 236624 h 803216"/>
                <a:gd name="connsiteX3" fmla="*/ 1174908 w 1601447"/>
                <a:gd name="connsiteY3" fmla="*/ 159631 h 803216"/>
                <a:gd name="connsiteX4" fmla="*/ 1061473 w 1601447"/>
                <a:gd name="connsiteY4" fmla="*/ 0 h 803216"/>
                <a:gd name="connsiteX5" fmla="*/ 850513 w 1601447"/>
                <a:gd name="connsiteY5" fmla="*/ 66214 h 803216"/>
                <a:gd name="connsiteX6" fmla="*/ 739643 w 1601447"/>
                <a:gd name="connsiteY6" fmla="*/ 315670 h 803216"/>
                <a:gd name="connsiteX7" fmla="*/ 804317 w 1601447"/>
                <a:gd name="connsiteY7" fmla="*/ 427566 h 803216"/>
                <a:gd name="connsiteX8" fmla="*/ 1010144 w 1601447"/>
                <a:gd name="connsiteY8" fmla="*/ 451177 h 803216"/>
                <a:gd name="connsiteX9" fmla="*/ 1074818 w 1601447"/>
                <a:gd name="connsiteY9" fmla="*/ 368538 h 803216"/>
                <a:gd name="connsiteX10" fmla="*/ 1008604 w 1601447"/>
                <a:gd name="connsiteY10" fmla="*/ 274094 h 803216"/>
                <a:gd name="connsiteX11" fmla="*/ 915186 w 1601447"/>
                <a:gd name="connsiteY11" fmla="*/ 314643 h 803216"/>
                <a:gd name="connsiteX12" fmla="*/ 892602 w 1601447"/>
                <a:gd name="connsiteY12" fmla="*/ 321829 h 803216"/>
                <a:gd name="connsiteX13" fmla="*/ 885416 w 1601447"/>
                <a:gd name="connsiteY13" fmla="*/ 299245 h 803216"/>
                <a:gd name="connsiteX14" fmla="*/ 1017843 w 1601447"/>
                <a:gd name="connsiteY14" fmla="*/ 241757 h 803216"/>
                <a:gd name="connsiteX15" fmla="*/ 1107668 w 1601447"/>
                <a:gd name="connsiteY15" fmla="*/ 371618 h 803216"/>
                <a:gd name="connsiteX16" fmla="*/ 1022463 w 1601447"/>
                <a:gd name="connsiteY16" fmla="*/ 481461 h 803216"/>
                <a:gd name="connsiteX17" fmla="*/ 930585 w 1601447"/>
                <a:gd name="connsiteY17" fmla="*/ 498399 h 803216"/>
                <a:gd name="connsiteX18" fmla="*/ 782246 w 1601447"/>
                <a:gd name="connsiteY18" fmla="*/ 453230 h 803216"/>
                <a:gd name="connsiteX19" fmla="*/ 705253 w 1601447"/>
                <a:gd name="connsiteY19" fmla="*/ 320289 h 803216"/>
                <a:gd name="connsiteX20" fmla="*/ 704226 w 1601447"/>
                <a:gd name="connsiteY20" fmla="*/ 262288 h 803216"/>
                <a:gd name="connsiteX21" fmla="*/ 469655 w 1601447"/>
                <a:gd name="connsiteY21" fmla="*/ 265881 h 803216"/>
                <a:gd name="connsiteX22" fmla="*/ 398822 w 1601447"/>
                <a:gd name="connsiteY22" fmla="*/ 349034 h 803216"/>
                <a:gd name="connsiteX23" fmla="*/ 295652 w 1601447"/>
                <a:gd name="connsiteY23" fmla="*/ 455283 h 803216"/>
                <a:gd name="connsiteX24" fmla="*/ 221739 w 1601447"/>
                <a:gd name="connsiteY24" fmla="*/ 471708 h 803216"/>
                <a:gd name="connsiteX25" fmla="*/ 128321 w 1601447"/>
                <a:gd name="connsiteY25" fmla="*/ 451177 h 803216"/>
                <a:gd name="connsiteX26" fmla="*/ 94444 w 1601447"/>
                <a:gd name="connsiteY26" fmla="*/ 437318 h 803216"/>
                <a:gd name="connsiteX27" fmla="*/ 80586 w 1601447"/>
                <a:gd name="connsiteY27" fmla="*/ 432185 h 803216"/>
                <a:gd name="connsiteX28" fmla="*/ 50302 w 1601447"/>
                <a:gd name="connsiteY28" fmla="*/ 423973 h 803216"/>
                <a:gd name="connsiteX29" fmla="*/ 3080 w 1601447"/>
                <a:gd name="connsiteY29" fmla="*/ 429106 h 803216"/>
                <a:gd name="connsiteX30" fmla="*/ 0 w 1601447"/>
                <a:gd name="connsiteY30" fmla="*/ 430132 h 803216"/>
                <a:gd name="connsiteX31" fmla="*/ 83665 w 1601447"/>
                <a:gd name="connsiteY31" fmla="*/ 528170 h 803216"/>
                <a:gd name="connsiteX32" fmla="*/ 222252 w 1601447"/>
                <a:gd name="connsiteY32" fmla="*/ 646225 h 803216"/>
                <a:gd name="connsiteX33" fmla="*/ 395229 w 1601447"/>
                <a:gd name="connsiteY33" fmla="*/ 580525 h 803216"/>
                <a:gd name="connsiteX34" fmla="*/ 487620 w 1601447"/>
                <a:gd name="connsiteY34" fmla="*/ 527656 h 803216"/>
                <a:gd name="connsiteX35" fmla="*/ 514311 w 1601447"/>
                <a:gd name="connsiteY35" fmla="*/ 518417 h 803216"/>
                <a:gd name="connsiteX36" fmla="*/ 522524 w 1601447"/>
                <a:gd name="connsiteY36" fmla="*/ 514311 h 803216"/>
                <a:gd name="connsiteX37" fmla="*/ 559993 w 1601447"/>
                <a:gd name="connsiteY37" fmla="*/ 510718 h 803216"/>
                <a:gd name="connsiteX38" fmla="*/ 771980 w 1601447"/>
                <a:gd name="connsiteY38" fmla="*/ 581038 h 803216"/>
                <a:gd name="connsiteX39" fmla="*/ 931098 w 1601447"/>
                <a:gd name="connsiteY39" fmla="*/ 646225 h 803216"/>
                <a:gd name="connsiteX40" fmla="*/ 1150784 w 1601447"/>
                <a:gd name="connsiteY40" fmla="*/ 587711 h 803216"/>
                <a:gd name="connsiteX41" fmla="*/ 1174395 w 1601447"/>
                <a:gd name="connsiteY41" fmla="*/ 588737 h 803216"/>
                <a:gd name="connsiteX42" fmla="*/ 1173369 w 1601447"/>
                <a:gd name="connsiteY42" fmla="*/ 612348 h 803216"/>
                <a:gd name="connsiteX43" fmla="*/ 976781 w 1601447"/>
                <a:gd name="connsiteY43" fmla="*/ 682668 h 803216"/>
                <a:gd name="connsiteX44" fmla="*/ 926992 w 1601447"/>
                <a:gd name="connsiteY44" fmla="*/ 679075 h 803216"/>
                <a:gd name="connsiteX45" fmla="*/ 758121 w 1601447"/>
                <a:gd name="connsiteY45" fmla="*/ 610809 h 803216"/>
                <a:gd name="connsiteX46" fmla="*/ 788405 w 1601447"/>
                <a:gd name="connsiteY46" fmla="*/ 641093 h 803216"/>
                <a:gd name="connsiteX47" fmla="*/ 830494 w 1601447"/>
                <a:gd name="connsiteY47" fmla="*/ 681642 h 803216"/>
                <a:gd name="connsiteX48" fmla="*/ 852052 w 1601447"/>
                <a:gd name="connsiteY48" fmla="*/ 700633 h 803216"/>
                <a:gd name="connsiteX49" fmla="*/ 1023489 w 1601447"/>
                <a:gd name="connsiteY49" fmla="*/ 799184 h 803216"/>
                <a:gd name="connsiteX50" fmla="*/ 1169262 w 1601447"/>
                <a:gd name="connsiteY50" fmla="*/ 784298 h 803216"/>
                <a:gd name="connsiteX51" fmla="*/ 1272432 w 1601447"/>
                <a:gd name="connsiteY51" fmla="*/ 698580 h 803216"/>
                <a:gd name="connsiteX52" fmla="*/ 1288858 w 1601447"/>
                <a:gd name="connsiteY52" fmla="*/ 679075 h 803216"/>
                <a:gd name="connsiteX53" fmla="*/ 1288858 w 1601447"/>
                <a:gd name="connsiteY53" fmla="*/ 679075 h 803216"/>
                <a:gd name="connsiteX54" fmla="*/ 1312469 w 1601447"/>
                <a:gd name="connsiteY54" fmla="*/ 677536 h 803216"/>
                <a:gd name="connsiteX55" fmla="*/ 1318115 w 1601447"/>
                <a:gd name="connsiteY55" fmla="*/ 692934 h 803216"/>
                <a:gd name="connsiteX56" fmla="*/ 1365850 w 1601447"/>
                <a:gd name="connsiteY56" fmla="*/ 732457 h 803216"/>
                <a:gd name="connsiteX57" fmla="*/ 1601448 w 1601447"/>
                <a:gd name="connsiteY57" fmla="*/ 665730 h 803216"/>
                <a:gd name="connsiteX58" fmla="*/ 1541907 w 1601447"/>
                <a:gd name="connsiteY58" fmla="*/ 280766 h 80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01447" h="803216">
                  <a:moveTo>
                    <a:pt x="1541907" y="280766"/>
                  </a:moveTo>
                  <a:cubicBezTo>
                    <a:pt x="1549606" y="262801"/>
                    <a:pt x="1559359" y="244836"/>
                    <a:pt x="1571164" y="227898"/>
                  </a:cubicBezTo>
                  <a:cubicBezTo>
                    <a:pt x="1560385" y="230978"/>
                    <a:pt x="1549093" y="234571"/>
                    <a:pt x="1537801" y="236624"/>
                  </a:cubicBezTo>
                  <a:cubicBezTo>
                    <a:pt x="1406913" y="265368"/>
                    <a:pt x="1271406" y="236624"/>
                    <a:pt x="1174908" y="159631"/>
                  </a:cubicBezTo>
                  <a:cubicBezTo>
                    <a:pt x="1122040" y="117542"/>
                    <a:pt x="1083030" y="61081"/>
                    <a:pt x="1061473" y="0"/>
                  </a:cubicBezTo>
                  <a:cubicBezTo>
                    <a:pt x="976781" y="1540"/>
                    <a:pt x="902354" y="24638"/>
                    <a:pt x="850513" y="66214"/>
                  </a:cubicBezTo>
                  <a:cubicBezTo>
                    <a:pt x="784812" y="118569"/>
                    <a:pt x="725784" y="221226"/>
                    <a:pt x="739643" y="315670"/>
                  </a:cubicBezTo>
                  <a:cubicBezTo>
                    <a:pt x="746316" y="359299"/>
                    <a:pt x="769927" y="400362"/>
                    <a:pt x="804317" y="427566"/>
                  </a:cubicBezTo>
                  <a:cubicBezTo>
                    <a:pt x="853592" y="466575"/>
                    <a:pt x="947523" y="477355"/>
                    <a:pt x="1010144" y="451177"/>
                  </a:cubicBezTo>
                  <a:cubicBezTo>
                    <a:pt x="1049154" y="434752"/>
                    <a:pt x="1070712" y="407035"/>
                    <a:pt x="1074818" y="368538"/>
                  </a:cubicBezTo>
                  <a:cubicBezTo>
                    <a:pt x="1079951" y="318750"/>
                    <a:pt x="1044021" y="284359"/>
                    <a:pt x="1008604" y="274094"/>
                  </a:cubicBezTo>
                  <a:cubicBezTo>
                    <a:pt x="977807" y="264855"/>
                    <a:pt x="937258" y="271014"/>
                    <a:pt x="915186" y="314643"/>
                  </a:cubicBezTo>
                  <a:cubicBezTo>
                    <a:pt x="911080" y="322856"/>
                    <a:pt x="900814" y="325936"/>
                    <a:pt x="892602" y="321829"/>
                  </a:cubicBezTo>
                  <a:cubicBezTo>
                    <a:pt x="884389" y="317723"/>
                    <a:pt x="880796" y="307457"/>
                    <a:pt x="885416" y="299245"/>
                  </a:cubicBezTo>
                  <a:cubicBezTo>
                    <a:pt x="911080" y="248430"/>
                    <a:pt x="963435" y="225845"/>
                    <a:pt x="1017843" y="241757"/>
                  </a:cubicBezTo>
                  <a:cubicBezTo>
                    <a:pt x="1066092" y="256129"/>
                    <a:pt x="1114854" y="302324"/>
                    <a:pt x="1107668" y="371618"/>
                  </a:cubicBezTo>
                  <a:cubicBezTo>
                    <a:pt x="1102535" y="421407"/>
                    <a:pt x="1072251" y="460416"/>
                    <a:pt x="1022463" y="481461"/>
                  </a:cubicBezTo>
                  <a:cubicBezTo>
                    <a:pt x="995259" y="492753"/>
                    <a:pt x="963435" y="498399"/>
                    <a:pt x="930585" y="498399"/>
                  </a:cubicBezTo>
                  <a:cubicBezTo>
                    <a:pt x="875663" y="498399"/>
                    <a:pt x="819202" y="482487"/>
                    <a:pt x="782246" y="453230"/>
                  </a:cubicBezTo>
                  <a:cubicBezTo>
                    <a:pt x="741183" y="420380"/>
                    <a:pt x="712952" y="372131"/>
                    <a:pt x="705253" y="320289"/>
                  </a:cubicBezTo>
                  <a:cubicBezTo>
                    <a:pt x="702173" y="301298"/>
                    <a:pt x="702173" y="281793"/>
                    <a:pt x="704226" y="262288"/>
                  </a:cubicBezTo>
                  <a:cubicBezTo>
                    <a:pt x="636473" y="214553"/>
                    <a:pt x="537922" y="216093"/>
                    <a:pt x="469655" y="265881"/>
                  </a:cubicBezTo>
                  <a:cubicBezTo>
                    <a:pt x="440911" y="286926"/>
                    <a:pt x="420380" y="317210"/>
                    <a:pt x="398822" y="349034"/>
                  </a:cubicBezTo>
                  <a:cubicBezTo>
                    <a:pt x="371618" y="389583"/>
                    <a:pt x="342874" y="431159"/>
                    <a:pt x="295652" y="455283"/>
                  </a:cubicBezTo>
                  <a:cubicBezTo>
                    <a:pt x="272554" y="467089"/>
                    <a:pt x="246377" y="469655"/>
                    <a:pt x="221739" y="471708"/>
                  </a:cubicBezTo>
                  <a:cubicBezTo>
                    <a:pt x="181189" y="474788"/>
                    <a:pt x="155525" y="463496"/>
                    <a:pt x="128321" y="451177"/>
                  </a:cubicBezTo>
                  <a:cubicBezTo>
                    <a:pt x="117542" y="446558"/>
                    <a:pt x="106763" y="441425"/>
                    <a:pt x="94444" y="437318"/>
                  </a:cubicBezTo>
                  <a:cubicBezTo>
                    <a:pt x="89825" y="435778"/>
                    <a:pt x="85205" y="433725"/>
                    <a:pt x="80586" y="432185"/>
                  </a:cubicBezTo>
                  <a:cubicBezTo>
                    <a:pt x="69807" y="428079"/>
                    <a:pt x="60568" y="423973"/>
                    <a:pt x="50302" y="423973"/>
                  </a:cubicBezTo>
                  <a:cubicBezTo>
                    <a:pt x="31824" y="423460"/>
                    <a:pt x="17452" y="425000"/>
                    <a:pt x="3080" y="429106"/>
                  </a:cubicBezTo>
                  <a:cubicBezTo>
                    <a:pt x="2053" y="429619"/>
                    <a:pt x="1027" y="429619"/>
                    <a:pt x="0" y="430132"/>
                  </a:cubicBezTo>
                  <a:cubicBezTo>
                    <a:pt x="46709" y="447071"/>
                    <a:pt x="70320" y="498912"/>
                    <a:pt x="83665" y="528170"/>
                  </a:cubicBezTo>
                  <a:cubicBezTo>
                    <a:pt x="114976" y="597977"/>
                    <a:pt x="149366" y="642119"/>
                    <a:pt x="222252" y="646225"/>
                  </a:cubicBezTo>
                  <a:cubicBezTo>
                    <a:pt x="288979" y="649818"/>
                    <a:pt x="340821" y="616455"/>
                    <a:pt x="395229" y="580525"/>
                  </a:cubicBezTo>
                  <a:cubicBezTo>
                    <a:pt x="424486" y="561533"/>
                    <a:pt x="454770" y="541515"/>
                    <a:pt x="487620" y="527656"/>
                  </a:cubicBezTo>
                  <a:cubicBezTo>
                    <a:pt x="496346" y="524063"/>
                    <a:pt x="505585" y="520984"/>
                    <a:pt x="514311" y="518417"/>
                  </a:cubicBezTo>
                  <a:cubicBezTo>
                    <a:pt x="516364" y="516364"/>
                    <a:pt x="519444" y="514824"/>
                    <a:pt x="522524" y="514311"/>
                  </a:cubicBezTo>
                  <a:cubicBezTo>
                    <a:pt x="535356" y="511744"/>
                    <a:pt x="548188" y="510718"/>
                    <a:pt x="559993" y="510718"/>
                  </a:cubicBezTo>
                  <a:cubicBezTo>
                    <a:pt x="635446" y="506612"/>
                    <a:pt x="704740" y="544082"/>
                    <a:pt x="771980" y="581038"/>
                  </a:cubicBezTo>
                  <a:cubicBezTo>
                    <a:pt x="823822" y="609269"/>
                    <a:pt x="877203" y="638526"/>
                    <a:pt x="931098" y="646225"/>
                  </a:cubicBezTo>
                  <a:cubicBezTo>
                    <a:pt x="1014764" y="658544"/>
                    <a:pt x="1096376" y="636473"/>
                    <a:pt x="1150784" y="587711"/>
                  </a:cubicBezTo>
                  <a:cubicBezTo>
                    <a:pt x="1157457" y="581551"/>
                    <a:pt x="1168236" y="582065"/>
                    <a:pt x="1174395" y="588737"/>
                  </a:cubicBezTo>
                  <a:cubicBezTo>
                    <a:pt x="1180555" y="595410"/>
                    <a:pt x="1180041" y="606189"/>
                    <a:pt x="1173369" y="612348"/>
                  </a:cubicBezTo>
                  <a:cubicBezTo>
                    <a:pt x="1123067" y="658031"/>
                    <a:pt x="1051720" y="682668"/>
                    <a:pt x="976781" y="682668"/>
                  </a:cubicBezTo>
                  <a:cubicBezTo>
                    <a:pt x="960355" y="682668"/>
                    <a:pt x="943417" y="681642"/>
                    <a:pt x="926992" y="679075"/>
                  </a:cubicBezTo>
                  <a:cubicBezTo>
                    <a:pt x="867451" y="670350"/>
                    <a:pt x="812016" y="640066"/>
                    <a:pt x="758121" y="610809"/>
                  </a:cubicBezTo>
                  <a:cubicBezTo>
                    <a:pt x="768900" y="621074"/>
                    <a:pt x="779166" y="631340"/>
                    <a:pt x="788405" y="641093"/>
                  </a:cubicBezTo>
                  <a:cubicBezTo>
                    <a:pt x="803290" y="656491"/>
                    <a:pt x="817662" y="670863"/>
                    <a:pt x="830494" y="681642"/>
                  </a:cubicBezTo>
                  <a:cubicBezTo>
                    <a:pt x="838194" y="688314"/>
                    <a:pt x="845380" y="694474"/>
                    <a:pt x="852052" y="700633"/>
                  </a:cubicBezTo>
                  <a:cubicBezTo>
                    <a:pt x="908514" y="749909"/>
                    <a:pt x="949063" y="785839"/>
                    <a:pt x="1023489" y="799184"/>
                  </a:cubicBezTo>
                  <a:cubicBezTo>
                    <a:pt x="1071225" y="807910"/>
                    <a:pt x="1124606" y="802263"/>
                    <a:pt x="1169262" y="784298"/>
                  </a:cubicBezTo>
                  <a:cubicBezTo>
                    <a:pt x="1215458" y="765307"/>
                    <a:pt x="1242149" y="734510"/>
                    <a:pt x="1272432" y="698580"/>
                  </a:cubicBezTo>
                  <a:cubicBezTo>
                    <a:pt x="1277565" y="692421"/>
                    <a:pt x="1283211" y="685748"/>
                    <a:pt x="1288858" y="679075"/>
                  </a:cubicBezTo>
                  <a:cubicBezTo>
                    <a:pt x="1288858" y="679075"/>
                    <a:pt x="1288858" y="679075"/>
                    <a:pt x="1288858" y="679075"/>
                  </a:cubicBezTo>
                  <a:cubicBezTo>
                    <a:pt x="1295017" y="671890"/>
                    <a:pt x="1305283" y="671376"/>
                    <a:pt x="1312469" y="677536"/>
                  </a:cubicBezTo>
                  <a:cubicBezTo>
                    <a:pt x="1317088" y="681642"/>
                    <a:pt x="1319141" y="687801"/>
                    <a:pt x="1318115" y="692934"/>
                  </a:cubicBezTo>
                  <a:cubicBezTo>
                    <a:pt x="1324274" y="701147"/>
                    <a:pt x="1344806" y="718598"/>
                    <a:pt x="1365850" y="732457"/>
                  </a:cubicBezTo>
                  <a:cubicBezTo>
                    <a:pt x="1451569" y="788918"/>
                    <a:pt x="1545500" y="739130"/>
                    <a:pt x="1601448" y="665730"/>
                  </a:cubicBezTo>
                  <a:cubicBezTo>
                    <a:pt x="1519836" y="554860"/>
                    <a:pt x="1491605" y="398822"/>
                    <a:pt x="1541907" y="280766"/>
                  </a:cubicBezTo>
                  <a:close/>
                </a:path>
              </a:pathLst>
            </a:custGeom>
            <a:grpFill/>
            <a:ln w="5130" cap="flat">
              <a:noFill/>
              <a:prstDash val="solid"/>
              <a:miter/>
            </a:ln>
          </p:spPr>
          <p:txBody>
            <a:bodyPr rtlCol="0" anchor="ctr">
              <a:spAutoFit/>
            </a:bodyPr>
            <a:lstStyle/>
            <a:p>
              <a:endParaRPr lang="zh-CN" altLang="en-US"/>
            </a:p>
          </p:txBody>
        </p:sp>
      </p:grpSp>
      <p:pic>
        <p:nvPicPr>
          <p:cNvPr id="3" name="图片 2">
            <a:extLst>
              <a:ext uri="{FF2B5EF4-FFF2-40B4-BE49-F238E27FC236}">
                <a16:creationId xmlns:a16="http://schemas.microsoft.com/office/drawing/2014/main" id="{A5CDD299-0EA7-3138-3589-1BDB2050C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78" y="1758636"/>
            <a:ext cx="5673936" cy="4019885"/>
          </a:xfrm>
          <a:prstGeom prst="rect">
            <a:avLst/>
          </a:prstGeom>
        </p:spPr>
      </p:pic>
    </p:spTree>
    <p:extLst>
      <p:ext uri="{BB962C8B-B14F-4D97-AF65-F5344CB8AC3E}">
        <p14:creationId xmlns:p14="http://schemas.microsoft.com/office/powerpoint/2010/main" val="2171826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标题 220">
            <a:extLst>
              <a:ext uri="{FF2B5EF4-FFF2-40B4-BE49-F238E27FC236}">
                <a16:creationId xmlns:a16="http://schemas.microsoft.com/office/drawing/2014/main" id="{6ED6C629-8CE1-480A-A177-C64732B5C895}"/>
              </a:ext>
            </a:extLst>
          </p:cNvPr>
          <p:cNvSpPr>
            <a:spLocks noGrp="1"/>
          </p:cNvSpPr>
          <p:nvPr>
            <p:ph type="title"/>
          </p:nvPr>
        </p:nvSpPr>
        <p:spPr/>
        <p:txBody>
          <a:bodyPr>
            <a:spAutoFit/>
          </a:bodyPr>
          <a:lstStyle/>
          <a:p>
            <a:r>
              <a:rPr lang="en-US" altLang="zh-CN" dirty="0"/>
              <a:t>Battles of Fame</a:t>
            </a:r>
            <a:endParaRPr lang="zh-CN" altLang="en-US" dirty="0"/>
          </a:p>
        </p:txBody>
      </p:sp>
      <p:sp>
        <p:nvSpPr>
          <p:cNvPr id="35" name="文本框 34">
            <a:extLst>
              <a:ext uri="{FF2B5EF4-FFF2-40B4-BE49-F238E27FC236}">
                <a16:creationId xmlns:a16="http://schemas.microsoft.com/office/drawing/2014/main" id="{DF64A680-8F0B-2BA6-2070-9F7B510E64EE}"/>
              </a:ext>
            </a:extLst>
          </p:cNvPr>
          <p:cNvSpPr txBox="1"/>
          <p:nvPr/>
        </p:nvSpPr>
        <p:spPr>
          <a:xfrm>
            <a:off x="6096000" y="2207490"/>
            <a:ext cx="5865091" cy="2954655"/>
          </a:xfrm>
          <a:prstGeom prst="rect">
            <a:avLst/>
          </a:prstGeom>
          <a:noFill/>
        </p:spPr>
        <p:txBody>
          <a:bodyPr wrap="square" lIns="0" tIns="0" rIns="0" bIns="0" rtlCol="0" anchor="t">
            <a:spAutoFit/>
          </a:bodyPr>
          <a:lstStyle/>
          <a:p>
            <a:pPr algn="l"/>
            <a:r>
              <a:rPr lang="en-US" altLang="zh-CN" sz="2400" dirty="0">
                <a:effectLst/>
                <a:latin typeface="Times New Roman" panose="02020603050405020304" pitchFamily="18" charset="0"/>
                <a:ea typeface="楷体" panose="02010609060101010101" pitchFamily="49" charset="-122"/>
              </a:rPr>
              <a:t>In 1890, a </a:t>
            </a:r>
            <a:r>
              <a:rPr lang="en-US" altLang="zh-CN" sz="2400" i="1" dirty="0">
                <a:effectLst/>
                <a:latin typeface="Times New Roman" panose="02020603050405020304" pitchFamily="18" charset="0"/>
                <a:ea typeface="楷体" panose="02010609060101010101" pitchFamily="49" charset="-122"/>
              </a:rPr>
              <a:t>wushu</a:t>
            </a:r>
            <a:r>
              <a:rPr lang="en-US" altLang="zh-CN" sz="2400" dirty="0">
                <a:effectLst/>
                <a:latin typeface="Times New Roman" panose="02020603050405020304" pitchFamily="18" charset="0"/>
                <a:ea typeface="楷体" panose="02010609060101010101" pitchFamily="49" charset="-122"/>
              </a:rPr>
              <a:t> master by the name of Du came from Henan to visit Huo’s father. His manner provoked a trial of strength with the boxers of the family. Huo’s brothers competed with him but were defeated. Then Huo fought with him. With one swift kick, Huo knocked his opponent to the ground. Thus Huo became famous in his village and the neighboring areas. </a:t>
            </a:r>
            <a:endParaRPr lang="zh-CN" altLang="en-US" sz="2400" dirty="0"/>
          </a:p>
        </p:txBody>
      </p:sp>
      <p:pic>
        <p:nvPicPr>
          <p:cNvPr id="37" name="图片 36">
            <a:extLst>
              <a:ext uri="{FF2B5EF4-FFF2-40B4-BE49-F238E27FC236}">
                <a16:creationId xmlns:a16="http://schemas.microsoft.com/office/drawing/2014/main" id="{7EF7626C-3CFD-2B26-8DD1-B8841EC7D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01" y="1800802"/>
            <a:ext cx="4992939" cy="3750252"/>
          </a:xfrm>
          <a:prstGeom prst="rect">
            <a:avLst/>
          </a:prstGeom>
        </p:spPr>
      </p:pic>
    </p:spTree>
    <p:extLst>
      <p:ext uri="{BB962C8B-B14F-4D97-AF65-F5344CB8AC3E}">
        <p14:creationId xmlns:p14="http://schemas.microsoft.com/office/powerpoint/2010/main" val="2543675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1" name="标题 220">
            <a:extLst>
              <a:ext uri="{FF2B5EF4-FFF2-40B4-BE49-F238E27FC236}">
                <a16:creationId xmlns:a16="http://schemas.microsoft.com/office/drawing/2014/main" id="{6ED6C629-8CE1-480A-A177-C64732B5C895}"/>
              </a:ext>
            </a:extLst>
          </p:cNvPr>
          <p:cNvSpPr>
            <a:spLocks noGrp="1"/>
          </p:cNvSpPr>
          <p:nvPr>
            <p:ph type="title"/>
          </p:nvPr>
        </p:nvSpPr>
        <p:spPr>
          <a:xfrm>
            <a:off x="2858767" y="540817"/>
            <a:ext cx="7187318" cy="590931"/>
          </a:xfrm>
        </p:spPr>
        <p:txBody>
          <a:bodyPr wrap="square">
            <a:spAutoFit/>
          </a:bodyPr>
          <a:lstStyle/>
          <a:p>
            <a:r>
              <a:rPr lang="en-US" altLang="zh-CN" dirty="0"/>
              <a:t>Upholding National Dignity</a:t>
            </a:r>
            <a:endParaRPr lang="zh-CN" altLang="en-US" dirty="0"/>
          </a:p>
        </p:txBody>
      </p:sp>
      <p:sp>
        <p:nvSpPr>
          <p:cNvPr id="234" name="任意多边形: 形状 233">
            <a:extLst>
              <a:ext uri="{FF2B5EF4-FFF2-40B4-BE49-F238E27FC236}">
                <a16:creationId xmlns:a16="http://schemas.microsoft.com/office/drawing/2014/main" id="{9E4319ED-FED0-44E0-AB82-DD0E97A97D55}"/>
              </a:ext>
            </a:extLst>
          </p:cNvPr>
          <p:cNvSpPr/>
          <p:nvPr/>
        </p:nvSpPr>
        <p:spPr>
          <a:xfrm>
            <a:off x="10849369" y="2386649"/>
            <a:ext cx="1140233" cy="554505"/>
          </a:xfrm>
          <a:custGeom>
            <a:avLst/>
            <a:gdLst>
              <a:gd name="connsiteX0" fmla="*/ 2009005 w 2009005"/>
              <a:gd name="connsiteY0" fmla="*/ 760391 h 976997"/>
              <a:gd name="connsiteX1" fmla="*/ 1954084 w 2009005"/>
              <a:gd name="connsiteY1" fmla="*/ 714196 h 976997"/>
              <a:gd name="connsiteX2" fmla="*/ 1938172 w 2009005"/>
              <a:gd name="connsiteY2" fmla="*/ 682372 h 976997"/>
              <a:gd name="connsiteX3" fmla="*/ 1902755 w 2009005"/>
              <a:gd name="connsiteY3" fmla="*/ 637716 h 976997"/>
              <a:gd name="connsiteX4" fmla="*/ 1786753 w 2009005"/>
              <a:gd name="connsiteY4" fmla="*/ 644902 h 976997"/>
              <a:gd name="connsiteX5" fmla="*/ 1668698 w 2009005"/>
              <a:gd name="connsiteY5" fmla="*/ 626424 h 976997"/>
              <a:gd name="connsiteX6" fmla="*/ 1656892 w 2009005"/>
              <a:gd name="connsiteY6" fmla="*/ 640796 h 976997"/>
              <a:gd name="connsiteX7" fmla="*/ 1624555 w 2009005"/>
              <a:gd name="connsiteY7" fmla="*/ 698284 h 976997"/>
              <a:gd name="connsiteX8" fmla="*/ 1627121 w 2009005"/>
              <a:gd name="connsiteY8" fmla="*/ 706496 h 976997"/>
              <a:gd name="connsiteX9" fmla="*/ 1630201 w 2009005"/>
              <a:gd name="connsiteY9" fmla="*/ 721895 h 976997"/>
              <a:gd name="connsiteX10" fmla="*/ 1620962 w 2009005"/>
              <a:gd name="connsiteY10" fmla="*/ 726514 h 976997"/>
              <a:gd name="connsiteX11" fmla="*/ 1614803 w 2009005"/>
              <a:gd name="connsiteY11" fmla="*/ 724461 h 976997"/>
              <a:gd name="connsiteX12" fmla="*/ 1602997 w 2009005"/>
              <a:gd name="connsiteY12" fmla="*/ 696231 h 976997"/>
              <a:gd name="connsiteX13" fmla="*/ 1640467 w 2009005"/>
              <a:gd name="connsiteY13" fmla="*/ 626937 h 976997"/>
              <a:gd name="connsiteX14" fmla="*/ 1670751 w 2009005"/>
              <a:gd name="connsiteY14" fmla="*/ 580742 h 976997"/>
              <a:gd name="connsiteX15" fmla="*/ 1653299 w 2009005"/>
              <a:gd name="connsiteY15" fmla="*/ 505289 h 976997"/>
              <a:gd name="connsiteX16" fmla="*/ 1489048 w 2009005"/>
              <a:gd name="connsiteY16" fmla="*/ 466792 h 976997"/>
              <a:gd name="connsiteX17" fmla="*/ 1452605 w 2009005"/>
              <a:gd name="connsiteY17" fmla="*/ 500156 h 976997"/>
              <a:gd name="connsiteX18" fmla="*/ 1355081 w 2009005"/>
              <a:gd name="connsiteY18" fmla="*/ 565343 h 976997"/>
              <a:gd name="connsiteX19" fmla="*/ 1342762 w 2009005"/>
              <a:gd name="connsiteY19" fmla="*/ 564317 h 976997"/>
              <a:gd name="connsiteX20" fmla="*/ 1327877 w 2009005"/>
              <a:gd name="connsiteY20" fmla="*/ 564317 h 976997"/>
              <a:gd name="connsiteX21" fmla="*/ 1327877 w 2009005"/>
              <a:gd name="connsiteY21" fmla="*/ 566370 h 976997"/>
              <a:gd name="connsiteX22" fmla="*/ 1328903 w 2009005"/>
              <a:gd name="connsiteY22" fmla="*/ 589467 h 976997"/>
              <a:gd name="connsiteX23" fmla="*/ 1317611 w 2009005"/>
              <a:gd name="connsiteY23" fmla="*/ 667487 h 976997"/>
              <a:gd name="connsiteX24" fmla="*/ 1126669 w 2009005"/>
              <a:gd name="connsiteY24" fmla="*/ 768604 h 976997"/>
              <a:gd name="connsiteX25" fmla="*/ 1117430 w 2009005"/>
              <a:gd name="connsiteY25" fmla="*/ 768604 h 976997"/>
              <a:gd name="connsiteX26" fmla="*/ 906983 w 2009005"/>
              <a:gd name="connsiteY26" fmla="*/ 653115 h 976997"/>
              <a:gd name="connsiteX27" fmla="*/ 911603 w 2009005"/>
              <a:gd name="connsiteY27" fmla="*/ 638229 h 976997"/>
              <a:gd name="connsiteX28" fmla="*/ 926488 w 2009005"/>
              <a:gd name="connsiteY28" fmla="*/ 642849 h 976997"/>
              <a:gd name="connsiteX29" fmla="*/ 1125642 w 2009005"/>
              <a:gd name="connsiteY29" fmla="*/ 746019 h 976997"/>
              <a:gd name="connsiteX30" fmla="*/ 1298106 w 2009005"/>
              <a:gd name="connsiteY30" fmla="*/ 655681 h 976997"/>
              <a:gd name="connsiteX31" fmla="*/ 1306832 w 2009005"/>
              <a:gd name="connsiteY31" fmla="*/ 590494 h 976997"/>
              <a:gd name="connsiteX32" fmla="*/ 1305292 w 2009005"/>
              <a:gd name="connsiteY32" fmla="*/ 566370 h 976997"/>
              <a:gd name="connsiteX33" fmla="*/ 1312478 w 2009005"/>
              <a:gd name="connsiteY33" fmla="*/ 547378 h 976997"/>
              <a:gd name="connsiteX34" fmla="*/ 1344302 w 2009005"/>
              <a:gd name="connsiteY34" fmla="*/ 542245 h 976997"/>
              <a:gd name="connsiteX35" fmla="*/ 1353541 w 2009005"/>
              <a:gd name="connsiteY35" fmla="*/ 542759 h 976997"/>
              <a:gd name="connsiteX36" fmla="*/ 1430534 w 2009005"/>
              <a:gd name="connsiteY36" fmla="*/ 492970 h 976997"/>
              <a:gd name="connsiteX37" fmla="*/ 1431560 w 2009005"/>
              <a:gd name="connsiteY37" fmla="*/ 490917 h 976997"/>
              <a:gd name="connsiteX38" fmla="*/ 1432587 w 2009005"/>
              <a:gd name="connsiteY38" fmla="*/ 488864 h 976997"/>
              <a:gd name="connsiteX39" fmla="*/ 1432587 w 2009005"/>
              <a:gd name="connsiteY39" fmla="*/ 488350 h 976997"/>
              <a:gd name="connsiteX40" fmla="*/ 1403843 w 2009005"/>
              <a:gd name="connsiteY40" fmla="*/ 286116 h 976997"/>
              <a:gd name="connsiteX41" fmla="*/ 1247291 w 2009005"/>
              <a:gd name="connsiteY41" fmla="*/ 234788 h 976997"/>
              <a:gd name="connsiteX42" fmla="*/ 1199042 w 2009005"/>
              <a:gd name="connsiteY42" fmla="*/ 217849 h 976997"/>
              <a:gd name="connsiteX43" fmla="*/ 1188263 w 2009005"/>
              <a:gd name="connsiteY43" fmla="*/ 209637 h 976997"/>
              <a:gd name="connsiteX44" fmla="*/ 1093306 w 2009005"/>
              <a:gd name="connsiteY44" fmla="*/ 197831 h 976997"/>
              <a:gd name="connsiteX45" fmla="*/ 1010667 w 2009005"/>
              <a:gd name="connsiteY45" fmla="*/ 264045 h 976997"/>
              <a:gd name="connsiteX46" fmla="*/ 1017339 w 2009005"/>
              <a:gd name="connsiteY46" fmla="*/ 392366 h 976997"/>
              <a:gd name="connsiteX47" fmla="*/ 1017339 w 2009005"/>
              <a:gd name="connsiteY47" fmla="*/ 395446 h 976997"/>
              <a:gd name="connsiteX48" fmla="*/ 1099978 w 2009005"/>
              <a:gd name="connsiteY48" fmla="*/ 508369 h 976997"/>
              <a:gd name="connsiteX49" fmla="*/ 1235999 w 2009005"/>
              <a:gd name="connsiteY49" fmla="*/ 457553 h 976997"/>
              <a:gd name="connsiteX50" fmla="*/ 1234972 w 2009005"/>
              <a:gd name="connsiteY50" fmla="*/ 401092 h 976997"/>
              <a:gd name="connsiteX51" fmla="*/ 1173378 w 2009005"/>
              <a:gd name="connsiteY51" fmla="*/ 345144 h 976997"/>
              <a:gd name="connsiteX52" fmla="*/ 1115377 w 2009005"/>
              <a:gd name="connsiteY52" fmla="*/ 342578 h 976997"/>
              <a:gd name="connsiteX53" fmla="*/ 1106138 w 2009005"/>
              <a:gd name="connsiteY53" fmla="*/ 353870 h 976997"/>
              <a:gd name="connsiteX54" fmla="*/ 1108191 w 2009005"/>
              <a:gd name="connsiteY54" fmla="*/ 366702 h 976997"/>
              <a:gd name="connsiteX55" fmla="*/ 1135395 w 2009005"/>
              <a:gd name="connsiteY55" fmla="*/ 383127 h 976997"/>
              <a:gd name="connsiteX56" fmla="*/ 1143607 w 2009005"/>
              <a:gd name="connsiteY56" fmla="*/ 396473 h 976997"/>
              <a:gd name="connsiteX57" fmla="*/ 1130262 w 2009005"/>
              <a:gd name="connsiteY57" fmla="*/ 404685 h 976997"/>
              <a:gd name="connsiteX58" fmla="*/ 1089199 w 2009005"/>
              <a:gd name="connsiteY58" fmla="*/ 377994 h 976997"/>
              <a:gd name="connsiteX59" fmla="*/ 1084580 w 2009005"/>
              <a:gd name="connsiteY59" fmla="*/ 348224 h 976997"/>
              <a:gd name="connsiteX60" fmla="*/ 1105111 w 2009005"/>
              <a:gd name="connsiteY60" fmla="*/ 322559 h 976997"/>
              <a:gd name="connsiteX61" fmla="*/ 1181077 w 2009005"/>
              <a:gd name="connsiteY61" fmla="*/ 324613 h 976997"/>
              <a:gd name="connsiteX62" fmla="*/ 1254990 w 2009005"/>
              <a:gd name="connsiteY62" fmla="*/ 392366 h 976997"/>
              <a:gd name="connsiteX63" fmla="*/ 1256017 w 2009005"/>
              <a:gd name="connsiteY63" fmla="*/ 465766 h 976997"/>
              <a:gd name="connsiteX64" fmla="*/ 1135908 w 2009005"/>
              <a:gd name="connsiteY64" fmla="*/ 535573 h 976997"/>
              <a:gd name="connsiteX65" fmla="*/ 1093819 w 2009005"/>
              <a:gd name="connsiteY65" fmla="*/ 529413 h 976997"/>
              <a:gd name="connsiteX66" fmla="*/ 999375 w 2009005"/>
              <a:gd name="connsiteY66" fmla="*/ 432402 h 976997"/>
              <a:gd name="connsiteX67" fmla="*/ 854628 w 2009005"/>
              <a:gd name="connsiteY67" fmla="*/ 542245 h 976997"/>
              <a:gd name="connsiteX68" fmla="*/ 680111 w 2009005"/>
              <a:gd name="connsiteY68" fmla="*/ 503749 h 976997"/>
              <a:gd name="connsiteX69" fmla="*/ 670872 w 2009005"/>
              <a:gd name="connsiteY69" fmla="*/ 470386 h 976997"/>
              <a:gd name="connsiteX70" fmla="*/ 666766 w 2009005"/>
              <a:gd name="connsiteY70" fmla="*/ 450881 h 976997"/>
              <a:gd name="connsiteX71" fmla="*/ 651368 w 2009005"/>
              <a:gd name="connsiteY71" fmla="*/ 443181 h 976997"/>
              <a:gd name="connsiteX72" fmla="*/ 644695 w 2009005"/>
              <a:gd name="connsiteY72" fmla="*/ 442668 h 976997"/>
              <a:gd name="connsiteX73" fmla="*/ 572835 w 2009005"/>
              <a:gd name="connsiteY73" fmla="*/ 387233 h 976997"/>
              <a:gd name="connsiteX74" fmla="*/ 586180 w 2009005"/>
              <a:gd name="connsiteY74" fmla="*/ 278930 h 976997"/>
              <a:gd name="connsiteX75" fmla="*/ 697563 w 2009005"/>
              <a:gd name="connsiteY75" fmla="*/ 231195 h 976997"/>
              <a:gd name="connsiteX76" fmla="*/ 799707 w 2009005"/>
              <a:gd name="connsiteY76" fmla="*/ 287656 h 976997"/>
              <a:gd name="connsiteX77" fmla="*/ 796114 w 2009005"/>
              <a:gd name="connsiteY77" fmla="*/ 302541 h 976997"/>
              <a:gd name="connsiteX78" fmla="*/ 781229 w 2009005"/>
              <a:gd name="connsiteY78" fmla="*/ 298948 h 976997"/>
              <a:gd name="connsiteX79" fmla="*/ 696537 w 2009005"/>
              <a:gd name="connsiteY79" fmla="*/ 252753 h 976997"/>
              <a:gd name="connsiteX80" fmla="*/ 604145 w 2009005"/>
              <a:gd name="connsiteY80" fmla="*/ 291762 h 976997"/>
              <a:gd name="connsiteX81" fmla="*/ 593367 w 2009005"/>
              <a:gd name="connsiteY81" fmla="*/ 378508 h 976997"/>
              <a:gd name="connsiteX82" fmla="*/ 647775 w 2009005"/>
              <a:gd name="connsiteY82" fmla="*/ 420597 h 976997"/>
              <a:gd name="connsiteX83" fmla="*/ 653934 w 2009005"/>
              <a:gd name="connsiteY83" fmla="*/ 421110 h 976997"/>
              <a:gd name="connsiteX84" fmla="*/ 686784 w 2009005"/>
              <a:gd name="connsiteY84" fmla="*/ 441128 h 976997"/>
              <a:gd name="connsiteX85" fmla="*/ 692944 w 2009005"/>
              <a:gd name="connsiteY85" fmla="*/ 467819 h 976997"/>
              <a:gd name="connsiteX86" fmla="*/ 699103 w 2009005"/>
              <a:gd name="connsiteY86" fmla="*/ 491430 h 976997"/>
              <a:gd name="connsiteX87" fmla="*/ 848982 w 2009005"/>
              <a:gd name="connsiteY87" fmla="*/ 520687 h 976997"/>
              <a:gd name="connsiteX88" fmla="*/ 995781 w 2009005"/>
              <a:gd name="connsiteY88" fmla="*/ 390826 h 976997"/>
              <a:gd name="connsiteX89" fmla="*/ 988596 w 2009005"/>
              <a:gd name="connsiteY89" fmla="*/ 268151 h 976997"/>
              <a:gd name="connsiteX90" fmla="*/ 895691 w 2009005"/>
              <a:gd name="connsiteY90" fmla="*/ 211177 h 976997"/>
              <a:gd name="connsiteX91" fmla="*/ 895691 w 2009005"/>
              <a:gd name="connsiteY91" fmla="*/ 211177 h 976997"/>
              <a:gd name="connsiteX92" fmla="*/ 882346 w 2009005"/>
              <a:gd name="connsiteY92" fmla="*/ 202964 h 976997"/>
              <a:gd name="connsiteX93" fmla="*/ 883885 w 2009005"/>
              <a:gd name="connsiteY93" fmla="*/ 194238 h 976997"/>
              <a:gd name="connsiteX94" fmla="*/ 876186 w 2009005"/>
              <a:gd name="connsiteY94" fmla="*/ 136237 h 976997"/>
              <a:gd name="connsiteX95" fmla="*/ 684218 w 2009005"/>
              <a:gd name="connsiteY95" fmla="*/ 2270 h 976997"/>
              <a:gd name="connsiteX96" fmla="*/ 446567 w 2009005"/>
              <a:gd name="connsiteY96" fmla="*/ 101334 h 976997"/>
              <a:gd name="connsiteX97" fmla="*/ 427062 w 2009005"/>
              <a:gd name="connsiteY97" fmla="*/ 130078 h 976997"/>
              <a:gd name="connsiteX98" fmla="*/ 396778 w 2009005"/>
              <a:gd name="connsiteY98" fmla="*/ 232222 h 976997"/>
              <a:gd name="connsiteX99" fmla="*/ 417310 w 2009005"/>
              <a:gd name="connsiteY99" fmla="*/ 315887 h 976997"/>
              <a:gd name="connsiteX100" fmla="*/ 424496 w 2009005"/>
              <a:gd name="connsiteY100" fmla="*/ 333338 h 976997"/>
              <a:gd name="connsiteX101" fmla="*/ 428089 w 2009005"/>
              <a:gd name="connsiteY101" fmla="*/ 342064 h 976997"/>
              <a:gd name="connsiteX102" fmla="*/ 421416 w 2009005"/>
              <a:gd name="connsiteY102" fmla="*/ 355923 h 976997"/>
              <a:gd name="connsiteX103" fmla="*/ 407557 w 2009005"/>
              <a:gd name="connsiteY103" fmla="*/ 349250 h 976997"/>
              <a:gd name="connsiteX104" fmla="*/ 404478 w 2009005"/>
              <a:gd name="connsiteY104" fmla="*/ 342064 h 976997"/>
              <a:gd name="connsiteX105" fmla="*/ 365468 w 2009005"/>
              <a:gd name="connsiteY105" fmla="*/ 308701 h 976997"/>
              <a:gd name="connsiteX106" fmla="*/ 228934 w 2009005"/>
              <a:gd name="connsiteY106" fmla="*/ 315374 h 976997"/>
              <a:gd name="connsiteX107" fmla="*/ 128331 w 2009005"/>
              <a:gd name="connsiteY107" fmla="*/ 465766 h 976997"/>
              <a:gd name="connsiteX108" fmla="*/ 146295 w 2009005"/>
              <a:gd name="connsiteY108" fmla="*/ 516068 h 976997"/>
              <a:gd name="connsiteX109" fmla="*/ 160154 w 2009005"/>
              <a:gd name="connsiteY109" fmla="*/ 537626 h 976997"/>
              <a:gd name="connsiteX110" fmla="*/ 160154 w 2009005"/>
              <a:gd name="connsiteY110" fmla="*/ 537626 h 976997"/>
              <a:gd name="connsiteX111" fmla="*/ 156048 w 2009005"/>
              <a:gd name="connsiteY111" fmla="*/ 552511 h 976997"/>
              <a:gd name="connsiteX112" fmla="*/ 144243 w 2009005"/>
              <a:gd name="connsiteY112" fmla="*/ 551998 h 976997"/>
              <a:gd name="connsiteX113" fmla="*/ 103693 w 2009005"/>
              <a:gd name="connsiteY113" fmla="*/ 565343 h 976997"/>
              <a:gd name="connsiteX114" fmla="*/ 9 w 2009005"/>
              <a:gd name="connsiteY114" fmla="*/ 734214 h 976997"/>
              <a:gd name="connsiteX115" fmla="*/ 59037 w 2009005"/>
              <a:gd name="connsiteY115" fmla="*/ 837384 h 976997"/>
              <a:gd name="connsiteX116" fmla="*/ 177606 w 2009005"/>
              <a:gd name="connsiteY116" fmla="*/ 870747 h 976997"/>
              <a:gd name="connsiteX117" fmla="*/ 230987 w 2009005"/>
              <a:gd name="connsiteY117" fmla="*/ 862535 h 976997"/>
              <a:gd name="connsiteX118" fmla="*/ 307980 w 2009005"/>
              <a:gd name="connsiteY118" fmla="*/ 855349 h 976997"/>
              <a:gd name="connsiteX119" fmla="*/ 422956 w 2009005"/>
              <a:gd name="connsiteY119" fmla="*/ 891279 h 976997"/>
              <a:gd name="connsiteX120" fmla="*/ 530746 w 2009005"/>
              <a:gd name="connsiteY120" fmla="*/ 925669 h 976997"/>
              <a:gd name="connsiteX121" fmla="*/ 673439 w 2009005"/>
              <a:gd name="connsiteY121" fmla="*/ 895385 h 976997"/>
              <a:gd name="connsiteX122" fmla="*/ 697050 w 2009005"/>
              <a:gd name="connsiteY122" fmla="*/ 671593 h 976997"/>
              <a:gd name="connsiteX123" fmla="*/ 553844 w 2009005"/>
              <a:gd name="connsiteY123" fmla="*/ 592547 h 976997"/>
              <a:gd name="connsiteX124" fmla="*/ 444001 w 2009005"/>
              <a:gd name="connsiteY124" fmla="*/ 620265 h 976997"/>
              <a:gd name="connsiteX125" fmla="*/ 430142 w 2009005"/>
              <a:gd name="connsiteY125" fmla="*/ 726514 h 976997"/>
              <a:gd name="connsiteX126" fmla="*/ 459399 w 2009005"/>
              <a:gd name="connsiteY126" fmla="*/ 747046 h 976997"/>
              <a:gd name="connsiteX127" fmla="*/ 529719 w 2009005"/>
              <a:gd name="connsiteY127" fmla="*/ 741400 h 976997"/>
              <a:gd name="connsiteX128" fmla="*/ 543064 w 2009005"/>
              <a:gd name="connsiteY128" fmla="*/ 749099 h 976997"/>
              <a:gd name="connsiteX129" fmla="*/ 535365 w 2009005"/>
              <a:gd name="connsiteY129" fmla="*/ 762444 h 976997"/>
              <a:gd name="connsiteX130" fmla="*/ 452726 w 2009005"/>
              <a:gd name="connsiteY130" fmla="*/ 768090 h 976997"/>
              <a:gd name="connsiteX131" fmla="*/ 413203 w 2009005"/>
              <a:gd name="connsiteY131" fmla="*/ 740886 h 976997"/>
              <a:gd name="connsiteX132" fmla="*/ 430142 w 2009005"/>
              <a:gd name="connsiteY132" fmla="*/ 603840 h 976997"/>
              <a:gd name="connsiteX133" fmla="*/ 556923 w 2009005"/>
              <a:gd name="connsiteY133" fmla="*/ 570989 h 976997"/>
              <a:gd name="connsiteX134" fmla="*/ 715015 w 2009005"/>
              <a:gd name="connsiteY134" fmla="*/ 657734 h 976997"/>
              <a:gd name="connsiteX135" fmla="*/ 737086 w 2009005"/>
              <a:gd name="connsiteY135" fmla="*/ 843543 h 976997"/>
              <a:gd name="connsiteX136" fmla="*/ 875160 w 2009005"/>
              <a:gd name="connsiteY136" fmla="*/ 882553 h 976997"/>
              <a:gd name="connsiteX137" fmla="*/ 1046597 w 2009005"/>
              <a:gd name="connsiteY137" fmla="*/ 976997 h 976997"/>
              <a:gd name="connsiteX138" fmla="*/ 1048650 w 2009005"/>
              <a:gd name="connsiteY138" fmla="*/ 976997 h 976997"/>
              <a:gd name="connsiteX139" fmla="*/ 1181077 w 2009005"/>
              <a:gd name="connsiteY139" fmla="*/ 914376 h 976997"/>
              <a:gd name="connsiteX140" fmla="*/ 1192883 w 2009005"/>
              <a:gd name="connsiteY140" fmla="*/ 905651 h 976997"/>
              <a:gd name="connsiteX141" fmla="*/ 1326337 w 2009005"/>
              <a:gd name="connsiteY141" fmla="*/ 866128 h 976997"/>
              <a:gd name="connsiteX142" fmla="*/ 1373559 w 2009005"/>
              <a:gd name="connsiteY142" fmla="*/ 907191 h 976997"/>
              <a:gd name="connsiteX143" fmla="*/ 1367913 w 2009005"/>
              <a:gd name="connsiteY143" fmla="*/ 921563 h 976997"/>
              <a:gd name="connsiteX144" fmla="*/ 1353541 w 2009005"/>
              <a:gd name="connsiteY144" fmla="*/ 915917 h 976997"/>
              <a:gd name="connsiteX145" fmla="*/ 1320691 w 2009005"/>
              <a:gd name="connsiteY145" fmla="*/ 887172 h 976997"/>
              <a:gd name="connsiteX146" fmla="*/ 1247804 w 2009005"/>
              <a:gd name="connsiteY146" fmla="*/ 898978 h 976997"/>
              <a:gd name="connsiteX147" fmla="*/ 1247804 w 2009005"/>
              <a:gd name="connsiteY147" fmla="*/ 901544 h 976997"/>
              <a:gd name="connsiteX148" fmla="*/ 1296566 w 2009005"/>
              <a:gd name="connsiteY148" fmla="*/ 945174 h 976997"/>
              <a:gd name="connsiteX149" fmla="*/ 1383825 w 2009005"/>
              <a:gd name="connsiteY149" fmla="*/ 953899 h 976997"/>
              <a:gd name="connsiteX150" fmla="*/ 1479809 w 2009005"/>
              <a:gd name="connsiteY150" fmla="*/ 878447 h 976997"/>
              <a:gd name="connsiteX151" fmla="*/ 1468517 w 2009005"/>
              <a:gd name="connsiteY151" fmla="*/ 873827 h 976997"/>
              <a:gd name="connsiteX152" fmla="*/ 1395117 w 2009005"/>
              <a:gd name="connsiteY152" fmla="*/ 794781 h 976997"/>
              <a:gd name="connsiteX153" fmla="*/ 1402303 w 2009005"/>
              <a:gd name="connsiteY153" fmla="*/ 708036 h 976997"/>
              <a:gd name="connsiteX154" fmla="*/ 1459791 w 2009005"/>
              <a:gd name="connsiteY154" fmla="*/ 666973 h 976997"/>
              <a:gd name="connsiteX155" fmla="*/ 1517279 w 2009005"/>
              <a:gd name="connsiteY155" fmla="*/ 688531 h 976997"/>
              <a:gd name="connsiteX156" fmla="*/ 1515739 w 2009005"/>
              <a:gd name="connsiteY156" fmla="*/ 703930 h 976997"/>
              <a:gd name="connsiteX157" fmla="*/ 1500340 w 2009005"/>
              <a:gd name="connsiteY157" fmla="*/ 702390 h 976997"/>
              <a:gd name="connsiteX158" fmla="*/ 1461844 w 2009005"/>
              <a:gd name="connsiteY158" fmla="*/ 688531 h 976997"/>
              <a:gd name="connsiteX159" fmla="*/ 1421295 w 2009005"/>
              <a:gd name="connsiteY159" fmla="*/ 717789 h 976997"/>
              <a:gd name="connsiteX160" fmla="*/ 1415648 w 2009005"/>
              <a:gd name="connsiteY160" fmla="*/ 787595 h 976997"/>
              <a:gd name="connsiteX161" fmla="*/ 1477756 w 2009005"/>
              <a:gd name="connsiteY161" fmla="*/ 854322 h 976997"/>
              <a:gd name="connsiteX162" fmla="*/ 1628148 w 2009005"/>
              <a:gd name="connsiteY162" fmla="*/ 849190 h 976997"/>
              <a:gd name="connsiteX163" fmla="*/ 1705141 w 2009005"/>
              <a:gd name="connsiteY163" fmla="*/ 784516 h 976997"/>
              <a:gd name="connsiteX164" fmla="*/ 1753390 w 2009005"/>
              <a:gd name="connsiteY164" fmla="*/ 737807 h 976997"/>
              <a:gd name="connsiteX165" fmla="*/ 1833975 w 2009005"/>
              <a:gd name="connsiteY165" fmla="*/ 702903 h 976997"/>
              <a:gd name="connsiteX166" fmla="*/ 1917641 w 2009005"/>
              <a:gd name="connsiteY166" fmla="*/ 735754 h 976997"/>
              <a:gd name="connsiteX167" fmla="*/ 1990527 w 2009005"/>
              <a:gd name="connsiteY167" fmla="*/ 764498 h 976997"/>
              <a:gd name="connsiteX168" fmla="*/ 2009005 w 2009005"/>
              <a:gd name="connsiteY168" fmla="*/ 760391 h 97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2009005" h="976997">
                <a:moveTo>
                  <a:pt x="2009005" y="760391"/>
                </a:moveTo>
                <a:cubicBezTo>
                  <a:pt x="1980261" y="748586"/>
                  <a:pt x="1964350" y="729594"/>
                  <a:pt x="1954084" y="714196"/>
                </a:cubicBezTo>
                <a:cubicBezTo>
                  <a:pt x="1946898" y="703930"/>
                  <a:pt x="1942278" y="693151"/>
                  <a:pt x="1938172" y="682372"/>
                </a:cubicBezTo>
                <a:cubicBezTo>
                  <a:pt x="1929959" y="662354"/>
                  <a:pt x="1922774" y="645416"/>
                  <a:pt x="1902755" y="637716"/>
                </a:cubicBezTo>
                <a:cubicBezTo>
                  <a:pt x="1865799" y="622831"/>
                  <a:pt x="1818577" y="636176"/>
                  <a:pt x="1786753" y="644902"/>
                </a:cubicBezTo>
                <a:cubicBezTo>
                  <a:pt x="1735938" y="658761"/>
                  <a:pt x="1694875" y="652602"/>
                  <a:pt x="1668698" y="626424"/>
                </a:cubicBezTo>
                <a:cubicBezTo>
                  <a:pt x="1664591" y="631557"/>
                  <a:pt x="1660485" y="636176"/>
                  <a:pt x="1656892" y="640796"/>
                </a:cubicBezTo>
                <a:cubicBezTo>
                  <a:pt x="1641493" y="658761"/>
                  <a:pt x="1626608" y="675699"/>
                  <a:pt x="1624555" y="698284"/>
                </a:cubicBezTo>
                <a:cubicBezTo>
                  <a:pt x="1624042" y="701877"/>
                  <a:pt x="1625069" y="704956"/>
                  <a:pt x="1627121" y="706496"/>
                </a:cubicBezTo>
                <a:cubicBezTo>
                  <a:pt x="1632254" y="710089"/>
                  <a:pt x="1633281" y="716762"/>
                  <a:pt x="1630201" y="721895"/>
                </a:cubicBezTo>
                <a:cubicBezTo>
                  <a:pt x="1628148" y="724975"/>
                  <a:pt x="1624555" y="726514"/>
                  <a:pt x="1620962" y="726514"/>
                </a:cubicBezTo>
                <a:cubicBezTo>
                  <a:pt x="1618909" y="726514"/>
                  <a:pt x="1616856" y="726001"/>
                  <a:pt x="1614803" y="724461"/>
                </a:cubicBezTo>
                <a:cubicBezTo>
                  <a:pt x="1606077" y="718815"/>
                  <a:pt x="1601971" y="708036"/>
                  <a:pt x="1602997" y="696231"/>
                </a:cubicBezTo>
                <a:cubicBezTo>
                  <a:pt x="1606077" y="666973"/>
                  <a:pt x="1623528" y="646442"/>
                  <a:pt x="1640467" y="626937"/>
                </a:cubicBezTo>
                <a:cubicBezTo>
                  <a:pt x="1653299" y="612052"/>
                  <a:pt x="1665105" y="598193"/>
                  <a:pt x="1670751" y="580742"/>
                </a:cubicBezTo>
                <a:cubicBezTo>
                  <a:pt x="1678450" y="556104"/>
                  <a:pt x="1672290" y="528900"/>
                  <a:pt x="1653299" y="505289"/>
                </a:cubicBezTo>
                <a:cubicBezTo>
                  <a:pt x="1617369" y="460633"/>
                  <a:pt x="1542943" y="434456"/>
                  <a:pt x="1489048" y="466792"/>
                </a:cubicBezTo>
                <a:cubicBezTo>
                  <a:pt x="1477242" y="473978"/>
                  <a:pt x="1460817" y="486811"/>
                  <a:pt x="1452605" y="500156"/>
                </a:cubicBezTo>
                <a:cubicBezTo>
                  <a:pt x="1433613" y="541219"/>
                  <a:pt x="1400250" y="563290"/>
                  <a:pt x="1355081" y="565343"/>
                </a:cubicBezTo>
                <a:cubicBezTo>
                  <a:pt x="1350974" y="565343"/>
                  <a:pt x="1346868" y="564830"/>
                  <a:pt x="1342762" y="564317"/>
                </a:cubicBezTo>
                <a:cubicBezTo>
                  <a:pt x="1338656" y="563803"/>
                  <a:pt x="1330443" y="562777"/>
                  <a:pt x="1327877" y="564317"/>
                </a:cubicBezTo>
                <a:cubicBezTo>
                  <a:pt x="1327877" y="564317"/>
                  <a:pt x="1327877" y="565343"/>
                  <a:pt x="1327877" y="566370"/>
                </a:cubicBezTo>
                <a:cubicBezTo>
                  <a:pt x="1327877" y="574069"/>
                  <a:pt x="1328390" y="581768"/>
                  <a:pt x="1328903" y="589467"/>
                </a:cubicBezTo>
                <a:cubicBezTo>
                  <a:pt x="1330956" y="615132"/>
                  <a:pt x="1333010" y="641309"/>
                  <a:pt x="1317611" y="667487"/>
                </a:cubicBezTo>
                <a:cubicBezTo>
                  <a:pt x="1276548" y="737807"/>
                  <a:pt x="1189290" y="766037"/>
                  <a:pt x="1126669" y="768604"/>
                </a:cubicBezTo>
                <a:cubicBezTo>
                  <a:pt x="1123589" y="768604"/>
                  <a:pt x="1120510" y="768604"/>
                  <a:pt x="1117430" y="768604"/>
                </a:cubicBezTo>
                <a:cubicBezTo>
                  <a:pt x="1041464" y="768604"/>
                  <a:pt x="947019" y="730108"/>
                  <a:pt x="906983" y="653115"/>
                </a:cubicBezTo>
                <a:cubicBezTo>
                  <a:pt x="904417" y="647982"/>
                  <a:pt x="906470" y="641309"/>
                  <a:pt x="911603" y="638229"/>
                </a:cubicBezTo>
                <a:cubicBezTo>
                  <a:pt x="916736" y="635663"/>
                  <a:pt x="923408" y="637716"/>
                  <a:pt x="926488" y="642849"/>
                </a:cubicBezTo>
                <a:cubicBezTo>
                  <a:pt x="963958" y="714709"/>
                  <a:pt x="1054809" y="749099"/>
                  <a:pt x="1125642" y="746019"/>
                </a:cubicBezTo>
                <a:cubicBezTo>
                  <a:pt x="1182617" y="743453"/>
                  <a:pt x="1261663" y="718815"/>
                  <a:pt x="1298106" y="655681"/>
                </a:cubicBezTo>
                <a:cubicBezTo>
                  <a:pt x="1309912" y="635150"/>
                  <a:pt x="1308372" y="614619"/>
                  <a:pt x="1306832" y="590494"/>
                </a:cubicBezTo>
                <a:cubicBezTo>
                  <a:pt x="1306319" y="582795"/>
                  <a:pt x="1305805" y="574582"/>
                  <a:pt x="1305292" y="566370"/>
                </a:cubicBezTo>
                <a:cubicBezTo>
                  <a:pt x="1305292" y="558157"/>
                  <a:pt x="1307345" y="551998"/>
                  <a:pt x="1312478" y="547378"/>
                </a:cubicBezTo>
                <a:cubicBezTo>
                  <a:pt x="1321204" y="539679"/>
                  <a:pt x="1334036" y="540705"/>
                  <a:pt x="1344302" y="542245"/>
                </a:cubicBezTo>
                <a:cubicBezTo>
                  <a:pt x="1347895" y="542759"/>
                  <a:pt x="1350974" y="542759"/>
                  <a:pt x="1353541" y="542759"/>
                </a:cubicBezTo>
                <a:cubicBezTo>
                  <a:pt x="1389471" y="541219"/>
                  <a:pt x="1415135" y="524794"/>
                  <a:pt x="1430534" y="492970"/>
                </a:cubicBezTo>
                <a:cubicBezTo>
                  <a:pt x="1430534" y="492457"/>
                  <a:pt x="1431047" y="491430"/>
                  <a:pt x="1431560" y="490917"/>
                </a:cubicBezTo>
                <a:cubicBezTo>
                  <a:pt x="1432073" y="490404"/>
                  <a:pt x="1432587" y="489377"/>
                  <a:pt x="1432587" y="488864"/>
                </a:cubicBezTo>
                <a:cubicBezTo>
                  <a:pt x="1432587" y="488864"/>
                  <a:pt x="1432587" y="488350"/>
                  <a:pt x="1432587" y="488350"/>
                </a:cubicBezTo>
                <a:cubicBezTo>
                  <a:pt x="1460304" y="424703"/>
                  <a:pt x="1440286" y="329232"/>
                  <a:pt x="1403843" y="286116"/>
                </a:cubicBezTo>
                <a:cubicBezTo>
                  <a:pt x="1369966" y="246593"/>
                  <a:pt x="1299133" y="216310"/>
                  <a:pt x="1247291" y="234788"/>
                </a:cubicBezTo>
                <a:cubicBezTo>
                  <a:pt x="1227786" y="241461"/>
                  <a:pt x="1211874" y="228628"/>
                  <a:pt x="1199042" y="217849"/>
                </a:cubicBezTo>
                <a:cubicBezTo>
                  <a:pt x="1195449" y="214770"/>
                  <a:pt x="1191856" y="211690"/>
                  <a:pt x="1188263" y="209637"/>
                </a:cubicBezTo>
                <a:cubicBezTo>
                  <a:pt x="1164139" y="193725"/>
                  <a:pt x="1127183" y="189105"/>
                  <a:pt x="1093306" y="197831"/>
                </a:cubicBezTo>
                <a:cubicBezTo>
                  <a:pt x="1067641" y="204504"/>
                  <a:pt x="1032738" y="221442"/>
                  <a:pt x="1010667" y="264045"/>
                </a:cubicBezTo>
                <a:cubicBezTo>
                  <a:pt x="1032738" y="304595"/>
                  <a:pt x="1029145" y="354896"/>
                  <a:pt x="1017339" y="392366"/>
                </a:cubicBezTo>
                <a:cubicBezTo>
                  <a:pt x="1017339" y="393393"/>
                  <a:pt x="1017339" y="394419"/>
                  <a:pt x="1017339" y="395446"/>
                </a:cubicBezTo>
                <a:cubicBezTo>
                  <a:pt x="1012720" y="441128"/>
                  <a:pt x="1051216" y="493997"/>
                  <a:pt x="1099978" y="508369"/>
                </a:cubicBezTo>
                <a:cubicBezTo>
                  <a:pt x="1148740" y="522740"/>
                  <a:pt x="1216494" y="505802"/>
                  <a:pt x="1235999" y="457553"/>
                </a:cubicBezTo>
                <a:cubicBezTo>
                  <a:pt x="1243185" y="439075"/>
                  <a:pt x="1243185" y="419570"/>
                  <a:pt x="1234972" y="401092"/>
                </a:cubicBezTo>
                <a:cubicBezTo>
                  <a:pt x="1224193" y="376454"/>
                  <a:pt x="1201095" y="355923"/>
                  <a:pt x="1173378" y="345144"/>
                </a:cubicBezTo>
                <a:cubicBezTo>
                  <a:pt x="1159519" y="340011"/>
                  <a:pt x="1131289" y="334365"/>
                  <a:pt x="1115377" y="342578"/>
                </a:cubicBezTo>
                <a:cubicBezTo>
                  <a:pt x="1110244" y="345144"/>
                  <a:pt x="1107677" y="348737"/>
                  <a:pt x="1106138" y="353870"/>
                </a:cubicBezTo>
                <a:cubicBezTo>
                  <a:pt x="1105111" y="358489"/>
                  <a:pt x="1105625" y="362596"/>
                  <a:pt x="1108191" y="366702"/>
                </a:cubicBezTo>
                <a:cubicBezTo>
                  <a:pt x="1112810" y="373888"/>
                  <a:pt x="1123076" y="380561"/>
                  <a:pt x="1135395" y="383127"/>
                </a:cubicBezTo>
                <a:cubicBezTo>
                  <a:pt x="1141554" y="384667"/>
                  <a:pt x="1145147" y="390313"/>
                  <a:pt x="1143607" y="396473"/>
                </a:cubicBezTo>
                <a:cubicBezTo>
                  <a:pt x="1142068" y="402119"/>
                  <a:pt x="1136422" y="406225"/>
                  <a:pt x="1130262" y="404685"/>
                </a:cubicBezTo>
                <a:cubicBezTo>
                  <a:pt x="1116403" y="401605"/>
                  <a:pt x="1098438" y="392880"/>
                  <a:pt x="1089199" y="377994"/>
                </a:cubicBezTo>
                <a:cubicBezTo>
                  <a:pt x="1083553" y="368755"/>
                  <a:pt x="1082013" y="359003"/>
                  <a:pt x="1084580" y="348224"/>
                </a:cubicBezTo>
                <a:cubicBezTo>
                  <a:pt x="1087660" y="336932"/>
                  <a:pt x="1094332" y="328206"/>
                  <a:pt x="1105111" y="322559"/>
                </a:cubicBezTo>
                <a:cubicBezTo>
                  <a:pt x="1129235" y="310241"/>
                  <a:pt x="1165165" y="318453"/>
                  <a:pt x="1181077" y="324613"/>
                </a:cubicBezTo>
                <a:cubicBezTo>
                  <a:pt x="1214441" y="337445"/>
                  <a:pt x="1242158" y="362596"/>
                  <a:pt x="1254990" y="392366"/>
                </a:cubicBezTo>
                <a:cubicBezTo>
                  <a:pt x="1265256" y="416491"/>
                  <a:pt x="1265769" y="441642"/>
                  <a:pt x="1256017" y="465766"/>
                </a:cubicBezTo>
                <a:cubicBezTo>
                  <a:pt x="1237539" y="511962"/>
                  <a:pt x="1185697" y="535573"/>
                  <a:pt x="1135908" y="535573"/>
                </a:cubicBezTo>
                <a:cubicBezTo>
                  <a:pt x="1121536" y="535573"/>
                  <a:pt x="1107164" y="533519"/>
                  <a:pt x="1093819" y="529413"/>
                </a:cubicBezTo>
                <a:cubicBezTo>
                  <a:pt x="1048137" y="516068"/>
                  <a:pt x="1011180" y="475518"/>
                  <a:pt x="999375" y="432402"/>
                </a:cubicBezTo>
                <a:cubicBezTo>
                  <a:pt x="969604" y="482704"/>
                  <a:pt x="915709" y="523767"/>
                  <a:pt x="854628" y="542245"/>
                </a:cubicBezTo>
                <a:cubicBezTo>
                  <a:pt x="805866" y="557131"/>
                  <a:pt x="715528" y="559697"/>
                  <a:pt x="680111" y="503749"/>
                </a:cubicBezTo>
                <a:cubicBezTo>
                  <a:pt x="672926" y="492457"/>
                  <a:pt x="671899" y="481165"/>
                  <a:pt x="670872" y="470386"/>
                </a:cubicBezTo>
                <a:cubicBezTo>
                  <a:pt x="670359" y="463200"/>
                  <a:pt x="669333" y="456013"/>
                  <a:pt x="666766" y="450881"/>
                </a:cubicBezTo>
                <a:cubicBezTo>
                  <a:pt x="663686" y="444721"/>
                  <a:pt x="661633" y="444208"/>
                  <a:pt x="651368" y="443181"/>
                </a:cubicBezTo>
                <a:cubicBezTo>
                  <a:pt x="649314" y="443181"/>
                  <a:pt x="646748" y="442668"/>
                  <a:pt x="644695" y="442668"/>
                </a:cubicBezTo>
                <a:cubicBezTo>
                  <a:pt x="611845" y="438048"/>
                  <a:pt x="585667" y="418030"/>
                  <a:pt x="572835" y="387233"/>
                </a:cubicBezTo>
                <a:cubicBezTo>
                  <a:pt x="557950" y="351817"/>
                  <a:pt x="563083" y="309727"/>
                  <a:pt x="586180" y="278930"/>
                </a:cubicBezTo>
                <a:cubicBezTo>
                  <a:pt x="610305" y="246593"/>
                  <a:pt x="651881" y="229142"/>
                  <a:pt x="697563" y="231195"/>
                </a:cubicBezTo>
                <a:cubicBezTo>
                  <a:pt x="741706" y="233248"/>
                  <a:pt x="779689" y="254806"/>
                  <a:pt x="799707" y="287656"/>
                </a:cubicBezTo>
                <a:cubicBezTo>
                  <a:pt x="802787" y="292789"/>
                  <a:pt x="801247" y="299462"/>
                  <a:pt x="796114" y="302541"/>
                </a:cubicBezTo>
                <a:cubicBezTo>
                  <a:pt x="790981" y="305621"/>
                  <a:pt x="784308" y="304081"/>
                  <a:pt x="781229" y="298948"/>
                </a:cubicBezTo>
                <a:cubicBezTo>
                  <a:pt x="764803" y="272258"/>
                  <a:pt x="733493" y="254806"/>
                  <a:pt x="696537" y="252753"/>
                </a:cubicBezTo>
                <a:cubicBezTo>
                  <a:pt x="659067" y="250700"/>
                  <a:pt x="623137" y="265585"/>
                  <a:pt x="604145" y="291762"/>
                </a:cubicBezTo>
                <a:cubicBezTo>
                  <a:pt x="585667" y="315887"/>
                  <a:pt x="581561" y="350277"/>
                  <a:pt x="593367" y="378508"/>
                </a:cubicBezTo>
                <a:cubicBezTo>
                  <a:pt x="603119" y="402119"/>
                  <a:pt x="622624" y="417517"/>
                  <a:pt x="647775" y="420597"/>
                </a:cubicBezTo>
                <a:cubicBezTo>
                  <a:pt x="649828" y="421110"/>
                  <a:pt x="651881" y="421110"/>
                  <a:pt x="653934" y="421110"/>
                </a:cubicBezTo>
                <a:cubicBezTo>
                  <a:pt x="665226" y="422137"/>
                  <a:pt x="678572" y="423677"/>
                  <a:pt x="686784" y="441128"/>
                </a:cubicBezTo>
                <a:cubicBezTo>
                  <a:pt x="690891" y="450367"/>
                  <a:pt x="691917" y="459093"/>
                  <a:pt x="692944" y="467819"/>
                </a:cubicBezTo>
                <a:cubicBezTo>
                  <a:pt x="693970" y="477058"/>
                  <a:pt x="694483" y="484757"/>
                  <a:pt x="699103" y="491430"/>
                </a:cubicBezTo>
                <a:cubicBezTo>
                  <a:pt x="726307" y="534546"/>
                  <a:pt x="803300" y="534546"/>
                  <a:pt x="848982" y="520687"/>
                </a:cubicBezTo>
                <a:cubicBezTo>
                  <a:pt x="917249" y="500156"/>
                  <a:pt x="974737" y="449341"/>
                  <a:pt x="995781" y="390826"/>
                </a:cubicBezTo>
                <a:cubicBezTo>
                  <a:pt x="1007587" y="357463"/>
                  <a:pt x="1012720" y="305108"/>
                  <a:pt x="988596" y="268151"/>
                </a:cubicBezTo>
                <a:cubicBezTo>
                  <a:pt x="972170" y="242487"/>
                  <a:pt x="937780" y="201424"/>
                  <a:pt x="895691" y="211177"/>
                </a:cubicBezTo>
                <a:cubicBezTo>
                  <a:pt x="895691" y="211177"/>
                  <a:pt x="895691" y="211177"/>
                  <a:pt x="895691" y="211177"/>
                </a:cubicBezTo>
                <a:cubicBezTo>
                  <a:pt x="890045" y="212717"/>
                  <a:pt x="883885" y="208610"/>
                  <a:pt x="882346" y="202964"/>
                </a:cubicBezTo>
                <a:cubicBezTo>
                  <a:pt x="881832" y="199884"/>
                  <a:pt x="882346" y="196805"/>
                  <a:pt x="883885" y="194238"/>
                </a:cubicBezTo>
                <a:cubicBezTo>
                  <a:pt x="884912" y="183973"/>
                  <a:pt x="878239" y="143423"/>
                  <a:pt x="876186" y="136237"/>
                </a:cubicBezTo>
                <a:cubicBezTo>
                  <a:pt x="851549" y="54625"/>
                  <a:pt x="760697" y="13562"/>
                  <a:pt x="684218" y="2270"/>
                </a:cubicBezTo>
                <a:cubicBezTo>
                  <a:pt x="596959" y="-10049"/>
                  <a:pt x="504055" y="28447"/>
                  <a:pt x="446567" y="101334"/>
                </a:cubicBezTo>
                <a:cubicBezTo>
                  <a:pt x="439381" y="110573"/>
                  <a:pt x="432708" y="120325"/>
                  <a:pt x="427062" y="130078"/>
                </a:cubicBezTo>
                <a:cubicBezTo>
                  <a:pt x="408071" y="162415"/>
                  <a:pt x="397292" y="197831"/>
                  <a:pt x="396778" y="232222"/>
                </a:cubicBezTo>
                <a:cubicBezTo>
                  <a:pt x="395752" y="264558"/>
                  <a:pt x="406018" y="288169"/>
                  <a:pt x="417310" y="315887"/>
                </a:cubicBezTo>
                <a:cubicBezTo>
                  <a:pt x="419876" y="321533"/>
                  <a:pt x="421929" y="327179"/>
                  <a:pt x="424496" y="333338"/>
                </a:cubicBezTo>
                <a:cubicBezTo>
                  <a:pt x="426036" y="336418"/>
                  <a:pt x="427062" y="338985"/>
                  <a:pt x="428089" y="342064"/>
                </a:cubicBezTo>
                <a:cubicBezTo>
                  <a:pt x="429629" y="347711"/>
                  <a:pt x="427062" y="353870"/>
                  <a:pt x="421416" y="355923"/>
                </a:cubicBezTo>
                <a:cubicBezTo>
                  <a:pt x="415770" y="357976"/>
                  <a:pt x="409610" y="354896"/>
                  <a:pt x="407557" y="349250"/>
                </a:cubicBezTo>
                <a:cubicBezTo>
                  <a:pt x="406531" y="346684"/>
                  <a:pt x="405504" y="344117"/>
                  <a:pt x="404478" y="342064"/>
                </a:cubicBezTo>
                <a:cubicBezTo>
                  <a:pt x="397805" y="327692"/>
                  <a:pt x="384460" y="316400"/>
                  <a:pt x="365468" y="308701"/>
                </a:cubicBezTo>
                <a:cubicBezTo>
                  <a:pt x="321839" y="291249"/>
                  <a:pt x="259732" y="298435"/>
                  <a:pt x="228934" y="315374"/>
                </a:cubicBezTo>
                <a:cubicBezTo>
                  <a:pt x="174526" y="345657"/>
                  <a:pt x="131924" y="408791"/>
                  <a:pt x="128331" y="465766"/>
                </a:cubicBezTo>
                <a:cubicBezTo>
                  <a:pt x="126791" y="487837"/>
                  <a:pt x="135003" y="499643"/>
                  <a:pt x="146295" y="516068"/>
                </a:cubicBezTo>
                <a:cubicBezTo>
                  <a:pt x="150915" y="522740"/>
                  <a:pt x="155535" y="529413"/>
                  <a:pt x="160154" y="537626"/>
                </a:cubicBezTo>
                <a:cubicBezTo>
                  <a:pt x="160154" y="537626"/>
                  <a:pt x="160154" y="537626"/>
                  <a:pt x="160154" y="537626"/>
                </a:cubicBezTo>
                <a:cubicBezTo>
                  <a:pt x="163234" y="542759"/>
                  <a:pt x="161181" y="549431"/>
                  <a:pt x="156048" y="552511"/>
                </a:cubicBezTo>
                <a:cubicBezTo>
                  <a:pt x="151942" y="554564"/>
                  <a:pt x="147835" y="554051"/>
                  <a:pt x="144243" y="551998"/>
                </a:cubicBezTo>
                <a:cubicBezTo>
                  <a:pt x="135517" y="551998"/>
                  <a:pt x="108826" y="562263"/>
                  <a:pt x="103693" y="565343"/>
                </a:cubicBezTo>
                <a:cubicBezTo>
                  <a:pt x="44152" y="601786"/>
                  <a:pt x="523" y="672620"/>
                  <a:pt x="9" y="734214"/>
                </a:cubicBezTo>
                <a:cubicBezTo>
                  <a:pt x="-504" y="777330"/>
                  <a:pt x="20028" y="813260"/>
                  <a:pt x="59037" y="837384"/>
                </a:cubicBezTo>
                <a:cubicBezTo>
                  <a:pt x="94454" y="859455"/>
                  <a:pt x="137056" y="871774"/>
                  <a:pt x="177606" y="870747"/>
                </a:cubicBezTo>
                <a:cubicBezTo>
                  <a:pt x="195571" y="870234"/>
                  <a:pt x="212509" y="866641"/>
                  <a:pt x="230987" y="862535"/>
                </a:cubicBezTo>
                <a:cubicBezTo>
                  <a:pt x="255625" y="857402"/>
                  <a:pt x="281289" y="851756"/>
                  <a:pt x="307980" y="855349"/>
                </a:cubicBezTo>
                <a:cubicBezTo>
                  <a:pt x="348530" y="860482"/>
                  <a:pt x="386513" y="876394"/>
                  <a:pt x="422956" y="891279"/>
                </a:cubicBezTo>
                <a:cubicBezTo>
                  <a:pt x="457859" y="905651"/>
                  <a:pt x="493276" y="920536"/>
                  <a:pt x="530746" y="925669"/>
                </a:cubicBezTo>
                <a:cubicBezTo>
                  <a:pt x="552817" y="928749"/>
                  <a:pt x="628270" y="935935"/>
                  <a:pt x="673439" y="895385"/>
                </a:cubicBezTo>
                <a:cubicBezTo>
                  <a:pt x="737086" y="837897"/>
                  <a:pt x="747865" y="735754"/>
                  <a:pt x="697050" y="671593"/>
                </a:cubicBezTo>
                <a:cubicBezTo>
                  <a:pt x="662660" y="628990"/>
                  <a:pt x="609278" y="599220"/>
                  <a:pt x="553844" y="592547"/>
                </a:cubicBezTo>
                <a:cubicBezTo>
                  <a:pt x="511754" y="587414"/>
                  <a:pt x="470691" y="598193"/>
                  <a:pt x="444001" y="620265"/>
                </a:cubicBezTo>
                <a:cubicBezTo>
                  <a:pt x="410637" y="647982"/>
                  <a:pt x="404478" y="695717"/>
                  <a:pt x="430142" y="726514"/>
                </a:cubicBezTo>
                <a:cubicBezTo>
                  <a:pt x="437841" y="736267"/>
                  <a:pt x="448620" y="743453"/>
                  <a:pt x="459399" y="747046"/>
                </a:cubicBezTo>
                <a:cubicBezTo>
                  <a:pt x="481984" y="754232"/>
                  <a:pt x="508161" y="747046"/>
                  <a:pt x="529719" y="741400"/>
                </a:cubicBezTo>
                <a:cubicBezTo>
                  <a:pt x="535365" y="739860"/>
                  <a:pt x="541525" y="743453"/>
                  <a:pt x="543064" y="749099"/>
                </a:cubicBezTo>
                <a:cubicBezTo>
                  <a:pt x="544605" y="754745"/>
                  <a:pt x="541011" y="760905"/>
                  <a:pt x="535365" y="762444"/>
                </a:cubicBezTo>
                <a:cubicBezTo>
                  <a:pt x="511241" y="769117"/>
                  <a:pt x="481470" y="776816"/>
                  <a:pt x="452726" y="768090"/>
                </a:cubicBezTo>
                <a:cubicBezTo>
                  <a:pt x="437328" y="763471"/>
                  <a:pt x="423983" y="753718"/>
                  <a:pt x="413203" y="740886"/>
                </a:cubicBezTo>
                <a:cubicBezTo>
                  <a:pt x="379840" y="700337"/>
                  <a:pt x="387539" y="639256"/>
                  <a:pt x="430142" y="603840"/>
                </a:cubicBezTo>
                <a:cubicBezTo>
                  <a:pt x="461452" y="577662"/>
                  <a:pt x="508675" y="565343"/>
                  <a:pt x="556923" y="570989"/>
                </a:cubicBezTo>
                <a:cubicBezTo>
                  <a:pt x="618004" y="578175"/>
                  <a:pt x="677032" y="610512"/>
                  <a:pt x="715015" y="657734"/>
                </a:cubicBezTo>
                <a:cubicBezTo>
                  <a:pt x="757104" y="710089"/>
                  <a:pt x="763264" y="782463"/>
                  <a:pt x="737086" y="843543"/>
                </a:cubicBezTo>
                <a:cubicBezTo>
                  <a:pt x="785335" y="830198"/>
                  <a:pt x="846416" y="853809"/>
                  <a:pt x="875160" y="882553"/>
                </a:cubicBezTo>
                <a:cubicBezTo>
                  <a:pt x="921355" y="929775"/>
                  <a:pt x="973197" y="975457"/>
                  <a:pt x="1046597" y="976997"/>
                </a:cubicBezTo>
                <a:cubicBezTo>
                  <a:pt x="1047110" y="976997"/>
                  <a:pt x="1048137" y="976997"/>
                  <a:pt x="1048650" y="976997"/>
                </a:cubicBezTo>
                <a:cubicBezTo>
                  <a:pt x="1099465" y="976997"/>
                  <a:pt x="1141041" y="945174"/>
                  <a:pt x="1181077" y="914376"/>
                </a:cubicBezTo>
                <a:cubicBezTo>
                  <a:pt x="1185184" y="911297"/>
                  <a:pt x="1188777" y="908217"/>
                  <a:pt x="1192883" y="905651"/>
                </a:cubicBezTo>
                <a:cubicBezTo>
                  <a:pt x="1220087" y="885120"/>
                  <a:pt x="1278601" y="853809"/>
                  <a:pt x="1326337" y="866128"/>
                </a:cubicBezTo>
                <a:cubicBezTo>
                  <a:pt x="1347895" y="871774"/>
                  <a:pt x="1363807" y="885633"/>
                  <a:pt x="1373559" y="907191"/>
                </a:cubicBezTo>
                <a:cubicBezTo>
                  <a:pt x="1376126" y="912837"/>
                  <a:pt x="1373559" y="918996"/>
                  <a:pt x="1367913" y="921563"/>
                </a:cubicBezTo>
                <a:cubicBezTo>
                  <a:pt x="1362267" y="924129"/>
                  <a:pt x="1356107" y="921563"/>
                  <a:pt x="1353541" y="915917"/>
                </a:cubicBezTo>
                <a:cubicBezTo>
                  <a:pt x="1346868" y="900518"/>
                  <a:pt x="1336089" y="891279"/>
                  <a:pt x="1320691" y="887172"/>
                </a:cubicBezTo>
                <a:cubicBezTo>
                  <a:pt x="1300159" y="882040"/>
                  <a:pt x="1272955" y="887686"/>
                  <a:pt x="1247804" y="898978"/>
                </a:cubicBezTo>
                <a:cubicBezTo>
                  <a:pt x="1247804" y="900005"/>
                  <a:pt x="1247804" y="900518"/>
                  <a:pt x="1247804" y="901544"/>
                </a:cubicBezTo>
                <a:cubicBezTo>
                  <a:pt x="1245238" y="914890"/>
                  <a:pt x="1275522" y="936961"/>
                  <a:pt x="1296566" y="945174"/>
                </a:cubicBezTo>
                <a:cubicBezTo>
                  <a:pt x="1321204" y="954926"/>
                  <a:pt x="1352001" y="958006"/>
                  <a:pt x="1383825" y="953899"/>
                </a:cubicBezTo>
                <a:cubicBezTo>
                  <a:pt x="1425914" y="948253"/>
                  <a:pt x="1472623" y="925669"/>
                  <a:pt x="1479809" y="878447"/>
                </a:cubicBezTo>
                <a:cubicBezTo>
                  <a:pt x="1476216" y="876907"/>
                  <a:pt x="1472109" y="875367"/>
                  <a:pt x="1468517" y="873827"/>
                </a:cubicBezTo>
                <a:cubicBezTo>
                  <a:pt x="1433100" y="856889"/>
                  <a:pt x="1406409" y="828145"/>
                  <a:pt x="1395117" y="794781"/>
                </a:cubicBezTo>
                <a:cubicBezTo>
                  <a:pt x="1385365" y="766037"/>
                  <a:pt x="1387931" y="735754"/>
                  <a:pt x="1402303" y="708036"/>
                </a:cubicBezTo>
                <a:cubicBezTo>
                  <a:pt x="1414108" y="684425"/>
                  <a:pt x="1435153" y="669540"/>
                  <a:pt x="1459791" y="666973"/>
                </a:cubicBezTo>
                <a:cubicBezTo>
                  <a:pt x="1482375" y="664407"/>
                  <a:pt x="1504447" y="672620"/>
                  <a:pt x="1517279" y="688531"/>
                </a:cubicBezTo>
                <a:cubicBezTo>
                  <a:pt x="1520872" y="693151"/>
                  <a:pt x="1520358" y="700337"/>
                  <a:pt x="1515739" y="703930"/>
                </a:cubicBezTo>
                <a:cubicBezTo>
                  <a:pt x="1511119" y="707523"/>
                  <a:pt x="1503933" y="707010"/>
                  <a:pt x="1500340" y="702390"/>
                </a:cubicBezTo>
                <a:cubicBezTo>
                  <a:pt x="1492128" y="692638"/>
                  <a:pt x="1477242" y="686992"/>
                  <a:pt x="1461844" y="688531"/>
                </a:cubicBezTo>
                <a:cubicBezTo>
                  <a:pt x="1451578" y="689558"/>
                  <a:pt x="1433100" y="694691"/>
                  <a:pt x="1421295" y="717789"/>
                </a:cubicBezTo>
                <a:cubicBezTo>
                  <a:pt x="1409489" y="740373"/>
                  <a:pt x="1407949" y="764498"/>
                  <a:pt x="1415648" y="787595"/>
                </a:cubicBezTo>
                <a:cubicBezTo>
                  <a:pt x="1424888" y="815313"/>
                  <a:pt x="1447472" y="839950"/>
                  <a:pt x="1477756" y="854322"/>
                </a:cubicBezTo>
                <a:cubicBezTo>
                  <a:pt x="1522412" y="875880"/>
                  <a:pt x="1577333" y="873827"/>
                  <a:pt x="1628148" y="849190"/>
                </a:cubicBezTo>
                <a:cubicBezTo>
                  <a:pt x="1657919" y="834817"/>
                  <a:pt x="1681016" y="810180"/>
                  <a:pt x="1705141" y="784516"/>
                </a:cubicBezTo>
                <a:cubicBezTo>
                  <a:pt x="1720539" y="768604"/>
                  <a:pt x="1735938" y="751665"/>
                  <a:pt x="1753390" y="737807"/>
                </a:cubicBezTo>
                <a:cubicBezTo>
                  <a:pt x="1771355" y="723435"/>
                  <a:pt x="1799585" y="703930"/>
                  <a:pt x="1833975" y="702903"/>
                </a:cubicBezTo>
                <a:cubicBezTo>
                  <a:pt x="1867339" y="701877"/>
                  <a:pt x="1893003" y="718815"/>
                  <a:pt x="1917641" y="735754"/>
                </a:cubicBezTo>
                <a:cubicBezTo>
                  <a:pt x="1941252" y="751665"/>
                  <a:pt x="1963323" y="766551"/>
                  <a:pt x="1990527" y="764498"/>
                </a:cubicBezTo>
                <a:cubicBezTo>
                  <a:pt x="1994633" y="763984"/>
                  <a:pt x="2001819" y="762444"/>
                  <a:pt x="2009005" y="760391"/>
                </a:cubicBezTo>
                <a:close/>
              </a:path>
            </a:pathLst>
          </a:custGeom>
          <a:solidFill>
            <a:srgbClr val="013278">
              <a:alpha val="10000"/>
            </a:srgbClr>
          </a:solidFill>
          <a:ln w="5130" cap="flat">
            <a:noFill/>
            <a:prstDash val="solid"/>
            <a:miter/>
          </a:ln>
        </p:spPr>
        <p:txBody>
          <a:bodyPr rtlCol="0" anchor="ctr">
            <a:spAutoFit/>
          </a:bodyPr>
          <a:lstStyle/>
          <a:p>
            <a:endParaRPr lang="zh-CN" altLang="en-US"/>
          </a:p>
        </p:txBody>
      </p:sp>
      <p:pic>
        <p:nvPicPr>
          <p:cNvPr id="3" name="图片 2">
            <a:extLst>
              <a:ext uri="{FF2B5EF4-FFF2-40B4-BE49-F238E27FC236}">
                <a16:creationId xmlns:a16="http://schemas.microsoft.com/office/drawing/2014/main" id="{E86D2F78-65FE-AE78-B53A-8BAE6C4C8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11" y="1919287"/>
            <a:ext cx="4514850" cy="3019425"/>
          </a:xfrm>
          <a:prstGeom prst="rect">
            <a:avLst/>
          </a:prstGeom>
        </p:spPr>
      </p:pic>
      <p:sp>
        <p:nvSpPr>
          <p:cNvPr id="4" name="文本框 3">
            <a:extLst>
              <a:ext uri="{FF2B5EF4-FFF2-40B4-BE49-F238E27FC236}">
                <a16:creationId xmlns:a16="http://schemas.microsoft.com/office/drawing/2014/main" id="{1D0DA552-A6ED-A9DC-94C0-F1BFD0B28078}"/>
              </a:ext>
            </a:extLst>
          </p:cNvPr>
          <p:cNvSpPr txBox="1"/>
          <p:nvPr/>
        </p:nvSpPr>
        <p:spPr>
          <a:xfrm>
            <a:off x="5394036" y="2386649"/>
            <a:ext cx="6797964" cy="1846659"/>
          </a:xfrm>
          <a:prstGeom prst="rect">
            <a:avLst/>
          </a:prstGeom>
          <a:noFill/>
        </p:spPr>
        <p:txBody>
          <a:bodyPr wrap="square" lIns="0" tIns="0" rIns="0" bIns="0" rtlCol="0" anchor="t">
            <a:spAutoFit/>
          </a:bodyPr>
          <a:lstStyle/>
          <a:p>
            <a:pPr algn="l"/>
            <a:r>
              <a:rPr lang="en-US" altLang="zh-CN" sz="2400" dirty="0">
                <a:effectLst/>
                <a:latin typeface="Times New Roman" panose="02020603050405020304" pitchFamily="18" charset="0"/>
                <a:ea typeface="楷体" panose="02010609060101010101" pitchFamily="49" charset="-122"/>
              </a:rPr>
              <a:t>During a performance in 1901, a Russian boxer said something that insulted the Chinese people. When Huo heard this, he mounted the platform and reprimanded him severely. Scared by Huo’s bravery, the Russian boxer admitted his mistake and apologized.</a:t>
            </a:r>
            <a:endParaRPr lang="zh-CN" altLang="en-US" sz="2400" dirty="0"/>
          </a:p>
        </p:txBody>
      </p:sp>
    </p:spTree>
    <p:extLst>
      <p:ext uri="{BB962C8B-B14F-4D97-AF65-F5344CB8AC3E}">
        <p14:creationId xmlns:p14="http://schemas.microsoft.com/office/powerpoint/2010/main" val="390857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1" name="标题 220">
            <a:extLst>
              <a:ext uri="{FF2B5EF4-FFF2-40B4-BE49-F238E27FC236}">
                <a16:creationId xmlns:a16="http://schemas.microsoft.com/office/drawing/2014/main" id="{6ED6C629-8CE1-480A-A177-C64732B5C895}"/>
              </a:ext>
            </a:extLst>
          </p:cNvPr>
          <p:cNvSpPr>
            <a:spLocks noGrp="1"/>
          </p:cNvSpPr>
          <p:nvPr>
            <p:ph type="title"/>
          </p:nvPr>
        </p:nvSpPr>
        <p:spPr>
          <a:xfrm>
            <a:off x="2858767" y="540817"/>
            <a:ext cx="7187318" cy="590931"/>
          </a:xfrm>
        </p:spPr>
        <p:txBody>
          <a:bodyPr wrap="square">
            <a:spAutoFit/>
          </a:bodyPr>
          <a:lstStyle/>
          <a:p>
            <a:r>
              <a:rPr lang="en-US" altLang="zh-CN" dirty="0"/>
              <a:t>Upholding National Dignity</a:t>
            </a:r>
            <a:endParaRPr lang="zh-CN" altLang="en-US" dirty="0"/>
          </a:p>
        </p:txBody>
      </p:sp>
      <p:sp>
        <p:nvSpPr>
          <p:cNvPr id="234" name="任意多边形: 形状 233">
            <a:extLst>
              <a:ext uri="{FF2B5EF4-FFF2-40B4-BE49-F238E27FC236}">
                <a16:creationId xmlns:a16="http://schemas.microsoft.com/office/drawing/2014/main" id="{9E4319ED-FED0-44E0-AB82-DD0E97A97D55}"/>
              </a:ext>
            </a:extLst>
          </p:cNvPr>
          <p:cNvSpPr/>
          <p:nvPr/>
        </p:nvSpPr>
        <p:spPr>
          <a:xfrm>
            <a:off x="10849369" y="2386649"/>
            <a:ext cx="1140233" cy="554505"/>
          </a:xfrm>
          <a:custGeom>
            <a:avLst/>
            <a:gdLst>
              <a:gd name="connsiteX0" fmla="*/ 2009005 w 2009005"/>
              <a:gd name="connsiteY0" fmla="*/ 760391 h 976997"/>
              <a:gd name="connsiteX1" fmla="*/ 1954084 w 2009005"/>
              <a:gd name="connsiteY1" fmla="*/ 714196 h 976997"/>
              <a:gd name="connsiteX2" fmla="*/ 1938172 w 2009005"/>
              <a:gd name="connsiteY2" fmla="*/ 682372 h 976997"/>
              <a:gd name="connsiteX3" fmla="*/ 1902755 w 2009005"/>
              <a:gd name="connsiteY3" fmla="*/ 637716 h 976997"/>
              <a:gd name="connsiteX4" fmla="*/ 1786753 w 2009005"/>
              <a:gd name="connsiteY4" fmla="*/ 644902 h 976997"/>
              <a:gd name="connsiteX5" fmla="*/ 1668698 w 2009005"/>
              <a:gd name="connsiteY5" fmla="*/ 626424 h 976997"/>
              <a:gd name="connsiteX6" fmla="*/ 1656892 w 2009005"/>
              <a:gd name="connsiteY6" fmla="*/ 640796 h 976997"/>
              <a:gd name="connsiteX7" fmla="*/ 1624555 w 2009005"/>
              <a:gd name="connsiteY7" fmla="*/ 698284 h 976997"/>
              <a:gd name="connsiteX8" fmla="*/ 1627121 w 2009005"/>
              <a:gd name="connsiteY8" fmla="*/ 706496 h 976997"/>
              <a:gd name="connsiteX9" fmla="*/ 1630201 w 2009005"/>
              <a:gd name="connsiteY9" fmla="*/ 721895 h 976997"/>
              <a:gd name="connsiteX10" fmla="*/ 1620962 w 2009005"/>
              <a:gd name="connsiteY10" fmla="*/ 726514 h 976997"/>
              <a:gd name="connsiteX11" fmla="*/ 1614803 w 2009005"/>
              <a:gd name="connsiteY11" fmla="*/ 724461 h 976997"/>
              <a:gd name="connsiteX12" fmla="*/ 1602997 w 2009005"/>
              <a:gd name="connsiteY12" fmla="*/ 696231 h 976997"/>
              <a:gd name="connsiteX13" fmla="*/ 1640467 w 2009005"/>
              <a:gd name="connsiteY13" fmla="*/ 626937 h 976997"/>
              <a:gd name="connsiteX14" fmla="*/ 1670751 w 2009005"/>
              <a:gd name="connsiteY14" fmla="*/ 580742 h 976997"/>
              <a:gd name="connsiteX15" fmla="*/ 1653299 w 2009005"/>
              <a:gd name="connsiteY15" fmla="*/ 505289 h 976997"/>
              <a:gd name="connsiteX16" fmla="*/ 1489048 w 2009005"/>
              <a:gd name="connsiteY16" fmla="*/ 466792 h 976997"/>
              <a:gd name="connsiteX17" fmla="*/ 1452605 w 2009005"/>
              <a:gd name="connsiteY17" fmla="*/ 500156 h 976997"/>
              <a:gd name="connsiteX18" fmla="*/ 1355081 w 2009005"/>
              <a:gd name="connsiteY18" fmla="*/ 565343 h 976997"/>
              <a:gd name="connsiteX19" fmla="*/ 1342762 w 2009005"/>
              <a:gd name="connsiteY19" fmla="*/ 564317 h 976997"/>
              <a:gd name="connsiteX20" fmla="*/ 1327877 w 2009005"/>
              <a:gd name="connsiteY20" fmla="*/ 564317 h 976997"/>
              <a:gd name="connsiteX21" fmla="*/ 1327877 w 2009005"/>
              <a:gd name="connsiteY21" fmla="*/ 566370 h 976997"/>
              <a:gd name="connsiteX22" fmla="*/ 1328903 w 2009005"/>
              <a:gd name="connsiteY22" fmla="*/ 589467 h 976997"/>
              <a:gd name="connsiteX23" fmla="*/ 1317611 w 2009005"/>
              <a:gd name="connsiteY23" fmla="*/ 667487 h 976997"/>
              <a:gd name="connsiteX24" fmla="*/ 1126669 w 2009005"/>
              <a:gd name="connsiteY24" fmla="*/ 768604 h 976997"/>
              <a:gd name="connsiteX25" fmla="*/ 1117430 w 2009005"/>
              <a:gd name="connsiteY25" fmla="*/ 768604 h 976997"/>
              <a:gd name="connsiteX26" fmla="*/ 906983 w 2009005"/>
              <a:gd name="connsiteY26" fmla="*/ 653115 h 976997"/>
              <a:gd name="connsiteX27" fmla="*/ 911603 w 2009005"/>
              <a:gd name="connsiteY27" fmla="*/ 638229 h 976997"/>
              <a:gd name="connsiteX28" fmla="*/ 926488 w 2009005"/>
              <a:gd name="connsiteY28" fmla="*/ 642849 h 976997"/>
              <a:gd name="connsiteX29" fmla="*/ 1125642 w 2009005"/>
              <a:gd name="connsiteY29" fmla="*/ 746019 h 976997"/>
              <a:gd name="connsiteX30" fmla="*/ 1298106 w 2009005"/>
              <a:gd name="connsiteY30" fmla="*/ 655681 h 976997"/>
              <a:gd name="connsiteX31" fmla="*/ 1306832 w 2009005"/>
              <a:gd name="connsiteY31" fmla="*/ 590494 h 976997"/>
              <a:gd name="connsiteX32" fmla="*/ 1305292 w 2009005"/>
              <a:gd name="connsiteY32" fmla="*/ 566370 h 976997"/>
              <a:gd name="connsiteX33" fmla="*/ 1312478 w 2009005"/>
              <a:gd name="connsiteY33" fmla="*/ 547378 h 976997"/>
              <a:gd name="connsiteX34" fmla="*/ 1344302 w 2009005"/>
              <a:gd name="connsiteY34" fmla="*/ 542245 h 976997"/>
              <a:gd name="connsiteX35" fmla="*/ 1353541 w 2009005"/>
              <a:gd name="connsiteY35" fmla="*/ 542759 h 976997"/>
              <a:gd name="connsiteX36" fmla="*/ 1430534 w 2009005"/>
              <a:gd name="connsiteY36" fmla="*/ 492970 h 976997"/>
              <a:gd name="connsiteX37" fmla="*/ 1431560 w 2009005"/>
              <a:gd name="connsiteY37" fmla="*/ 490917 h 976997"/>
              <a:gd name="connsiteX38" fmla="*/ 1432587 w 2009005"/>
              <a:gd name="connsiteY38" fmla="*/ 488864 h 976997"/>
              <a:gd name="connsiteX39" fmla="*/ 1432587 w 2009005"/>
              <a:gd name="connsiteY39" fmla="*/ 488350 h 976997"/>
              <a:gd name="connsiteX40" fmla="*/ 1403843 w 2009005"/>
              <a:gd name="connsiteY40" fmla="*/ 286116 h 976997"/>
              <a:gd name="connsiteX41" fmla="*/ 1247291 w 2009005"/>
              <a:gd name="connsiteY41" fmla="*/ 234788 h 976997"/>
              <a:gd name="connsiteX42" fmla="*/ 1199042 w 2009005"/>
              <a:gd name="connsiteY42" fmla="*/ 217849 h 976997"/>
              <a:gd name="connsiteX43" fmla="*/ 1188263 w 2009005"/>
              <a:gd name="connsiteY43" fmla="*/ 209637 h 976997"/>
              <a:gd name="connsiteX44" fmla="*/ 1093306 w 2009005"/>
              <a:gd name="connsiteY44" fmla="*/ 197831 h 976997"/>
              <a:gd name="connsiteX45" fmla="*/ 1010667 w 2009005"/>
              <a:gd name="connsiteY45" fmla="*/ 264045 h 976997"/>
              <a:gd name="connsiteX46" fmla="*/ 1017339 w 2009005"/>
              <a:gd name="connsiteY46" fmla="*/ 392366 h 976997"/>
              <a:gd name="connsiteX47" fmla="*/ 1017339 w 2009005"/>
              <a:gd name="connsiteY47" fmla="*/ 395446 h 976997"/>
              <a:gd name="connsiteX48" fmla="*/ 1099978 w 2009005"/>
              <a:gd name="connsiteY48" fmla="*/ 508369 h 976997"/>
              <a:gd name="connsiteX49" fmla="*/ 1235999 w 2009005"/>
              <a:gd name="connsiteY49" fmla="*/ 457553 h 976997"/>
              <a:gd name="connsiteX50" fmla="*/ 1234972 w 2009005"/>
              <a:gd name="connsiteY50" fmla="*/ 401092 h 976997"/>
              <a:gd name="connsiteX51" fmla="*/ 1173378 w 2009005"/>
              <a:gd name="connsiteY51" fmla="*/ 345144 h 976997"/>
              <a:gd name="connsiteX52" fmla="*/ 1115377 w 2009005"/>
              <a:gd name="connsiteY52" fmla="*/ 342578 h 976997"/>
              <a:gd name="connsiteX53" fmla="*/ 1106138 w 2009005"/>
              <a:gd name="connsiteY53" fmla="*/ 353870 h 976997"/>
              <a:gd name="connsiteX54" fmla="*/ 1108191 w 2009005"/>
              <a:gd name="connsiteY54" fmla="*/ 366702 h 976997"/>
              <a:gd name="connsiteX55" fmla="*/ 1135395 w 2009005"/>
              <a:gd name="connsiteY55" fmla="*/ 383127 h 976997"/>
              <a:gd name="connsiteX56" fmla="*/ 1143607 w 2009005"/>
              <a:gd name="connsiteY56" fmla="*/ 396473 h 976997"/>
              <a:gd name="connsiteX57" fmla="*/ 1130262 w 2009005"/>
              <a:gd name="connsiteY57" fmla="*/ 404685 h 976997"/>
              <a:gd name="connsiteX58" fmla="*/ 1089199 w 2009005"/>
              <a:gd name="connsiteY58" fmla="*/ 377994 h 976997"/>
              <a:gd name="connsiteX59" fmla="*/ 1084580 w 2009005"/>
              <a:gd name="connsiteY59" fmla="*/ 348224 h 976997"/>
              <a:gd name="connsiteX60" fmla="*/ 1105111 w 2009005"/>
              <a:gd name="connsiteY60" fmla="*/ 322559 h 976997"/>
              <a:gd name="connsiteX61" fmla="*/ 1181077 w 2009005"/>
              <a:gd name="connsiteY61" fmla="*/ 324613 h 976997"/>
              <a:gd name="connsiteX62" fmla="*/ 1254990 w 2009005"/>
              <a:gd name="connsiteY62" fmla="*/ 392366 h 976997"/>
              <a:gd name="connsiteX63" fmla="*/ 1256017 w 2009005"/>
              <a:gd name="connsiteY63" fmla="*/ 465766 h 976997"/>
              <a:gd name="connsiteX64" fmla="*/ 1135908 w 2009005"/>
              <a:gd name="connsiteY64" fmla="*/ 535573 h 976997"/>
              <a:gd name="connsiteX65" fmla="*/ 1093819 w 2009005"/>
              <a:gd name="connsiteY65" fmla="*/ 529413 h 976997"/>
              <a:gd name="connsiteX66" fmla="*/ 999375 w 2009005"/>
              <a:gd name="connsiteY66" fmla="*/ 432402 h 976997"/>
              <a:gd name="connsiteX67" fmla="*/ 854628 w 2009005"/>
              <a:gd name="connsiteY67" fmla="*/ 542245 h 976997"/>
              <a:gd name="connsiteX68" fmla="*/ 680111 w 2009005"/>
              <a:gd name="connsiteY68" fmla="*/ 503749 h 976997"/>
              <a:gd name="connsiteX69" fmla="*/ 670872 w 2009005"/>
              <a:gd name="connsiteY69" fmla="*/ 470386 h 976997"/>
              <a:gd name="connsiteX70" fmla="*/ 666766 w 2009005"/>
              <a:gd name="connsiteY70" fmla="*/ 450881 h 976997"/>
              <a:gd name="connsiteX71" fmla="*/ 651368 w 2009005"/>
              <a:gd name="connsiteY71" fmla="*/ 443181 h 976997"/>
              <a:gd name="connsiteX72" fmla="*/ 644695 w 2009005"/>
              <a:gd name="connsiteY72" fmla="*/ 442668 h 976997"/>
              <a:gd name="connsiteX73" fmla="*/ 572835 w 2009005"/>
              <a:gd name="connsiteY73" fmla="*/ 387233 h 976997"/>
              <a:gd name="connsiteX74" fmla="*/ 586180 w 2009005"/>
              <a:gd name="connsiteY74" fmla="*/ 278930 h 976997"/>
              <a:gd name="connsiteX75" fmla="*/ 697563 w 2009005"/>
              <a:gd name="connsiteY75" fmla="*/ 231195 h 976997"/>
              <a:gd name="connsiteX76" fmla="*/ 799707 w 2009005"/>
              <a:gd name="connsiteY76" fmla="*/ 287656 h 976997"/>
              <a:gd name="connsiteX77" fmla="*/ 796114 w 2009005"/>
              <a:gd name="connsiteY77" fmla="*/ 302541 h 976997"/>
              <a:gd name="connsiteX78" fmla="*/ 781229 w 2009005"/>
              <a:gd name="connsiteY78" fmla="*/ 298948 h 976997"/>
              <a:gd name="connsiteX79" fmla="*/ 696537 w 2009005"/>
              <a:gd name="connsiteY79" fmla="*/ 252753 h 976997"/>
              <a:gd name="connsiteX80" fmla="*/ 604145 w 2009005"/>
              <a:gd name="connsiteY80" fmla="*/ 291762 h 976997"/>
              <a:gd name="connsiteX81" fmla="*/ 593367 w 2009005"/>
              <a:gd name="connsiteY81" fmla="*/ 378508 h 976997"/>
              <a:gd name="connsiteX82" fmla="*/ 647775 w 2009005"/>
              <a:gd name="connsiteY82" fmla="*/ 420597 h 976997"/>
              <a:gd name="connsiteX83" fmla="*/ 653934 w 2009005"/>
              <a:gd name="connsiteY83" fmla="*/ 421110 h 976997"/>
              <a:gd name="connsiteX84" fmla="*/ 686784 w 2009005"/>
              <a:gd name="connsiteY84" fmla="*/ 441128 h 976997"/>
              <a:gd name="connsiteX85" fmla="*/ 692944 w 2009005"/>
              <a:gd name="connsiteY85" fmla="*/ 467819 h 976997"/>
              <a:gd name="connsiteX86" fmla="*/ 699103 w 2009005"/>
              <a:gd name="connsiteY86" fmla="*/ 491430 h 976997"/>
              <a:gd name="connsiteX87" fmla="*/ 848982 w 2009005"/>
              <a:gd name="connsiteY87" fmla="*/ 520687 h 976997"/>
              <a:gd name="connsiteX88" fmla="*/ 995781 w 2009005"/>
              <a:gd name="connsiteY88" fmla="*/ 390826 h 976997"/>
              <a:gd name="connsiteX89" fmla="*/ 988596 w 2009005"/>
              <a:gd name="connsiteY89" fmla="*/ 268151 h 976997"/>
              <a:gd name="connsiteX90" fmla="*/ 895691 w 2009005"/>
              <a:gd name="connsiteY90" fmla="*/ 211177 h 976997"/>
              <a:gd name="connsiteX91" fmla="*/ 895691 w 2009005"/>
              <a:gd name="connsiteY91" fmla="*/ 211177 h 976997"/>
              <a:gd name="connsiteX92" fmla="*/ 882346 w 2009005"/>
              <a:gd name="connsiteY92" fmla="*/ 202964 h 976997"/>
              <a:gd name="connsiteX93" fmla="*/ 883885 w 2009005"/>
              <a:gd name="connsiteY93" fmla="*/ 194238 h 976997"/>
              <a:gd name="connsiteX94" fmla="*/ 876186 w 2009005"/>
              <a:gd name="connsiteY94" fmla="*/ 136237 h 976997"/>
              <a:gd name="connsiteX95" fmla="*/ 684218 w 2009005"/>
              <a:gd name="connsiteY95" fmla="*/ 2270 h 976997"/>
              <a:gd name="connsiteX96" fmla="*/ 446567 w 2009005"/>
              <a:gd name="connsiteY96" fmla="*/ 101334 h 976997"/>
              <a:gd name="connsiteX97" fmla="*/ 427062 w 2009005"/>
              <a:gd name="connsiteY97" fmla="*/ 130078 h 976997"/>
              <a:gd name="connsiteX98" fmla="*/ 396778 w 2009005"/>
              <a:gd name="connsiteY98" fmla="*/ 232222 h 976997"/>
              <a:gd name="connsiteX99" fmla="*/ 417310 w 2009005"/>
              <a:gd name="connsiteY99" fmla="*/ 315887 h 976997"/>
              <a:gd name="connsiteX100" fmla="*/ 424496 w 2009005"/>
              <a:gd name="connsiteY100" fmla="*/ 333338 h 976997"/>
              <a:gd name="connsiteX101" fmla="*/ 428089 w 2009005"/>
              <a:gd name="connsiteY101" fmla="*/ 342064 h 976997"/>
              <a:gd name="connsiteX102" fmla="*/ 421416 w 2009005"/>
              <a:gd name="connsiteY102" fmla="*/ 355923 h 976997"/>
              <a:gd name="connsiteX103" fmla="*/ 407557 w 2009005"/>
              <a:gd name="connsiteY103" fmla="*/ 349250 h 976997"/>
              <a:gd name="connsiteX104" fmla="*/ 404478 w 2009005"/>
              <a:gd name="connsiteY104" fmla="*/ 342064 h 976997"/>
              <a:gd name="connsiteX105" fmla="*/ 365468 w 2009005"/>
              <a:gd name="connsiteY105" fmla="*/ 308701 h 976997"/>
              <a:gd name="connsiteX106" fmla="*/ 228934 w 2009005"/>
              <a:gd name="connsiteY106" fmla="*/ 315374 h 976997"/>
              <a:gd name="connsiteX107" fmla="*/ 128331 w 2009005"/>
              <a:gd name="connsiteY107" fmla="*/ 465766 h 976997"/>
              <a:gd name="connsiteX108" fmla="*/ 146295 w 2009005"/>
              <a:gd name="connsiteY108" fmla="*/ 516068 h 976997"/>
              <a:gd name="connsiteX109" fmla="*/ 160154 w 2009005"/>
              <a:gd name="connsiteY109" fmla="*/ 537626 h 976997"/>
              <a:gd name="connsiteX110" fmla="*/ 160154 w 2009005"/>
              <a:gd name="connsiteY110" fmla="*/ 537626 h 976997"/>
              <a:gd name="connsiteX111" fmla="*/ 156048 w 2009005"/>
              <a:gd name="connsiteY111" fmla="*/ 552511 h 976997"/>
              <a:gd name="connsiteX112" fmla="*/ 144243 w 2009005"/>
              <a:gd name="connsiteY112" fmla="*/ 551998 h 976997"/>
              <a:gd name="connsiteX113" fmla="*/ 103693 w 2009005"/>
              <a:gd name="connsiteY113" fmla="*/ 565343 h 976997"/>
              <a:gd name="connsiteX114" fmla="*/ 9 w 2009005"/>
              <a:gd name="connsiteY114" fmla="*/ 734214 h 976997"/>
              <a:gd name="connsiteX115" fmla="*/ 59037 w 2009005"/>
              <a:gd name="connsiteY115" fmla="*/ 837384 h 976997"/>
              <a:gd name="connsiteX116" fmla="*/ 177606 w 2009005"/>
              <a:gd name="connsiteY116" fmla="*/ 870747 h 976997"/>
              <a:gd name="connsiteX117" fmla="*/ 230987 w 2009005"/>
              <a:gd name="connsiteY117" fmla="*/ 862535 h 976997"/>
              <a:gd name="connsiteX118" fmla="*/ 307980 w 2009005"/>
              <a:gd name="connsiteY118" fmla="*/ 855349 h 976997"/>
              <a:gd name="connsiteX119" fmla="*/ 422956 w 2009005"/>
              <a:gd name="connsiteY119" fmla="*/ 891279 h 976997"/>
              <a:gd name="connsiteX120" fmla="*/ 530746 w 2009005"/>
              <a:gd name="connsiteY120" fmla="*/ 925669 h 976997"/>
              <a:gd name="connsiteX121" fmla="*/ 673439 w 2009005"/>
              <a:gd name="connsiteY121" fmla="*/ 895385 h 976997"/>
              <a:gd name="connsiteX122" fmla="*/ 697050 w 2009005"/>
              <a:gd name="connsiteY122" fmla="*/ 671593 h 976997"/>
              <a:gd name="connsiteX123" fmla="*/ 553844 w 2009005"/>
              <a:gd name="connsiteY123" fmla="*/ 592547 h 976997"/>
              <a:gd name="connsiteX124" fmla="*/ 444001 w 2009005"/>
              <a:gd name="connsiteY124" fmla="*/ 620265 h 976997"/>
              <a:gd name="connsiteX125" fmla="*/ 430142 w 2009005"/>
              <a:gd name="connsiteY125" fmla="*/ 726514 h 976997"/>
              <a:gd name="connsiteX126" fmla="*/ 459399 w 2009005"/>
              <a:gd name="connsiteY126" fmla="*/ 747046 h 976997"/>
              <a:gd name="connsiteX127" fmla="*/ 529719 w 2009005"/>
              <a:gd name="connsiteY127" fmla="*/ 741400 h 976997"/>
              <a:gd name="connsiteX128" fmla="*/ 543064 w 2009005"/>
              <a:gd name="connsiteY128" fmla="*/ 749099 h 976997"/>
              <a:gd name="connsiteX129" fmla="*/ 535365 w 2009005"/>
              <a:gd name="connsiteY129" fmla="*/ 762444 h 976997"/>
              <a:gd name="connsiteX130" fmla="*/ 452726 w 2009005"/>
              <a:gd name="connsiteY130" fmla="*/ 768090 h 976997"/>
              <a:gd name="connsiteX131" fmla="*/ 413203 w 2009005"/>
              <a:gd name="connsiteY131" fmla="*/ 740886 h 976997"/>
              <a:gd name="connsiteX132" fmla="*/ 430142 w 2009005"/>
              <a:gd name="connsiteY132" fmla="*/ 603840 h 976997"/>
              <a:gd name="connsiteX133" fmla="*/ 556923 w 2009005"/>
              <a:gd name="connsiteY133" fmla="*/ 570989 h 976997"/>
              <a:gd name="connsiteX134" fmla="*/ 715015 w 2009005"/>
              <a:gd name="connsiteY134" fmla="*/ 657734 h 976997"/>
              <a:gd name="connsiteX135" fmla="*/ 737086 w 2009005"/>
              <a:gd name="connsiteY135" fmla="*/ 843543 h 976997"/>
              <a:gd name="connsiteX136" fmla="*/ 875160 w 2009005"/>
              <a:gd name="connsiteY136" fmla="*/ 882553 h 976997"/>
              <a:gd name="connsiteX137" fmla="*/ 1046597 w 2009005"/>
              <a:gd name="connsiteY137" fmla="*/ 976997 h 976997"/>
              <a:gd name="connsiteX138" fmla="*/ 1048650 w 2009005"/>
              <a:gd name="connsiteY138" fmla="*/ 976997 h 976997"/>
              <a:gd name="connsiteX139" fmla="*/ 1181077 w 2009005"/>
              <a:gd name="connsiteY139" fmla="*/ 914376 h 976997"/>
              <a:gd name="connsiteX140" fmla="*/ 1192883 w 2009005"/>
              <a:gd name="connsiteY140" fmla="*/ 905651 h 976997"/>
              <a:gd name="connsiteX141" fmla="*/ 1326337 w 2009005"/>
              <a:gd name="connsiteY141" fmla="*/ 866128 h 976997"/>
              <a:gd name="connsiteX142" fmla="*/ 1373559 w 2009005"/>
              <a:gd name="connsiteY142" fmla="*/ 907191 h 976997"/>
              <a:gd name="connsiteX143" fmla="*/ 1367913 w 2009005"/>
              <a:gd name="connsiteY143" fmla="*/ 921563 h 976997"/>
              <a:gd name="connsiteX144" fmla="*/ 1353541 w 2009005"/>
              <a:gd name="connsiteY144" fmla="*/ 915917 h 976997"/>
              <a:gd name="connsiteX145" fmla="*/ 1320691 w 2009005"/>
              <a:gd name="connsiteY145" fmla="*/ 887172 h 976997"/>
              <a:gd name="connsiteX146" fmla="*/ 1247804 w 2009005"/>
              <a:gd name="connsiteY146" fmla="*/ 898978 h 976997"/>
              <a:gd name="connsiteX147" fmla="*/ 1247804 w 2009005"/>
              <a:gd name="connsiteY147" fmla="*/ 901544 h 976997"/>
              <a:gd name="connsiteX148" fmla="*/ 1296566 w 2009005"/>
              <a:gd name="connsiteY148" fmla="*/ 945174 h 976997"/>
              <a:gd name="connsiteX149" fmla="*/ 1383825 w 2009005"/>
              <a:gd name="connsiteY149" fmla="*/ 953899 h 976997"/>
              <a:gd name="connsiteX150" fmla="*/ 1479809 w 2009005"/>
              <a:gd name="connsiteY150" fmla="*/ 878447 h 976997"/>
              <a:gd name="connsiteX151" fmla="*/ 1468517 w 2009005"/>
              <a:gd name="connsiteY151" fmla="*/ 873827 h 976997"/>
              <a:gd name="connsiteX152" fmla="*/ 1395117 w 2009005"/>
              <a:gd name="connsiteY152" fmla="*/ 794781 h 976997"/>
              <a:gd name="connsiteX153" fmla="*/ 1402303 w 2009005"/>
              <a:gd name="connsiteY153" fmla="*/ 708036 h 976997"/>
              <a:gd name="connsiteX154" fmla="*/ 1459791 w 2009005"/>
              <a:gd name="connsiteY154" fmla="*/ 666973 h 976997"/>
              <a:gd name="connsiteX155" fmla="*/ 1517279 w 2009005"/>
              <a:gd name="connsiteY155" fmla="*/ 688531 h 976997"/>
              <a:gd name="connsiteX156" fmla="*/ 1515739 w 2009005"/>
              <a:gd name="connsiteY156" fmla="*/ 703930 h 976997"/>
              <a:gd name="connsiteX157" fmla="*/ 1500340 w 2009005"/>
              <a:gd name="connsiteY157" fmla="*/ 702390 h 976997"/>
              <a:gd name="connsiteX158" fmla="*/ 1461844 w 2009005"/>
              <a:gd name="connsiteY158" fmla="*/ 688531 h 976997"/>
              <a:gd name="connsiteX159" fmla="*/ 1421295 w 2009005"/>
              <a:gd name="connsiteY159" fmla="*/ 717789 h 976997"/>
              <a:gd name="connsiteX160" fmla="*/ 1415648 w 2009005"/>
              <a:gd name="connsiteY160" fmla="*/ 787595 h 976997"/>
              <a:gd name="connsiteX161" fmla="*/ 1477756 w 2009005"/>
              <a:gd name="connsiteY161" fmla="*/ 854322 h 976997"/>
              <a:gd name="connsiteX162" fmla="*/ 1628148 w 2009005"/>
              <a:gd name="connsiteY162" fmla="*/ 849190 h 976997"/>
              <a:gd name="connsiteX163" fmla="*/ 1705141 w 2009005"/>
              <a:gd name="connsiteY163" fmla="*/ 784516 h 976997"/>
              <a:gd name="connsiteX164" fmla="*/ 1753390 w 2009005"/>
              <a:gd name="connsiteY164" fmla="*/ 737807 h 976997"/>
              <a:gd name="connsiteX165" fmla="*/ 1833975 w 2009005"/>
              <a:gd name="connsiteY165" fmla="*/ 702903 h 976997"/>
              <a:gd name="connsiteX166" fmla="*/ 1917641 w 2009005"/>
              <a:gd name="connsiteY166" fmla="*/ 735754 h 976997"/>
              <a:gd name="connsiteX167" fmla="*/ 1990527 w 2009005"/>
              <a:gd name="connsiteY167" fmla="*/ 764498 h 976997"/>
              <a:gd name="connsiteX168" fmla="*/ 2009005 w 2009005"/>
              <a:gd name="connsiteY168" fmla="*/ 760391 h 97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2009005" h="976997">
                <a:moveTo>
                  <a:pt x="2009005" y="760391"/>
                </a:moveTo>
                <a:cubicBezTo>
                  <a:pt x="1980261" y="748586"/>
                  <a:pt x="1964350" y="729594"/>
                  <a:pt x="1954084" y="714196"/>
                </a:cubicBezTo>
                <a:cubicBezTo>
                  <a:pt x="1946898" y="703930"/>
                  <a:pt x="1942278" y="693151"/>
                  <a:pt x="1938172" y="682372"/>
                </a:cubicBezTo>
                <a:cubicBezTo>
                  <a:pt x="1929959" y="662354"/>
                  <a:pt x="1922774" y="645416"/>
                  <a:pt x="1902755" y="637716"/>
                </a:cubicBezTo>
                <a:cubicBezTo>
                  <a:pt x="1865799" y="622831"/>
                  <a:pt x="1818577" y="636176"/>
                  <a:pt x="1786753" y="644902"/>
                </a:cubicBezTo>
                <a:cubicBezTo>
                  <a:pt x="1735938" y="658761"/>
                  <a:pt x="1694875" y="652602"/>
                  <a:pt x="1668698" y="626424"/>
                </a:cubicBezTo>
                <a:cubicBezTo>
                  <a:pt x="1664591" y="631557"/>
                  <a:pt x="1660485" y="636176"/>
                  <a:pt x="1656892" y="640796"/>
                </a:cubicBezTo>
                <a:cubicBezTo>
                  <a:pt x="1641493" y="658761"/>
                  <a:pt x="1626608" y="675699"/>
                  <a:pt x="1624555" y="698284"/>
                </a:cubicBezTo>
                <a:cubicBezTo>
                  <a:pt x="1624042" y="701877"/>
                  <a:pt x="1625069" y="704956"/>
                  <a:pt x="1627121" y="706496"/>
                </a:cubicBezTo>
                <a:cubicBezTo>
                  <a:pt x="1632254" y="710089"/>
                  <a:pt x="1633281" y="716762"/>
                  <a:pt x="1630201" y="721895"/>
                </a:cubicBezTo>
                <a:cubicBezTo>
                  <a:pt x="1628148" y="724975"/>
                  <a:pt x="1624555" y="726514"/>
                  <a:pt x="1620962" y="726514"/>
                </a:cubicBezTo>
                <a:cubicBezTo>
                  <a:pt x="1618909" y="726514"/>
                  <a:pt x="1616856" y="726001"/>
                  <a:pt x="1614803" y="724461"/>
                </a:cubicBezTo>
                <a:cubicBezTo>
                  <a:pt x="1606077" y="718815"/>
                  <a:pt x="1601971" y="708036"/>
                  <a:pt x="1602997" y="696231"/>
                </a:cubicBezTo>
                <a:cubicBezTo>
                  <a:pt x="1606077" y="666973"/>
                  <a:pt x="1623528" y="646442"/>
                  <a:pt x="1640467" y="626937"/>
                </a:cubicBezTo>
                <a:cubicBezTo>
                  <a:pt x="1653299" y="612052"/>
                  <a:pt x="1665105" y="598193"/>
                  <a:pt x="1670751" y="580742"/>
                </a:cubicBezTo>
                <a:cubicBezTo>
                  <a:pt x="1678450" y="556104"/>
                  <a:pt x="1672290" y="528900"/>
                  <a:pt x="1653299" y="505289"/>
                </a:cubicBezTo>
                <a:cubicBezTo>
                  <a:pt x="1617369" y="460633"/>
                  <a:pt x="1542943" y="434456"/>
                  <a:pt x="1489048" y="466792"/>
                </a:cubicBezTo>
                <a:cubicBezTo>
                  <a:pt x="1477242" y="473978"/>
                  <a:pt x="1460817" y="486811"/>
                  <a:pt x="1452605" y="500156"/>
                </a:cubicBezTo>
                <a:cubicBezTo>
                  <a:pt x="1433613" y="541219"/>
                  <a:pt x="1400250" y="563290"/>
                  <a:pt x="1355081" y="565343"/>
                </a:cubicBezTo>
                <a:cubicBezTo>
                  <a:pt x="1350974" y="565343"/>
                  <a:pt x="1346868" y="564830"/>
                  <a:pt x="1342762" y="564317"/>
                </a:cubicBezTo>
                <a:cubicBezTo>
                  <a:pt x="1338656" y="563803"/>
                  <a:pt x="1330443" y="562777"/>
                  <a:pt x="1327877" y="564317"/>
                </a:cubicBezTo>
                <a:cubicBezTo>
                  <a:pt x="1327877" y="564317"/>
                  <a:pt x="1327877" y="565343"/>
                  <a:pt x="1327877" y="566370"/>
                </a:cubicBezTo>
                <a:cubicBezTo>
                  <a:pt x="1327877" y="574069"/>
                  <a:pt x="1328390" y="581768"/>
                  <a:pt x="1328903" y="589467"/>
                </a:cubicBezTo>
                <a:cubicBezTo>
                  <a:pt x="1330956" y="615132"/>
                  <a:pt x="1333010" y="641309"/>
                  <a:pt x="1317611" y="667487"/>
                </a:cubicBezTo>
                <a:cubicBezTo>
                  <a:pt x="1276548" y="737807"/>
                  <a:pt x="1189290" y="766037"/>
                  <a:pt x="1126669" y="768604"/>
                </a:cubicBezTo>
                <a:cubicBezTo>
                  <a:pt x="1123589" y="768604"/>
                  <a:pt x="1120510" y="768604"/>
                  <a:pt x="1117430" y="768604"/>
                </a:cubicBezTo>
                <a:cubicBezTo>
                  <a:pt x="1041464" y="768604"/>
                  <a:pt x="947019" y="730108"/>
                  <a:pt x="906983" y="653115"/>
                </a:cubicBezTo>
                <a:cubicBezTo>
                  <a:pt x="904417" y="647982"/>
                  <a:pt x="906470" y="641309"/>
                  <a:pt x="911603" y="638229"/>
                </a:cubicBezTo>
                <a:cubicBezTo>
                  <a:pt x="916736" y="635663"/>
                  <a:pt x="923408" y="637716"/>
                  <a:pt x="926488" y="642849"/>
                </a:cubicBezTo>
                <a:cubicBezTo>
                  <a:pt x="963958" y="714709"/>
                  <a:pt x="1054809" y="749099"/>
                  <a:pt x="1125642" y="746019"/>
                </a:cubicBezTo>
                <a:cubicBezTo>
                  <a:pt x="1182617" y="743453"/>
                  <a:pt x="1261663" y="718815"/>
                  <a:pt x="1298106" y="655681"/>
                </a:cubicBezTo>
                <a:cubicBezTo>
                  <a:pt x="1309912" y="635150"/>
                  <a:pt x="1308372" y="614619"/>
                  <a:pt x="1306832" y="590494"/>
                </a:cubicBezTo>
                <a:cubicBezTo>
                  <a:pt x="1306319" y="582795"/>
                  <a:pt x="1305805" y="574582"/>
                  <a:pt x="1305292" y="566370"/>
                </a:cubicBezTo>
                <a:cubicBezTo>
                  <a:pt x="1305292" y="558157"/>
                  <a:pt x="1307345" y="551998"/>
                  <a:pt x="1312478" y="547378"/>
                </a:cubicBezTo>
                <a:cubicBezTo>
                  <a:pt x="1321204" y="539679"/>
                  <a:pt x="1334036" y="540705"/>
                  <a:pt x="1344302" y="542245"/>
                </a:cubicBezTo>
                <a:cubicBezTo>
                  <a:pt x="1347895" y="542759"/>
                  <a:pt x="1350974" y="542759"/>
                  <a:pt x="1353541" y="542759"/>
                </a:cubicBezTo>
                <a:cubicBezTo>
                  <a:pt x="1389471" y="541219"/>
                  <a:pt x="1415135" y="524794"/>
                  <a:pt x="1430534" y="492970"/>
                </a:cubicBezTo>
                <a:cubicBezTo>
                  <a:pt x="1430534" y="492457"/>
                  <a:pt x="1431047" y="491430"/>
                  <a:pt x="1431560" y="490917"/>
                </a:cubicBezTo>
                <a:cubicBezTo>
                  <a:pt x="1432073" y="490404"/>
                  <a:pt x="1432587" y="489377"/>
                  <a:pt x="1432587" y="488864"/>
                </a:cubicBezTo>
                <a:cubicBezTo>
                  <a:pt x="1432587" y="488864"/>
                  <a:pt x="1432587" y="488350"/>
                  <a:pt x="1432587" y="488350"/>
                </a:cubicBezTo>
                <a:cubicBezTo>
                  <a:pt x="1460304" y="424703"/>
                  <a:pt x="1440286" y="329232"/>
                  <a:pt x="1403843" y="286116"/>
                </a:cubicBezTo>
                <a:cubicBezTo>
                  <a:pt x="1369966" y="246593"/>
                  <a:pt x="1299133" y="216310"/>
                  <a:pt x="1247291" y="234788"/>
                </a:cubicBezTo>
                <a:cubicBezTo>
                  <a:pt x="1227786" y="241461"/>
                  <a:pt x="1211874" y="228628"/>
                  <a:pt x="1199042" y="217849"/>
                </a:cubicBezTo>
                <a:cubicBezTo>
                  <a:pt x="1195449" y="214770"/>
                  <a:pt x="1191856" y="211690"/>
                  <a:pt x="1188263" y="209637"/>
                </a:cubicBezTo>
                <a:cubicBezTo>
                  <a:pt x="1164139" y="193725"/>
                  <a:pt x="1127183" y="189105"/>
                  <a:pt x="1093306" y="197831"/>
                </a:cubicBezTo>
                <a:cubicBezTo>
                  <a:pt x="1067641" y="204504"/>
                  <a:pt x="1032738" y="221442"/>
                  <a:pt x="1010667" y="264045"/>
                </a:cubicBezTo>
                <a:cubicBezTo>
                  <a:pt x="1032738" y="304595"/>
                  <a:pt x="1029145" y="354896"/>
                  <a:pt x="1017339" y="392366"/>
                </a:cubicBezTo>
                <a:cubicBezTo>
                  <a:pt x="1017339" y="393393"/>
                  <a:pt x="1017339" y="394419"/>
                  <a:pt x="1017339" y="395446"/>
                </a:cubicBezTo>
                <a:cubicBezTo>
                  <a:pt x="1012720" y="441128"/>
                  <a:pt x="1051216" y="493997"/>
                  <a:pt x="1099978" y="508369"/>
                </a:cubicBezTo>
                <a:cubicBezTo>
                  <a:pt x="1148740" y="522740"/>
                  <a:pt x="1216494" y="505802"/>
                  <a:pt x="1235999" y="457553"/>
                </a:cubicBezTo>
                <a:cubicBezTo>
                  <a:pt x="1243185" y="439075"/>
                  <a:pt x="1243185" y="419570"/>
                  <a:pt x="1234972" y="401092"/>
                </a:cubicBezTo>
                <a:cubicBezTo>
                  <a:pt x="1224193" y="376454"/>
                  <a:pt x="1201095" y="355923"/>
                  <a:pt x="1173378" y="345144"/>
                </a:cubicBezTo>
                <a:cubicBezTo>
                  <a:pt x="1159519" y="340011"/>
                  <a:pt x="1131289" y="334365"/>
                  <a:pt x="1115377" y="342578"/>
                </a:cubicBezTo>
                <a:cubicBezTo>
                  <a:pt x="1110244" y="345144"/>
                  <a:pt x="1107677" y="348737"/>
                  <a:pt x="1106138" y="353870"/>
                </a:cubicBezTo>
                <a:cubicBezTo>
                  <a:pt x="1105111" y="358489"/>
                  <a:pt x="1105625" y="362596"/>
                  <a:pt x="1108191" y="366702"/>
                </a:cubicBezTo>
                <a:cubicBezTo>
                  <a:pt x="1112810" y="373888"/>
                  <a:pt x="1123076" y="380561"/>
                  <a:pt x="1135395" y="383127"/>
                </a:cubicBezTo>
                <a:cubicBezTo>
                  <a:pt x="1141554" y="384667"/>
                  <a:pt x="1145147" y="390313"/>
                  <a:pt x="1143607" y="396473"/>
                </a:cubicBezTo>
                <a:cubicBezTo>
                  <a:pt x="1142068" y="402119"/>
                  <a:pt x="1136422" y="406225"/>
                  <a:pt x="1130262" y="404685"/>
                </a:cubicBezTo>
                <a:cubicBezTo>
                  <a:pt x="1116403" y="401605"/>
                  <a:pt x="1098438" y="392880"/>
                  <a:pt x="1089199" y="377994"/>
                </a:cubicBezTo>
                <a:cubicBezTo>
                  <a:pt x="1083553" y="368755"/>
                  <a:pt x="1082013" y="359003"/>
                  <a:pt x="1084580" y="348224"/>
                </a:cubicBezTo>
                <a:cubicBezTo>
                  <a:pt x="1087660" y="336932"/>
                  <a:pt x="1094332" y="328206"/>
                  <a:pt x="1105111" y="322559"/>
                </a:cubicBezTo>
                <a:cubicBezTo>
                  <a:pt x="1129235" y="310241"/>
                  <a:pt x="1165165" y="318453"/>
                  <a:pt x="1181077" y="324613"/>
                </a:cubicBezTo>
                <a:cubicBezTo>
                  <a:pt x="1214441" y="337445"/>
                  <a:pt x="1242158" y="362596"/>
                  <a:pt x="1254990" y="392366"/>
                </a:cubicBezTo>
                <a:cubicBezTo>
                  <a:pt x="1265256" y="416491"/>
                  <a:pt x="1265769" y="441642"/>
                  <a:pt x="1256017" y="465766"/>
                </a:cubicBezTo>
                <a:cubicBezTo>
                  <a:pt x="1237539" y="511962"/>
                  <a:pt x="1185697" y="535573"/>
                  <a:pt x="1135908" y="535573"/>
                </a:cubicBezTo>
                <a:cubicBezTo>
                  <a:pt x="1121536" y="535573"/>
                  <a:pt x="1107164" y="533519"/>
                  <a:pt x="1093819" y="529413"/>
                </a:cubicBezTo>
                <a:cubicBezTo>
                  <a:pt x="1048137" y="516068"/>
                  <a:pt x="1011180" y="475518"/>
                  <a:pt x="999375" y="432402"/>
                </a:cubicBezTo>
                <a:cubicBezTo>
                  <a:pt x="969604" y="482704"/>
                  <a:pt x="915709" y="523767"/>
                  <a:pt x="854628" y="542245"/>
                </a:cubicBezTo>
                <a:cubicBezTo>
                  <a:pt x="805866" y="557131"/>
                  <a:pt x="715528" y="559697"/>
                  <a:pt x="680111" y="503749"/>
                </a:cubicBezTo>
                <a:cubicBezTo>
                  <a:pt x="672926" y="492457"/>
                  <a:pt x="671899" y="481165"/>
                  <a:pt x="670872" y="470386"/>
                </a:cubicBezTo>
                <a:cubicBezTo>
                  <a:pt x="670359" y="463200"/>
                  <a:pt x="669333" y="456013"/>
                  <a:pt x="666766" y="450881"/>
                </a:cubicBezTo>
                <a:cubicBezTo>
                  <a:pt x="663686" y="444721"/>
                  <a:pt x="661633" y="444208"/>
                  <a:pt x="651368" y="443181"/>
                </a:cubicBezTo>
                <a:cubicBezTo>
                  <a:pt x="649314" y="443181"/>
                  <a:pt x="646748" y="442668"/>
                  <a:pt x="644695" y="442668"/>
                </a:cubicBezTo>
                <a:cubicBezTo>
                  <a:pt x="611845" y="438048"/>
                  <a:pt x="585667" y="418030"/>
                  <a:pt x="572835" y="387233"/>
                </a:cubicBezTo>
                <a:cubicBezTo>
                  <a:pt x="557950" y="351817"/>
                  <a:pt x="563083" y="309727"/>
                  <a:pt x="586180" y="278930"/>
                </a:cubicBezTo>
                <a:cubicBezTo>
                  <a:pt x="610305" y="246593"/>
                  <a:pt x="651881" y="229142"/>
                  <a:pt x="697563" y="231195"/>
                </a:cubicBezTo>
                <a:cubicBezTo>
                  <a:pt x="741706" y="233248"/>
                  <a:pt x="779689" y="254806"/>
                  <a:pt x="799707" y="287656"/>
                </a:cubicBezTo>
                <a:cubicBezTo>
                  <a:pt x="802787" y="292789"/>
                  <a:pt x="801247" y="299462"/>
                  <a:pt x="796114" y="302541"/>
                </a:cubicBezTo>
                <a:cubicBezTo>
                  <a:pt x="790981" y="305621"/>
                  <a:pt x="784308" y="304081"/>
                  <a:pt x="781229" y="298948"/>
                </a:cubicBezTo>
                <a:cubicBezTo>
                  <a:pt x="764803" y="272258"/>
                  <a:pt x="733493" y="254806"/>
                  <a:pt x="696537" y="252753"/>
                </a:cubicBezTo>
                <a:cubicBezTo>
                  <a:pt x="659067" y="250700"/>
                  <a:pt x="623137" y="265585"/>
                  <a:pt x="604145" y="291762"/>
                </a:cubicBezTo>
                <a:cubicBezTo>
                  <a:pt x="585667" y="315887"/>
                  <a:pt x="581561" y="350277"/>
                  <a:pt x="593367" y="378508"/>
                </a:cubicBezTo>
                <a:cubicBezTo>
                  <a:pt x="603119" y="402119"/>
                  <a:pt x="622624" y="417517"/>
                  <a:pt x="647775" y="420597"/>
                </a:cubicBezTo>
                <a:cubicBezTo>
                  <a:pt x="649828" y="421110"/>
                  <a:pt x="651881" y="421110"/>
                  <a:pt x="653934" y="421110"/>
                </a:cubicBezTo>
                <a:cubicBezTo>
                  <a:pt x="665226" y="422137"/>
                  <a:pt x="678572" y="423677"/>
                  <a:pt x="686784" y="441128"/>
                </a:cubicBezTo>
                <a:cubicBezTo>
                  <a:pt x="690891" y="450367"/>
                  <a:pt x="691917" y="459093"/>
                  <a:pt x="692944" y="467819"/>
                </a:cubicBezTo>
                <a:cubicBezTo>
                  <a:pt x="693970" y="477058"/>
                  <a:pt x="694483" y="484757"/>
                  <a:pt x="699103" y="491430"/>
                </a:cubicBezTo>
                <a:cubicBezTo>
                  <a:pt x="726307" y="534546"/>
                  <a:pt x="803300" y="534546"/>
                  <a:pt x="848982" y="520687"/>
                </a:cubicBezTo>
                <a:cubicBezTo>
                  <a:pt x="917249" y="500156"/>
                  <a:pt x="974737" y="449341"/>
                  <a:pt x="995781" y="390826"/>
                </a:cubicBezTo>
                <a:cubicBezTo>
                  <a:pt x="1007587" y="357463"/>
                  <a:pt x="1012720" y="305108"/>
                  <a:pt x="988596" y="268151"/>
                </a:cubicBezTo>
                <a:cubicBezTo>
                  <a:pt x="972170" y="242487"/>
                  <a:pt x="937780" y="201424"/>
                  <a:pt x="895691" y="211177"/>
                </a:cubicBezTo>
                <a:cubicBezTo>
                  <a:pt x="895691" y="211177"/>
                  <a:pt x="895691" y="211177"/>
                  <a:pt x="895691" y="211177"/>
                </a:cubicBezTo>
                <a:cubicBezTo>
                  <a:pt x="890045" y="212717"/>
                  <a:pt x="883885" y="208610"/>
                  <a:pt x="882346" y="202964"/>
                </a:cubicBezTo>
                <a:cubicBezTo>
                  <a:pt x="881832" y="199884"/>
                  <a:pt x="882346" y="196805"/>
                  <a:pt x="883885" y="194238"/>
                </a:cubicBezTo>
                <a:cubicBezTo>
                  <a:pt x="884912" y="183973"/>
                  <a:pt x="878239" y="143423"/>
                  <a:pt x="876186" y="136237"/>
                </a:cubicBezTo>
                <a:cubicBezTo>
                  <a:pt x="851549" y="54625"/>
                  <a:pt x="760697" y="13562"/>
                  <a:pt x="684218" y="2270"/>
                </a:cubicBezTo>
                <a:cubicBezTo>
                  <a:pt x="596959" y="-10049"/>
                  <a:pt x="504055" y="28447"/>
                  <a:pt x="446567" y="101334"/>
                </a:cubicBezTo>
                <a:cubicBezTo>
                  <a:pt x="439381" y="110573"/>
                  <a:pt x="432708" y="120325"/>
                  <a:pt x="427062" y="130078"/>
                </a:cubicBezTo>
                <a:cubicBezTo>
                  <a:pt x="408071" y="162415"/>
                  <a:pt x="397292" y="197831"/>
                  <a:pt x="396778" y="232222"/>
                </a:cubicBezTo>
                <a:cubicBezTo>
                  <a:pt x="395752" y="264558"/>
                  <a:pt x="406018" y="288169"/>
                  <a:pt x="417310" y="315887"/>
                </a:cubicBezTo>
                <a:cubicBezTo>
                  <a:pt x="419876" y="321533"/>
                  <a:pt x="421929" y="327179"/>
                  <a:pt x="424496" y="333338"/>
                </a:cubicBezTo>
                <a:cubicBezTo>
                  <a:pt x="426036" y="336418"/>
                  <a:pt x="427062" y="338985"/>
                  <a:pt x="428089" y="342064"/>
                </a:cubicBezTo>
                <a:cubicBezTo>
                  <a:pt x="429629" y="347711"/>
                  <a:pt x="427062" y="353870"/>
                  <a:pt x="421416" y="355923"/>
                </a:cubicBezTo>
                <a:cubicBezTo>
                  <a:pt x="415770" y="357976"/>
                  <a:pt x="409610" y="354896"/>
                  <a:pt x="407557" y="349250"/>
                </a:cubicBezTo>
                <a:cubicBezTo>
                  <a:pt x="406531" y="346684"/>
                  <a:pt x="405504" y="344117"/>
                  <a:pt x="404478" y="342064"/>
                </a:cubicBezTo>
                <a:cubicBezTo>
                  <a:pt x="397805" y="327692"/>
                  <a:pt x="384460" y="316400"/>
                  <a:pt x="365468" y="308701"/>
                </a:cubicBezTo>
                <a:cubicBezTo>
                  <a:pt x="321839" y="291249"/>
                  <a:pt x="259732" y="298435"/>
                  <a:pt x="228934" y="315374"/>
                </a:cubicBezTo>
                <a:cubicBezTo>
                  <a:pt x="174526" y="345657"/>
                  <a:pt x="131924" y="408791"/>
                  <a:pt x="128331" y="465766"/>
                </a:cubicBezTo>
                <a:cubicBezTo>
                  <a:pt x="126791" y="487837"/>
                  <a:pt x="135003" y="499643"/>
                  <a:pt x="146295" y="516068"/>
                </a:cubicBezTo>
                <a:cubicBezTo>
                  <a:pt x="150915" y="522740"/>
                  <a:pt x="155535" y="529413"/>
                  <a:pt x="160154" y="537626"/>
                </a:cubicBezTo>
                <a:cubicBezTo>
                  <a:pt x="160154" y="537626"/>
                  <a:pt x="160154" y="537626"/>
                  <a:pt x="160154" y="537626"/>
                </a:cubicBezTo>
                <a:cubicBezTo>
                  <a:pt x="163234" y="542759"/>
                  <a:pt x="161181" y="549431"/>
                  <a:pt x="156048" y="552511"/>
                </a:cubicBezTo>
                <a:cubicBezTo>
                  <a:pt x="151942" y="554564"/>
                  <a:pt x="147835" y="554051"/>
                  <a:pt x="144243" y="551998"/>
                </a:cubicBezTo>
                <a:cubicBezTo>
                  <a:pt x="135517" y="551998"/>
                  <a:pt x="108826" y="562263"/>
                  <a:pt x="103693" y="565343"/>
                </a:cubicBezTo>
                <a:cubicBezTo>
                  <a:pt x="44152" y="601786"/>
                  <a:pt x="523" y="672620"/>
                  <a:pt x="9" y="734214"/>
                </a:cubicBezTo>
                <a:cubicBezTo>
                  <a:pt x="-504" y="777330"/>
                  <a:pt x="20028" y="813260"/>
                  <a:pt x="59037" y="837384"/>
                </a:cubicBezTo>
                <a:cubicBezTo>
                  <a:pt x="94454" y="859455"/>
                  <a:pt x="137056" y="871774"/>
                  <a:pt x="177606" y="870747"/>
                </a:cubicBezTo>
                <a:cubicBezTo>
                  <a:pt x="195571" y="870234"/>
                  <a:pt x="212509" y="866641"/>
                  <a:pt x="230987" y="862535"/>
                </a:cubicBezTo>
                <a:cubicBezTo>
                  <a:pt x="255625" y="857402"/>
                  <a:pt x="281289" y="851756"/>
                  <a:pt x="307980" y="855349"/>
                </a:cubicBezTo>
                <a:cubicBezTo>
                  <a:pt x="348530" y="860482"/>
                  <a:pt x="386513" y="876394"/>
                  <a:pt x="422956" y="891279"/>
                </a:cubicBezTo>
                <a:cubicBezTo>
                  <a:pt x="457859" y="905651"/>
                  <a:pt x="493276" y="920536"/>
                  <a:pt x="530746" y="925669"/>
                </a:cubicBezTo>
                <a:cubicBezTo>
                  <a:pt x="552817" y="928749"/>
                  <a:pt x="628270" y="935935"/>
                  <a:pt x="673439" y="895385"/>
                </a:cubicBezTo>
                <a:cubicBezTo>
                  <a:pt x="737086" y="837897"/>
                  <a:pt x="747865" y="735754"/>
                  <a:pt x="697050" y="671593"/>
                </a:cubicBezTo>
                <a:cubicBezTo>
                  <a:pt x="662660" y="628990"/>
                  <a:pt x="609278" y="599220"/>
                  <a:pt x="553844" y="592547"/>
                </a:cubicBezTo>
                <a:cubicBezTo>
                  <a:pt x="511754" y="587414"/>
                  <a:pt x="470691" y="598193"/>
                  <a:pt x="444001" y="620265"/>
                </a:cubicBezTo>
                <a:cubicBezTo>
                  <a:pt x="410637" y="647982"/>
                  <a:pt x="404478" y="695717"/>
                  <a:pt x="430142" y="726514"/>
                </a:cubicBezTo>
                <a:cubicBezTo>
                  <a:pt x="437841" y="736267"/>
                  <a:pt x="448620" y="743453"/>
                  <a:pt x="459399" y="747046"/>
                </a:cubicBezTo>
                <a:cubicBezTo>
                  <a:pt x="481984" y="754232"/>
                  <a:pt x="508161" y="747046"/>
                  <a:pt x="529719" y="741400"/>
                </a:cubicBezTo>
                <a:cubicBezTo>
                  <a:pt x="535365" y="739860"/>
                  <a:pt x="541525" y="743453"/>
                  <a:pt x="543064" y="749099"/>
                </a:cubicBezTo>
                <a:cubicBezTo>
                  <a:pt x="544605" y="754745"/>
                  <a:pt x="541011" y="760905"/>
                  <a:pt x="535365" y="762444"/>
                </a:cubicBezTo>
                <a:cubicBezTo>
                  <a:pt x="511241" y="769117"/>
                  <a:pt x="481470" y="776816"/>
                  <a:pt x="452726" y="768090"/>
                </a:cubicBezTo>
                <a:cubicBezTo>
                  <a:pt x="437328" y="763471"/>
                  <a:pt x="423983" y="753718"/>
                  <a:pt x="413203" y="740886"/>
                </a:cubicBezTo>
                <a:cubicBezTo>
                  <a:pt x="379840" y="700337"/>
                  <a:pt x="387539" y="639256"/>
                  <a:pt x="430142" y="603840"/>
                </a:cubicBezTo>
                <a:cubicBezTo>
                  <a:pt x="461452" y="577662"/>
                  <a:pt x="508675" y="565343"/>
                  <a:pt x="556923" y="570989"/>
                </a:cubicBezTo>
                <a:cubicBezTo>
                  <a:pt x="618004" y="578175"/>
                  <a:pt x="677032" y="610512"/>
                  <a:pt x="715015" y="657734"/>
                </a:cubicBezTo>
                <a:cubicBezTo>
                  <a:pt x="757104" y="710089"/>
                  <a:pt x="763264" y="782463"/>
                  <a:pt x="737086" y="843543"/>
                </a:cubicBezTo>
                <a:cubicBezTo>
                  <a:pt x="785335" y="830198"/>
                  <a:pt x="846416" y="853809"/>
                  <a:pt x="875160" y="882553"/>
                </a:cubicBezTo>
                <a:cubicBezTo>
                  <a:pt x="921355" y="929775"/>
                  <a:pt x="973197" y="975457"/>
                  <a:pt x="1046597" y="976997"/>
                </a:cubicBezTo>
                <a:cubicBezTo>
                  <a:pt x="1047110" y="976997"/>
                  <a:pt x="1048137" y="976997"/>
                  <a:pt x="1048650" y="976997"/>
                </a:cubicBezTo>
                <a:cubicBezTo>
                  <a:pt x="1099465" y="976997"/>
                  <a:pt x="1141041" y="945174"/>
                  <a:pt x="1181077" y="914376"/>
                </a:cubicBezTo>
                <a:cubicBezTo>
                  <a:pt x="1185184" y="911297"/>
                  <a:pt x="1188777" y="908217"/>
                  <a:pt x="1192883" y="905651"/>
                </a:cubicBezTo>
                <a:cubicBezTo>
                  <a:pt x="1220087" y="885120"/>
                  <a:pt x="1278601" y="853809"/>
                  <a:pt x="1326337" y="866128"/>
                </a:cubicBezTo>
                <a:cubicBezTo>
                  <a:pt x="1347895" y="871774"/>
                  <a:pt x="1363807" y="885633"/>
                  <a:pt x="1373559" y="907191"/>
                </a:cubicBezTo>
                <a:cubicBezTo>
                  <a:pt x="1376126" y="912837"/>
                  <a:pt x="1373559" y="918996"/>
                  <a:pt x="1367913" y="921563"/>
                </a:cubicBezTo>
                <a:cubicBezTo>
                  <a:pt x="1362267" y="924129"/>
                  <a:pt x="1356107" y="921563"/>
                  <a:pt x="1353541" y="915917"/>
                </a:cubicBezTo>
                <a:cubicBezTo>
                  <a:pt x="1346868" y="900518"/>
                  <a:pt x="1336089" y="891279"/>
                  <a:pt x="1320691" y="887172"/>
                </a:cubicBezTo>
                <a:cubicBezTo>
                  <a:pt x="1300159" y="882040"/>
                  <a:pt x="1272955" y="887686"/>
                  <a:pt x="1247804" y="898978"/>
                </a:cubicBezTo>
                <a:cubicBezTo>
                  <a:pt x="1247804" y="900005"/>
                  <a:pt x="1247804" y="900518"/>
                  <a:pt x="1247804" y="901544"/>
                </a:cubicBezTo>
                <a:cubicBezTo>
                  <a:pt x="1245238" y="914890"/>
                  <a:pt x="1275522" y="936961"/>
                  <a:pt x="1296566" y="945174"/>
                </a:cubicBezTo>
                <a:cubicBezTo>
                  <a:pt x="1321204" y="954926"/>
                  <a:pt x="1352001" y="958006"/>
                  <a:pt x="1383825" y="953899"/>
                </a:cubicBezTo>
                <a:cubicBezTo>
                  <a:pt x="1425914" y="948253"/>
                  <a:pt x="1472623" y="925669"/>
                  <a:pt x="1479809" y="878447"/>
                </a:cubicBezTo>
                <a:cubicBezTo>
                  <a:pt x="1476216" y="876907"/>
                  <a:pt x="1472109" y="875367"/>
                  <a:pt x="1468517" y="873827"/>
                </a:cubicBezTo>
                <a:cubicBezTo>
                  <a:pt x="1433100" y="856889"/>
                  <a:pt x="1406409" y="828145"/>
                  <a:pt x="1395117" y="794781"/>
                </a:cubicBezTo>
                <a:cubicBezTo>
                  <a:pt x="1385365" y="766037"/>
                  <a:pt x="1387931" y="735754"/>
                  <a:pt x="1402303" y="708036"/>
                </a:cubicBezTo>
                <a:cubicBezTo>
                  <a:pt x="1414108" y="684425"/>
                  <a:pt x="1435153" y="669540"/>
                  <a:pt x="1459791" y="666973"/>
                </a:cubicBezTo>
                <a:cubicBezTo>
                  <a:pt x="1482375" y="664407"/>
                  <a:pt x="1504447" y="672620"/>
                  <a:pt x="1517279" y="688531"/>
                </a:cubicBezTo>
                <a:cubicBezTo>
                  <a:pt x="1520872" y="693151"/>
                  <a:pt x="1520358" y="700337"/>
                  <a:pt x="1515739" y="703930"/>
                </a:cubicBezTo>
                <a:cubicBezTo>
                  <a:pt x="1511119" y="707523"/>
                  <a:pt x="1503933" y="707010"/>
                  <a:pt x="1500340" y="702390"/>
                </a:cubicBezTo>
                <a:cubicBezTo>
                  <a:pt x="1492128" y="692638"/>
                  <a:pt x="1477242" y="686992"/>
                  <a:pt x="1461844" y="688531"/>
                </a:cubicBezTo>
                <a:cubicBezTo>
                  <a:pt x="1451578" y="689558"/>
                  <a:pt x="1433100" y="694691"/>
                  <a:pt x="1421295" y="717789"/>
                </a:cubicBezTo>
                <a:cubicBezTo>
                  <a:pt x="1409489" y="740373"/>
                  <a:pt x="1407949" y="764498"/>
                  <a:pt x="1415648" y="787595"/>
                </a:cubicBezTo>
                <a:cubicBezTo>
                  <a:pt x="1424888" y="815313"/>
                  <a:pt x="1447472" y="839950"/>
                  <a:pt x="1477756" y="854322"/>
                </a:cubicBezTo>
                <a:cubicBezTo>
                  <a:pt x="1522412" y="875880"/>
                  <a:pt x="1577333" y="873827"/>
                  <a:pt x="1628148" y="849190"/>
                </a:cubicBezTo>
                <a:cubicBezTo>
                  <a:pt x="1657919" y="834817"/>
                  <a:pt x="1681016" y="810180"/>
                  <a:pt x="1705141" y="784516"/>
                </a:cubicBezTo>
                <a:cubicBezTo>
                  <a:pt x="1720539" y="768604"/>
                  <a:pt x="1735938" y="751665"/>
                  <a:pt x="1753390" y="737807"/>
                </a:cubicBezTo>
                <a:cubicBezTo>
                  <a:pt x="1771355" y="723435"/>
                  <a:pt x="1799585" y="703930"/>
                  <a:pt x="1833975" y="702903"/>
                </a:cubicBezTo>
                <a:cubicBezTo>
                  <a:pt x="1867339" y="701877"/>
                  <a:pt x="1893003" y="718815"/>
                  <a:pt x="1917641" y="735754"/>
                </a:cubicBezTo>
                <a:cubicBezTo>
                  <a:pt x="1941252" y="751665"/>
                  <a:pt x="1963323" y="766551"/>
                  <a:pt x="1990527" y="764498"/>
                </a:cubicBezTo>
                <a:cubicBezTo>
                  <a:pt x="1994633" y="763984"/>
                  <a:pt x="2001819" y="762444"/>
                  <a:pt x="2009005" y="760391"/>
                </a:cubicBezTo>
                <a:close/>
              </a:path>
            </a:pathLst>
          </a:custGeom>
          <a:solidFill>
            <a:srgbClr val="013278">
              <a:alpha val="10000"/>
            </a:srgbClr>
          </a:solidFill>
          <a:ln w="5130" cap="flat">
            <a:noFill/>
            <a:prstDash val="solid"/>
            <a:miter/>
          </a:ln>
        </p:spPr>
        <p:txBody>
          <a:bodyPr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pic>
        <p:nvPicPr>
          <p:cNvPr id="3" name="图片 2">
            <a:extLst>
              <a:ext uri="{FF2B5EF4-FFF2-40B4-BE49-F238E27FC236}">
                <a16:creationId xmlns:a16="http://schemas.microsoft.com/office/drawing/2014/main" id="{E86D2F78-65FE-AE78-B53A-8BAE6C4C8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11" y="1919287"/>
            <a:ext cx="4514850" cy="3019425"/>
          </a:xfrm>
          <a:prstGeom prst="rect">
            <a:avLst/>
          </a:prstGeom>
        </p:spPr>
      </p:pic>
      <p:sp>
        <p:nvSpPr>
          <p:cNvPr id="4" name="文本框 3">
            <a:extLst>
              <a:ext uri="{FF2B5EF4-FFF2-40B4-BE49-F238E27FC236}">
                <a16:creationId xmlns:a16="http://schemas.microsoft.com/office/drawing/2014/main" id="{1D0DA552-A6ED-A9DC-94C0-F1BFD0B28078}"/>
              </a:ext>
            </a:extLst>
          </p:cNvPr>
          <p:cNvSpPr txBox="1"/>
          <p:nvPr/>
        </p:nvSpPr>
        <p:spPr>
          <a:xfrm>
            <a:off x="5191638" y="2091086"/>
            <a:ext cx="6797964" cy="295465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effectLst/>
                <a:latin typeface="Times New Roman" panose="02020603050405020304" pitchFamily="18" charset="0"/>
                <a:ea typeface="楷体" panose="02010609060101010101" pitchFamily="49" charset="-122"/>
              </a:rPr>
              <a:t>In the spring of 1909, an arrogant British boxer named O’Brien came to Shanghai and announced that he was willing to have a match with any Chinese. On learning this, Huo and one of his disciples went to Shanghai to meet the challenge. He also advertised that he was ready to fight any foreign boxers. Startled by Huo’s fearlessness, O’Brien left Shanghai quietly before the date of the match.</a:t>
            </a:r>
            <a:endPar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endParaRPr>
          </a:p>
        </p:txBody>
      </p:sp>
    </p:spTree>
    <p:extLst>
      <p:ext uri="{BB962C8B-B14F-4D97-AF65-F5344CB8AC3E}">
        <p14:creationId xmlns:p14="http://schemas.microsoft.com/office/powerpoint/2010/main" val="8746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sp>
        <p:nvSpPr>
          <p:cNvPr id="221" name="标题 220">
            <a:extLst>
              <a:ext uri="{FF2B5EF4-FFF2-40B4-BE49-F238E27FC236}">
                <a16:creationId xmlns:a16="http://schemas.microsoft.com/office/drawing/2014/main" id="{6ED6C629-8CE1-480A-A177-C64732B5C895}"/>
              </a:ext>
            </a:extLst>
          </p:cNvPr>
          <p:cNvSpPr>
            <a:spLocks noGrp="1"/>
          </p:cNvSpPr>
          <p:nvPr>
            <p:ph type="title"/>
          </p:nvPr>
        </p:nvSpPr>
        <p:spPr>
          <a:xfrm>
            <a:off x="2524784" y="469580"/>
            <a:ext cx="8288871" cy="590931"/>
          </a:xfrm>
        </p:spPr>
        <p:txBody>
          <a:bodyPr wrap="square">
            <a:spAutoFit/>
          </a:bodyPr>
          <a:lstStyle/>
          <a:p>
            <a:r>
              <a:rPr lang="en-US" altLang="zh-CN" dirty="0"/>
              <a:t>Inheriting Martial Arts Education</a:t>
            </a:r>
            <a:endParaRPr lang="zh-CN" altLang="en-US" dirty="0"/>
          </a:p>
        </p:txBody>
      </p:sp>
      <p:sp>
        <p:nvSpPr>
          <p:cNvPr id="31" name="矩形 30">
            <a:extLst>
              <a:ext uri="{FF2B5EF4-FFF2-40B4-BE49-F238E27FC236}">
                <a16:creationId xmlns:a16="http://schemas.microsoft.com/office/drawing/2014/main" id="{71B4A79D-2509-45AA-8184-6A2781A29B46}"/>
              </a:ext>
            </a:extLst>
          </p:cNvPr>
          <p:cNvSpPr/>
          <p:nvPr/>
        </p:nvSpPr>
        <p:spPr>
          <a:xfrm>
            <a:off x="695325" y="3237953"/>
            <a:ext cx="10801350" cy="3067814"/>
          </a:xfrm>
          <a:prstGeom prst="rect">
            <a:avLst/>
          </a:prstGeom>
          <a:gradFill>
            <a:gsLst>
              <a:gs pos="13000">
                <a:schemeClr val="bg1"/>
              </a:gs>
              <a:gs pos="100000">
                <a:schemeClr val="bg1">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dirty="0"/>
          </a:p>
        </p:txBody>
      </p:sp>
      <p:sp>
        <p:nvSpPr>
          <p:cNvPr id="34" name="文本框 33">
            <a:extLst>
              <a:ext uri="{FF2B5EF4-FFF2-40B4-BE49-F238E27FC236}">
                <a16:creationId xmlns:a16="http://schemas.microsoft.com/office/drawing/2014/main" id="{28C1B051-83F7-443D-9F7E-BA8F23F40335}"/>
              </a:ext>
            </a:extLst>
          </p:cNvPr>
          <p:cNvSpPr txBox="1"/>
          <p:nvPr/>
        </p:nvSpPr>
        <p:spPr>
          <a:xfrm>
            <a:off x="1574494" y="4085168"/>
            <a:ext cx="9239161" cy="1873526"/>
          </a:xfrm>
          <a:prstGeom prst="rect">
            <a:avLst/>
          </a:prstGeom>
          <a:noFill/>
        </p:spPr>
        <p:txBody>
          <a:bodyPr wrap="square" lIns="0" tIns="0" rIns="0" bIns="0" rtlCol="0" anchor="t">
            <a:spAutoFit/>
          </a:bodyPr>
          <a:lstStyle/>
          <a:p>
            <a:pPr algn="just">
              <a:lnSpc>
                <a:spcPct val="130000"/>
              </a:lnSpc>
            </a:pPr>
            <a:r>
              <a:rPr lang="en-US" altLang="zh-CN" sz="2400" dirty="0">
                <a:effectLst/>
                <a:latin typeface="Times New Roman" panose="02020603050405020304" pitchFamily="18" charset="0"/>
                <a:ea typeface="楷体" panose="02010609060101010101" pitchFamily="49" charset="-122"/>
              </a:rPr>
              <a:t>Huo thought that </a:t>
            </a:r>
            <a:r>
              <a:rPr lang="en-US" altLang="zh-CN" sz="2400" dirty="0">
                <a:solidFill>
                  <a:schemeClr val="accent5">
                    <a:lumMod val="50000"/>
                  </a:schemeClr>
                </a:solidFill>
                <a:effectLst/>
                <a:latin typeface="Times New Roman" panose="02020603050405020304" pitchFamily="18" charset="0"/>
                <a:ea typeface="楷体" panose="02010609060101010101" pitchFamily="49" charset="-122"/>
              </a:rPr>
              <a:t>if the Chinese people wanted to make their nation strong, they had to build up their bodies.</a:t>
            </a:r>
            <a:r>
              <a:rPr lang="en-US" altLang="zh-CN" sz="2400" dirty="0">
                <a:effectLst/>
                <a:latin typeface="Times New Roman" panose="02020603050405020304" pitchFamily="18" charset="0"/>
                <a:ea typeface="楷体" panose="02010609060101010101" pitchFamily="49" charset="-122"/>
              </a:rPr>
              <a:t> For this purpose he set up a martial arts school where he served as the main coach. </a:t>
            </a:r>
            <a:r>
              <a:rPr lang="en-US" altLang="zh-CN" sz="2400" dirty="0">
                <a:solidFill>
                  <a:schemeClr val="accent5">
                    <a:lumMod val="50000"/>
                  </a:schemeClr>
                </a:solidFill>
                <a:effectLst/>
                <a:latin typeface="Times New Roman" panose="02020603050405020304" pitchFamily="18" charset="0"/>
                <a:ea typeface="楷体" panose="02010609060101010101" pitchFamily="49" charset="-122"/>
              </a:rPr>
              <a:t>In 1910</a:t>
            </a:r>
            <a:r>
              <a:rPr lang="en-US" altLang="zh-CN" sz="2400" dirty="0">
                <a:effectLst/>
                <a:latin typeface="Times New Roman" panose="02020603050405020304" pitchFamily="18" charset="0"/>
                <a:ea typeface="楷体" panose="02010609060101010101" pitchFamily="49" charset="-122"/>
              </a:rPr>
              <a:t>, with the school as the basis, </a:t>
            </a:r>
            <a:r>
              <a:rPr lang="en-US" altLang="zh-CN" sz="2400" dirty="0">
                <a:solidFill>
                  <a:schemeClr val="accent5">
                    <a:lumMod val="50000"/>
                  </a:schemeClr>
                </a:solidFill>
                <a:effectLst/>
                <a:latin typeface="Times New Roman" panose="02020603050405020304" pitchFamily="18" charset="0"/>
                <a:ea typeface="楷体" panose="02010609060101010101" pitchFamily="49" charset="-122"/>
              </a:rPr>
              <a:t>the Chin Woo Athletic Association </a:t>
            </a:r>
            <a:r>
              <a:rPr lang="en-US" altLang="zh-CN" sz="2400" dirty="0">
                <a:effectLst/>
                <a:latin typeface="Times New Roman" panose="02020603050405020304" pitchFamily="18" charset="0"/>
                <a:ea typeface="楷体" panose="02010609060101010101" pitchFamily="49" charset="-122"/>
              </a:rPr>
              <a:t>was established.</a:t>
            </a:r>
            <a:endParaRPr lang="zh-CN" altLang="en-US" sz="2400" dirty="0">
              <a:solidFill>
                <a:schemeClr val="tx1">
                  <a:lumMod val="85000"/>
                  <a:lumOff val="15000"/>
                </a:schemeClr>
              </a:solidFill>
              <a:effectLst/>
            </a:endParaRPr>
          </a:p>
        </p:txBody>
      </p:sp>
      <p:sp>
        <p:nvSpPr>
          <p:cNvPr id="42" name="矩形 41">
            <a:extLst>
              <a:ext uri="{FF2B5EF4-FFF2-40B4-BE49-F238E27FC236}">
                <a16:creationId xmlns:a16="http://schemas.microsoft.com/office/drawing/2014/main" id="{222D0C08-04FC-4D6C-A557-91CA78965F66}"/>
              </a:ext>
            </a:extLst>
          </p:cNvPr>
          <p:cNvSpPr/>
          <p:nvPr/>
        </p:nvSpPr>
        <p:spPr>
          <a:xfrm>
            <a:off x="695325" y="3237953"/>
            <a:ext cx="10800000" cy="108000"/>
          </a:xfrm>
          <a:prstGeom prst="rect">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a:p>
        </p:txBody>
      </p:sp>
      <p:grpSp>
        <p:nvGrpSpPr>
          <p:cNvPr id="7" name="组合 6">
            <a:extLst>
              <a:ext uri="{FF2B5EF4-FFF2-40B4-BE49-F238E27FC236}">
                <a16:creationId xmlns:a16="http://schemas.microsoft.com/office/drawing/2014/main" id="{A3C48149-17F4-4E5E-999E-26DE6E14FA95}"/>
              </a:ext>
            </a:extLst>
          </p:cNvPr>
          <p:cNvGrpSpPr/>
          <p:nvPr/>
        </p:nvGrpSpPr>
        <p:grpSpPr>
          <a:xfrm>
            <a:off x="9674087" y="5444283"/>
            <a:ext cx="1555688" cy="433046"/>
            <a:chOff x="3670359" y="4482855"/>
            <a:chExt cx="3209683" cy="893458"/>
          </a:xfrm>
        </p:grpSpPr>
        <p:sp>
          <p:nvSpPr>
            <p:cNvPr id="62" name="任意多边形: 形状 61">
              <a:extLst>
                <a:ext uri="{FF2B5EF4-FFF2-40B4-BE49-F238E27FC236}">
                  <a16:creationId xmlns:a16="http://schemas.microsoft.com/office/drawing/2014/main" id="{8E267C62-4543-401A-80B8-A9CA06BE2A1E}"/>
                </a:ext>
              </a:extLst>
            </p:cNvPr>
            <p:cNvSpPr/>
            <p:nvPr/>
          </p:nvSpPr>
          <p:spPr>
            <a:xfrm flipH="1">
              <a:off x="6021508" y="5279990"/>
              <a:ext cx="226920" cy="96323"/>
            </a:xfrm>
            <a:custGeom>
              <a:avLst/>
              <a:gdLst>
                <a:gd name="connsiteX0" fmla="*/ 0 w 469210"/>
                <a:gd name="connsiteY0" fmla="*/ 0 h 199171"/>
                <a:gd name="connsiteX1" fmla="*/ 248831 w 469210"/>
                <a:gd name="connsiteY1" fmla="*/ 122544 h 199171"/>
                <a:gd name="connsiteX2" fmla="*/ 469210 w 469210"/>
                <a:gd name="connsiteY2" fmla="*/ 103077 h 199171"/>
                <a:gd name="connsiteX3" fmla="*/ 332191 w 469210"/>
                <a:gd name="connsiteY3" fmla="*/ 140514 h 199171"/>
                <a:gd name="connsiteX4" fmla="*/ 74624 w 469210"/>
                <a:gd name="connsiteY4" fmla="*/ 160230 h 199171"/>
                <a:gd name="connsiteX5" fmla="*/ 174207 w 469210"/>
                <a:gd name="connsiteY5" fmla="*/ 140014 h 199171"/>
                <a:gd name="connsiteX6" fmla="*/ 0 w 469210"/>
                <a:gd name="connsiteY6" fmla="*/ 0 h 19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0" h="199171">
                  <a:moveTo>
                    <a:pt x="0" y="0"/>
                  </a:moveTo>
                  <a:cubicBezTo>
                    <a:pt x="89350" y="25207"/>
                    <a:pt x="176703" y="62894"/>
                    <a:pt x="248831" y="122544"/>
                  </a:cubicBezTo>
                  <a:cubicBezTo>
                    <a:pt x="319962" y="98334"/>
                    <a:pt x="395085" y="99333"/>
                    <a:pt x="469210" y="103077"/>
                  </a:cubicBezTo>
                  <a:cubicBezTo>
                    <a:pt x="432023" y="141262"/>
                    <a:pt x="380610" y="138267"/>
                    <a:pt x="332191" y="140514"/>
                  </a:cubicBezTo>
                  <a:cubicBezTo>
                    <a:pt x="273040" y="228865"/>
                    <a:pt x="154490" y="201910"/>
                    <a:pt x="74624" y="160230"/>
                  </a:cubicBezTo>
                  <a:cubicBezTo>
                    <a:pt x="99582" y="155239"/>
                    <a:pt x="149498" y="145006"/>
                    <a:pt x="174207" y="140014"/>
                  </a:cubicBezTo>
                  <a:cubicBezTo>
                    <a:pt x="128534" y="77869"/>
                    <a:pt x="44425" y="63892"/>
                    <a:pt x="0" y="0"/>
                  </a:cubicBezTo>
                  <a:close/>
                </a:path>
              </a:pathLst>
            </a:custGeom>
            <a:solidFill>
              <a:schemeClr val="tx1">
                <a:lumMod val="75000"/>
                <a:lumOff val="25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63" name="任意多边形: 形状 62">
              <a:extLst>
                <a:ext uri="{FF2B5EF4-FFF2-40B4-BE49-F238E27FC236}">
                  <a16:creationId xmlns:a16="http://schemas.microsoft.com/office/drawing/2014/main" id="{FB88A7F1-B825-4B31-8CF9-F79F3395A908}"/>
                </a:ext>
              </a:extLst>
            </p:cNvPr>
            <p:cNvSpPr/>
            <p:nvPr/>
          </p:nvSpPr>
          <p:spPr>
            <a:xfrm flipH="1">
              <a:off x="6653122" y="4482855"/>
              <a:ext cx="226920" cy="96943"/>
            </a:xfrm>
            <a:custGeom>
              <a:avLst/>
              <a:gdLst>
                <a:gd name="connsiteX0" fmla="*/ 0 w 477196"/>
                <a:gd name="connsiteY0" fmla="*/ 0 h 203865"/>
                <a:gd name="connsiteX1" fmla="*/ 260062 w 477196"/>
                <a:gd name="connsiteY1" fmla="*/ 123292 h 203865"/>
                <a:gd name="connsiteX2" fmla="*/ 477197 w 477196"/>
                <a:gd name="connsiteY2" fmla="*/ 114058 h 203865"/>
                <a:gd name="connsiteX3" fmla="*/ 345918 w 477196"/>
                <a:gd name="connsiteY3" fmla="*/ 146004 h 203865"/>
                <a:gd name="connsiteX4" fmla="*/ 74624 w 477196"/>
                <a:gd name="connsiteY4" fmla="*/ 171461 h 203865"/>
                <a:gd name="connsiteX5" fmla="*/ 180946 w 477196"/>
                <a:gd name="connsiteY5" fmla="*/ 141262 h 203865"/>
                <a:gd name="connsiteX6" fmla="*/ 0 w 477196"/>
                <a:gd name="connsiteY6" fmla="*/ 0 h 2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196" h="203865">
                  <a:moveTo>
                    <a:pt x="0" y="0"/>
                  </a:moveTo>
                  <a:cubicBezTo>
                    <a:pt x="89849" y="33693"/>
                    <a:pt x="179947" y="69383"/>
                    <a:pt x="260062" y="123292"/>
                  </a:cubicBezTo>
                  <a:cubicBezTo>
                    <a:pt x="331692" y="108567"/>
                    <a:pt x="404569" y="100331"/>
                    <a:pt x="477197" y="114058"/>
                  </a:cubicBezTo>
                  <a:cubicBezTo>
                    <a:pt x="438512" y="141762"/>
                    <a:pt x="392589" y="147751"/>
                    <a:pt x="345918" y="146004"/>
                  </a:cubicBezTo>
                  <a:cubicBezTo>
                    <a:pt x="279030" y="237600"/>
                    <a:pt x="164224" y="199914"/>
                    <a:pt x="74624" y="171461"/>
                  </a:cubicBezTo>
                  <a:cubicBezTo>
                    <a:pt x="110065" y="161728"/>
                    <a:pt x="145505" y="151745"/>
                    <a:pt x="180946" y="141262"/>
                  </a:cubicBezTo>
                  <a:cubicBezTo>
                    <a:pt x="123792" y="89599"/>
                    <a:pt x="47919" y="61896"/>
                    <a:pt x="0" y="0"/>
                  </a:cubicBezTo>
                  <a:close/>
                </a:path>
              </a:pathLst>
            </a:custGeom>
            <a:solidFill>
              <a:schemeClr val="tx1">
                <a:lumMod val="75000"/>
                <a:lumOff val="25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64" name="任意多边形: 形状 63">
              <a:extLst>
                <a:ext uri="{FF2B5EF4-FFF2-40B4-BE49-F238E27FC236}">
                  <a16:creationId xmlns:a16="http://schemas.microsoft.com/office/drawing/2014/main" id="{8BBA4816-FB2E-43B7-A6DB-25D5E6FD60EA}"/>
                </a:ext>
              </a:extLst>
            </p:cNvPr>
            <p:cNvSpPr/>
            <p:nvPr/>
          </p:nvSpPr>
          <p:spPr>
            <a:xfrm flipH="1">
              <a:off x="5389032" y="4827519"/>
              <a:ext cx="227781" cy="97346"/>
            </a:xfrm>
            <a:custGeom>
              <a:avLst/>
              <a:gdLst>
                <a:gd name="connsiteX0" fmla="*/ 0 w 471207"/>
                <a:gd name="connsiteY0" fmla="*/ 0 h 201379"/>
                <a:gd name="connsiteX1" fmla="*/ 251577 w 471207"/>
                <a:gd name="connsiteY1" fmla="*/ 123792 h 201379"/>
                <a:gd name="connsiteX2" fmla="*/ 471207 w 471207"/>
                <a:gd name="connsiteY2" fmla="*/ 110314 h 201379"/>
                <a:gd name="connsiteX3" fmla="*/ 337682 w 471207"/>
                <a:gd name="connsiteY3" fmla="*/ 146753 h 201379"/>
                <a:gd name="connsiteX4" fmla="*/ 72628 w 471207"/>
                <a:gd name="connsiteY4" fmla="*/ 169715 h 201379"/>
                <a:gd name="connsiteX5" fmla="*/ 173209 w 471207"/>
                <a:gd name="connsiteY5" fmla="*/ 134773 h 201379"/>
                <a:gd name="connsiteX6" fmla="*/ 0 w 471207"/>
                <a:gd name="connsiteY6" fmla="*/ 0 h 2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07" h="201379">
                  <a:moveTo>
                    <a:pt x="0" y="0"/>
                  </a:moveTo>
                  <a:cubicBezTo>
                    <a:pt x="88851" y="29950"/>
                    <a:pt x="173458" y="71630"/>
                    <a:pt x="251577" y="123792"/>
                  </a:cubicBezTo>
                  <a:cubicBezTo>
                    <a:pt x="321959" y="97586"/>
                    <a:pt x="397831" y="100331"/>
                    <a:pt x="471207" y="110314"/>
                  </a:cubicBezTo>
                  <a:cubicBezTo>
                    <a:pt x="432273" y="139266"/>
                    <a:pt x="383604" y="141013"/>
                    <a:pt x="337682" y="146753"/>
                  </a:cubicBezTo>
                  <a:cubicBezTo>
                    <a:pt x="268299" y="227118"/>
                    <a:pt x="159232" y="204406"/>
                    <a:pt x="72628" y="169715"/>
                  </a:cubicBezTo>
                  <a:cubicBezTo>
                    <a:pt x="97836" y="160979"/>
                    <a:pt x="148251" y="143509"/>
                    <a:pt x="173209" y="134773"/>
                  </a:cubicBezTo>
                  <a:cubicBezTo>
                    <a:pt x="115805" y="89350"/>
                    <a:pt x="42928" y="61896"/>
                    <a:pt x="0" y="0"/>
                  </a:cubicBezTo>
                  <a:close/>
                </a:path>
              </a:pathLst>
            </a:custGeom>
            <a:solidFill>
              <a:schemeClr val="tx1">
                <a:lumMod val="75000"/>
                <a:lumOff val="25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65" name="任意多边形: 形状 64">
              <a:extLst>
                <a:ext uri="{FF2B5EF4-FFF2-40B4-BE49-F238E27FC236}">
                  <a16:creationId xmlns:a16="http://schemas.microsoft.com/office/drawing/2014/main" id="{0BD4351C-A46E-4A20-BD8D-A07561836DE8}"/>
                </a:ext>
              </a:extLst>
            </p:cNvPr>
            <p:cNvSpPr/>
            <p:nvPr/>
          </p:nvSpPr>
          <p:spPr>
            <a:xfrm flipH="1">
              <a:off x="3670359" y="5245364"/>
              <a:ext cx="159433" cy="69253"/>
            </a:xfrm>
            <a:custGeom>
              <a:avLst/>
              <a:gdLst>
                <a:gd name="connsiteX0" fmla="*/ 0 w 407813"/>
                <a:gd name="connsiteY0" fmla="*/ 30948 h 177142"/>
                <a:gd name="connsiteX1" fmla="*/ 11980 w 407813"/>
                <a:gd name="connsiteY1" fmla="*/ 0 h 177142"/>
                <a:gd name="connsiteX2" fmla="*/ 215138 w 407813"/>
                <a:gd name="connsiteY2" fmla="*/ 106820 h 177142"/>
                <a:gd name="connsiteX3" fmla="*/ 407814 w 407813"/>
                <a:gd name="connsiteY3" fmla="*/ 98834 h 177142"/>
                <a:gd name="connsiteX4" fmla="*/ 287516 w 407813"/>
                <a:gd name="connsiteY4" fmla="*/ 136021 h 177142"/>
                <a:gd name="connsiteX5" fmla="*/ 49916 w 407813"/>
                <a:gd name="connsiteY5" fmla="*/ 153242 h 177142"/>
                <a:gd name="connsiteX6" fmla="*/ 140763 w 407813"/>
                <a:gd name="connsiteY6" fmla="*/ 120048 h 177142"/>
                <a:gd name="connsiteX7" fmla="*/ 0 w 407813"/>
                <a:gd name="connsiteY7" fmla="*/ 30948 h 17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813" h="177142">
                  <a:moveTo>
                    <a:pt x="0" y="30948"/>
                  </a:moveTo>
                  <a:cubicBezTo>
                    <a:pt x="2995" y="23211"/>
                    <a:pt x="8985" y="7737"/>
                    <a:pt x="11980" y="0"/>
                  </a:cubicBezTo>
                  <a:cubicBezTo>
                    <a:pt x="80864" y="33194"/>
                    <a:pt x="149998" y="66139"/>
                    <a:pt x="215138" y="106820"/>
                  </a:cubicBezTo>
                  <a:cubicBezTo>
                    <a:pt x="277783" y="88601"/>
                    <a:pt x="343672" y="84608"/>
                    <a:pt x="407814" y="98834"/>
                  </a:cubicBezTo>
                  <a:cubicBezTo>
                    <a:pt x="369628" y="116803"/>
                    <a:pt x="328697" y="127785"/>
                    <a:pt x="287516" y="136021"/>
                  </a:cubicBezTo>
                  <a:cubicBezTo>
                    <a:pt x="221378" y="201910"/>
                    <a:pt x="128534" y="173708"/>
                    <a:pt x="49916" y="153242"/>
                  </a:cubicBezTo>
                  <a:cubicBezTo>
                    <a:pt x="80115" y="142011"/>
                    <a:pt x="110564" y="131030"/>
                    <a:pt x="140763" y="120048"/>
                  </a:cubicBezTo>
                  <a:cubicBezTo>
                    <a:pt x="97586" y="84857"/>
                    <a:pt x="48668" y="57653"/>
                    <a:pt x="0" y="30948"/>
                  </a:cubicBezTo>
                  <a:close/>
                </a:path>
              </a:pathLst>
            </a:custGeom>
            <a:solidFill>
              <a:schemeClr val="tx1">
                <a:lumMod val="75000"/>
                <a:lumOff val="25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66" name="任意多边形: 形状 65">
              <a:extLst>
                <a:ext uri="{FF2B5EF4-FFF2-40B4-BE49-F238E27FC236}">
                  <a16:creationId xmlns:a16="http://schemas.microsoft.com/office/drawing/2014/main" id="{FEFB85CB-FC24-4781-8453-9286D078BC35}"/>
                </a:ext>
              </a:extLst>
            </p:cNvPr>
            <p:cNvSpPr/>
            <p:nvPr/>
          </p:nvSpPr>
          <p:spPr>
            <a:xfrm flipH="1">
              <a:off x="4757418" y="5236941"/>
              <a:ext cx="227782" cy="96461"/>
            </a:xfrm>
            <a:custGeom>
              <a:avLst/>
              <a:gdLst>
                <a:gd name="connsiteX0" fmla="*/ 0 w 472704"/>
                <a:gd name="connsiteY0" fmla="*/ 0 h 200180"/>
                <a:gd name="connsiteX1" fmla="*/ 259064 w 472704"/>
                <a:gd name="connsiteY1" fmla="*/ 124541 h 200180"/>
                <a:gd name="connsiteX2" fmla="*/ 472705 w 472704"/>
                <a:gd name="connsiteY2" fmla="*/ 109815 h 200180"/>
                <a:gd name="connsiteX3" fmla="*/ 302741 w 472704"/>
                <a:gd name="connsiteY3" fmla="*/ 175455 h 200180"/>
                <a:gd name="connsiteX4" fmla="*/ 88102 w 472704"/>
                <a:gd name="connsiteY4" fmla="*/ 181445 h 200180"/>
                <a:gd name="connsiteX5" fmla="*/ 163974 w 472704"/>
                <a:gd name="connsiteY5" fmla="*/ 119799 h 200180"/>
                <a:gd name="connsiteX6" fmla="*/ 0 w 472704"/>
                <a:gd name="connsiteY6" fmla="*/ 0 h 20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704" h="200180">
                  <a:moveTo>
                    <a:pt x="0" y="0"/>
                  </a:moveTo>
                  <a:cubicBezTo>
                    <a:pt x="92844" y="25707"/>
                    <a:pt x="181944" y="66388"/>
                    <a:pt x="259064" y="124541"/>
                  </a:cubicBezTo>
                  <a:cubicBezTo>
                    <a:pt x="327200" y="98085"/>
                    <a:pt x="401325" y="103326"/>
                    <a:pt x="472705" y="109815"/>
                  </a:cubicBezTo>
                  <a:cubicBezTo>
                    <a:pt x="423038" y="153492"/>
                    <a:pt x="346168" y="123043"/>
                    <a:pt x="302741" y="175455"/>
                  </a:cubicBezTo>
                  <a:cubicBezTo>
                    <a:pt x="242841" y="228865"/>
                    <a:pt x="157984" y="178699"/>
                    <a:pt x="88102" y="181445"/>
                  </a:cubicBezTo>
                  <a:cubicBezTo>
                    <a:pt x="112311" y="160480"/>
                    <a:pt x="158483" y="157236"/>
                    <a:pt x="163974" y="119799"/>
                  </a:cubicBezTo>
                  <a:cubicBezTo>
                    <a:pt x="108567" y="80614"/>
                    <a:pt x="45673" y="51413"/>
                    <a:pt x="0" y="0"/>
                  </a:cubicBezTo>
                  <a:close/>
                </a:path>
              </a:pathLst>
            </a:custGeom>
            <a:solidFill>
              <a:schemeClr val="tx1">
                <a:lumMod val="75000"/>
                <a:lumOff val="25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sp>
          <p:nvSpPr>
            <p:cNvPr id="67" name="任意多边形: 形状 66">
              <a:extLst>
                <a:ext uri="{FF2B5EF4-FFF2-40B4-BE49-F238E27FC236}">
                  <a16:creationId xmlns:a16="http://schemas.microsoft.com/office/drawing/2014/main" id="{BBC90B90-AEF5-4F2B-A6EE-54C50E910C63}"/>
                </a:ext>
              </a:extLst>
            </p:cNvPr>
            <p:cNvSpPr/>
            <p:nvPr/>
          </p:nvSpPr>
          <p:spPr>
            <a:xfrm flipH="1">
              <a:off x="4199937" y="5177702"/>
              <a:ext cx="117374" cy="82183"/>
            </a:xfrm>
            <a:custGeom>
              <a:avLst/>
              <a:gdLst>
                <a:gd name="connsiteX0" fmla="*/ 0 w 270544"/>
                <a:gd name="connsiteY0" fmla="*/ 34442 h 189431"/>
                <a:gd name="connsiteX1" fmla="*/ 185438 w 270544"/>
                <a:gd name="connsiteY1" fmla="*/ 0 h 189431"/>
                <a:gd name="connsiteX2" fmla="*/ 270545 w 270544"/>
                <a:gd name="connsiteY2" fmla="*/ 189432 h 189431"/>
                <a:gd name="connsiteX3" fmla="*/ 125289 w 270544"/>
                <a:gd name="connsiteY3" fmla="*/ 38935 h 189431"/>
                <a:gd name="connsiteX4" fmla="*/ 7987 w 270544"/>
                <a:gd name="connsiteY4" fmla="*/ 152244 h 189431"/>
                <a:gd name="connsiteX5" fmla="*/ 36439 w 270544"/>
                <a:gd name="connsiteY5" fmla="*/ 65140 h 189431"/>
                <a:gd name="connsiteX6" fmla="*/ 0 w 270544"/>
                <a:gd name="connsiteY6" fmla="*/ 34442 h 1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44" h="189431">
                  <a:moveTo>
                    <a:pt x="0" y="34442"/>
                  </a:moveTo>
                  <a:cubicBezTo>
                    <a:pt x="61397" y="21714"/>
                    <a:pt x="122294" y="1997"/>
                    <a:pt x="185438" y="0"/>
                  </a:cubicBezTo>
                  <a:cubicBezTo>
                    <a:pt x="245088" y="43677"/>
                    <a:pt x="265304" y="119299"/>
                    <a:pt x="270545" y="189432"/>
                  </a:cubicBezTo>
                  <a:cubicBezTo>
                    <a:pt x="221877" y="139266"/>
                    <a:pt x="190679" y="71380"/>
                    <a:pt x="125289" y="38935"/>
                  </a:cubicBezTo>
                  <a:cubicBezTo>
                    <a:pt x="88601" y="79117"/>
                    <a:pt x="50914" y="118551"/>
                    <a:pt x="7987" y="152244"/>
                  </a:cubicBezTo>
                  <a:cubicBezTo>
                    <a:pt x="16971" y="122794"/>
                    <a:pt x="26456" y="93842"/>
                    <a:pt x="36439" y="65140"/>
                  </a:cubicBezTo>
                  <a:cubicBezTo>
                    <a:pt x="27454" y="57403"/>
                    <a:pt x="9234" y="42179"/>
                    <a:pt x="0" y="34442"/>
                  </a:cubicBezTo>
                  <a:close/>
                </a:path>
              </a:pathLst>
            </a:custGeom>
            <a:solidFill>
              <a:schemeClr val="tx1">
                <a:lumMod val="75000"/>
                <a:lumOff val="25000"/>
              </a:schemeClr>
            </a:solidFill>
            <a:ln w="24924" cap="flat">
              <a:noFill/>
              <a:prstDash val="solid"/>
              <a:miter/>
            </a:ln>
          </p:spPr>
          <p:txBody>
            <a:bodyPr rtlCol="0" anchor="ctr">
              <a:spAutoFit/>
            </a:bodyPr>
            <a:lstStyle/>
            <a:p>
              <a:endParaRPr lang="zh-CN" altLang="en-US">
                <a:solidFill>
                  <a:schemeClr val="tx1">
                    <a:lumMod val="85000"/>
                    <a:lumOff val="15000"/>
                  </a:schemeClr>
                </a:solidFill>
              </a:endParaRPr>
            </a:p>
          </p:txBody>
        </p:sp>
      </p:grpSp>
      <p:sp>
        <p:nvSpPr>
          <p:cNvPr id="20" name="文本框 19">
            <a:extLst>
              <a:ext uri="{FF2B5EF4-FFF2-40B4-BE49-F238E27FC236}">
                <a16:creationId xmlns:a16="http://schemas.microsoft.com/office/drawing/2014/main" id="{4B5CCC00-2A40-4C66-9A8B-145240EAF038}"/>
              </a:ext>
            </a:extLst>
          </p:cNvPr>
          <p:cNvSpPr txBox="1"/>
          <p:nvPr>
            <p:custDataLst>
              <p:tags r:id="rId1"/>
            </p:custDataLst>
          </p:nvPr>
        </p:nvSpPr>
        <p:spPr>
          <a:xfrm>
            <a:off x="1574494" y="3560284"/>
            <a:ext cx="449365" cy="369213"/>
          </a:xfrm>
          <a:custGeom>
            <a:avLst/>
            <a:gdLst/>
            <a:ahLst/>
            <a:cxnLst/>
            <a:rect l="l" t="t" r="r" b="b"/>
            <a:pathLst>
              <a:path w="660172" h="542420">
                <a:moveTo>
                  <a:pt x="628359" y="0"/>
                </a:moveTo>
                <a:lnTo>
                  <a:pt x="660172" y="52492"/>
                </a:lnTo>
                <a:cubicBezTo>
                  <a:pt x="603770" y="81224"/>
                  <a:pt x="561086" y="114429"/>
                  <a:pt x="532123" y="152108"/>
                </a:cubicBezTo>
                <a:cubicBezTo>
                  <a:pt x="503159" y="189787"/>
                  <a:pt x="487518" y="221800"/>
                  <a:pt x="485198" y="248145"/>
                </a:cubicBezTo>
                <a:cubicBezTo>
                  <a:pt x="522015" y="256065"/>
                  <a:pt x="558137" y="272834"/>
                  <a:pt x="593563" y="298450"/>
                </a:cubicBezTo>
                <a:cubicBezTo>
                  <a:pt x="628988" y="324067"/>
                  <a:pt x="648010" y="363502"/>
                  <a:pt x="650628" y="416757"/>
                </a:cubicBezTo>
                <a:cubicBezTo>
                  <a:pt x="649800" y="454005"/>
                  <a:pt x="636743" y="484095"/>
                  <a:pt x="611458" y="507027"/>
                </a:cubicBezTo>
                <a:cubicBezTo>
                  <a:pt x="586173" y="529960"/>
                  <a:pt x="553630" y="541757"/>
                  <a:pt x="513830" y="542420"/>
                </a:cubicBezTo>
                <a:cubicBezTo>
                  <a:pt x="474593" y="542453"/>
                  <a:pt x="441719" y="528866"/>
                  <a:pt x="415208" y="501659"/>
                </a:cubicBezTo>
                <a:cubicBezTo>
                  <a:pt x="388697" y="474452"/>
                  <a:pt x="374911" y="433426"/>
                  <a:pt x="373851" y="378581"/>
                </a:cubicBezTo>
                <a:cubicBezTo>
                  <a:pt x="372823" y="305144"/>
                  <a:pt x="391978" y="234094"/>
                  <a:pt x="431314" y="165430"/>
                </a:cubicBezTo>
                <a:cubicBezTo>
                  <a:pt x="470650" y="96766"/>
                  <a:pt x="536331" y="41623"/>
                  <a:pt x="628359" y="0"/>
                </a:cubicBezTo>
                <a:close/>
                <a:moveTo>
                  <a:pt x="256141" y="0"/>
                </a:moveTo>
                <a:lnTo>
                  <a:pt x="286364" y="52492"/>
                </a:lnTo>
                <a:cubicBezTo>
                  <a:pt x="229961" y="81224"/>
                  <a:pt x="187278" y="114429"/>
                  <a:pt x="158314" y="152108"/>
                </a:cubicBezTo>
                <a:cubicBezTo>
                  <a:pt x="129351" y="189787"/>
                  <a:pt x="113709" y="221800"/>
                  <a:pt x="111389" y="248145"/>
                </a:cubicBezTo>
                <a:cubicBezTo>
                  <a:pt x="148903" y="256065"/>
                  <a:pt x="185223" y="272834"/>
                  <a:pt x="220350" y="298450"/>
                </a:cubicBezTo>
                <a:cubicBezTo>
                  <a:pt x="255478" y="324067"/>
                  <a:pt x="274301" y="363502"/>
                  <a:pt x="276819" y="416757"/>
                </a:cubicBezTo>
                <a:cubicBezTo>
                  <a:pt x="275958" y="454005"/>
                  <a:pt x="262967" y="484095"/>
                  <a:pt x="237848" y="507027"/>
                </a:cubicBezTo>
                <a:cubicBezTo>
                  <a:pt x="212729" y="529960"/>
                  <a:pt x="180650" y="541757"/>
                  <a:pt x="141612" y="542420"/>
                </a:cubicBezTo>
                <a:cubicBezTo>
                  <a:pt x="101613" y="542453"/>
                  <a:pt x="68275" y="528866"/>
                  <a:pt x="41598" y="501659"/>
                </a:cubicBezTo>
                <a:cubicBezTo>
                  <a:pt x="14921" y="474452"/>
                  <a:pt x="1069" y="433426"/>
                  <a:pt x="42" y="378581"/>
                </a:cubicBezTo>
                <a:cubicBezTo>
                  <a:pt x="-1018" y="305144"/>
                  <a:pt x="18202" y="234094"/>
                  <a:pt x="57704" y="165430"/>
                </a:cubicBezTo>
                <a:cubicBezTo>
                  <a:pt x="97206" y="96766"/>
                  <a:pt x="163351" y="41623"/>
                  <a:pt x="256141" y="0"/>
                </a:cubicBezTo>
                <a:close/>
              </a:path>
            </a:pathLst>
          </a:custGeom>
          <a:solidFill>
            <a:schemeClr val="accent1"/>
          </a:solidFill>
          <a:ln>
            <a:noFill/>
          </a:ln>
          <a:effectLst>
            <a:glow>
              <a:srgbClr val="000000"/>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zh-CN" altLang="en-US" sz="12500" dirty="0">
              <a:solidFill>
                <a:schemeClr val="accent1"/>
              </a:solidFill>
              <a:latin typeface="思源宋体 CN Heavy" panose="02020900000000000000" pitchFamily="18" charset="-122"/>
              <a:ea typeface="思源宋体 CN Heavy" panose="02020900000000000000" pitchFamily="18" charset="-122"/>
            </a:endParaRPr>
          </a:p>
        </p:txBody>
      </p:sp>
      <p:pic>
        <p:nvPicPr>
          <p:cNvPr id="3" name="图片 2">
            <a:extLst>
              <a:ext uri="{FF2B5EF4-FFF2-40B4-BE49-F238E27FC236}">
                <a16:creationId xmlns:a16="http://schemas.microsoft.com/office/drawing/2014/main" id="{D6B1F12D-259F-0334-E209-5BFB6433BC70}"/>
              </a:ext>
            </a:extLst>
          </p:cNvPr>
          <p:cNvPicPr>
            <a:picLocks noChangeAspect="1"/>
          </p:cNvPicPr>
          <p:nvPr/>
        </p:nvPicPr>
        <p:blipFill rotWithShape="1">
          <a:blip r:embed="rId3">
            <a:extLst>
              <a:ext uri="{28A0092B-C50C-407E-A947-70E740481C1C}">
                <a14:useLocalDpi xmlns:a14="http://schemas.microsoft.com/office/drawing/2010/main" val="0"/>
              </a:ext>
            </a:extLst>
          </a:blip>
          <a:srcRect t="581" b="43118"/>
          <a:stretch/>
        </p:blipFill>
        <p:spPr>
          <a:xfrm>
            <a:off x="1376996" y="1193484"/>
            <a:ext cx="9240510" cy="2044469"/>
          </a:xfrm>
          <a:prstGeom prst="rect">
            <a:avLst/>
          </a:prstGeom>
        </p:spPr>
      </p:pic>
    </p:spTree>
    <p:extLst>
      <p:ext uri="{BB962C8B-B14F-4D97-AF65-F5344CB8AC3E}">
        <p14:creationId xmlns:p14="http://schemas.microsoft.com/office/powerpoint/2010/main" val="33164555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OP" val="270"/>
  <p:tag name="LEFT" val="54.75"/>
  <p:tag name="WIDTH" val="160.9106"/>
  <p:tag name="HEIGHT" val="151.4649"/>
  <p:tag name="SHADOWVISIBLE" val="0"/>
  <p:tag name="LINEVISIBLE" val="0"/>
  <p:tag name="SHAPEREFLECTION" val="-2.147484E+09"/>
  <p:tag name="SHAPEGLOW" val="0"/>
  <p:tag name="SOFTEDGE" val="0"/>
  <p:tag name="SHAPETHREEDVISIBLE" val="1"/>
  <p:tag name="HASTEXT" val="1"/>
  <p:tag name="TEXT" val="“"/>
  <p:tag name="FONTSIZE" val="125"/>
  <p:tag name="FONTCOLOR" val="7028773"/>
  <p:tag name="FONTBOLD" val="0"/>
  <p:tag name="FONTITALIC" val="0"/>
  <p:tag name="FONTNAME" val="思源宋体 CN Heavy"/>
  <p:tag name="NAMEASCII" val="思源宋体 CN Heavy"/>
  <p:tag name="NAMECOMPLEXSCRIPT" val="+mn-cs"/>
  <p:tag name="NAMEFAREAST" val="思源宋体 CN Heavy"/>
  <p:tag name="FONTNAMEASCII" val="思源宋体 CN Heavy"/>
  <p:tag name="TEXTALIGNMENT" val="1"/>
  <p:tag name="FONTSPACING" val="0"/>
  <p:tag name="SPACEWITHIN" val="1"/>
  <p:tag name="SPACEBEFORE" val="0"/>
  <p:tag name="SPACEAFTER" val="0"/>
  <p:tag name="MARGINBOTTOM" val="0"/>
  <p:tag name="MARGINLEFT" val="0"/>
  <p:tag name="MARGINRIGHT" val="0"/>
  <p:tag name="MARGINTOP" val="0"/>
  <p:tag name="LINERULEAFTER" val="0"/>
  <p:tag name="ALIGNMENT" val="1"/>
  <p:tag name="WORDWRAP" val="-1"/>
  <p:tag name="AUTOSIZE" val="1"/>
  <p:tag name="TEXTREFLECTION" val="0"/>
  <p:tag name="TEXTGLOW" val="0"/>
  <p:tag name="T_HASTEXT" val="1"/>
  <p:tag name="T_LEFT" val="54.75"/>
  <p:tag name="T_TOP" val="270"/>
  <p:tag name="T_WIDTH" val="160.9106"/>
  <p:tag name="T_HEIGTH" val="151.4649"/>
  <p:tag name="T_TEXT" val="“"/>
  <p:tag name="T_FONTCOLOR" val="7028773"/>
  <p:tag name="T_FONTNAME" val="思源宋体 CN Heavy"/>
  <p:tag name="T_FONTNAMEASCII" val="思源宋体 CN Heavy"/>
  <p:tag name="T_NAMECOMPLEXSCRIPT" val="+mn-cs"/>
  <p:tag name="T_NAMEFAREAST" val="思源宋体 CN Heavy"/>
  <p:tag name="T_FONTBOLD" val="0"/>
  <p:tag name="T_FONTSIZE" val="125"/>
  <p:tag name="T_FONTUNDERLINE" val="0"/>
  <p:tag name="T_FONTITALIC" val="0"/>
  <p:tag name="T_FONTSPACING" val="0"/>
  <p:tag name="T_MARGINTOP" val="0"/>
  <p:tag name="T_MARGINRIGHT" val="0"/>
  <p:tag name="T_MARGINBOTTOM" val="0"/>
  <p:tag name="T_MARGINLEFT" val="0"/>
  <p:tag name="T_TEXTLINEDASHSTYLE" val="-2"/>
  <p:tag name="T_TEXTLINEWEIGHT" val="-2.147484E+09"/>
  <p:tag name="T_TEXTLINEFORECOLOR" val="16777215"/>
  <p:tag name="T_TEXTLINEFILLBACKCOLOR" val="16777215"/>
  <p:tag name="T_TEXTLINEFILLTRANSPARENCY" val="0"/>
  <p:tag name="T_TEXTALIGNMENT" val="1"/>
  <p:tag name="T_SPACEBEFORE" val="0"/>
  <p:tag name="T_SPACEWITHIN" val="1"/>
  <p:tag name="T_SPACEAFTER" val="0"/>
  <p:tag name="T_LINERULEBEFORE" val="-1"/>
  <p:tag name="T_TEXTREFLECTION" val="0"/>
  <p:tag name="T_TEXTGLOW" val="0"/>
  <p:tag name="OFFSETTOP" val="10.28104"/>
  <p:tag name="OFFSETLEFT" val="63.99945"/>
  <p:tag name="OFFSETWIDTH" val="51.98205"/>
  <p:tag name="OFFSETHEIGHT" val="42.71024"/>
</p:tagLst>
</file>

<file path=ppt/tags/tag2.xml><?xml version="1.0" encoding="utf-8"?>
<p:tagLst xmlns:a="http://schemas.openxmlformats.org/drawingml/2006/main" xmlns:r="http://schemas.openxmlformats.org/officeDocument/2006/relationships" xmlns:p="http://schemas.openxmlformats.org/presentationml/2006/main">
  <p:tag name="ISLIDE.PICTURE" val="#747112;"/>
</p:tagLst>
</file>

<file path=ppt/tags/tag3.xml><?xml version="1.0" encoding="utf-8"?>
<p:tagLst xmlns:a="http://schemas.openxmlformats.org/drawingml/2006/main" xmlns:r="http://schemas.openxmlformats.org/officeDocument/2006/relationships" xmlns:p="http://schemas.openxmlformats.org/presentationml/2006/main">
  <p:tag name="ISLIDE.PICTURE" val="#747112;"/>
</p:tagLst>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222A35"/>
      </a:dk2>
      <a:lt2>
        <a:srgbClr val="DBEFF9"/>
      </a:lt2>
      <a:accent1>
        <a:srgbClr val="25406B"/>
      </a:accent1>
      <a:accent2>
        <a:srgbClr val="66ACDB"/>
      </a:accent2>
      <a:accent3>
        <a:srgbClr val="AD4946"/>
      </a:accent3>
      <a:accent4>
        <a:srgbClr val="25AE9E"/>
      </a:accent4>
      <a:accent5>
        <a:srgbClr val="FC9783"/>
      </a:accent5>
      <a:accent6>
        <a:srgbClr val="FB7598"/>
      </a:accent6>
      <a:hlink>
        <a:srgbClr val="F49100"/>
      </a:hlink>
      <a:folHlink>
        <a:srgbClr val="85DFD0"/>
      </a:folHlink>
    </a:clrScheme>
    <a:fontScheme name="自定义 1">
      <a:majorFont>
        <a:latin typeface="微软雅黑 Bold"/>
        <a:ea typeface="思源宋体 CN Heavy"/>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spAutoFit/>
      </a:bodyPr>
      <a:lstStyle>
        <a:defPPr algn="l">
          <a:defRPr smtClean="0"/>
        </a:defPPr>
      </a:lstStyle>
    </a:txDef>
  </a:objectDefaults>
  <a:extraClrSchemeLst/>
  <a:extLst>
    <a:ext uri="{05A4C25C-085E-4340-85A3-A5531E510DB2}">
      <thm15:themeFamily xmlns:thm15="http://schemas.microsoft.com/office/thememl/2012/main" name="演示文稿1" id="{0CD27951-AB6D-4B67-B17C-5C029B85B9F5}" vid="{9B770B75-4EAD-4B24-BE2A-1F1291F21CD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02-标准模板空白文档</Template>
  <TotalTime>1431</TotalTime>
  <Words>701</Words>
  <Application>Microsoft Office PowerPoint</Application>
  <PresentationFormat>宽屏</PresentationFormat>
  <Paragraphs>42</Paragraphs>
  <Slides>14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14</vt:i4>
      </vt:variant>
    </vt:vector>
  </HeadingPairs>
  <TitlesOfParts>
    <vt:vector size="21" baseType="lpstr">
      <vt:lpstr>Hanson</vt:lpstr>
      <vt:lpstr>等线</vt:lpstr>
      <vt:lpstr>思源宋体 CN Heavy</vt:lpstr>
      <vt:lpstr>微软雅黑</vt:lpstr>
      <vt:lpstr>Arial</vt:lpstr>
      <vt:lpstr>Times New Roman</vt:lpstr>
      <vt:lpstr>Office 主题​​</vt:lpstr>
      <vt:lpstr>PowerPoint 演示文稿</vt:lpstr>
      <vt:lpstr>PowerPoint 演示文稿</vt:lpstr>
      <vt:lpstr>PowerPoint 演示文稿</vt:lpstr>
      <vt:lpstr>Early Life</vt:lpstr>
      <vt:lpstr>Martial Arts Training</vt:lpstr>
      <vt:lpstr>Battles of Fame</vt:lpstr>
      <vt:lpstr>Upholding National Dignity</vt:lpstr>
      <vt:lpstr>Upholding National Dignity</vt:lpstr>
      <vt:lpstr>Inheriting Martial Arts Education</vt:lpstr>
      <vt:lpstr>The Passing of Huo Yuanjia</vt:lpstr>
      <vt:lpstr>PowerPoint 演示文稿</vt:lpstr>
      <vt:lpstr>The Influences of Huo Yuanjia </vt:lpstr>
      <vt:lpstr>The Influences of Huo Yuanjia </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十月长</dc:creator>
  <cp:lastModifiedBy>淑珍 罗</cp:lastModifiedBy>
  <cp:revision>103</cp:revision>
  <dcterms:created xsi:type="dcterms:W3CDTF">2022-03-11T07:32:45Z</dcterms:created>
  <dcterms:modified xsi:type="dcterms:W3CDTF">2024-05-12T11:44:48Z</dcterms:modified>
</cp:coreProperties>
</file>