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1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>
      <p:cViewPr varScale="1">
        <p:scale>
          <a:sx n="75" d="100"/>
          <a:sy n="75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1CD2C-8E9C-4EB1-BFC1-7D301FF903C0}" type="datetimeFigureOut">
              <a:rPr lang="en-US" smtClean="0"/>
              <a:t>2/16/2013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5F929-67BB-43C5-BD74-96436D1C90C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5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5F929-67BB-43C5-BD74-96436D1C90C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40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5F929-67BB-43C5-BD74-96436D1C90C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2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5F929-67BB-43C5-BD74-96436D1C90C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4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A8F6-AC9E-440A-8D70-5F1F7A275AE5}" type="datetimeFigureOut">
              <a:rPr lang="en-US" smtClean="0"/>
              <a:t>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92F-5466-4113-BDB3-4C761D9DEF1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3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A8F6-AC9E-440A-8D70-5F1F7A275AE5}" type="datetimeFigureOut">
              <a:rPr lang="en-US" smtClean="0"/>
              <a:t>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92F-5466-4113-BDB3-4C761D9DEF1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A8F6-AC9E-440A-8D70-5F1F7A275AE5}" type="datetimeFigureOut">
              <a:rPr lang="en-US" smtClean="0"/>
              <a:t>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92F-5466-4113-BDB3-4C761D9DEF1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8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A8F6-AC9E-440A-8D70-5F1F7A275AE5}" type="datetimeFigureOut">
              <a:rPr lang="en-US" smtClean="0"/>
              <a:t>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92F-5466-4113-BDB3-4C761D9DEF1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7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A8F6-AC9E-440A-8D70-5F1F7A275AE5}" type="datetimeFigureOut">
              <a:rPr lang="en-US" smtClean="0"/>
              <a:t>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92F-5466-4113-BDB3-4C761D9DEF1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3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A8F6-AC9E-440A-8D70-5F1F7A275AE5}" type="datetimeFigureOut">
              <a:rPr lang="en-US" smtClean="0"/>
              <a:t>2/16/2013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92F-5466-4113-BDB3-4C761D9DEF1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2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A8F6-AC9E-440A-8D70-5F1F7A275AE5}" type="datetimeFigureOut">
              <a:rPr lang="en-US" smtClean="0"/>
              <a:t>2/16/2013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92F-5466-4113-BDB3-4C761D9DEF1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1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A8F6-AC9E-440A-8D70-5F1F7A275AE5}" type="datetimeFigureOut">
              <a:rPr lang="en-US" smtClean="0"/>
              <a:t>2/16/2013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92F-5466-4113-BDB3-4C761D9DEF1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6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A8F6-AC9E-440A-8D70-5F1F7A275AE5}" type="datetimeFigureOut">
              <a:rPr lang="en-US" smtClean="0"/>
              <a:t>2/16/2013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92F-5466-4113-BDB3-4C761D9DEF1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4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A8F6-AC9E-440A-8D70-5F1F7A275AE5}" type="datetimeFigureOut">
              <a:rPr lang="en-US" smtClean="0"/>
              <a:t>2/16/2013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92F-5466-4113-BDB3-4C761D9DEF1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7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A8F6-AC9E-440A-8D70-5F1F7A275AE5}" type="datetimeFigureOut">
              <a:rPr lang="en-US" smtClean="0"/>
              <a:t>2/16/2013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092F-5466-4113-BDB3-4C761D9DEF1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6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1A8F6-AC9E-440A-8D70-5F1F7A275AE5}" type="datetimeFigureOut">
              <a:rPr lang="en-US" smtClean="0"/>
              <a:t>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3092F-5466-4113-BDB3-4C761D9DEF1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1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04" y="228600"/>
            <a:ext cx="8229600" cy="11893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Although standard forms were used they were individualized and no two faces are the same.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438400"/>
            <a:ext cx="4953000" cy="426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295400"/>
            <a:ext cx="5143500" cy="57912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74638"/>
            <a:ext cx="52578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Figures are in many poses and sizes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3394472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2374900"/>
            <a:ext cx="6197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Other figures also exist there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3678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Bildschirmpräsentation (4:3)</PresentationFormat>
  <Paragraphs>6</Paragraphs>
  <Slides>3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Office Theme</vt:lpstr>
      <vt:lpstr>Although standard forms were used they were individualized and no two faces are the same. </vt:lpstr>
      <vt:lpstr>Figures are in many poses and sizes</vt:lpstr>
      <vt:lpstr>Other figures also exist there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Terra Cotta Warriors</dc:title>
  <dc:creator>Bill</dc:creator>
  <cp:lastModifiedBy>Woesler</cp:lastModifiedBy>
  <cp:revision>27</cp:revision>
  <dcterms:created xsi:type="dcterms:W3CDTF">2013-01-22T00:48:50Z</dcterms:created>
  <dcterms:modified xsi:type="dcterms:W3CDTF">2013-02-17T00:19:47Z</dcterms:modified>
</cp:coreProperties>
</file>