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76" r:id="rId5"/>
    <p:sldId id="259" r:id="rId6"/>
    <p:sldId id="290" r:id="rId7"/>
    <p:sldId id="260" r:id="rId8"/>
    <p:sldId id="292" r:id="rId9"/>
    <p:sldId id="291" r:id="rId10"/>
    <p:sldId id="289" r:id="rId11"/>
    <p:sldId id="277" r:id="rId12"/>
    <p:sldId id="274" r:id="rId1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pos="5488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orient="horz" pos="1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96838416@qq.com" initials="1" lastIdx="1" clrIdx="0">
    <p:extLst>
      <p:ext uri="{19B8F6BF-5375-455C-9EA6-DF929625EA0E}">
        <p15:presenceInfo xmlns:p15="http://schemas.microsoft.com/office/powerpoint/2012/main" userId="c974a41ef5c293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8743"/>
    <a:srgbClr val="FEC160"/>
    <a:srgbClr val="92951D"/>
    <a:srgbClr val="FF7862"/>
    <a:srgbClr val="F4E9E5"/>
    <a:srgbClr val="7F7E30"/>
    <a:srgbClr val="21B37A"/>
    <a:srgbClr val="FFFFFF"/>
    <a:srgbClr val="0C674E"/>
    <a:srgbClr val="D9B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95" y="92"/>
      </p:cViewPr>
      <p:guideLst>
        <p:guide orient="horz" pos="100"/>
        <p:guide pos="2880"/>
        <p:guide pos="272"/>
        <p:guide pos="5488"/>
        <p:guide orient="horz" pos="1620"/>
        <p:guide orient="horz" pos="3162"/>
        <p:guide orient="horz" pos="17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9T19:09:44.130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B9D10-E8FB-4D02-840A-71DC6B10B071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13031-F953-48DA-BD81-EFC398A6DE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9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D285-40CC-4372-91CF-6C9CA2E87F8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0393A-8777-47A3-8FFD-2BA34F37FA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26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5400" y="-351206"/>
            <a:ext cx="9169400" cy="1958976"/>
            <a:chOff x="-25400" y="-351206"/>
            <a:chExt cx="9169400" cy="195897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32675" y="561607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384550" y="-65456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87338" y="787032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90563" y="721945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8763000" y="179019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481763" y="839420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053013" y="1068020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811338" y="1337895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346325" y="290144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61963" y="-351206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76250" y="-213093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39750" y="-111493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04813" y="-21006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68288" y="369519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63563" y="342532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25463" y="418732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90588" y="374282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882650" y="752107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155700" y="528269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84138" y="369519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038225" y="-59106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309688" y="185369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731963" y="861645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008188" y="985470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985963" y="437782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566988" y="-17831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2644775" y="1041032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792413" y="1063257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2479675" y="971182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2557463" y="1041032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716213" y="917207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349625" y="113932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021138" y="380632"/>
              <a:ext cx="690563" cy="965200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773613" y="894982"/>
              <a:ext cx="349250" cy="338138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5297488" y="267919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519613" y="159969"/>
              <a:ext cx="1027113" cy="657225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6183313" y="-24181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6248400" y="91707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595813" y="-162293"/>
              <a:ext cx="392113" cy="484188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324350" y="-24181"/>
              <a:ext cx="546100" cy="498475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402138" y="-59106"/>
              <a:ext cx="141288" cy="339725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418013" y="301257"/>
              <a:ext cx="342900" cy="150813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819525" y="-141656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909888" y="528269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671888" y="369519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913188" y="652095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556500" y="377457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7394575" y="358407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710016" y="528269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221413" y="699720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6338888" y="666382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6297613" y="891807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8255000" y="752107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7910513" y="12332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7462838" y="94882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6999288" y="-47993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5073650" y="1068020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5141913" y="1056907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5802313" y="812432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7659688" y="-35293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-25400" y="-170231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4735513" y="691782"/>
              <a:ext cx="244475" cy="361950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90488" y="325069"/>
              <a:ext cx="8956675" cy="723900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5180013" y="902920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6092825" y="188544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8559800" y="271094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8469313" y="317132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5" name="Group 74"/>
          <p:cNvGrpSpPr>
            <a:grpSpLocks noChangeAspect="1"/>
          </p:cNvGrpSpPr>
          <p:nvPr userDrawn="1"/>
        </p:nvGrpSpPr>
        <p:grpSpPr bwMode="auto">
          <a:xfrm flipH="1">
            <a:off x="-1" y="3574354"/>
            <a:ext cx="9204323" cy="1958974"/>
            <a:chOff x="-7" y="2020"/>
            <a:chExt cx="5776" cy="1234"/>
          </a:xfrm>
        </p:grpSpPr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691" y="2595"/>
              <a:ext cx="219" cy="213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141" y="2200"/>
              <a:ext cx="221" cy="213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90" y="2737"/>
              <a:ext cx="164" cy="188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44" y="2696"/>
              <a:ext cx="115" cy="12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29" y="2354"/>
              <a:ext cx="240" cy="311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092" y="2770"/>
              <a:ext cx="247" cy="305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192" y="2914"/>
              <a:ext cx="501" cy="34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150" y="3084"/>
              <a:ext cx="148" cy="149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487" y="2424"/>
              <a:ext cx="227" cy="235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00" y="2020"/>
              <a:ext cx="473" cy="369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09" y="2107"/>
              <a:ext cx="414" cy="28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49" y="2171"/>
              <a:ext cx="285" cy="206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64" y="2228"/>
              <a:ext cx="278" cy="244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78" y="2474"/>
              <a:ext cx="143" cy="333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64" y="2457"/>
              <a:ext cx="152" cy="306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40" y="2505"/>
              <a:ext cx="105" cy="241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570" y="2477"/>
              <a:ext cx="71" cy="252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565" y="2715"/>
              <a:ext cx="141" cy="138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37" y="2574"/>
              <a:ext cx="268" cy="654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2" y="2474"/>
              <a:ext cx="109" cy="241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663" y="2204"/>
              <a:ext cx="601" cy="34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834" y="2358"/>
              <a:ext cx="647" cy="414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100" y="2784"/>
              <a:ext cx="152" cy="34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1274" y="2862"/>
              <a:ext cx="263" cy="28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1260" y="2517"/>
              <a:ext cx="413" cy="336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626" y="2230"/>
              <a:ext cx="437" cy="608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675" y="289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1768" y="2911"/>
              <a:ext cx="256" cy="294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1571" y="2853"/>
              <a:ext cx="361" cy="279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1620" y="2897"/>
              <a:ext cx="88" cy="21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1720" y="2819"/>
              <a:ext cx="195" cy="12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119" y="2313"/>
              <a:ext cx="151" cy="229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542" y="2481"/>
              <a:ext cx="435" cy="608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016" y="2805"/>
              <a:ext cx="220" cy="213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346" y="2410"/>
              <a:ext cx="541" cy="426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856" y="2342"/>
              <a:ext cx="647" cy="414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904" y="2226"/>
              <a:ext cx="438" cy="250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3945" y="2299"/>
              <a:ext cx="306" cy="184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904" y="2139"/>
              <a:ext cx="247" cy="305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733" y="2226"/>
              <a:ext cx="344" cy="314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2782" y="2204"/>
              <a:ext cx="89" cy="214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792" y="2431"/>
              <a:ext cx="216" cy="95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15" y="2152"/>
              <a:ext cx="263" cy="324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842" y="2574"/>
              <a:ext cx="648" cy="415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22" y="2474"/>
              <a:ext cx="190" cy="18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474" y="2652"/>
              <a:ext cx="133" cy="134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769" y="2479"/>
              <a:ext cx="437" cy="608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667" y="2467"/>
              <a:ext cx="152" cy="229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235" y="2545"/>
              <a:ext cx="460" cy="574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3928" y="2682"/>
              <a:ext cx="344" cy="314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002" y="2661"/>
              <a:ext cx="194" cy="127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3976" y="2803"/>
              <a:ext cx="90" cy="215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5209" y="2715"/>
              <a:ext cx="247" cy="359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992" y="2249"/>
              <a:ext cx="145" cy="149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710" y="2301"/>
              <a:ext cx="332" cy="176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4418" y="2211"/>
              <a:ext cx="263" cy="28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205" y="2914"/>
              <a:ext cx="443" cy="244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248" y="2907"/>
              <a:ext cx="309" cy="175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664" y="2753"/>
              <a:ext cx="295" cy="258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834" y="2219"/>
              <a:ext cx="664" cy="371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-7" y="2134"/>
              <a:ext cx="288" cy="354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992" y="2677"/>
              <a:ext cx="154" cy="228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66" y="2446"/>
              <a:ext cx="5642" cy="456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272" y="2810"/>
              <a:ext cx="192" cy="210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847" y="2360"/>
              <a:ext cx="311" cy="36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401" y="2412"/>
              <a:ext cx="88" cy="216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5344" y="2441"/>
              <a:ext cx="350" cy="33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373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12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3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 flipH="1">
            <a:off x="5948945" y="3843759"/>
            <a:ext cx="3279754" cy="1396812"/>
            <a:chOff x="-25400" y="-351206"/>
            <a:chExt cx="4521456" cy="1925639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384550" y="-65456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87338" y="787032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90563" y="721945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811338" y="1337895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346325" y="290144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61963" y="-351206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76250" y="-213093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39750" y="-111493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04813" y="-21006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68288" y="369519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63563" y="342532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25463" y="418732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890588" y="374282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882650" y="752107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155700" y="528269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4138" y="369519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038225" y="-59106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309688" y="185369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731963" y="861645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008188" y="985470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985963" y="437782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566988" y="-17831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644775" y="1041032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792413" y="1063257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479675" y="971182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557463" y="1041032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716213" y="917207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3349625" y="113932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 rot="1800000">
              <a:off x="4250178" y="13867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3819525" y="-141656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auto">
            <a:xfrm>
              <a:off x="2909888" y="528269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3671888" y="369519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3913188" y="652095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5"/>
            <p:cNvSpPr>
              <a:spLocks/>
            </p:cNvSpPr>
            <p:nvPr/>
          </p:nvSpPr>
          <p:spPr bwMode="auto">
            <a:xfrm>
              <a:off x="-25400" y="-170231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任意多边形 44"/>
            <p:cNvSpPr>
              <a:spLocks/>
            </p:cNvSpPr>
            <p:nvPr/>
          </p:nvSpPr>
          <p:spPr bwMode="auto">
            <a:xfrm>
              <a:off x="91173" y="333414"/>
              <a:ext cx="4404883" cy="682425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04883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cubicBezTo>
                    <a:pt x="3214181" y="170567"/>
                    <a:pt x="3214181" y="170567"/>
                    <a:pt x="3216921" y="170567"/>
                  </a:cubicBez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404883" y="209367"/>
                  </a:lnTo>
                  <a:lnTo>
                    <a:pt x="4404883" y="226059"/>
                  </a:ln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cubicBezTo>
                    <a:pt x="2056" y="49458"/>
                    <a:pt x="2056" y="49458"/>
                    <a:pt x="4797" y="49458"/>
                  </a:cubicBez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cubicBezTo>
                    <a:pt x="385757" y="10923"/>
                    <a:pt x="385757" y="10923"/>
                    <a:pt x="393979" y="10923"/>
                  </a:cubicBez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 userDrawn="1"/>
        </p:nvGrpSpPr>
        <p:grpSpPr>
          <a:xfrm>
            <a:off x="-142845" y="-250537"/>
            <a:ext cx="4466146" cy="1842344"/>
            <a:chOff x="-142846" y="-250538"/>
            <a:chExt cx="4668067" cy="1925639"/>
          </a:xfrm>
        </p:grpSpPr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1693892" y="1438563"/>
              <a:ext cx="234950" cy="236538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1038254" y="628937"/>
              <a:ext cx="425450" cy="1038226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2674967" y="1163925"/>
              <a:ext cx="406400" cy="466725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-142846" y="-250538"/>
              <a:ext cx="4668067" cy="1782764"/>
              <a:chOff x="-142846" y="-250538"/>
              <a:chExt cx="4668067" cy="1782764"/>
            </a:xfrm>
          </p:grpSpPr>
          <p:sp>
            <p:nvSpPr>
              <p:cNvPr id="51" name="Freeform 6"/>
              <p:cNvSpPr>
                <a:spLocks/>
              </p:cNvSpPr>
              <p:nvPr/>
            </p:nvSpPr>
            <p:spPr bwMode="auto">
              <a:xfrm>
                <a:off x="3267104" y="35212"/>
                <a:ext cx="350838" cy="338138"/>
              </a:xfrm>
              <a:custGeom>
                <a:avLst/>
                <a:gdLst>
                  <a:gd name="T0" fmla="*/ 125 w 128"/>
                  <a:gd name="T1" fmla="*/ 55 h 123"/>
                  <a:gd name="T2" fmla="*/ 95 w 128"/>
                  <a:gd name="T3" fmla="*/ 48 h 123"/>
                  <a:gd name="T4" fmla="*/ 65 w 128"/>
                  <a:gd name="T5" fmla="*/ 22 h 123"/>
                  <a:gd name="T6" fmla="*/ 44 w 128"/>
                  <a:gd name="T7" fmla="*/ 2 h 123"/>
                  <a:gd name="T8" fmla="*/ 12 w 128"/>
                  <a:gd name="T9" fmla="*/ 26 h 123"/>
                  <a:gd name="T10" fmla="*/ 3 w 128"/>
                  <a:gd name="T11" fmla="*/ 70 h 123"/>
                  <a:gd name="T12" fmla="*/ 19 w 128"/>
                  <a:gd name="T13" fmla="*/ 106 h 123"/>
                  <a:gd name="T14" fmla="*/ 58 w 128"/>
                  <a:gd name="T15" fmla="*/ 122 h 123"/>
                  <a:gd name="T16" fmla="*/ 109 w 128"/>
                  <a:gd name="T17" fmla="*/ 100 h 123"/>
                  <a:gd name="T18" fmla="*/ 125 w 128"/>
                  <a:gd name="T19" fmla="*/ 5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23">
                    <a:moveTo>
                      <a:pt x="125" y="55"/>
                    </a:moveTo>
                    <a:cubicBezTo>
                      <a:pt x="122" y="39"/>
                      <a:pt x="106" y="40"/>
                      <a:pt x="95" y="48"/>
                    </a:cubicBezTo>
                    <a:cubicBezTo>
                      <a:pt x="98" y="30"/>
                      <a:pt x="82" y="13"/>
                      <a:pt x="65" y="22"/>
                    </a:cubicBezTo>
                    <a:cubicBezTo>
                      <a:pt x="62" y="12"/>
                      <a:pt x="56" y="0"/>
                      <a:pt x="44" y="2"/>
                    </a:cubicBezTo>
                    <a:cubicBezTo>
                      <a:pt x="30" y="4"/>
                      <a:pt x="19" y="16"/>
                      <a:pt x="12" y="26"/>
                    </a:cubicBezTo>
                    <a:cubicBezTo>
                      <a:pt x="2" y="40"/>
                      <a:pt x="0" y="54"/>
                      <a:pt x="3" y="70"/>
                    </a:cubicBezTo>
                    <a:cubicBezTo>
                      <a:pt x="5" y="78"/>
                      <a:pt x="10" y="98"/>
                      <a:pt x="19" y="106"/>
                    </a:cubicBezTo>
                    <a:cubicBezTo>
                      <a:pt x="23" y="122"/>
                      <a:pt x="44" y="123"/>
                      <a:pt x="58" y="122"/>
                    </a:cubicBezTo>
                    <a:cubicBezTo>
                      <a:pt x="76" y="120"/>
                      <a:pt x="97" y="113"/>
                      <a:pt x="109" y="100"/>
                    </a:cubicBezTo>
                    <a:cubicBezTo>
                      <a:pt x="120" y="89"/>
                      <a:pt x="128" y="70"/>
                      <a:pt x="125" y="55"/>
                    </a:cubicBezTo>
                    <a:close/>
                  </a:path>
                </a:pathLst>
              </a:custGeom>
              <a:solidFill>
                <a:srgbClr val="FF9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auto">
              <a:xfrm>
                <a:off x="169892" y="887700"/>
                <a:ext cx="260350" cy="298450"/>
              </a:xfrm>
              <a:custGeom>
                <a:avLst/>
                <a:gdLst>
                  <a:gd name="T0" fmla="*/ 40 w 95"/>
                  <a:gd name="T1" fmla="*/ 1 h 108"/>
                  <a:gd name="T2" fmla="*/ 39 w 95"/>
                  <a:gd name="T3" fmla="*/ 2 h 108"/>
                  <a:gd name="T4" fmla="*/ 39 w 95"/>
                  <a:gd name="T5" fmla="*/ 2 h 108"/>
                  <a:gd name="T6" fmla="*/ 38 w 95"/>
                  <a:gd name="T7" fmla="*/ 3 h 108"/>
                  <a:gd name="T8" fmla="*/ 37 w 95"/>
                  <a:gd name="T9" fmla="*/ 3 h 108"/>
                  <a:gd name="T10" fmla="*/ 3 w 95"/>
                  <a:gd name="T11" fmla="*/ 76 h 108"/>
                  <a:gd name="T12" fmla="*/ 11 w 95"/>
                  <a:gd name="T13" fmla="*/ 102 h 108"/>
                  <a:gd name="T14" fmla="*/ 27 w 95"/>
                  <a:gd name="T15" fmla="*/ 95 h 108"/>
                  <a:gd name="T16" fmla="*/ 36 w 95"/>
                  <a:gd name="T17" fmla="*/ 103 h 108"/>
                  <a:gd name="T18" fmla="*/ 52 w 95"/>
                  <a:gd name="T19" fmla="*/ 97 h 108"/>
                  <a:gd name="T20" fmla="*/ 66 w 95"/>
                  <a:gd name="T21" fmla="*/ 105 h 108"/>
                  <a:gd name="T22" fmla="*/ 78 w 95"/>
                  <a:gd name="T23" fmla="*/ 95 h 108"/>
                  <a:gd name="T24" fmla="*/ 78 w 95"/>
                  <a:gd name="T25" fmla="*/ 93 h 108"/>
                  <a:gd name="T26" fmla="*/ 40 w 95"/>
                  <a:gd name="T27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108">
                    <a:moveTo>
                      <a:pt x="40" y="1"/>
                    </a:moveTo>
                    <a:cubicBezTo>
                      <a:pt x="39" y="0"/>
                      <a:pt x="38" y="1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3"/>
                      <a:pt x="38" y="3"/>
                    </a:cubicBezTo>
                    <a:cubicBezTo>
                      <a:pt x="38" y="3"/>
                      <a:pt x="37" y="2"/>
                      <a:pt x="37" y="3"/>
                    </a:cubicBezTo>
                    <a:cubicBezTo>
                      <a:pt x="9" y="15"/>
                      <a:pt x="0" y="48"/>
                      <a:pt x="3" y="76"/>
                    </a:cubicBezTo>
                    <a:cubicBezTo>
                      <a:pt x="4" y="84"/>
                      <a:pt x="4" y="96"/>
                      <a:pt x="11" y="102"/>
                    </a:cubicBezTo>
                    <a:cubicBezTo>
                      <a:pt x="16" y="108"/>
                      <a:pt x="23" y="100"/>
                      <a:pt x="27" y="95"/>
                    </a:cubicBezTo>
                    <a:cubicBezTo>
                      <a:pt x="29" y="99"/>
                      <a:pt x="31" y="103"/>
                      <a:pt x="36" y="103"/>
                    </a:cubicBezTo>
                    <a:cubicBezTo>
                      <a:pt x="42" y="103"/>
                      <a:pt x="44" y="95"/>
                      <a:pt x="52" y="97"/>
                    </a:cubicBezTo>
                    <a:cubicBezTo>
                      <a:pt x="57" y="98"/>
                      <a:pt x="61" y="105"/>
                      <a:pt x="66" y="105"/>
                    </a:cubicBezTo>
                    <a:cubicBezTo>
                      <a:pt x="72" y="105"/>
                      <a:pt x="75" y="100"/>
                      <a:pt x="78" y="95"/>
                    </a:cubicBezTo>
                    <a:cubicBezTo>
                      <a:pt x="79" y="95"/>
                      <a:pt x="78" y="94"/>
                      <a:pt x="78" y="93"/>
                    </a:cubicBezTo>
                    <a:cubicBezTo>
                      <a:pt x="95" y="61"/>
                      <a:pt x="71" y="15"/>
                      <a:pt x="40" y="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8"/>
              <p:cNvSpPr>
                <a:spLocks/>
              </p:cNvSpPr>
              <p:nvPr/>
            </p:nvSpPr>
            <p:spPr bwMode="auto">
              <a:xfrm>
                <a:off x="573117" y="822613"/>
                <a:ext cx="182563" cy="195263"/>
              </a:xfrm>
              <a:custGeom>
                <a:avLst/>
                <a:gdLst>
                  <a:gd name="T0" fmla="*/ 13 w 67"/>
                  <a:gd name="T1" fmla="*/ 0 h 71"/>
                  <a:gd name="T2" fmla="*/ 11 w 67"/>
                  <a:gd name="T3" fmla="*/ 0 h 71"/>
                  <a:gd name="T4" fmla="*/ 11 w 67"/>
                  <a:gd name="T5" fmla="*/ 0 h 71"/>
                  <a:gd name="T6" fmla="*/ 10 w 67"/>
                  <a:gd name="T7" fmla="*/ 1 h 71"/>
                  <a:gd name="T8" fmla="*/ 11 w 67"/>
                  <a:gd name="T9" fmla="*/ 0 h 71"/>
                  <a:gd name="T10" fmla="*/ 10 w 67"/>
                  <a:gd name="T11" fmla="*/ 0 h 71"/>
                  <a:gd name="T12" fmla="*/ 9 w 67"/>
                  <a:gd name="T13" fmla="*/ 3 h 71"/>
                  <a:gd name="T14" fmla="*/ 9 w 67"/>
                  <a:gd name="T15" fmla="*/ 4 h 71"/>
                  <a:gd name="T16" fmla="*/ 4 w 67"/>
                  <a:gd name="T17" fmla="*/ 53 h 71"/>
                  <a:gd name="T18" fmla="*/ 38 w 67"/>
                  <a:gd name="T19" fmla="*/ 65 h 71"/>
                  <a:gd name="T20" fmla="*/ 13 w 67"/>
                  <a:gd name="T2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71">
                    <a:moveTo>
                      <a:pt x="13" y="0"/>
                    </a:move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10" y="1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1"/>
                      <a:pt x="10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4" y="20"/>
                      <a:pt x="0" y="37"/>
                      <a:pt x="4" y="53"/>
                    </a:cubicBezTo>
                    <a:cubicBezTo>
                      <a:pt x="8" y="67"/>
                      <a:pt x="25" y="71"/>
                      <a:pt x="38" y="65"/>
                    </a:cubicBezTo>
                    <a:cubicBezTo>
                      <a:pt x="67" y="51"/>
                      <a:pt x="32" y="7"/>
                      <a:pt x="13" y="0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2228879" y="390812"/>
                <a:ext cx="360363" cy="373063"/>
              </a:xfrm>
              <a:custGeom>
                <a:avLst/>
                <a:gdLst>
                  <a:gd name="T0" fmla="*/ 67 w 132"/>
                  <a:gd name="T1" fmla="*/ 125 h 136"/>
                  <a:gd name="T2" fmla="*/ 15 w 132"/>
                  <a:gd name="T3" fmla="*/ 125 h 136"/>
                  <a:gd name="T4" fmla="*/ 0 w 132"/>
                  <a:gd name="T5" fmla="*/ 85 h 136"/>
                  <a:gd name="T6" fmla="*/ 16 w 132"/>
                  <a:gd name="T7" fmla="*/ 37 h 136"/>
                  <a:gd name="T8" fmla="*/ 16 w 132"/>
                  <a:gd name="T9" fmla="*/ 36 h 136"/>
                  <a:gd name="T10" fmla="*/ 39 w 132"/>
                  <a:gd name="T11" fmla="*/ 13 h 136"/>
                  <a:gd name="T12" fmla="*/ 61 w 132"/>
                  <a:gd name="T13" fmla="*/ 1 h 136"/>
                  <a:gd name="T14" fmla="*/ 71 w 132"/>
                  <a:gd name="T15" fmla="*/ 25 h 136"/>
                  <a:gd name="T16" fmla="*/ 76 w 132"/>
                  <a:gd name="T17" fmla="*/ 26 h 136"/>
                  <a:gd name="T18" fmla="*/ 76 w 132"/>
                  <a:gd name="T19" fmla="*/ 24 h 136"/>
                  <a:gd name="T20" fmla="*/ 76 w 132"/>
                  <a:gd name="T21" fmla="*/ 24 h 136"/>
                  <a:gd name="T22" fmla="*/ 82 w 132"/>
                  <a:gd name="T23" fmla="*/ 17 h 136"/>
                  <a:gd name="T24" fmla="*/ 92 w 132"/>
                  <a:gd name="T25" fmla="*/ 12 h 136"/>
                  <a:gd name="T26" fmla="*/ 104 w 132"/>
                  <a:gd name="T27" fmla="*/ 32 h 136"/>
                  <a:gd name="T28" fmla="*/ 107 w 132"/>
                  <a:gd name="T29" fmla="*/ 34 h 136"/>
                  <a:gd name="T30" fmla="*/ 107 w 132"/>
                  <a:gd name="T31" fmla="*/ 34 h 136"/>
                  <a:gd name="T32" fmla="*/ 109 w 132"/>
                  <a:gd name="T33" fmla="*/ 33 h 136"/>
                  <a:gd name="T34" fmla="*/ 123 w 132"/>
                  <a:gd name="T35" fmla="*/ 29 h 136"/>
                  <a:gd name="T36" fmla="*/ 130 w 132"/>
                  <a:gd name="T37" fmla="*/ 41 h 136"/>
                  <a:gd name="T38" fmla="*/ 127 w 132"/>
                  <a:gd name="T39" fmla="*/ 66 h 136"/>
                  <a:gd name="T40" fmla="*/ 115 w 132"/>
                  <a:gd name="T41" fmla="*/ 87 h 136"/>
                  <a:gd name="T42" fmla="*/ 115 w 132"/>
                  <a:gd name="T43" fmla="*/ 87 h 136"/>
                  <a:gd name="T44" fmla="*/ 67 w 132"/>
                  <a:gd name="T45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6">
                    <a:moveTo>
                      <a:pt x="67" y="125"/>
                    </a:moveTo>
                    <a:cubicBezTo>
                      <a:pt x="51" y="131"/>
                      <a:pt x="31" y="136"/>
                      <a:pt x="15" y="125"/>
                    </a:cubicBezTo>
                    <a:cubicBezTo>
                      <a:pt x="3" y="116"/>
                      <a:pt x="0" y="99"/>
                      <a:pt x="0" y="85"/>
                    </a:cubicBezTo>
                    <a:cubicBezTo>
                      <a:pt x="0" y="67"/>
                      <a:pt x="8" y="53"/>
                      <a:pt x="16" y="37"/>
                    </a:cubicBezTo>
                    <a:cubicBezTo>
                      <a:pt x="16" y="37"/>
                      <a:pt x="16" y="36"/>
                      <a:pt x="16" y="36"/>
                    </a:cubicBezTo>
                    <a:cubicBezTo>
                      <a:pt x="23" y="28"/>
                      <a:pt x="31" y="20"/>
                      <a:pt x="39" y="13"/>
                    </a:cubicBezTo>
                    <a:cubicBezTo>
                      <a:pt x="46" y="8"/>
                      <a:pt x="53" y="3"/>
                      <a:pt x="61" y="1"/>
                    </a:cubicBezTo>
                    <a:cubicBezTo>
                      <a:pt x="73" y="0"/>
                      <a:pt x="72" y="18"/>
                      <a:pt x="71" y="25"/>
                    </a:cubicBezTo>
                    <a:cubicBezTo>
                      <a:pt x="71" y="28"/>
                      <a:pt x="76" y="28"/>
                      <a:pt x="76" y="26"/>
                    </a:cubicBezTo>
                    <a:cubicBezTo>
                      <a:pt x="76" y="25"/>
                      <a:pt x="76" y="24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9" y="22"/>
                      <a:pt x="80" y="19"/>
                      <a:pt x="82" y="17"/>
                    </a:cubicBezTo>
                    <a:cubicBezTo>
                      <a:pt x="85" y="14"/>
                      <a:pt x="89" y="13"/>
                      <a:pt x="92" y="12"/>
                    </a:cubicBezTo>
                    <a:cubicBezTo>
                      <a:pt x="104" y="10"/>
                      <a:pt x="105" y="24"/>
                      <a:pt x="104" y="32"/>
                    </a:cubicBezTo>
                    <a:cubicBezTo>
                      <a:pt x="104" y="33"/>
                      <a:pt x="105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8" y="34"/>
                      <a:pt x="109" y="33"/>
                      <a:pt x="109" y="33"/>
                    </a:cubicBezTo>
                    <a:cubicBezTo>
                      <a:pt x="113" y="29"/>
                      <a:pt x="118" y="25"/>
                      <a:pt x="123" y="29"/>
                    </a:cubicBezTo>
                    <a:cubicBezTo>
                      <a:pt x="127" y="32"/>
                      <a:pt x="128" y="37"/>
                      <a:pt x="130" y="41"/>
                    </a:cubicBezTo>
                    <a:cubicBezTo>
                      <a:pt x="132" y="49"/>
                      <a:pt x="130" y="58"/>
                      <a:pt x="127" y="66"/>
                    </a:cubicBezTo>
                    <a:cubicBezTo>
                      <a:pt x="124" y="73"/>
                      <a:pt x="119" y="80"/>
                      <a:pt x="115" y="87"/>
                    </a:cubicBezTo>
                    <a:cubicBezTo>
                      <a:pt x="115" y="87"/>
                      <a:pt x="115" y="87"/>
                      <a:pt x="115" y="87"/>
                    </a:cubicBezTo>
                    <a:cubicBezTo>
                      <a:pt x="103" y="106"/>
                      <a:pt x="89" y="117"/>
                      <a:pt x="67" y="125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344517" y="-250538"/>
                <a:ext cx="750888" cy="585788"/>
              </a:xfrm>
              <a:custGeom>
                <a:avLst/>
                <a:gdLst>
                  <a:gd name="T0" fmla="*/ 267 w 274"/>
                  <a:gd name="T1" fmla="*/ 142 h 213"/>
                  <a:gd name="T2" fmla="*/ 236 w 274"/>
                  <a:gd name="T3" fmla="*/ 131 h 213"/>
                  <a:gd name="T4" fmla="*/ 233 w 274"/>
                  <a:gd name="T5" fmla="*/ 99 h 213"/>
                  <a:gd name="T6" fmla="*/ 210 w 274"/>
                  <a:gd name="T7" fmla="*/ 92 h 213"/>
                  <a:gd name="T8" fmla="*/ 200 w 274"/>
                  <a:gd name="T9" fmla="*/ 52 h 213"/>
                  <a:gd name="T10" fmla="*/ 166 w 274"/>
                  <a:gd name="T11" fmla="*/ 52 h 213"/>
                  <a:gd name="T12" fmla="*/ 162 w 274"/>
                  <a:gd name="T13" fmla="*/ 19 h 213"/>
                  <a:gd name="T14" fmla="*/ 111 w 274"/>
                  <a:gd name="T15" fmla="*/ 36 h 213"/>
                  <a:gd name="T16" fmla="*/ 56 w 274"/>
                  <a:gd name="T17" fmla="*/ 26 h 213"/>
                  <a:gd name="T18" fmla="*/ 26 w 274"/>
                  <a:gd name="T19" fmla="*/ 19 h 213"/>
                  <a:gd name="T20" fmla="*/ 0 w 274"/>
                  <a:gd name="T21" fmla="*/ 75 h 213"/>
                  <a:gd name="T22" fmla="*/ 25 w 274"/>
                  <a:gd name="T23" fmla="*/ 139 h 213"/>
                  <a:gd name="T24" fmla="*/ 79 w 274"/>
                  <a:gd name="T25" fmla="*/ 182 h 213"/>
                  <a:gd name="T26" fmla="*/ 79 w 274"/>
                  <a:gd name="T27" fmla="*/ 183 h 213"/>
                  <a:gd name="T28" fmla="*/ 143 w 274"/>
                  <a:gd name="T29" fmla="*/ 204 h 213"/>
                  <a:gd name="T30" fmla="*/ 221 w 274"/>
                  <a:gd name="T31" fmla="*/ 209 h 213"/>
                  <a:gd name="T32" fmla="*/ 269 w 274"/>
                  <a:gd name="T33" fmla="*/ 176 h 213"/>
                  <a:gd name="T34" fmla="*/ 267 w 274"/>
                  <a:gd name="T35" fmla="*/ 14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" h="213">
                    <a:moveTo>
                      <a:pt x="267" y="142"/>
                    </a:moveTo>
                    <a:cubicBezTo>
                      <a:pt x="260" y="132"/>
                      <a:pt x="248" y="130"/>
                      <a:pt x="236" y="131"/>
                    </a:cubicBezTo>
                    <a:cubicBezTo>
                      <a:pt x="242" y="122"/>
                      <a:pt x="237" y="107"/>
                      <a:pt x="233" y="99"/>
                    </a:cubicBezTo>
                    <a:cubicBezTo>
                      <a:pt x="228" y="90"/>
                      <a:pt x="219" y="88"/>
                      <a:pt x="210" y="92"/>
                    </a:cubicBezTo>
                    <a:cubicBezTo>
                      <a:pt x="213" y="78"/>
                      <a:pt x="210" y="63"/>
                      <a:pt x="200" y="52"/>
                    </a:cubicBezTo>
                    <a:cubicBezTo>
                      <a:pt x="191" y="42"/>
                      <a:pt x="176" y="44"/>
                      <a:pt x="166" y="52"/>
                    </a:cubicBezTo>
                    <a:cubicBezTo>
                      <a:pt x="171" y="41"/>
                      <a:pt x="173" y="27"/>
                      <a:pt x="162" y="19"/>
                    </a:cubicBezTo>
                    <a:cubicBezTo>
                      <a:pt x="144" y="6"/>
                      <a:pt x="123" y="23"/>
                      <a:pt x="111" y="36"/>
                    </a:cubicBezTo>
                    <a:cubicBezTo>
                      <a:pt x="102" y="12"/>
                      <a:pt x="69" y="0"/>
                      <a:pt x="56" y="26"/>
                    </a:cubicBezTo>
                    <a:cubicBezTo>
                      <a:pt x="51" y="14"/>
                      <a:pt x="39" y="12"/>
                      <a:pt x="26" y="19"/>
                    </a:cubicBezTo>
                    <a:cubicBezTo>
                      <a:pt x="7" y="29"/>
                      <a:pt x="0" y="54"/>
                      <a:pt x="0" y="75"/>
                    </a:cubicBezTo>
                    <a:cubicBezTo>
                      <a:pt x="0" y="97"/>
                      <a:pt x="11" y="121"/>
                      <a:pt x="25" y="139"/>
                    </a:cubicBezTo>
                    <a:cubicBezTo>
                      <a:pt x="38" y="158"/>
                      <a:pt x="58" y="172"/>
                      <a:pt x="79" y="182"/>
                    </a:cubicBezTo>
                    <a:cubicBezTo>
                      <a:pt x="79" y="182"/>
                      <a:pt x="79" y="183"/>
                      <a:pt x="79" y="183"/>
                    </a:cubicBezTo>
                    <a:cubicBezTo>
                      <a:pt x="97" y="195"/>
                      <a:pt x="122" y="200"/>
                      <a:pt x="143" y="204"/>
                    </a:cubicBezTo>
                    <a:cubicBezTo>
                      <a:pt x="168" y="210"/>
                      <a:pt x="195" y="213"/>
                      <a:pt x="221" y="209"/>
                    </a:cubicBezTo>
                    <a:cubicBezTo>
                      <a:pt x="242" y="206"/>
                      <a:pt x="261" y="196"/>
                      <a:pt x="269" y="176"/>
                    </a:cubicBezTo>
                    <a:cubicBezTo>
                      <a:pt x="273" y="166"/>
                      <a:pt x="274" y="151"/>
                      <a:pt x="267" y="142"/>
                    </a:cubicBezTo>
                    <a:close/>
                  </a:path>
                </a:pathLst>
              </a:custGeom>
              <a:solidFill>
                <a:srgbClr val="E54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15"/>
              <p:cNvSpPr>
                <a:spLocks/>
              </p:cNvSpPr>
              <p:nvPr/>
            </p:nvSpPr>
            <p:spPr bwMode="auto">
              <a:xfrm>
                <a:off x="358804" y="-112425"/>
                <a:ext cx="657225" cy="444500"/>
              </a:xfrm>
              <a:custGeom>
                <a:avLst/>
                <a:gdLst>
                  <a:gd name="T0" fmla="*/ 214 w 240"/>
                  <a:gd name="T1" fmla="*/ 117 h 162"/>
                  <a:gd name="T2" fmla="*/ 214 w 240"/>
                  <a:gd name="T3" fmla="*/ 93 h 162"/>
                  <a:gd name="T4" fmla="*/ 187 w 240"/>
                  <a:gd name="T5" fmla="*/ 91 h 162"/>
                  <a:gd name="T6" fmla="*/ 164 w 240"/>
                  <a:gd name="T7" fmla="*/ 52 h 162"/>
                  <a:gd name="T8" fmla="*/ 156 w 240"/>
                  <a:gd name="T9" fmla="*/ 27 h 162"/>
                  <a:gd name="T10" fmla="*/ 127 w 240"/>
                  <a:gd name="T11" fmla="*/ 33 h 162"/>
                  <a:gd name="T12" fmla="*/ 86 w 240"/>
                  <a:gd name="T13" fmla="*/ 19 h 162"/>
                  <a:gd name="T14" fmla="*/ 65 w 240"/>
                  <a:gd name="T15" fmla="*/ 2 h 162"/>
                  <a:gd name="T16" fmla="*/ 46 w 240"/>
                  <a:gd name="T17" fmla="*/ 15 h 162"/>
                  <a:gd name="T18" fmla="*/ 46 w 240"/>
                  <a:gd name="T19" fmla="*/ 15 h 162"/>
                  <a:gd name="T20" fmla="*/ 10 w 240"/>
                  <a:gd name="T21" fmla="*/ 9 h 162"/>
                  <a:gd name="T22" fmla="*/ 2 w 240"/>
                  <a:gd name="T23" fmla="*/ 47 h 162"/>
                  <a:gd name="T24" fmla="*/ 24 w 240"/>
                  <a:gd name="T25" fmla="*/ 96 h 162"/>
                  <a:gd name="T26" fmla="*/ 68 w 240"/>
                  <a:gd name="T27" fmla="*/ 134 h 162"/>
                  <a:gd name="T28" fmla="*/ 69 w 240"/>
                  <a:gd name="T29" fmla="*/ 133 h 162"/>
                  <a:gd name="T30" fmla="*/ 92 w 240"/>
                  <a:gd name="T31" fmla="*/ 143 h 162"/>
                  <a:gd name="T32" fmla="*/ 132 w 240"/>
                  <a:gd name="T33" fmla="*/ 155 h 162"/>
                  <a:gd name="T34" fmla="*/ 197 w 240"/>
                  <a:gd name="T35" fmla="*/ 160 h 162"/>
                  <a:gd name="T36" fmla="*/ 238 w 240"/>
                  <a:gd name="T37" fmla="*/ 134 h 162"/>
                  <a:gd name="T38" fmla="*/ 214 w 240"/>
                  <a:gd name="T39" fmla="*/ 117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0" h="162">
                    <a:moveTo>
                      <a:pt x="214" y="117"/>
                    </a:moveTo>
                    <a:cubicBezTo>
                      <a:pt x="219" y="109"/>
                      <a:pt x="221" y="100"/>
                      <a:pt x="214" y="93"/>
                    </a:cubicBezTo>
                    <a:cubicBezTo>
                      <a:pt x="207" y="87"/>
                      <a:pt x="196" y="88"/>
                      <a:pt x="187" y="91"/>
                    </a:cubicBezTo>
                    <a:cubicBezTo>
                      <a:pt x="195" y="71"/>
                      <a:pt x="185" y="39"/>
                      <a:pt x="164" y="52"/>
                    </a:cubicBezTo>
                    <a:cubicBezTo>
                      <a:pt x="167" y="43"/>
                      <a:pt x="167" y="32"/>
                      <a:pt x="156" y="27"/>
                    </a:cubicBezTo>
                    <a:cubicBezTo>
                      <a:pt x="147" y="22"/>
                      <a:pt x="135" y="26"/>
                      <a:pt x="127" y="33"/>
                    </a:cubicBezTo>
                    <a:cubicBezTo>
                      <a:pt x="127" y="9"/>
                      <a:pt x="101" y="5"/>
                      <a:pt x="86" y="19"/>
                    </a:cubicBezTo>
                    <a:cubicBezTo>
                      <a:pt x="82" y="10"/>
                      <a:pt x="75" y="3"/>
                      <a:pt x="65" y="2"/>
                    </a:cubicBezTo>
                    <a:cubicBezTo>
                      <a:pt x="56" y="0"/>
                      <a:pt x="47" y="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36" y="7"/>
                      <a:pt x="22" y="0"/>
                      <a:pt x="10" y="9"/>
                    </a:cubicBezTo>
                    <a:cubicBezTo>
                      <a:pt x="0" y="17"/>
                      <a:pt x="0" y="35"/>
                      <a:pt x="2" y="47"/>
                    </a:cubicBezTo>
                    <a:cubicBezTo>
                      <a:pt x="4" y="65"/>
                      <a:pt x="13" y="82"/>
                      <a:pt x="24" y="96"/>
                    </a:cubicBezTo>
                    <a:cubicBezTo>
                      <a:pt x="35" y="111"/>
                      <a:pt x="50" y="128"/>
                      <a:pt x="68" y="134"/>
                    </a:cubicBezTo>
                    <a:cubicBezTo>
                      <a:pt x="69" y="134"/>
                      <a:pt x="69" y="134"/>
                      <a:pt x="69" y="133"/>
                    </a:cubicBezTo>
                    <a:cubicBezTo>
                      <a:pt x="75" y="138"/>
                      <a:pt x="86" y="141"/>
                      <a:pt x="92" y="143"/>
                    </a:cubicBezTo>
                    <a:cubicBezTo>
                      <a:pt x="105" y="148"/>
                      <a:pt x="119" y="152"/>
                      <a:pt x="132" y="155"/>
                    </a:cubicBezTo>
                    <a:cubicBezTo>
                      <a:pt x="153" y="159"/>
                      <a:pt x="175" y="162"/>
                      <a:pt x="197" y="160"/>
                    </a:cubicBezTo>
                    <a:cubicBezTo>
                      <a:pt x="213" y="158"/>
                      <a:pt x="235" y="152"/>
                      <a:pt x="238" y="134"/>
                    </a:cubicBezTo>
                    <a:cubicBezTo>
                      <a:pt x="240" y="120"/>
                      <a:pt x="225" y="115"/>
                      <a:pt x="214" y="117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422304" y="-10825"/>
                <a:ext cx="452438" cy="327025"/>
              </a:xfrm>
              <a:custGeom>
                <a:avLst/>
                <a:gdLst>
                  <a:gd name="T0" fmla="*/ 160 w 165"/>
                  <a:gd name="T1" fmla="*/ 91 h 119"/>
                  <a:gd name="T2" fmla="*/ 140 w 165"/>
                  <a:gd name="T3" fmla="*/ 86 h 119"/>
                  <a:gd name="T4" fmla="*/ 124 w 165"/>
                  <a:gd name="T5" fmla="*/ 66 h 119"/>
                  <a:gd name="T6" fmla="*/ 102 w 165"/>
                  <a:gd name="T7" fmla="*/ 44 h 119"/>
                  <a:gd name="T8" fmla="*/ 66 w 165"/>
                  <a:gd name="T9" fmla="*/ 29 h 119"/>
                  <a:gd name="T10" fmla="*/ 38 w 165"/>
                  <a:gd name="T11" fmla="*/ 16 h 119"/>
                  <a:gd name="T12" fmla="*/ 14 w 165"/>
                  <a:gd name="T13" fmla="*/ 2 h 119"/>
                  <a:gd name="T14" fmla="*/ 1 w 165"/>
                  <a:gd name="T15" fmla="*/ 23 h 119"/>
                  <a:gd name="T16" fmla="*/ 47 w 165"/>
                  <a:gd name="T17" fmla="*/ 96 h 119"/>
                  <a:gd name="T18" fmla="*/ 48 w 165"/>
                  <a:gd name="T19" fmla="*/ 98 h 119"/>
                  <a:gd name="T20" fmla="*/ 147 w 165"/>
                  <a:gd name="T21" fmla="*/ 110 h 119"/>
                  <a:gd name="T22" fmla="*/ 160 w 165"/>
                  <a:gd name="T23" fmla="*/ 9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5" h="119">
                    <a:moveTo>
                      <a:pt x="160" y="91"/>
                    </a:moveTo>
                    <a:cubicBezTo>
                      <a:pt x="155" y="85"/>
                      <a:pt x="147" y="84"/>
                      <a:pt x="140" y="86"/>
                    </a:cubicBezTo>
                    <a:cubicBezTo>
                      <a:pt x="147" y="75"/>
                      <a:pt x="136" y="63"/>
                      <a:pt x="124" y="66"/>
                    </a:cubicBezTo>
                    <a:cubicBezTo>
                      <a:pt x="131" y="55"/>
                      <a:pt x="117" y="38"/>
                      <a:pt x="102" y="44"/>
                    </a:cubicBezTo>
                    <a:cubicBezTo>
                      <a:pt x="107" y="23"/>
                      <a:pt x="82" y="16"/>
                      <a:pt x="66" y="29"/>
                    </a:cubicBezTo>
                    <a:cubicBezTo>
                      <a:pt x="61" y="16"/>
                      <a:pt x="47" y="1"/>
                      <a:pt x="38" y="16"/>
                    </a:cubicBezTo>
                    <a:cubicBezTo>
                      <a:pt x="32" y="9"/>
                      <a:pt x="23" y="0"/>
                      <a:pt x="14" y="2"/>
                    </a:cubicBezTo>
                    <a:cubicBezTo>
                      <a:pt x="3" y="4"/>
                      <a:pt x="0" y="13"/>
                      <a:pt x="1" y="23"/>
                    </a:cubicBezTo>
                    <a:cubicBezTo>
                      <a:pt x="2" y="53"/>
                      <a:pt x="25" y="77"/>
                      <a:pt x="47" y="96"/>
                    </a:cubicBezTo>
                    <a:cubicBezTo>
                      <a:pt x="46" y="97"/>
                      <a:pt x="46" y="98"/>
                      <a:pt x="48" y="98"/>
                    </a:cubicBezTo>
                    <a:cubicBezTo>
                      <a:pt x="79" y="107"/>
                      <a:pt x="114" y="119"/>
                      <a:pt x="147" y="110"/>
                    </a:cubicBezTo>
                    <a:cubicBezTo>
                      <a:pt x="153" y="108"/>
                      <a:pt x="165" y="99"/>
                      <a:pt x="160" y="91"/>
                    </a:cubicBezTo>
                    <a:close/>
                  </a:path>
                </a:pathLst>
              </a:custGeom>
              <a:solidFill>
                <a:srgbClr val="FF9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7"/>
              <p:cNvSpPr>
                <a:spLocks/>
              </p:cNvSpPr>
              <p:nvPr/>
            </p:nvSpPr>
            <p:spPr bwMode="auto">
              <a:xfrm>
                <a:off x="287367" y="79662"/>
                <a:ext cx="441325" cy="387350"/>
              </a:xfrm>
              <a:custGeom>
                <a:avLst/>
                <a:gdLst>
                  <a:gd name="T0" fmla="*/ 157 w 161"/>
                  <a:gd name="T1" fmla="*/ 50 h 141"/>
                  <a:gd name="T2" fmla="*/ 141 w 161"/>
                  <a:gd name="T3" fmla="*/ 46 h 141"/>
                  <a:gd name="T4" fmla="*/ 135 w 161"/>
                  <a:gd name="T5" fmla="*/ 31 h 141"/>
                  <a:gd name="T6" fmla="*/ 119 w 161"/>
                  <a:gd name="T7" fmla="*/ 32 h 141"/>
                  <a:gd name="T8" fmla="*/ 110 w 161"/>
                  <a:gd name="T9" fmla="*/ 16 h 141"/>
                  <a:gd name="T10" fmla="*/ 95 w 161"/>
                  <a:gd name="T11" fmla="*/ 18 h 141"/>
                  <a:gd name="T12" fmla="*/ 95 w 161"/>
                  <a:gd name="T13" fmla="*/ 17 h 141"/>
                  <a:gd name="T14" fmla="*/ 64 w 161"/>
                  <a:gd name="T15" fmla="*/ 8 h 141"/>
                  <a:gd name="T16" fmla="*/ 63 w 161"/>
                  <a:gd name="T17" fmla="*/ 9 h 141"/>
                  <a:gd name="T18" fmla="*/ 94 w 161"/>
                  <a:gd name="T19" fmla="*/ 63 h 141"/>
                  <a:gd name="T20" fmla="*/ 13 w 161"/>
                  <a:gd name="T21" fmla="*/ 129 h 141"/>
                  <a:gd name="T22" fmla="*/ 0 w 161"/>
                  <a:gd name="T23" fmla="*/ 138 h 141"/>
                  <a:gd name="T24" fmla="*/ 3 w 161"/>
                  <a:gd name="T25" fmla="*/ 141 h 141"/>
                  <a:gd name="T26" fmla="*/ 26 w 161"/>
                  <a:gd name="T27" fmla="*/ 125 h 141"/>
                  <a:gd name="T28" fmla="*/ 96 w 161"/>
                  <a:gd name="T29" fmla="*/ 65 h 141"/>
                  <a:gd name="T30" fmla="*/ 157 w 161"/>
                  <a:gd name="T31" fmla="*/ 65 h 141"/>
                  <a:gd name="T32" fmla="*/ 157 w 161"/>
                  <a:gd name="T33" fmla="*/ 5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141">
                    <a:moveTo>
                      <a:pt x="157" y="50"/>
                    </a:moveTo>
                    <a:cubicBezTo>
                      <a:pt x="153" y="46"/>
                      <a:pt x="147" y="45"/>
                      <a:pt x="141" y="46"/>
                    </a:cubicBezTo>
                    <a:cubicBezTo>
                      <a:pt x="142" y="41"/>
                      <a:pt x="140" y="34"/>
                      <a:pt x="135" y="31"/>
                    </a:cubicBezTo>
                    <a:cubicBezTo>
                      <a:pt x="131" y="28"/>
                      <a:pt x="124" y="29"/>
                      <a:pt x="119" y="32"/>
                    </a:cubicBezTo>
                    <a:cubicBezTo>
                      <a:pt x="119" y="26"/>
                      <a:pt x="115" y="19"/>
                      <a:pt x="110" y="16"/>
                    </a:cubicBezTo>
                    <a:cubicBezTo>
                      <a:pt x="105" y="12"/>
                      <a:pt x="99" y="13"/>
                      <a:pt x="95" y="18"/>
                    </a:cubicBezTo>
                    <a:cubicBezTo>
                      <a:pt x="95" y="18"/>
                      <a:pt x="95" y="17"/>
                      <a:pt x="95" y="17"/>
                    </a:cubicBezTo>
                    <a:cubicBezTo>
                      <a:pt x="89" y="8"/>
                      <a:pt x="74" y="0"/>
                      <a:pt x="64" y="8"/>
                    </a:cubicBezTo>
                    <a:cubicBezTo>
                      <a:pt x="63" y="8"/>
                      <a:pt x="63" y="8"/>
                      <a:pt x="63" y="9"/>
                    </a:cubicBezTo>
                    <a:cubicBezTo>
                      <a:pt x="59" y="30"/>
                      <a:pt x="78" y="51"/>
                      <a:pt x="94" y="63"/>
                    </a:cubicBezTo>
                    <a:cubicBezTo>
                      <a:pt x="72" y="92"/>
                      <a:pt x="42" y="110"/>
                      <a:pt x="13" y="129"/>
                    </a:cubicBezTo>
                    <a:cubicBezTo>
                      <a:pt x="9" y="132"/>
                      <a:pt x="5" y="135"/>
                      <a:pt x="0" y="138"/>
                    </a:cubicBezTo>
                    <a:cubicBezTo>
                      <a:pt x="1" y="140"/>
                      <a:pt x="2" y="141"/>
                      <a:pt x="3" y="141"/>
                    </a:cubicBezTo>
                    <a:cubicBezTo>
                      <a:pt x="10" y="136"/>
                      <a:pt x="18" y="130"/>
                      <a:pt x="26" y="125"/>
                    </a:cubicBezTo>
                    <a:cubicBezTo>
                      <a:pt x="51" y="109"/>
                      <a:pt x="81" y="92"/>
                      <a:pt x="96" y="65"/>
                    </a:cubicBezTo>
                    <a:cubicBezTo>
                      <a:pt x="112" y="72"/>
                      <a:pt x="145" y="85"/>
                      <a:pt x="157" y="65"/>
                    </a:cubicBezTo>
                    <a:cubicBezTo>
                      <a:pt x="160" y="61"/>
                      <a:pt x="161" y="54"/>
                      <a:pt x="157" y="50"/>
                    </a:cubicBezTo>
                    <a:close/>
                  </a:path>
                </a:pathLst>
              </a:custGeom>
              <a:solidFill>
                <a:srgbClr val="F6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8"/>
              <p:cNvSpPr>
                <a:spLocks/>
              </p:cNvSpPr>
              <p:nvPr/>
            </p:nvSpPr>
            <p:spPr bwMode="auto">
              <a:xfrm>
                <a:off x="150842" y="470187"/>
                <a:ext cx="227013" cy="528638"/>
              </a:xfrm>
              <a:custGeom>
                <a:avLst/>
                <a:gdLst>
                  <a:gd name="T0" fmla="*/ 49 w 83"/>
                  <a:gd name="T1" fmla="*/ 152 h 192"/>
                  <a:gd name="T2" fmla="*/ 50 w 83"/>
                  <a:gd name="T3" fmla="*/ 113 h 192"/>
                  <a:gd name="T4" fmla="*/ 45 w 83"/>
                  <a:gd name="T5" fmla="*/ 65 h 192"/>
                  <a:gd name="T6" fmla="*/ 1 w 83"/>
                  <a:gd name="T7" fmla="*/ 0 h 192"/>
                  <a:gd name="T8" fmla="*/ 0 w 83"/>
                  <a:gd name="T9" fmla="*/ 1 h 192"/>
                  <a:gd name="T10" fmla="*/ 42 w 83"/>
                  <a:gd name="T11" fmla="*/ 71 h 192"/>
                  <a:gd name="T12" fmla="*/ 46 w 83"/>
                  <a:gd name="T13" fmla="*/ 116 h 192"/>
                  <a:gd name="T14" fmla="*/ 45 w 83"/>
                  <a:gd name="T15" fmla="*/ 153 h 192"/>
                  <a:gd name="T16" fmla="*/ 18 w 83"/>
                  <a:gd name="T17" fmla="*/ 181 h 192"/>
                  <a:gd name="T18" fmla="*/ 21 w 83"/>
                  <a:gd name="T19" fmla="*/ 184 h 192"/>
                  <a:gd name="T20" fmla="*/ 34 w 83"/>
                  <a:gd name="T21" fmla="*/ 177 h 192"/>
                  <a:gd name="T22" fmla="*/ 41 w 83"/>
                  <a:gd name="T23" fmla="*/ 187 h 192"/>
                  <a:gd name="T24" fmla="*/ 45 w 83"/>
                  <a:gd name="T25" fmla="*/ 187 h 192"/>
                  <a:gd name="T26" fmla="*/ 49 w 83"/>
                  <a:gd name="T27" fmla="*/ 181 h 192"/>
                  <a:gd name="T28" fmla="*/ 54 w 83"/>
                  <a:gd name="T29" fmla="*/ 187 h 192"/>
                  <a:gd name="T30" fmla="*/ 58 w 83"/>
                  <a:gd name="T31" fmla="*/ 187 h 192"/>
                  <a:gd name="T32" fmla="*/ 61 w 83"/>
                  <a:gd name="T33" fmla="*/ 180 h 192"/>
                  <a:gd name="T34" fmla="*/ 78 w 83"/>
                  <a:gd name="T35" fmla="*/ 182 h 192"/>
                  <a:gd name="T36" fmla="*/ 49 w 83"/>
                  <a:gd name="T37" fmla="*/ 15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192">
                    <a:moveTo>
                      <a:pt x="49" y="152"/>
                    </a:moveTo>
                    <a:cubicBezTo>
                      <a:pt x="52" y="140"/>
                      <a:pt x="51" y="126"/>
                      <a:pt x="50" y="113"/>
                    </a:cubicBezTo>
                    <a:cubicBezTo>
                      <a:pt x="50" y="97"/>
                      <a:pt x="48" y="81"/>
                      <a:pt x="45" y="65"/>
                    </a:cubicBezTo>
                    <a:cubicBezTo>
                      <a:pt x="40" y="40"/>
                      <a:pt x="28" y="8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7" y="16"/>
                      <a:pt x="37" y="43"/>
                      <a:pt x="42" y="71"/>
                    </a:cubicBezTo>
                    <a:cubicBezTo>
                      <a:pt x="45" y="86"/>
                      <a:pt x="46" y="101"/>
                      <a:pt x="46" y="116"/>
                    </a:cubicBezTo>
                    <a:cubicBezTo>
                      <a:pt x="46" y="128"/>
                      <a:pt x="44" y="141"/>
                      <a:pt x="45" y="153"/>
                    </a:cubicBezTo>
                    <a:cubicBezTo>
                      <a:pt x="31" y="157"/>
                      <a:pt x="21" y="168"/>
                      <a:pt x="18" y="181"/>
                    </a:cubicBezTo>
                    <a:cubicBezTo>
                      <a:pt x="17" y="183"/>
                      <a:pt x="19" y="185"/>
                      <a:pt x="21" y="184"/>
                    </a:cubicBezTo>
                    <a:cubicBezTo>
                      <a:pt x="25" y="181"/>
                      <a:pt x="30" y="180"/>
                      <a:pt x="34" y="177"/>
                    </a:cubicBezTo>
                    <a:cubicBezTo>
                      <a:pt x="36" y="181"/>
                      <a:pt x="40" y="183"/>
                      <a:pt x="41" y="187"/>
                    </a:cubicBezTo>
                    <a:cubicBezTo>
                      <a:pt x="42" y="189"/>
                      <a:pt x="44" y="188"/>
                      <a:pt x="45" y="187"/>
                    </a:cubicBezTo>
                    <a:cubicBezTo>
                      <a:pt x="46" y="185"/>
                      <a:pt x="48" y="183"/>
                      <a:pt x="49" y="181"/>
                    </a:cubicBezTo>
                    <a:cubicBezTo>
                      <a:pt x="51" y="183"/>
                      <a:pt x="52" y="185"/>
                      <a:pt x="54" y="187"/>
                    </a:cubicBezTo>
                    <a:cubicBezTo>
                      <a:pt x="55" y="189"/>
                      <a:pt x="57" y="189"/>
                      <a:pt x="58" y="187"/>
                    </a:cubicBezTo>
                    <a:cubicBezTo>
                      <a:pt x="59" y="185"/>
                      <a:pt x="60" y="182"/>
                      <a:pt x="61" y="180"/>
                    </a:cubicBezTo>
                    <a:cubicBezTo>
                      <a:pt x="65" y="186"/>
                      <a:pt x="75" y="192"/>
                      <a:pt x="78" y="182"/>
                    </a:cubicBezTo>
                    <a:cubicBezTo>
                      <a:pt x="83" y="166"/>
                      <a:pt x="60" y="155"/>
                      <a:pt x="49" y="15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>
                <a:off x="446117" y="443200"/>
                <a:ext cx="241300" cy="485775"/>
              </a:xfrm>
              <a:custGeom>
                <a:avLst/>
                <a:gdLst>
                  <a:gd name="T0" fmla="*/ 60 w 88"/>
                  <a:gd name="T1" fmla="*/ 136 h 177"/>
                  <a:gd name="T2" fmla="*/ 59 w 88"/>
                  <a:gd name="T3" fmla="*/ 136 h 177"/>
                  <a:gd name="T4" fmla="*/ 56 w 88"/>
                  <a:gd name="T5" fmla="*/ 102 h 177"/>
                  <a:gd name="T6" fmla="*/ 48 w 88"/>
                  <a:gd name="T7" fmla="*/ 57 h 177"/>
                  <a:gd name="T8" fmla="*/ 1 w 88"/>
                  <a:gd name="T9" fmla="*/ 0 h 177"/>
                  <a:gd name="T10" fmla="*/ 1 w 88"/>
                  <a:gd name="T11" fmla="*/ 2 h 177"/>
                  <a:gd name="T12" fmla="*/ 47 w 88"/>
                  <a:gd name="T13" fmla="*/ 65 h 177"/>
                  <a:gd name="T14" fmla="*/ 53 w 88"/>
                  <a:gd name="T15" fmla="*/ 107 h 177"/>
                  <a:gd name="T16" fmla="*/ 55 w 88"/>
                  <a:gd name="T17" fmla="*/ 136 h 177"/>
                  <a:gd name="T18" fmla="*/ 53 w 88"/>
                  <a:gd name="T19" fmla="*/ 168 h 177"/>
                  <a:gd name="T20" fmla="*/ 59 w 88"/>
                  <a:gd name="T21" fmla="*/ 177 h 177"/>
                  <a:gd name="T22" fmla="*/ 72 w 88"/>
                  <a:gd name="T23" fmla="*/ 174 h 177"/>
                  <a:gd name="T24" fmla="*/ 60 w 88"/>
                  <a:gd name="T25" fmla="*/ 13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177">
                    <a:moveTo>
                      <a:pt x="60" y="136"/>
                    </a:moveTo>
                    <a:cubicBezTo>
                      <a:pt x="59" y="136"/>
                      <a:pt x="59" y="136"/>
                      <a:pt x="59" y="136"/>
                    </a:cubicBezTo>
                    <a:cubicBezTo>
                      <a:pt x="59" y="125"/>
                      <a:pt x="57" y="113"/>
                      <a:pt x="56" y="102"/>
                    </a:cubicBezTo>
                    <a:cubicBezTo>
                      <a:pt x="55" y="87"/>
                      <a:pt x="52" y="72"/>
                      <a:pt x="48" y="57"/>
                    </a:cubicBezTo>
                    <a:cubicBezTo>
                      <a:pt x="42" y="32"/>
                      <a:pt x="28" y="7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ubicBezTo>
                      <a:pt x="28" y="13"/>
                      <a:pt x="40" y="38"/>
                      <a:pt x="47" y="65"/>
                    </a:cubicBezTo>
                    <a:cubicBezTo>
                      <a:pt x="50" y="79"/>
                      <a:pt x="52" y="93"/>
                      <a:pt x="53" y="107"/>
                    </a:cubicBezTo>
                    <a:cubicBezTo>
                      <a:pt x="54" y="116"/>
                      <a:pt x="53" y="127"/>
                      <a:pt x="55" y="136"/>
                    </a:cubicBezTo>
                    <a:cubicBezTo>
                      <a:pt x="52" y="147"/>
                      <a:pt x="50" y="158"/>
                      <a:pt x="53" y="168"/>
                    </a:cubicBezTo>
                    <a:cubicBezTo>
                      <a:pt x="54" y="170"/>
                      <a:pt x="56" y="176"/>
                      <a:pt x="59" y="177"/>
                    </a:cubicBezTo>
                    <a:cubicBezTo>
                      <a:pt x="64" y="177"/>
                      <a:pt x="68" y="176"/>
                      <a:pt x="72" y="174"/>
                    </a:cubicBezTo>
                    <a:cubicBezTo>
                      <a:pt x="88" y="167"/>
                      <a:pt x="66" y="142"/>
                      <a:pt x="60" y="136"/>
                    </a:cubicBezTo>
                    <a:close/>
                  </a:path>
                </a:pathLst>
              </a:custGeom>
              <a:solidFill>
                <a:srgbClr val="198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>
                <a:off x="408017" y="519400"/>
                <a:ext cx="166688" cy="382588"/>
              </a:xfrm>
              <a:custGeom>
                <a:avLst/>
                <a:gdLst>
                  <a:gd name="T0" fmla="*/ 48 w 61"/>
                  <a:gd name="T1" fmla="*/ 3 h 139"/>
                  <a:gd name="T2" fmla="*/ 49 w 61"/>
                  <a:gd name="T3" fmla="*/ 1 h 139"/>
                  <a:gd name="T4" fmla="*/ 48 w 61"/>
                  <a:gd name="T5" fmla="*/ 1 h 139"/>
                  <a:gd name="T6" fmla="*/ 47 w 61"/>
                  <a:gd name="T7" fmla="*/ 3 h 139"/>
                  <a:gd name="T8" fmla="*/ 47 w 61"/>
                  <a:gd name="T9" fmla="*/ 3 h 139"/>
                  <a:gd name="T10" fmla="*/ 4 w 61"/>
                  <a:gd name="T11" fmla="*/ 138 h 139"/>
                  <a:gd name="T12" fmla="*/ 6 w 61"/>
                  <a:gd name="T13" fmla="*/ 139 h 139"/>
                  <a:gd name="T14" fmla="*/ 7 w 61"/>
                  <a:gd name="T15" fmla="*/ 139 h 139"/>
                  <a:gd name="T16" fmla="*/ 50 w 61"/>
                  <a:gd name="T17" fmla="*/ 79 h 139"/>
                  <a:gd name="T18" fmla="*/ 48 w 61"/>
                  <a:gd name="T19" fmla="*/ 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139">
                    <a:moveTo>
                      <a:pt x="48" y="3"/>
                    </a:moveTo>
                    <a:cubicBezTo>
                      <a:pt x="49" y="2"/>
                      <a:pt x="49" y="2"/>
                      <a:pt x="49" y="1"/>
                    </a:cubicBezTo>
                    <a:cubicBezTo>
                      <a:pt x="49" y="1"/>
                      <a:pt x="49" y="0"/>
                      <a:pt x="48" y="1"/>
                    </a:cubicBezTo>
                    <a:cubicBezTo>
                      <a:pt x="48" y="1"/>
                      <a:pt x="48" y="2"/>
                      <a:pt x="4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22" y="43"/>
                      <a:pt x="0" y="89"/>
                      <a:pt x="4" y="138"/>
                    </a:cubicBezTo>
                    <a:cubicBezTo>
                      <a:pt x="4" y="139"/>
                      <a:pt x="5" y="139"/>
                      <a:pt x="6" y="139"/>
                    </a:cubicBezTo>
                    <a:cubicBezTo>
                      <a:pt x="6" y="139"/>
                      <a:pt x="7" y="139"/>
                      <a:pt x="7" y="139"/>
                    </a:cubicBezTo>
                    <a:cubicBezTo>
                      <a:pt x="29" y="126"/>
                      <a:pt x="42" y="102"/>
                      <a:pt x="50" y="79"/>
                    </a:cubicBezTo>
                    <a:cubicBezTo>
                      <a:pt x="58" y="55"/>
                      <a:pt x="61" y="26"/>
                      <a:pt x="48" y="3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21"/>
              <p:cNvSpPr>
                <a:spLocks/>
              </p:cNvSpPr>
              <p:nvPr/>
            </p:nvSpPr>
            <p:spPr bwMode="auto">
              <a:xfrm>
                <a:off x="773142" y="474950"/>
                <a:ext cx="112713" cy="400050"/>
              </a:xfrm>
              <a:custGeom>
                <a:avLst/>
                <a:gdLst>
                  <a:gd name="T0" fmla="*/ 36 w 41"/>
                  <a:gd name="T1" fmla="*/ 61 h 145"/>
                  <a:gd name="T2" fmla="*/ 1 w 41"/>
                  <a:gd name="T3" fmla="*/ 0 h 145"/>
                  <a:gd name="T4" fmla="*/ 0 w 41"/>
                  <a:gd name="T5" fmla="*/ 0 h 145"/>
                  <a:gd name="T6" fmla="*/ 34 w 41"/>
                  <a:gd name="T7" fmla="*/ 68 h 145"/>
                  <a:gd name="T8" fmla="*/ 37 w 41"/>
                  <a:gd name="T9" fmla="*/ 143 h 145"/>
                  <a:gd name="T10" fmla="*/ 40 w 41"/>
                  <a:gd name="T11" fmla="*/ 143 h 145"/>
                  <a:gd name="T12" fmla="*/ 36 w 41"/>
                  <a:gd name="T13" fmla="*/ 6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45">
                    <a:moveTo>
                      <a:pt x="36" y="61"/>
                    </a:moveTo>
                    <a:cubicBezTo>
                      <a:pt x="32" y="39"/>
                      <a:pt x="24" y="9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6"/>
                      <a:pt x="30" y="42"/>
                      <a:pt x="34" y="68"/>
                    </a:cubicBezTo>
                    <a:cubicBezTo>
                      <a:pt x="38" y="92"/>
                      <a:pt x="38" y="118"/>
                      <a:pt x="37" y="143"/>
                    </a:cubicBezTo>
                    <a:cubicBezTo>
                      <a:pt x="37" y="145"/>
                      <a:pt x="40" y="145"/>
                      <a:pt x="40" y="143"/>
                    </a:cubicBezTo>
                    <a:cubicBezTo>
                      <a:pt x="41" y="116"/>
                      <a:pt x="41" y="88"/>
                      <a:pt x="36" y="6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22"/>
              <p:cNvSpPr>
                <a:spLocks/>
              </p:cNvSpPr>
              <p:nvPr/>
            </p:nvSpPr>
            <p:spPr bwMode="auto">
              <a:xfrm>
                <a:off x="765204" y="852775"/>
                <a:ext cx="223838" cy="219075"/>
              </a:xfrm>
              <a:custGeom>
                <a:avLst/>
                <a:gdLst>
                  <a:gd name="T0" fmla="*/ 44 w 82"/>
                  <a:gd name="T1" fmla="*/ 2 h 80"/>
                  <a:gd name="T2" fmla="*/ 43 w 82"/>
                  <a:gd name="T3" fmla="*/ 1 h 80"/>
                  <a:gd name="T4" fmla="*/ 40 w 82"/>
                  <a:gd name="T5" fmla="*/ 3 h 80"/>
                  <a:gd name="T6" fmla="*/ 0 w 82"/>
                  <a:gd name="T7" fmla="*/ 55 h 80"/>
                  <a:gd name="T8" fmla="*/ 7 w 82"/>
                  <a:gd name="T9" fmla="*/ 68 h 80"/>
                  <a:gd name="T10" fmla="*/ 22 w 82"/>
                  <a:gd name="T11" fmla="*/ 59 h 80"/>
                  <a:gd name="T12" fmla="*/ 29 w 82"/>
                  <a:gd name="T13" fmla="*/ 79 h 80"/>
                  <a:gd name="T14" fmla="*/ 31 w 82"/>
                  <a:gd name="T15" fmla="*/ 79 h 80"/>
                  <a:gd name="T16" fmla="*/ 45 w 82"/>
                  <a:gd name="T17" fmla="*/ 63 h 80"/>
                  <a:gd name="T18" fmla="*/ 56 w 82"/>
                  <a:gd name="T19" fmla="*/ 76 h 80"/>
                  <a:gd name="T20" fmla="*/ 70 w 82"/>
                  <a:gd name="T21" fmla="*/ 66 h 80"/>
                  <a:gd name="T22" fmla="*/ 44 w 82"/>
                  <a:gd name="T2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80">
                    <a:moveTo>
                      <a:pt x="44" y="2"/>
                    </a:moveTo>
                    <a:cubicBezTo>
                      <a:pt x="44" y="1"/>
                      <a:pt x="43" y="0"/>
                      <a:pt x="43" y="1"/>
                    </a:cubicBezTo>
                    <a:cubicBezTo>
                      <a:pt x="41" y="0"/>
                      <a:pt x="40" y="1"/>
                      <a:pt x="40" y="3"/>
                    </a:cubicBezTo>
                    <a:cubicBezTo>
                      <a:pt x="22" y="15"/>
                      <a:pt x="2" y="32"/>
                      <a:pt x="0" y="55"/>
                    </a:cubicBezTo>
                    <a:cubicBezTo>
                      <a:pt x="0" y="60"/>
                      <a:pt x="2" y="66"/>
                      <a:pt x="7" y="68"/>
                    </a:cubicBezTo>
                    <a:cubicBezTo>
                      <a:pt x="13" y="70"/>
                      <a:pt x="18" y="64"/>
                      <a:pt x="22" y="59"/>
                    </a:cubicBezTo>
                    <a:cubicBezTo>
                      <a:pt x="22" y="67"/>
                      <a:pt x="24" y="73"/>
                      <a:pt x="29" y="79"/>
                    </a:cubicBezTo>
                    <a:cubicBezTo>
                      <a:pt x="29" y="80"/>
                      <a:pt x="31" y="80"/>
                      <a:pt x="31" y="79"/>
                    </a:cubicBezTo>
                    <a:cubicBezTo>
                      <a:pt x="37" y="75"/>
                      <a:pt x="42" y="69"/>
                      <a:pt x="45" y="63"/>
                    </a:cubicBezTo>
                    <a:cubicBezTo>
                      <a:pt x="47" y="69"/>
                      <a:pt x="50" y="74"/>
                      <a:pt x="56" y="76"/>
                    </a:cubicBezTo>
                    <a:cubicBezTo>
                      <a:pt x="62" y="77"/>
                      <a:pt x="68" y="71"/>
                      <a:pt x="70" y="66"/>
                    </a:cubicBezTo>
                    <a:cubicBezTo>
                      <a:pt x="82" y="42"/>
                      <a:pt x="60" y="16"/>
                      <a:pt x="44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4"/>
              <p:cNvSpPr>
                <a:spLocks/>
              </p:cNvSpPr>
              <p:nvPr/>
            </p:nvSpPr>
            <p:spPr bwMode="auto">
              <a:xfrm>
                <a:off x="-33308" y="470187"/>
                <a:ext cx="173038" cy="382588"/>
              </a:xfrm>
              <a:custGeom>
                <a:avLst/>
                <a:gdLst>
                  <a:gd name="T0" fmla="*/ 61 w 63"/>
                  <a:gd name="T1" fmla="*/ 135 h 139"/>
                  <a:gd name="T2" fmla="*/ 3 w 63"/>
                  <a:gd name="T3" fmla="*/ 6 h 139"/>
                  <a:gd name="T4" fmla="*/ 3 w 63"/>
                  <a:gd name="T5" fmla="*/ 7 h 139"/>
                  <a:gd name="T6" fmla="*/ 2 w 63"/>
                  <a:gd name="T7" fmla="*/ 8 h 139"/>
                  <a:gd name="T8" fmla="*/ 58 w 63"/>
                  <a:gd name="T9" fmla="*/ 137 h 139"/>
                  <a:gd name="T10" fmla="*/ 58 w 63"/>
                  <a:gd name="T11" fmla="*/ 137 h 139"/>
                  <a:gd name="T12" fmla="*/ 61 w 63"/>
                  <a:gd name="T13" fmla="*/ 137 h 139"/>
                  <a:gd name="T14" fmla="*/ 61 w 63"/>
                  <a:gd name="T15" fmla="*/ 136 h 139"/>
                  <a:gd name="T16" fmla="*/ 61 w 63"/>
                  <a:gd name="T17" fmla="*/ 13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39">
                    <a:moveTo>
                      <a:pt x="61" y="135"/>
                    </a:moveTo>
                    <a:cubicBezTo>
                      <a:pt x="63" y="96"/>
                      <a:pt x="62" y="0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0" y="56"/>
                      <a:pt x="22" y="104"/>
                      <a:pt x="58" y="137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9"/>
                      <a:pt x="61" y="139"/>
                      <a:pt x="61" y="137"/>
                    </a:cubicBezTo>
                    <a:cubicBezTo>
                      <a:pt x="61" y="137"/>
                      <a:pt x="61" y="136"/>
                      <a:pt x="61" y="136"/>
                    </a:cubicBezTo>
                    <a:cubicBezTo>
                      <a:pt x="61" y="136"/>
                      <a:pt x="61" y="136"/>
                      <a:pt x="61" y="135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5"/>
              <p:cNvSpPr>
                <a:spLocks/>
              </p:cNvSpPr>
              <p:nvPr/>
            </p:nvSpPr>
            <p:spPr bwMode="auto">
              <a:xfrm>
                <a:off x="920779" y="41562"/>
                <a:ext cx="954088" cy="541338"/>
              </a:xfrm>
              <a:custGeom>
                <a:avLst/>
                <a:gdLst>
                  <a:gd name="T0" fmla="*/ 323 w 348"/>
                  <a:gd name="T1" fmla="*/ 51 h 197"/>
                  <a:gd name="T2" fmla="*/ 323 w 348"/>
                  <a:gd name="T3" fmla="*/ 52 h 197"/>
                  <a:gd name="T4" fmla="*/ 289 w 348"/>
                  <a:gd name="T5" fmla="*/ 55 h 197"/>
                  <a:gd name="T6" fmla="*/ 327 w 348"/>
                  <a:gd name="T7" fmla="*/ 27 h 197"/>
                  <a:gd name="T8" fmla="*/ 318 w 348"/>
                  <a:gd name="T9" fmla="*/ 5 h 197"/>
                  <a:gd name="T10" fmla="*/ 314 w 348"/>
                  <a:gd name="T11" fmla="*/ 15 h 197"/>
                  <a:gd name="T12" fmla="*/ 257 w 348"/>
                  <a:gd name="T13" fmla="*/ 71 h 197"/>
                  <a:gd name="T14" fmla="*/ 276 w 348"/>
                  <a:gd name="T15" fmla="*/ 25 h 197"/>
                  <a:gd name="T16" fmla="*/ 249 w 348"/>
                  <a:gd name="T17" fmla="*/ 25 h 197"/>
                  <a:gd name="T18" fmla="*/ 261 w 348"/>
                  <a:gd name="T19" fmla="*/ 36 h 197"/>
                  <a:gd name="T20" fmla="*/ 255 w 348"/>
                  <a:gd name="T21" fmla="*/ 73 h 197"/>
                  <a:gd name="T22" fmla="*/ 178 w 348"/>
                  <a:gd name="T23" fmla="*/ 117 h 197"/>
                  <a:gd name="T24" fmla="*/ 218 w 348"/>
                  <a:gd name="T25" fmla="*/ 64 h 197"/>
                  <a:gd name="T26" fmla="*/ 200 w 348"/>
                  <a:gd name="T27" fmla="*/ 44 h 197"/>
                  <a:gd name="T28" fmla="*/ 200 w 348"/>
                  <a:gd name="T29" fmla="*/ 61 h 197"/>
                  <a:gd name="T30" fmla="*/ 175 w 348"/>
                  <a:gd name="T31" fmla="*/ 118 h 197"/>
                  <a:gd name="T32" fmla="*/ 95 w 348"/>
                  <a:gd name="T33" fmla="*/ 152 h 197"/>
                  <a:gd name="T34" fmla="*/ 156 w 348"/>
                  <a:gd name="T35" fmla="*/ 103 h 197"/>
                  <a:gd name="T36" fmla="*/ 136 w 348"/>
                  <a:gd name="T37" fmla="*/ 87 h 197"/>
                  <a:gd name="T38" fmla="*/ 134 w 348"/>
                  <a:gd name="T39" fmla="*/ 102 h 197"/>
                  <a:gd name="T40" fmla="*/ 50 w 348"/>
                  <a:gd name="T41" fmla="*/ 168 h 197"/>
                  <a:gd name="T42" fmla="*/ 38 w 348"/>
                  <a:gd name="T43" fmla="*/ 154 h 197"/>
                  <a:gd name="T44" fmla="*/ 61 w 348"/>
                  <a:gd name="T45" fmla="*/ 134 h 197"/>
                  <a:gd name="T46" fmla="*/ 43 w 348"/>
                  <a:gd name="T47" fmla="*/ 115 h 197"/>
                  <a:gd name="T48" fmla="*/ 46 w 348"/>
                  <a:gd name="T49" fmla="*/ 134 h 197"/>
                  <a:gd name="T50" fmla="*/ 0 w 348"/>
                  <a:gd name="T51" fmla="*/ 181 h 197"/>
                  <a:gd name="T52" fmla="*/ 44 w 348"/>
                  <a:gd name="T53" fmla="*/ 174 h 197"/>
                  <a:gd name="T54" fmla="*/ 104 w 348"/>
                  <a:gd name="T55" fmla="*/ 181 h 197"/>
                  <a:gd name="T56" fmla="*/ 121 w 348"/>
                  <a:gd name="T57" fmla="*/ 196 h 197"/>
                  <a:gd name="T58" fmla="*/ 112 w 348"/>
                  <a:gd name="T59" fmla="*/ 169 h 197"/>
                  <a:gd name="T60" fmla="*/ 106 w 348"/>
                  <a:gd name="T61" fmla="*/ 177 h 197"/>
                  <a:gd name="T62" fmla="*/ 58 w 348"/>
                  <a:gd name="T63" fmla="*/ 170 h 197"/>
                  <a:gd name="T64" fmla="*/ 143 w 348"/>
                  <a:gd name="T65" fmla="*/ 138 h 197"/>
                  <a:gd name="T66" fmla="*/ 188 w 348"/>
                  <a:gd name="T67" fmla="*/ 170 h 197"/>
                  <a:gd name="T68" fmla="*/ 203 w 348"/>
                  <a:gd name="T69" fmla="*/ 179 h 197"/>
                  <a:gd name="T70" fmla="*/ 198 w 348"/>
                  <a:gd name="T71" fmla="*/ 154 h 197"/>
                  <a:gd name="T72" fmla="*/ 145 w 348"/>
                  <a:gd name="T73" fmla="*/ 137 h 197"/>
                  <a:gd name="T74" fmla="*/ 221 w 348"/>
                  <a:gd name="T75" fmla="*/ 100 h 197"/>
                  <a:gd name="T76" fmla="*/ 256 w 348"/>
                  <a:gd name="T77" fmla="*/ 123 h 197"/>
                  <a:gd name="T78" fmla="*/ 277 w 348"/>
                  <a:gd name="T79" fmla="*/ 113 h 197"/>
                  <a:gd name="T80" fmla="*/ 267 w 348"/>
                  <a:gd name="T81" fmla="*/ 107 h 197"/>
                  <a:gd name="T82" fmla="*/ 262 w 348"/>
                  <a:gd name="T83" fmla="*/ 108 h 197"/>
                  <a:gd name="T84" fmla="*/ 259 w 348"/>
                  <a:gd name="T85" fmla="*/ 111 h 197"/>
                  <a:gd name="T86" fmla="*/ 288 w 348"/>
                  <a:gd name="T87" fmla="*/ 57 h 197"/>
                  <a:gd name="T88" fmla="*/ 324 w 348"/>
                  <a:gd name="T89" fmla="*/ 57 h 197"/>
                  <a:gd name="T90" fmla="*/ 347 w 348"/>
                  <a:gd name="T91" fmla="*/ 5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8" h="197">
                    <a:moveTo>
                      <a:pt x="336" y="40"/>
                    </a:moveTo>
                    <a:cubicBezTo>
                      <a:pt x="330" y="41"/>
                      <a:pt x="325" y="46"/>
                      <a:pt x="323" y="51"/>
                    </a:cubicBezTo>
                    <a:cubicBezTo>
                      <a:pt x="323" y="51"/>
                      <a:pt x="323" y="51"/>
                      <a:pt x="323" y="52"/>
                    </a:cubicBezTo>
                    <a:cubicBezTo>
                      <a:pt x="323" y="52"/>
                      <a:pt x="323" y="52"/>
                      <a:pt x="323" y="52"/>
                    </a:cubicBezTo>
                    <a:cubicBezTo>
                      <a:pt x="323" y="53"/>
                      <a:pt x="322" y="54"/>
                      <a:pt x="322" y="54"/>
                    </a:cubicBezTo>
                    <a:cubicBezTo>
                      <a:pt x="311" y="54"/>
                      <a:pt x="300" y="54"/>
                      <a:pt x="289" y="55"/>
                    </a:cubicBezTo>
                    <a:cubicBezTo>
                      <a:pt x="300" y="46"/>
                      <a:pt x="310" y="37"/>
                      <a:pt x="319" y="26"/>
                    </a:cubicBezTo>
                    <a:cubicBezTo>
                      <a:pt x="321" y="28"/>
                      <a:pt x="324" y="28"/>
                      <a:pt x="327" y="27"/>
                    </a:cubicBezTo>
                    <a:cubicBezTo>
                      <a:pt x="333" y="25"/>
                      <a:pt x="338" y="19"/>
                      <a:pt x="336" y="12"/>
                    </a:cubicBezTo>
                    <a:cubicBezTo>
                      <a:pt x="335" y="5"/>
                      <a:pt x="324" y="0"/>
                      <a:pt x="318" y="5"/>
                    </a:cubicBezTo>
                    <a:cubicBezTo>
                      <a:pt x="316" y="7"/>
                      <a:pt x="314" y="10"/>
                      <a:pt x="315" y="14"/>
                    </a:cubicBezTo>
                    <a:cubicBezTo>
                      <a:pt x="314" y="14"/>
                      <a:pt x="314" y="14"/>
                      <a:pt x="314" y="15"/>
                    </a:cubicBezTo>
                    <a:cubicBezTo>
                      <a:pt x="314" y="18"/>
                      <a:pt x="315" y="21"/>
                      <a:pt x="317" y="24"/>
                    </a:cubicBezTo>
                    <a:cubicBezTo>
                      <a:pt x="298" y="41"/>
                      <a:pt x="278" y="57"/>
                      <a:pt x="257" y="71"/>
                    </a:cubicBezTo>
                    <a:cubicBezTo>
                      <a:pt x="261" y="60"/>
                      <a:pt x="263" y="48"/>
                      <a:pt x="264" y="36"/>
                    </a:cubicBezTo>
                    <a:cubicBezTo>
                      <a:pt x="270" y="36"/>
                      <a:pt x="275" y="31"/>
                      <a:pt x="276" y="25"/>
                    </a:cubicBezTo>
                    <a:cubicBezTo>
                      <a:pt x="277" y="18"/>
                      <a:pt x="272" y="13"/>
                      <a:pt x="266" y="12"/>
                    </a:cubicBezTo>
                    <a:cubicBezTo>
                      <a:pt x="259" y="11"/>
                      <a:pt x="247" y="16"/>
                      <a:pt x="249" y="25"/>
                    </a:cubicBezTo>
                    <a:cubicBezTo>
                      <a:pt x="250" y="30"/>
                      <a:pt x="255" y="34"/>
                      <a:pt x="260" y="35"/>
                    </a:cubicBezTo>
                    <a:cubicBezTo>
                      <a:pt x="260" y="35"/>
                      <a:pt x="260" y="36"/>
                      <a:pt x="261" y="36"/>
                    </a:cubicBezTo>
                    <a:cubicBezTo>
                      <a:pt x="261" y="36"/>
                      <a:pt x="261" y="36"/>
                      <a:pt x="261" y="36"/>
                    </a:cubicBezTo>
                    <a:cubicBezTo>
                      <a:pt x="260" y="49"/>
                      <a:pt x="257" y="61"/>
                      <a:pt x="255" y="73"/>
                    </a:cubicBezTo>
                    <a:cubicBezTo>
                      <a:pt x="231" y="89"/>
                      <a:pt x="206" y="104"/>
                      <a:pt x="179" y="117"/>
                    </a:cubicBezTo>
                    <a:cubicBezTo>
                      <a:pt x="178" y="117"/>
                      <a:pt x="178" y="117"/>
                      <a:pt x="178" y="117"/>
                    </a:cubicBezTo>
                    <a:cubicBezTo>
                      <a:pt x="185" y="99"/>
                      <a:pt x="195" y="83"/>
                      <a:pt x="205" y="67"/>
                    </a:cubicBezTo>
                    <a:cubicBezTo>
                      <a:pt x="209" y="69"/>
                      <a:pt x="215" y="69"/>
                      <a:pt x="218" y="64"/>
                    </a:cubicBezTo>
                    <a:cubicBezTo>
                      <a:pt x="223" y="59"/>
                      <a:pt x="225" y="49"/>
                      <a:pt x="221" y="43"/>
                    </a:cubicBezTo>
                    <a:cubicBezTo>
                      <a:pt x="216" y="36"/>
                      <a:pt x="205" y="37"/>
                      <a:pt x="200" y="44"/>
                    </a:cubicBezTo>
                    <a:cubicBezTo>
                      <a:pt x="197" y="48"/>
                      <a:pt x="197" y="55"/>
                      <a:pt x="200" y="60"/>
                    </a:cubicBezTo>
                    <a:cubicBezTo>
                      <a:pt x="200" y="60"/>
                      <a:pt x="200" y="60"/>
                      <a:pt x="200" y="61"/>
                    </a:cubicBezTo>
                    <a:cubicBezTo>
                      <a:pt x="201" y="63"/>
                      <a:pt x="202" y="64"/>
                      <a:pt x="203" y="65"/>
                    </a:cubicBezTo>
                    <a:cubicBezTo>
                      <a:pt x="193" y="82"/>
                      <a:pt x="181" y="99"/>
                      <a:pt x="175" y="118"/>
                    </a:cubicBezTo>
                    <a:cubicBezTo>
                      <a:pt x="150" y="130"/>
                      <a:pt x="125" y="141"/>
                      <a:pt x="99" y="151"/>
                    </a:cubicBezTo>
                    <a:cubicBezTo>
                      <a:pt x="97" y="151"/>
                      <a:pt x="96" y="152"/>
                      <a:pt x="95" y="152"/>
                    </a:cubicBezTo>
                    <a:cubicBezTo>
                      <a:pt x="107" y="134"/>
                      <a:pt x="121" y="119"/>
                      <a:pt x="135" y="104"/>
                    </a:cubicBezTo>
                    <a:cubicBezTo>
                      <a:pt x="141" y="109"/>
                      <a:pt x="151" y="109"/>
                      <a:pt x="156" y="103"/>
                    </a:cubicBezTo>
                    <a:cubicBezTo>
                      <a:pt x="160" y="98"/>
                      <a:pt x="160" y="89"/>
                      <a:pt x="156" y="84"/>
                    </a:cubicBezTo>
                    <a:cubicBezTo>
                      <a:pt x="151" y="77"/>
                      <a:pt x="141" y="81"/>
                      <a:pt x="136" y="87"/>
                    </a:cubicBezTo>
                    <a:cubicBezTo>
                      <a:pt x="136" y="87"/>
                      <a:pt x="136" y="87"/>
                      <a:pt x="136" y="88"/>
                    </a:cubicBezTo>
                    <a:cubicBezTo>
                      <a:pt x="133" y="92"/>
                      <a:pt x="131" y="97"/>
                      <a:pt x="134" y="102"/>
                    </a:cubicBezTo>
                    <a:cubicBezTo>
                      <a:pt x="117" y="116"/>
                      <a:pt x="103" y="133"/>
                      <a:pt x="93" y="153"/>
                    </a:cubicBezTo>
                    <a:cubicBezTo>
                      <a:pt x="79" y="158"/>
                      <a:pt x="65" y="163"/>
                      <a:pt x="50" y="168"/>
                    </a:cubicBezTo>
                    <a:cubicBezTo>
                      <a:pt x="43" y="170"/>
                      <a:pt x="36" y="171"/>
                      <a:pt x="29" y="173"/>
                    </a:cubicBezTo>
                    <a:cubicBezTo>
                      <a:pt x="32" y="167"/>
                      <a:pt x="35" y="160"/>
                      <a:pt x="38" y="154"/>
                    </a:cubicBezTo>
                    <a:cubicBezTo>
                      <a:pt x="42" y="148"/>
                      <a:pt x="45" y="142"/>
                      <a:pt x="49" y="136"/>
                    </a:cubicBezTo>
                    <a:cubicBezTo>
                      <a:pt x="53" y="138"/>
                      <a:pt x="57" y="137"/>
                      <a:pt x="61" y="134"/>
                    </a:cubicBezTo>
                    <a:cubicBezTo>
                      <a:pt x="67" y="130"/>
                      <a:pt x="69" y="120"/>
                      <a:pt x="64" y="114"/>
                    </a:cubicBezTo>
                    <a:cubicBezTo>
                      <a:pt x="58" y="107"/>
                      <a:pt x="48" y="107"/>
                      <a:pt x="43" y="115"/>
                    </a:cubicBezTo>
                    <a:cubicBezTo>
                      <a:pt x="40" y="119"/>
                      <a:pt x="40" y="127"/>
                      <a:pt x="44" y="130"/>
                    </a:cubicBezTo>
                    <a:cubicBezTo>
                      <a:pt x="44" y="132"/>
                      <a:pt x="45" y="133"/>
                      <a:pt x="46" y="134"/>
                    </a:cubicBezTo>
                    <a:cubicBezTo>
                      <a:pt x="37" y="145"/>
                      <a:pt x="31" y="160"/>
                      <a:pt x="26" y="174"/>
                    </a:cubicBezTo>
                    <a:cubicBezTo>
                      <a:pt x="17" y="175"/>
                      <a:pt x="8" y="177"/>
                      <a:pt x="0" y="181"/>
                    </a:cubicBezTo>
                    <a:cubicBezTo>
                      <a:pt x="0" y="181"/>
                      <a:pt x="0" y="181"/>
                      <a:pt x="0" y="182"/>
                    </a:cubicBezTo>
                    <a:cubicBezTo>
                      <a:pt x="14" y="183"/>
                      <a:pt x="30" y="178"/>
                      <a:pt x="44" y="174"/>
                    </a:cubicBezTo>
                    <a:cubicBezTo>
                      <a:pt x="47" y="173"/>
                      <a:pt x="51" y="172"/>
                      <a:pt x="55" y="171"/>
                    </a:cubicBezTo>
                    <a:cubicBezTo>
                      <a:pt x="70" y="177"/>
                      <a:pt x="88" y="181"/>
                      <a:pt x="104" y="181"/>
                    </a:cubicBezTo>
                    <a:cubicBezTo>
                      <a:pt x="104" y="182"/>
                      <a:pt x="104" y="183"/>
                      <a:pt x="104" y="185"/>
                    </a:cubicBezTo>
                    <a:cubicBezTo>
                      <a:pt x="104" y="194"/>
                      <a:pt x="113" y="197"/>
                      <a:pt x="121" y="196"/>
                    </a:cubicBezTo>
                    <a:cubicBezTo>
                      <a:pt x="128" y="195"/>
                      <a:pt x="132" y="189"/>
                      <a:pt x="131" y="181"/>
                    </a:cubicBezTo>
                    <a:cubicBezTo>
                      <a:pt x="129" y="174"/>
                      <a:pt x="120" y="166"/>
                      <a:pt x="112" y="169"/>
                    </a:cubicBezTo>
                    <a:cubicBezTo>
                      <a:pt x="112" y="169"/>
                      <a:pt x="111" y="170"/>
                      <a:pt x="112" y="171"/>
                    </a:cubicBezTo>
                    <a:cubicBezTo>
                      <a:pt x="109" y="172"/>
                      <a:pt x="107" y="174"/>
                      <a:pt x="106" y="177"/>
                    </a:cubicBezTo>
                    <a:cubicBezTo>
                      <a:pt x="98" y="176"/>
                      <a:pt x="90" y="176"/>
                      <a:pt x="82" y="175"/>
                    </a:cubicBezTo>
                    <a:cubicBezTo>
                      <a:pt x="74" y="174"/>
                      <a:pt x="66" y="172"/>
                      <a:pt x="58" y="170"/>
                    </a:cubicBezTo>
                    <a:cubicBezTo>
                      <a:pt x="71" y="166"/>
                      <a:pt x="83" y="161"/>
                      <a:pt x="96" y="157"/>
                    </a:cubicBezTo>
                    <a:cubicBezTo>
                      <a:pt x="112" y="151"/>
                      <a:pt x="128" y="145"/>
                      <a:pt x="143" y="138"/>
                    </a:cubicBezTo>
                    <a:cubicBezTo>
                      <a:pt x="157" y="148"/>
                      <a:pt x="171" y="157"/>
                      <a:pt x="188" y="162"/>
                    </a:cubicBezTo>
                    <a:cubicBezTo>
                      <a:pt x="187" y="165"/>
                      <a:pt x="187" y="167"/>
                      <a:pt x="188" y="170"/>
                    </a:cubicBezTo>
                    <a:cubicBezTo>
                      <a:pt x="188" y="170"/>
                      <a:pt x="188" y="171"/>
                      <a:pt x="189" y="171"/>
                    </a:cubicBezTo>
                    <a:cubicBezTo>
                      <a:pt x="191" y="176"/>
                      <a:pt x="197" y="180"/>
                      <a:pt x="203" y="179"/>
                    </a:cubicBezTo>
                    <a:cubicBezTo>
                      <a:pt x="211" y="178"/>
                      <a:pt x="219" y="170"/>
                      <a:pt x="216" y="161"/>
                    </a:cubicBezTo>
                    <a:cubicBezTo>
                      <a:pt x="213" y="155"/>
                      <a:pt x="204" y="153"/>
                      <a:pt x="198" y="154"/>
                    </a:cubicBezTo>
                    <a:cubicBezTo>
                      <a:pt x="194" y="154"/>
                      <a:pt x="191" y="156"/>
                      <a:pt x="189" y="159"/>
                    </a:cubicBezTo>
                    <a:cubicBezTo>
                      <a:pt x="173" y="154"/>
                      <a:pt x="159" y="146"/>
                      <a:pt x="145" y="137"/>
                    </a:cubicBezTo>
                    <a:cubicBezTo>
                      <a:pt x="155" y="133"/>
                      <a:pt x="165" y="128"/>
                      <a:pt x="175" y="123"/>
                    </a:cubicBezTo>
                    <a:cubicBezTo>
                      <a:pt x="190" y="116"/>
                      <a:pt x="206" y="109"/>
                      <a:pt x="221" y="100"/>
                    </a:cubicBezTo>
                    <a:cubicBezTo>
                      <a:pt x="231" y="108"/>
                      <a:pt x="244" y="112"/>
                      <a:pt x="257" y="114"/>
                    </a:cubicBezTo>
                    <a:cubicBezTo>
                      <a:pt x="256" y="117"/>
                      <a:pt x="255" y="120"/>
                      <a:pt x="256" y="123"/>
                    </a:cubicBezTo>
                    <a:cubicBezTo>
                      <a:pt x="258" y="130"/>
                      <a:pt x="269" y="134"/>
                      <a:pt x="275" y="129"/>
                    </a:cubicBezTo>
                    <a:cubicBezTo>
                      <a:pt x="279" y="125"/>
                      <a:pt x="280" y="118"/>
                      <a:pt x="277" y="113"/>
                    </a:cubicBezTo>
                    <a:cubicBezTo>
                      <a:pt x="275" y="109"/>
                      <a:pt x="271" y="107"/>
                      <a:pt x="266" y="107"/>
                    </a:cubicBezTo>
                    <a:cubicBezTo>
                      <a:pt x="266" y="107"/>
                      <a:pt x="267" y="107"/>
                      <a:pt x="267" y="107"/>
                    </a:cubicBezTo>
                    <a:cubicBezTo>
                      <a:pt x="267" y="107"/>
                      <a:pt x="267" y="106"/>
                      <a:pt x="266" y="107"/>
                    </a:cubicBezTo>
                    <a:cubicBezTo>
                      <a:pt x="265" y="107"/>
                      <a:pt x="264" y="108"/>
                      <a:pt x="262" y="108"/>
                    </a:cubicBezTo>
                    <a:cubicBezTo>
                      <a:pt x="261" y="109"/>
                      <a:pt x="260" y="109"/>
                      <a:pt x="259" y="110"/>
                    </a:cubicBezTo>
                    <a:cubicBezTo>
                      <a:pt x="259" y="110"/>
                      <a:pt x="259" y="111"/>
                      <a:pt x="259" y="111"/>
                    </a:cubicBezTo>
                    <a:cubicBezTo>
                      <a:pt x="246" y="108"/>
                      <a:pt x="235" y="105"/>
                      <a:pt x="223" y="99"/>
                    </a:cubicBezTo>
                    <a:cubicBezTo>
                      <a:pt x="246" y="87"/>
                      <a:pt x="268" y="73"/>
                      <a:pt x="288" y="57"/>
                    </a:cubicBezTo>
                    <a:cubicBezTo>
                      <a:pt x="300" y="57"/>
                      <a:pt x="312" y="58"/>
                      <a:pt x="324" y="57"/>
                    </a:cubicBezTo>
                    <a:cubicBezTo>
                      <a:pt x="324" y="57"/>
                      <a:pt x="324" y="57"/>
                      <a:pt x="324" y="57"/>
                    </a:cubicBezTo>
                    <a:cubicBezTo>
                      <a:pt x="326" y="61"/>
                      <a:pt x="330" y="64"/>
                      <a:pt x="334" y="65"/>
                    </a:cubicBezTo>
                    <a:cubicBezTo>
                      <a:pt x="340" y="65"/>
                      <a:pt x="346" y="62"/>
                      <a:pt x="347" y="55"/>
                    </a:cubicBezTo>
                    <a:cubicBezTo>
                      <a:pt x="348" y="48"/>
                      <a:pt x="344" y="39"/>
                      <a:pt x="336" y="40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6"/>
              <p:cNvSpPr>
                <a:spLocks/>
              </p:cNvSpPr>
              <p:nvPr/>
            </p:nvSpPr>
            <p:spPr bwMode="auto">
              <a:xfrm>
                <a:off x="1192242" y="286037"/>
                <a:ext cx="1027113" cy="657225"/>
              </a:xfrm>
              <a:custGeom>
                <a:avLst/>
                <a:gdLst>
                  <a:gd name="T0" fmla="*/ 372 w 375"/>
                  <a:gd name="T1" fmla="*/ 33 h 239"/>
                  <a:gd name="T2" fmla="*/ 331 w 375"/>
                  <a:gd name="T3" fmla="*/ 50 h 239"/>
                  <a:gd name="T4" fmla="*/ 291 w 375"/>
                  <a:gd name="T5" fmla="*/ 64 h 239"/>
                  <a:gd name="T6" fmla="*/ 235 w 375"/>
                  <a:gd name="T7" fmla="*/ 113 h 239"/>
                  <a:gd name="T8" fmla="*/ 211 w 375"/>
                  <a:gd name="T9" fmla="*/ 121 h 239"/>
                  <a:gd name="T10" fmla="*/ 137 w 375"/>
                  <a:gd name="T11" fmla="*/ 138 h 239"/>
                  <a:gd name="T12" fmla="*/ 162 w 375"/>
                  <a:gd name="T13" fmla="*/ 117 h 239"/>
                  <a:gd name="T14" fmla="*/ 171 w 375"/>
                  <a:gd name="T15" fmla="*/ 108 h 239"/>
                  <a:gd name="T16" fmla="*/ 241 w 375"/>
                  <a:gd name="T17" fmla="*/ 5 h 239"/>
                  <a:gd name="T18" fmla="*/ 243 w 375"/>
                  <a:gd name="T19" fmla="*/ 3 h 239"/>
                  <a:gd name="T20" fmla="*/ 241 w 375"/>
                  <a:gd name="T21" fmla="*/ 1 h 239"/>
                  <a:gd name="T22" fmla="*/ 218 w 375"/>
                  <a:gd name="T23" fmla="*/ 26 h 239"/>
                  <a:gd name="T24" fmla="*/ 191 w 375"/>
                  <a:gd name="T25" fmla="*/ 51 h 239"/>
                  <a:gd name="T26" fmla="*/ 167 w 375"/>
                  <a:gd name="T27" fmla="*/ 106 h 239"/>
                  <a:gd name="T28" fmla="*/ 167 w 375"/>
                  <a:gd name="T29" fmla="*/ 106 h 239"/>
                  <a:gd name="T30" fmla="*/ 162 w 375"/>
                  <a:gd name="T31" fmla="*/ 112 h 239"/>
                  <a:gd name="T32" fmla="*/ 131 w 375"/>
                  <a:gd name="T33" fmla="*/ 139 h 239"/>
                  <a:gd name="T34" fmla="*/ 90 w 375"/>
                  <a:gd name="T35" fmla="*/ 146 h 239"/>
                  <a:gd name="T36" fmla="*/ 90 w 375"/>
                  <a:gd name="T37" fmla="*/ 146 h 239"/>
                  <a:gd name="T38" fmla="*/ 89 w 375"/>
                  <a:gd name="T39" fmla="*/ 146 h 239"/>
                  <a:gd name="T40" fmla="*/ 67 w 375"/>
                  <a:gd name="T41" fmla="*/ 149 h 239"/>
                  <a:gd name="T42" fmla="*/ 1 w 375"/>
                  <a:gd name="T43" fmla="*/ 148 h 239"/>
                  <a:gd name="T44" fmla="*/ 1 w 375"/>
                  <a:gd name="T45" fmla="*/ 149 h 239"/>
                  <a:gd name="T46" fmla="*/ 58 w 375"/>
                  <a:gd name="T47" fmla="*/ 154 h 239"/>
                  <a:gd name="T48" fmla="*/ 90 w 375"/>
                  <a:gd name="T49" fmla="*/ 150 h 239"/>
                  <a:gd name="T50" fmla="*/ 144 w 375"/>
                  <a:gd name="T51" fmla="*/ 186 h 239"/>
                  <a:gd name="T52" fmla="*/ 193 w 375"/>
                  <a:gd name="T53" fmla="*/ 202 h 239"/>
                  <a:gd name="T54" fmla="*/ 296 w 375"/>
                  <a:gd name="T55" fmla="*/ 185 h 239"/>
                  <a:gd name="T56" fmla="*/ 296 w 375"/>
                  <a:gd name="T57" fmla="*/ 184 h 239"/>
                  <a:gd name="T58" fmla="*/ 297 w 375"/>
                  <a:gd name="T59" fmla="*/ 184 h 239"/>
                  <a:gd name="T60" fmla="*/ 297 w 375"/>
                  <a:gd name="T61" fmla="*/ 181 h 239"/>
                  <a:gd name="T62" fmla="*/ 192 w 375"/>
                  <a:gd name="T63" fmla="*/ 197 h 239"/>
                  <a:gd name="T64" fmla="*/ 192 w 375"/>
                  <a:gd name="T65" fmla="*/ 198 h 239"/>
                  <a:gd name="T66" fmla="*/ 150 w 375"/>
                  <a:gd name="T67" fmla="*/ 185 h 239"/>
                  <a:gd name="T68" fmla="*/ 92 w 375"/>
                  <a:gd name="T69" fmla="*/ 149 h 239"/>
                  <a:gd name="T70" fmla="*/ 127 w 375"/>
                  <a:gd name="T71" fmla="*/ 144 h 239"/>
                  <a:gd name="T72" fmla="*/ 235 w 375"/>
                  <a:gd name="T73" fmla="*/ 119 h 239"/>
                  <a:gd name="T74" fmla="*/ 235 w 375"/>
                  <a:gd name="T75" fmla="*/ 119 h 239"/>
                  <a:gd name="T76" fmla="*/ 313 w 375"/>
                  <a:gd name="T77" fmla="*/ 123 h 239"/>
                  <a:gd name="T78" fmla="*/ 350 w 375"/>
                  <a:gd name="T79" fmla="*/ 87 h 239"/>
                  <a:gd name="T80" fmla="*/ 372 w 375"/>
                  <a:gd name="T81" fmla="*/ 36 h 239"/>
                  <a:gd name="T82" fmla="*/ 374 w 375"/>
                  <a:gd name="T83" fmla="*/ 35 h 239"/>
                  <a:gd name="T84" fmla="*/ 372 w 375"/>
                  <a:gd name="T85" fmla="*/ 3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239">
                    <a:moveTo>
                      <a:pt x="372" y="33"/>
                    </a:moveTo>
                    <a:cubicBezTo>
                      <a:pt x="359" y="39"/>
                      <a:pt x="346" y="45"/>
                      <a:pt x="331" y="50"/>
                    </a:cubicBezTo>
                    <a:cubicBezTo>
                      <a:pt x="317" y="54"/>
                      <a:pt x="304" y="58"/>
                      <a:pt x="291" y="64"/>
                    </a:cubicBezTo>
                    <a:cubicBezTo>
                      <a:pt x="267" y="74"/>
                      <a:pt x="249" y="93"/>
                      <a:pt x="235" y="113"/>
                    </a:cubicBezTo>
                    <a:cubicBezTo>
                      <a:pt x="227" y="116"/>
                      <a:pt x="219" y="119"/>
                      <a:pt x="211" y="121"/>
                    </a:cubicBezTo>
                    <a:cubicBezTo>
                      <a:pt x="187" y="129"/>
                      <a:pt x="162" y="134"/>
                      <a:pt x="137" y="138"/>
                    </a:cubicBezTo>
                    <a:cubicBezTo>
                      <a:pt x="146" y="133"/>
                      <a:pt x="155" y="124"/>
                      <a:pt x="162" y="117"/>
                    </a:cubicBezTo>
                    <a:cubicBezTo>
                      <a:pt x="165" y="114"/>
                      <a:pt x="168" y="111"/>
                      <a:pt x="171" y="108"/>
                    </a:cubicBezTo>
                    <a:cubicBezTo>
                      <a:pt x="226" y="117"/>
                      <a:pt x="233" y="44"/>
                      <a:pt x="241" y="5"/>
                    </a:cubicBezTo>
                    <a:cubicBezTo>
                      <a:pt x="242" y="4"/>
                      <a:pt x="242" y="3"/>
                      <a:pt x="243" y="3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233" y="10"/>
                      <a:pt x="226" y="18"/>
                      <a:pt x="218" y="26"/>
                    </a:cubicBezTo>
                    <a:cubicBezTo>
                      <a:pt x="209" y="34"/>
                      <a:pt x="199" y="42"/>
                      <a:pt x="191" y="51"/>
                    </a:cubicBezTo>
                    <a:cubicBezTo>
                      <a:pt x="176" y="65"/>
                      <a:pt x="164" y="85"/>
                      <a:pt x="167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5" y="108"/>
                      <a:pt x="164" y="110"/>
                      <a:pt x="162" y="112"/>
                    </a:cubicBezTo>
                    <a:cubicBezTo>
                      <a:pt x="153" y="123"/>
                      <a:pt x="142" y="131"/>
                      <a:pt x="131" y="139"/>
                    </a:cubicBezTo>
                    <a:cubicBezTo>
                      <a:pt x="117" y="142"/>
                      <a:pt x="103" y="144"/>
                      <a:pt x="90" y="146"/>
                    </a:cubicBezTo>
                    <a:cubicBezTo>
                      <a:pt x="90" y="146"/>
                      <a:pt x="90" y="146"/>
                      <a:pt x="90" y="146"/>
                    </a:cubicBezTo>
                    <a:cubicBezTo>
                      <a:pt x="89" y="145"/>
                      <a:pt x="89" y="146"/>
                      <a:pt x="89" y="146"/>
                    </a:cubicBezTo>
                    <a:cubicBezTo>
                      <a:pt x="82" y="147"/>
                      <a:pt x="74" y="148"/>
                      <a:pt x="67" y="149"/>
                    </a:cubicBezTo>
                    <a:cubicBezTo>
                      <a:pt x="45" y="153"/>
                      <a:pt x="23" y="154"/>
                      <a:pt x="1" y="148"/>
                    </a:cubicBezTo>
                    <a:cubicBezTo>
                      <a:pt x="1" y="147"/>
                      <a:pt x="0" y="148"/>
                      <a:pt x="1" y="149"/>
                    </a:cubicBezTo>
                    <a:cubicBezTo>
                      <a:pt x="17" y="159"/>
                      <a:pt x="41" y="156"/>
                      <a:pt x="58" y="154"/>
                    </a:cubicBezTo>
                    <a:cubicBezTo>
                      <a:pt x="69" y="153"/>
                      <a:pt x="80" y="151"/>
                      <a:pt x="90" y="150"/>
                    </a:cubicBezTo>
                    <a:cubicBezTo>
                      <a:pt x="101" y="168"/>
                      <a:pt x="126" y="179"/>
                      <a:pt x="144" y="186"/>
                    </a:cubicBezTo>
                    <a:cubicBezTo>
                      <a:pt x="159" y="193"/>
                      <a:pt x="176" y="199"/>
                      <a:pt x="193" y="202"/>
                    </a:cubicBezTo>
                    <a:cubicBezTo>
                      <a:pt x="214" y="239"/>
                      <a:pt x="285" y="223"/>
                      <a:pt x="296" y="185"/>
                    </a:cubicBezTo>
                    <a:cubicBezTo>
                      <a:pt x="296" y="184"/>
                      <a:pt x="296" y="184"/>
                      <a:pt x="296" y="184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9" y="183"/>
                      <a:pt x="299" y="180"/>
                      <a:pt x="297" y="181"/>
                    </a:cubicBezTo>
                    <a:cubicBezTo>
                      <a:pt x="263" y="184"/>
                      <a:pt x="218" y="166"/>
                      <a:pt x="192" y="197"/>
                    </a:cubicBezTo>
                    <a:cubicBezTo>
                      <a:pt x="192" y="198"/>
                      <a:pt x="192" y="198"/>
                      <a:pt x="192" y="198"/>
                    </a:cubicBezTo>
                    <a:cubicBezTo>
                      <a:pt x="178" y="195"/>
                      <a:pt x="164" y="190"/>
                      <a:pt x="150" y="185"/>
                    </a:cubicBezTo>
                    <a:cubicBezTo>
                      <a:pt x="130" y="178"/>
                      <a:pt x="106" y="167"/>
                      <a:pt x="92" y="149"/>
                    </a:cubicBezTo>
                    <a:cubicBezTo>
                      <a:pt x="104" y="148"/>
                      <a:pt x="115" y="146"/>
                      <a:pt x="127" y="144"/>
                    </a:cubicBezTo>
                    <a:cubicBezTo>
                      <a:pt x="162" y="138"/>
                      <a:pt x="200" y="131"/>
                      <a:pt x="235" y="119"/>
                    </a:cubicBezTo>
                    <a:cubicBezTo>
                      <a:pt x="235" y="119"/>
                      <a:pt x="235" y="119"/>
                      <a:pt x="235" y="119"/>
                    </a:cubicBezTo>
                    <a:cubicBezTo>
                      <a:pt x="253" y="141"/>
                      <a:pt x="291" y="133"/>
                      <a:pt x="313" y="123"/>
                    </a:cubicBezTo>
                    <a:cubicBezTo>
                      <a:pt x="329" y="116"/>
                      <a:pt x="340" y="101"/>
                      <a:pt x="350" y="87"/>
                    </a:cubicBezTo>
                    <a:cubicBezTo>
                      <a:pt x="360" y="73"/>
                      <a:pt x="370" y="54"/>
                      <a:pt x="372" y="36"/>
                    </a:cubicBezTo>
                    <a:cubicBezTo>
                      <a:pt x="373" y="36"/>
                      <a:pt x="373" y="35"/>
                      <a:pt x="374" y="35"/>
                    </a:cubicBezTo>
                    <a:cubicBezTo>
                      <a:pt x="375" y="34"/>
                      <a:pt x="374" y="32"/>
                      <a:pt x="372" y="33"/>
                    </a:cubicBezTo>
                    <a:close/>
                  </a:path>
                </a:pathLst>
              </a:custGeom>
              <a:solidFill>
                <a:srgbClr val="B28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27"/>
              <p:cNvSpPr>
                <a:spLocks/>
              </p:cNvSpPr>
              <p:nvPr/>
            </p:nvSpPr>
            <p:spPr bwMode="auto">
              <a:xfrm>
                <a:off x="1614517" y="962313"/>
                <a:ext cx="241300" cy="544513"/>
              </a:xfrm>
              <a:custGeom>
                <a:avLst/>
                <a:gdLst>
                  <a:gd name="T0" fmla="*/ 87 w 88"/>
                  <a:gd name="T1" fmla="*/ 183 h 198"/>
                  <a:gd name="T2" fmla="*/ 79 w 88"/>
                  <a:gd name="T3" fmla="*/ 177 h 198"/>
                  <a:gd name="T4" fmla="*/ 68 w 88"/>
                  <a:gd name="T5" fmla="*/ 170 h 198"/>
                  <a:gd name="T6" fmla="*/ 68 w 88"/>
                  <a:gd name="T7" fmla="*/ 170 h 198"/>
                  <a:gd name="T8" fmla="*/ 54 w 88"/>
                  <a:gd name="T9" fmla="*/ 80 h 198"/>
                  <a:gd name="T10" fmla="*/ 33 w 88"/>
                  <a:gd name="T11" fmla="*/ 29 h 198"/>
                  <a:gd name="T12" fmla="*/ 1 w 88"/>
                  <a:gd name="T13" fmla="*/ 0 h 198"/>
                  <a:gd name="T14" fmla="*/ 0 w 88"/>
                  <a:gd name="T15" fmla="*/ 1 h 198"/>
                  <a:gd name="T16" fmla="*/ 32 w 88"/>
                  <a:gd name="T17" fmla="*/ 35 h 198"/>
                  <a:gd name="T18" fmla="*/ 51 w 88"/>
                  <a:gd name="T19" fmla="*/ 86 h 198"/>
                  <a:gd name="T20" fmla="*/ 63 w 88"/>
                  <a:gd name="T21" fmla="*/ 171 h 198"/>
                  <a:gd name="T22" fmla="*/ 49 w 88"/>
                  <a:gd name="T23" fmla="*/ 187 h 198"/>
                  <a:gd name="T24" fmla="*/ 49 w 88"/>
                  <a:gd name="T25" fmla="*/ 190 h 198"/>
                  <a:gd name="T26" fmla="*/ 70 w 88"/>
                  <a:gd name="T27" fmla="*/ 197 h 198"/>
                  <a:gd name="T28" fmla="*/ 86 w 88"/>
                  <a:gd name="T29" fmla="*/ 186 h 198"/>
                  <a:gd name="T30" fmla="*/ 87 w 88"/>
                  <a:gd name="T31" fmla="*/ 18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198">
                    <a:moveTo>
                      <a:pt x="87" y="183"/>
                    </a:moveTo>
                    <a:cubicBezTo>
                      <a:pt x="85" y="181"/>
                      <a:pt x="82" y="179"/>
                      <a:pt x="79" y="177"/>
                    </a:cubicBezTo>
                    <a:cubicBezTo>
                      <a:pt x="75" y="175"/>
                      <a:pt x="72" y="172"/>
                      <a:pt x="68" y="170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68" y="140"/>
                      <a:pt x="62" y="108"/>
                      <a:pt x="54" y="80"/>
                    </a:cubicBezTo>
                    <a:cubicBezTo>
                      <a:pt x="50" y="62"/>
                      <a:pt x="43" y="45"/>
                      <a:pt x="33" y="29"/>
                    </a:cubicBezTo>
                    <a:cubicBezTo>
                      <a:pt x="26" y="18"/>
                      <a:pt x="15" y="4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3" y="12"/>
                      <a:pt x="23" y="20"/>
                      <a:pt x="32" y="35"/>
                    </a:cubicBezTo>
                    <a:cubicBezTo>
                      <a:pt x="41" y="51"/>
                      <a:pt x="47" y="69"/>
                      <a:pt x="51" y="86"/>
                    </a:cubicBezTo>
                    <a:cubicBezTo>
                      <a:pt x="58" y="114"/>
                      <a:pt x="60" y="142"/>
                      <a:pt x="63" y="171"/>
                    </a:cubicBezTo>
                    <a:cubicBezTo>
                      <a:pt x="58" y="176"/>
                      <a:pt x="54" y="182"/>
                      <a:pt x="49" y="187"/>
                    </a:cubicBezTo>
                    <a:cubicBezTo>
                      <a:pt x="49" y="188"/>
                      <a:pt x="49" y="189"/>
                      <a:pt x="49" y="190"/>
                    </a:cubicBezTo>
                    <a:cubicBezTo>
                      <a:pt x="55" y="196"/>
                      <a:pt x="62" y="198"/>
                      <a:pt x="70" y="197"/>
                    </a:cubicBezTo>
                    <a:cubicBezTo>
                      <a:pt x="77" y="196"/>
                      <a:pt x="84" y="192"/>
                      <a:pt x="86" y="186"/>
                    </a:cubicBezTo>
                    <a:cubicBezTo>
                      <a:pt x="87" y="185"/>
                      <a:pt x="88" y="184"/>
                      <a:pt x="87" y="183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8"/>
              <p:cNvSpPr>
                <a:spLocks/>
              </p:cNvSpPr>
              <p:nvPr/>
            </p:nvSpPr>
            <p:spPr bwMode="auto">
              <a:xfrm>
                <a:off x="1890742" y="1086138"/>
                <a:ext cx="417513" cy="446088"/>
              </a:xfrm>
              <a:custGeom>
                <a:avLst/>
                <a:gdLst>
                  <a:gd name="T0" fmla="*/ 142 w 152"/>
                  <a:gd name="T1" fmla="*/ 103 h 162"/>
                  <a:gd name="T2" fmla="*/ 129 w 152"/>
                  <a:gd name="T3" fmla="*/ 105 h 162"/>
                  <a:gd name="T4" fmla="*/ 88 w 152"/>
                  <a:gd name="T5" fmla="*/ 89 h 162"/>
                  <a:gd name="T6" fmla="*/ 88 w 152"/>
                  <a:gd name="T7" fmla="*/ 89 h 162"/>
                  <a:gd name="T8" fmla="*/ 60 w 152"/>
                  <a:gd name="T9" fmla="*/ 45 h 162"/>
                  <a:gd name="T10" fmla="*/ 102 w 152"/>
                  <a:gd name="T11" fmla="*/ 55 h 162"/>
                  <a:gd name="T12" fmla="*/ 101 w 152"/>
                  <a:gd name="T13" fmla="*/ 63 h 162"/>
                  <a:gd name="T14" fmla="*/ 120 w 152"/>
                  <a:gd name="T15" fmla="*/ 69 h 162"/>
                  <a:gd name="T16" fmla="*/ 125 w 152"/>
                  <a:gd name="T17" fmla="*/ 49 h 162"/>
                  <a:gd name="T18" fmla="*/ 106 w 152"/>
                  <a:gd name="T19" fmla="*/ 45 h 162"/>
                  <a:gd name="T20" fmla="*/ 106 w 152"/>
                  <a:gd name="T21" fmla="*/ 46 h 162"/>
                  <a:gd name="T22" fmla="*/ 103 w 152"/>
                  <a:gd name="T23" fmla="*/ 51 h 162"/>
                  <a:gd name="T24" fmla="*/ 82 w 152"/>
                  <a:gd name="T25" fmla="*/ 49 h 162"/>
                  <a:gd name="T26" fmla="*/ 56 w 152"/>
                  <a:gd name="T27" fmla="*/ 39 h 162"/>
                  <a:gd name="T28" fmla="*/ 20 w 152"/>
                  <a:gd name="T29" fmla="*/ 1 h 162"/>
                  <a:gd name="T30" fmla="*/ 19 w 152"/>
                  <a:gd name="T31" fmla="*/ 2 h 162"/>
                  <a:gd name="T32" fmla="*/ 36 w 152"/>
                  <a:gd name="T33" fmla="*/ 22 h 162"/>
                  <a:gd name="T34" fmla="*/ 19 w 152"/>
                  <a:gd name="T35" fmla="*/ 77 h 162"/>
                  <a:gd name="T36" fmla="*/ 5 w 152"/>
                  <a:gd name="T37" fmla="*/ 78 h 162"/>
                  <a:gd name="T38" fmla="*/ 6 w 152"/>
                  <a:gd name="T39" fmla="*/ 96 h 162"/>
                  <a:gd name="T40" fmla="*/ 20 w 152"/>
                  <a:gd name="T41" fmla="*/ 96 h 162"/>
                  <a:gd name="T42" fmla="*/ 22 w 152"/>
                  <a:gd name="T43" fmla="*/ 80 h 162"/>
                  <a:gd name="T44" fmla="*/ 38 w 152"/>
                  <a:gd name="T45" fmla="*/ 24 h 162"/>
                  <a:gd name="T46" fmla="*/ 70 w 152"/>
                  <a:gd name="T47" fmla="*/ 66 h 162"/>
                  <a:gd name="T48" fmla="*/ 54 w 152"/>
                  <a:gd name="T49" fmla="*/ 115 h 162"/>
                  <a:gd name="T50" fmla="*/ 52 w 152"/>
                  <a:gd name="T51" fmla="*/ 114 h 162"/>
                  <a:gd name="T52" fmla="*/ 50 w 152"/>
                  <a:gd name="T53" fmla="*/ 115 h 162"/>
                  <a:gd name="T54" fmla="*/ 37 w 152"/>
                  <a:gd name="T55" fmla="*/ 118 h 162"/>
                  <a:gd name="T56" fmla="*/ 41 w 152"/>
                  <a:gd name="T57" fmla="*/ 135 h 162"/>
                  <a:gd name="T58" fmla="*/ 57 w 152"/>
                  <a:gd name="T59" fmla="*/ 132 h 162"/>
                  <a:gd name="T60" fmla="*/ 56 w 152"/>
                  <a:gd name="T61" fmla="*/ 118 h 162"/>
                  <a:gd name="T62" fmla="*/ 72 w 152"/>
                  <a:gd name="T63" fmla="*/ 69 h 162"/>
                  <a:gd name="T64" fmla="*/ 94 w 152"/>
                  <a:gd name="T65" fmla="*/ 115 h 162"/>
                  <a:gd name="T66" fmla="*/ 85 w 152"/>
                  <a:gd name="T67" fmla="*/ 136 h 162"/>
                  <a:gd name="T68" fmla="*/ 84 w 152"/>
                  <a:gd name="T69" fmla="*/ 135 h 162"/>
                  <a:gd name="T70" fmla="*/ 72 w 152"/>
                  <a:gd name="T71" fmla="*/ 144 h 162"/>
                  <a:gd name="T72" fmla="*/ 79 w 152"/>
                  <a:gd name="T73" fmla="*/ 157 h 162"/>
                  <a:gd name="T74" fmla="*/ 89 w 152"/>
                  <a:gd name="T75" fmla="*/ 150 h 162"/>
                  <a:gd name="T76" fmla="*/ 87 w 152"/>
                  <a:gd name="T77" fmla="*/ 138 h 162"/>
                  <a:gd name="T78" fmla="*/ 96 w 152"/>
                  <a:gd name="T79" fmla="*/ 118 h 162"/>
                  <a:gd name="T80" fmla="*/ 105 w 152"/>
                  <a:gd name="T81" fmla="*/ 144 h 162"/>
                  <a:gd name="T82" fmla="*/ 104 w 152"/>
                  <a:gd name="T83" fmla="*/ 155 h 162"/>
                  <a:gd name="T84" fmla="*/ 118 w 152"/>
                  <a:gd name="T85" fmla="*/ 158 h 162"/>
                  <a:gd name="T86" fmla="*/ 122 w 152"/>
                  <a:gd name="T87" fmla="*/ 146 h 162"/>
                  <a:gd name="T88" fmla="*/ 108 w 152"/>
                  <a:gd name="T89" fmla="*/ 141 h 162"/>
                  <a:gd name="T90" fmla="*/ 90 w 152"/>
                  <a:gd name="T91" fmla="*/ 94 h 162"/>
                  <a:gd name="T92" fmla="*/ 126 w 152"/>
                  <a:gd name="T93" fmla="*/ 110 h 162"/>
                  <a:gd name="T94" fmla="*/ 125 w 152"/>
                  <a:gd name="T95" fmla="*/ 111 h 162"/>
                  <a:gd name="T96" fmla="*/ 125 w 152"/>
                  <a:gd name="T97" fmla="*/ 112 h 162"/>
                  <a:gd name="T98" fmla="*/ 132 w 152"/>
                  <a:gd name="T99" fmla="*/ 126 h 162"/>
                  <a:gd name="T100" fmla="*/ 151 w 152"/>
                  <a:gd name="T101" fmla="*/ 117 h 162"/>
                  <a:gd name="T102" fmla="*/ 142 w 152"/>
                  <a:gd name="T103" fmla="*/ 10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162">
                    <a:moveTo>
                      <a:pt x="142" y="103"/>
                    </a:moveTo>
                    <a:cubicBezTo>
                      <a:pt x="137" y="101"/>
                      <a:pt x="132" y="102"/>
                      <a:pt x="129" y="105"/>
                    </a:cubicBezTo>
                    <a:cubicBezTo>
                      <a:pt x="114" y="102"/>
                      <a:pt x="101" y="99"/>
                      <a:pt x="88" y="89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0" y="74"/>
                      <a:pt x="71" y="59"/>
                      <a:pt x="60" y="45"/>
                    </a:cubicBezTo>
                    <a:cubicBezTo>
                      <a:pt x="72" y="52"/>
                      <a:pt x="88" y="55"/>
                      <a:pt x="102" y="55"/>
                    </a:cubicBezTo>
                    <a:cubicBezTo>
                      <a:pt x="101" y="58"/>
                      <a:pt x="101" y="61"/>
                      <a:pt x="101" y="63"/>
                    </a:cubicBezTo>
                    <a:cubicBezTo>
                      <a:pt x="103" y="72"/>
                      <a:pt x="114" y="74"/>
                      <a:pt x="120" y="69"/>
                    </a:cubicBezTo>
                    <a:cubicBezTo>
                      <a:pt x="126" y="65"/>
                      <a:pt x="127" y="55"/>
                      <a:pt x="125" y="49"/>
                    </a:cubicBezTo>
                    <a:cubicBezTo>
                      <a:pt x="122" y="41"/>
                      <a:pt x="113" y="39"/>
                      <a:pt x="106" y="45"/>
                    </a:cubicBezTo>
                    <a:cubicBezTo>
                      <a:pt x="106" y="45"/>
                      <a:pt x="106" y="46"/>
                      <a:pt x="106" y="46"/>
                    </a:cubicBezTo>
                    <a:cubicBezTo>
                      <a:pt x="105" y="48"/>
                      <a:pt x="104" y="49"/>
                      <a:pt x="103" y="51"/>
                    </a:cubicBezTo>
                    <a:cubicBezTo>
                      <a:pt x="96" y="50"/>
                      <a:pt x="89" y="50"/>
                      <a:pt x="82" y="49"/>
                    </a:cubicBezTo>
                    <a:cubicBezTo>
                      <a:pt x="72" y="47"/>
                      <a:pt x="64" y="44"/>
                      <a:pt x="56" y="39"/>
                    </a:cubicBezTo>
                    <a:cubicBezTo>
                      <a:pt x="45" y="25"/>
                      <a:pt x="33" y="12"/>
                      <a:pt x="20" y="1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25" y="9"/>
                      <a:pt x="30" y="15"/>
                      <a:pt x="36" y="22"/>
                    </a:cubicBezTo>
                    <a:cubicBezTo>
                      <a:pt x="36" y="42"/>
                      <a:pt x="26" y="59"/>
                      <a:pt x="19" y="77"/>
                    </a:cubicBezTo>
                    <a:cubicBezTo>
                      <a:pt x="15" y="74"/>
                      <a:pt x="9" y="74"/>
                      <a:pt x="5" y="78"/>
                    </a:cubicBezTo>
                    <a:cubicBezTo>
                      <a:pt x="1" y="83"/>
                      <a:pt x="0" y="92"/>
                      <a:pt x="6" y="96"/>
                    </a:cubicBezTo>
                    <a:cubicBezTo>
                      <a:pt x="10" y="99"/>
                      <a:pt x="16" y="99"/>
                      <a:pt x="20" y="96"/>
                    </a:cubicBezTo>
                    <a:cubicBezTo>
                      <a:pt x="24" y="92"/>
                      <a:pt x="25" y="84"/>
                      <a:pt x="22" y="80"/>
                    </a:cubicBezTo>
                    <a:cubicBezTo>
                      <a:pt x="31" y="64"/>
                      <a:pt x="39" y="42"/>
                      <a:pt x="38" y="24"/>
                    </a:cubicBezTo>
                    <a:cubicBezTo>
                      <a:pt x="49" y="37"/>
                      <a:pt x="60" y="51"/>
                      <a:pt x="70" y="66"/>
                    </a:cubicBezTo>
                    <a:cubicBezTo>
                      <a:pt x="71" y="85"/>
                      <a:pt x="62" y="100"/>
                      <a:pt x="54" y="115"/>
                    </a:cubicBezTo>
                    <a:cubicBezTo>
                      <a:pt x="53" y="115"/>
                      <a:pt x="53" y="115"/>
                      <a:pt x="52" y="114"/>
                    </a:cubicBezTo>
                    <a:cubicBezTo>
                      <a:pt x="51" y="114"/>
                      <a:pt x="51" y="114"/>
                      <a:pt x="50" y="115"/>
                    </a:cubicBezTo>
                    <a:cubicBezTo>
                      <a:pt x="46" y="114"/>
                      <a:pt x="40" y="115"/>
                      <a:pt x="37" y="118"/>
                    </a:cubicBezTo>
                    <a:cubicBezTo>
                      <a:pt x="32" y="123"/>
                      <a:pt x="37" y="131"/>
                      <a:pt x="41" y="135"/>
                    </a:cubicBezTo>
                    <a:cubicBezTo>
                      <a:pt x="46" y="138"/>
                      <a:pt x="53" y="136"/>
                      <a:pt x="57" y="132"/>
                    </a:cubicBezTo>
                    <a:cubicBezTo>
                      <a:pt x="60" y="127"/>
                      <a:pt x="59" y="122"/>
                      <a:pt x="56" y="118"/>
                    </a:cubicBezTo>
                    <a:cubicBezTo>
                      <a:pt x="66" y="104"/>
                      <a:pt x="74" y="86"/>
                      <a:pt x="72" y="69"/>
                    </a:cubicBezTo>
                    <a:cubicBezTo>
                      <a:pt x="81" y="84"/>
                      <a:pt x="88" y="99"/>
                      <a:pt x="94" y="115"/>
                    </a:cubicBezTo>
                    <a:cubicBezTo>
                      <a:pt x="92" y="122"/>
                      <a:pt x="88" y="129"/>
                      <a:pt x="85" y="136"/>
                    </a:cubicBezTo>
                    <a:cubicBezTo>
                      <a:pt x="85" y="136"/>
                      <a:pt x="85" y="135"/>
                      <a:pt x="84" y="135"/>
                    </a:cubicBezTo>
                    <a:cubicBezTo>
                      <a:pt x="79" y="135"/>
                      <a:pt x="73" y="139"/>
                      <a:pt x="72" y="144"/>
                    </a:cubicBezTo>
                    <a:cubicBezTo>
                      <a:pt x="72" y="149"/>
                      <a:pt x="74" y="156"/>
                      <a:pt x="79" y="157"/>
                    </a:cubicBezTo>
                    <a:cubicBezTo>
                      <a:pt x="83" y="157"/>
                      <a:pt x="87" y="154"/>
                      <a:pt x="89" y="150"/>
                    </a:cubicBezTo>
                    <a:cubicBezTo>
                      <a:pt x="91" y="146"/>
                      <a:pt x="90" y="141"/>
                      <a:pt x="87" y="138"/>
                    </a:cubicBezTo>
                    <a:cubicBezTo>
                      <a:pt x="91" y="132"/>
                      <a:pt x="94" y="125"/>
                      <a:pt x="96" y="118"/>
                    </a:cubicBezTo>
                    <a:cubicBezTo>
                      <a:pt x="99" y="126"/>
                      <a:pt x="102" y="135"/>
                      <a:pt x="105" y="144"/>
                    </a:cubicBezTo>
                    <a:cubicBezTo>
                      <a:pt x="102" y="147"/>
                      <a:pt x="101" y="151"/>
                      <a:pt x="104" y="155"/>
                    </a:cubicBezTo>
                    <a:cubicBezTo>
                      <a:pt x="108" y="160"/>
                      <a:pt x="113" y="162"/>
                      <a:pt x="118" y="158"/>
                    </a:cubicBezTo>
                    <a:cubicBezTo>
                      <a:pt x="121" y="155"/>
                      <a:pt x="123" y="150"/>
                      <a:pt x="122" y="146"/>
                    </a:cubicBezTo>
                    <a:cubicBezTo>
                      <a:pt x="120" y="140"/>
                      <a:pt x="113" y="140"/>
                      <a:pt x="108" y="141"/>
                    </a:cubicBezTo>
                    <a:cubicBezTo>
                      <a:pt x="103" y="125"/>
                      <a:pt x="97" y="109"/>
                      <a:pt x="90" y="94"/>
                    </a:cubicBezTo>
                    <a:cubicBezTo>
                      <a:pt x="100" y="102"/>
                      <a:pt x="113" y="108"/>
                      <a:pt x="126" y="110"/>
                    </a:cubicBezTo>
                    <a:cubicBezTo>
                      <a:pt x="126" y="110"/>
                      <a:pt x="125" y="111"/>
                      <a:pt x="125" y="111"/>
                    </a:cubicBezTo>
                    <a:cubicBezTo>
                      <a:pt x="125" y="111"/>
                      <a:pt x="125" y="112"/>
                      <a:pt x="125" y="112"/>
                    </a:cubicBezTo>
                    <a:cubicBezTo>
                      <a:pt x="124" y="118"/>
                      <a:pt x="126" y="124"/>
                      <a:pt x="132" y="126"/>
                    </a:cubicBezTo>
                    <a:cubicBezTo>
                      <a:pt x="139" y="128"/>
                      <a:pt x="150" y="125"/>
                      <a:pt x="151" y="117"/>
                    </a:cubicBezTo>
                    <a:cubicBezTo>
                      <a:pt x="152" y="111"/>
                      <a:pt x="147" y="105"/>
                      <a:pt x="142" y="103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29"/>
              <p:cNvSpPr>
                <a:spLocks/>
              </p:cNvSpPr>
              <p:nvPr/>
            </p:nvSpPr>
            <p:spPr bwMode="auto">
              <a:xfrm>
                <a:off x="1868517" y="538450"/>
                <a:ext cx="655638" cy="533400"/>
              </a:xfrm>
              <a:custGeom>
                <a:avLst/>
                <a:gdLst>
                  <a:gd name="T0" fmla="*/ 237 w 239"/>
                  <a:gd name="T1" fmla="*/ 42 h 194"/>
                  <a:gd name="T2" fmla="*/ 188 w 239"/>
                  <a:gd name="T3" fmla="*/ 43 h 194"/>
                  <a:gd name="T4" fmla="*/ 153 w 239"/>
                  <a:gd name="T5" fmla="*/ 64 h 194"/>
                  <a:gd name="T6" fmla="*/ 140 w 239"/>
                  <a:gd name="T7" fmla="*/ 1 h 194"/>
                  <a:gd name="T8" fmla="*/ 137 w 239"/>
                  <a:gd name="T9" fmla="*/ 1 h 194"/>
                  <a:gd name="T10" fmla="*/ 143 w 239"/>
                  <a:gd name="T11" fmla="*/ 79 h 194"/>
                  <a:gd name="T12" fmla="*/ 143 w 239"/>
                  <a:gd name="T13" fmla="*/ 81 h 194"/>
                  <a:gd name="T14" fmla="*/ 142 w 239"/>
                  <a:gd name="T15" fmla="*/ 82 h 194"/>
                  <a:gd name="T16" fmla="*/ 115 w 239"/>
                  <a:gd name="T17" fmla="*/ 115 h 194"/>
                  <a:gd name="T18" fmla="*/ 83 w 239"/>
                  <a:gd name="T19" fmla="*/ 147 h 194"/>
                  <a:gd name="T20" fmla="*/ 1 w 239"/>
                  <a:gd name="T21" fmla="*/ 192 h 194"/>
                  <a:gd name="T22" fmla="*/ 1 w 239"/>
                  <a:gd name="T23" fmla="*/ 194 h 194"/>
                  <a:gd name="T24" fmla="*/ 81 w 239"/>
                  <a:gd name="T25" fmla="*/ 155 h 194"/>
                  <a:gd name="T26" fmla="*/ 116 w 239"/>
                  <a:gd name="T27" fmla="*/ 120 h 194"/>
                  <a:gd name="T28" fmla="*/ 145 w 239"/>
                  <a:gd name="T29" fmla="*/ 83 h 194"/>
                  <a:gd name="T30" fmla="*/ 146 w 239"/>
                  <a:gd name="T31" fmla="*/ 83 h 194"/>
                  <a:gd name="T32" fmla="*/ 146 w 239"/>
                  <a:gd name="T33" fmla="*/ 83 h 194"/>
                  <a:gd name="T34" fmla="*/ 147 w 239"/>
                  <a:gd name="T35" fmla="*/ 81 h 194"/>
                  <a:gd name="T36" fmla="*/ 200 w 239"/>
                  <a:gd name="T37" fmla="*/ 79 h 194"/>
                  <a:gd name="T38" fmla="*/ 239 w 239"/>
                  <a:gd name="T39" fmla="*/ 44 h 194"/>
                  <a:gd name="T40" fmla="*/ 237 w 239"/>
                  <a:gd name="T41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9" h="194">
                    <a:moveTo>
                      <a:pt x="237" y="42"/>
                    </a:moveTo>
                    <a:cubicBezTo>
                      <a:pt x="223" y="34"/>
                      <a:pt x="202" y="38"/>
                      <a:pt x="188" y="43"/>
                    </a:cubicBezTo>
                    <a:cubicBezTo>
                      <a:pt x="175" y="47"/>
                      <a:pt x="163" y="55"/>
                      <a:pt x="153" y="64"/>
                    </a:cubicBezTo>
                    <a:cubicBezTo>
                      <a:pt x="158" y="42"/>
                      <a:pt x="154" y="15"/>
                      <a:pt x="140" y="1"/>
                    </a:cubicBezTo>
                    <a:cubicBezTo>
                      <a:pt x="139" y="0"/>
                      <a:pt x="138" y="0"/>
                      <a:pt x="137" y="1"/>
                    </a:cubicBezTo>
                    <a:cubicBezTo>
                      <a:pt x="123" y="22"/>
                      <a:pt x="123" y="62"/>
                      <a:pt x="143" y="79"/>
                    </a:cubicBezTo>
                    <a:cubicBezTo>
                      <a:pt x="143" y="80"/>
                      <a:pt x="143" y="80"/>
                      <a:pt x="143" y="81"/>
                    </a:cubicBezTo>
                    <a:cubicBezTo>
                      <a:pt x="142" y="81"/>
                      <a:pt x="142" y="82"/>
                      <a:pt x="142" y="82"/>
                    </a:cubicBezTo>
                    <a:cubicBezTo>
                      <a:pt x="133" y="93"/>
                      <a:pt x="125" y="104"/>
                      <a:pt x="115" y="115"/>
                    </a:cubicBezTo>
                    <a:cubicBezTo>
                      <a:pt x="105" y="126"/>
                      <a:pt x="94" y="137"/>
                      <a:pt x="83" y="147"/>
                    </a:cubicBezTo>
                    <a:cubicBezTo>
                      <a:pt x="58" y="169"/>
                      <a:pt x="32" y="183"/>
                      <a:pt x="1" y="192"/>
                    </a:cubicBezTo>
                    <a:cubicBezTo>
                      <a:pt x="0" y="192"/>
                      <a:pt x="0" y="194"/>
                      <a:pt x="1" y="194"/>
                    </a:cubicBezTo>
                    <a:cubicBezTo>
                      <a:pt x="31" y="192"/>
                      <a:pt x="59" y="173"/>
                      <a:pt x="81" y="155"/>
                    </a:cubicBezTo>
                    <a:cubicBezTo>
                      <a:pt x="93" y="144"/>
                      <a:pt x="105" y="132"/>
                      <a:pt x="116" y="120"/>
                    </a:cubicBezTo>
                    <a:cubicBezTo>
                      <a:pt x="126" y="109"/>
                      <a:pt x="137" y="97"/>
                      <a:pt x="145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2"/>
                      <a:pt x="146" y="81"/>
                      <a:pt x="147" y="81"/>
                    </a:cubicBezTo>
                    <a:cubicBezTo>
                      <a:pt x="164" y="87"/>
                      <a:pt x="183" y="86"/>
                      <a:pt x="200" y="79"/>
                    </a:cubicBezTo>
                    <a:cubicBezTo>
                      <a:pt x="215" y="73"/>
                      <a:pt x="233" y="60"/>
                      <a:pt x="239" y="44"/>
                    </a:cubicBezTo>
                    <a:cubicBezTo>
                      <a:pt x="239" y="43"/>
                      <a:pt x="238" y="42"/>
                      <a:pt x="237" y="42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30"/>
              <p:cNvSpPr>
                <a:spLocks/>
              </p:cNvSpPr>
              <p:nvPr/>
            </p:nvSpPr>
            <p:spPr bwMode="auto">
              <a:xfrm>
                <a:off x="2449542" y="82837"/>
                <a:ext cx="693738" cy="965200"/>
              </a:xfrm>
              <a:custGeom>
                <a:avLst/>
                <a:gdLst>
                  <a:gd name="T0" fmla="*/ 236 w 253"/>
                  <a:gd name="T1" fmla="*/ 151 h 351"/>
                  <a:gd name="T2" fmla="*/ 169 w 253"/>
                  <a:gd name="T3" fmla="*/ 159 h 351"/>
                  <a:gd name="T4" fmla="*/ 128 w 253"/>
                  <a:gd name="T5" fmla="*/ 189 h 351"/>
                  <a:gd name="T6" fmla="*/ 116 w 253"/>
                  <a:gd name="T7" fmla="*/ 202 h 351"/>
                  <a:gd name="T8" fmla="*/ 128 w 253"/>
                  <a:gd name="T9" fmla="*/ 165 h 351"/>
                  <a:gd name="T10" fmla="*/ 128 w 253"/>
                  <a:gd name="T11" fmla="*/ 165 h 351"/>
                  <a:gd name="T12" fmla="*/ 129 w 253"/>
                  <a:gd name="T13" fmla="*/ 165 h 351"/>
                  <a:gd name="T14" fmla="*/ 130 w 253"/>
                  <a:gd name="T15" fmla="*/ 165 h 351"/>
                  <a:gd name="T16" fmla="*/ 213 w 253"/>
                  <a:gd name="T17" fmla="*/ 62 h 351"/>
                  <a:gd name="T18" fmla="*/ 208 w 253"/>
                  <a:gd name="T19" fmla="*/ 16 h 351"/>
                  <a:gd name="T20" fmla="*/ 167 w 253"/>
                  <a:gd name="T21" fmla="*/ 3 h 351"/>
                  <a:gd name="T22" fmla="*/ 112 w 253"/>
                  <a:gd name="T23" fmla="*/ 72 h 351"/>
                  <a:gd name="T24" fmla="*/ 127 w 253"/>
                  <a:gd name="T25" fmla="*/ 164 h 351"/>
                  <a:gd name="T26" fmla="*/ 126 w 253"/>
                  <a:gd name="T27" fmla="*/ 164 h 351"/>
                  <a:gd name="T28" fmla="*/ 105 w 253"/>
                  <a:gd name="T29" fmla="*/ 213 h 351"/>
                  <a:gd name="T30" fmla="*/ 80 w 253"/>
                  <a:gd name="T31" fmla="*/ 266 h 351"/>
                  <a:gd name="T32" fmla="*/ 1 w 253"/>
                  <a:gd name="T33" fmla="*/ 350 h 351"/>
                  <a:gd name="T34" fmla="*/ 1 w 253"/>
                  <a:gd name="T35" fmla="*/ 351 h 351"/>
                  <a:gd name="T36" fmla="*/ 81 w 253"/>
                  <a:gd name="T37" fmla="*/ 273 h 351"/>
                  <a:gd name="T38" fmla="*/ 107 w 253"/>
                  <a:gd name="T39" fmla="*/ 221 h 351"/>
                  <a:gd name="T40" fmla="*/ 110 w 253"/>
                  <a:gd name="T41" fmla="*/ 214 h 351"/>
                  <a:gd name="T42" fmla="*/ 204 w 253"/>
                  <a:gd name="T43" fmla="*/ 221 h 351"/>
                  <a:gd name="T44" fmla="*/ 236 w 253"/>
                  <a:gd name="T45" fmla="*/ 1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" h="351">
                    <a:moveTo>
                      <a:pt x="236" y="151"/>
                    </a:moveTo>
                    <a:cubicBezTo>
                      <a:pt x="222" y="129"/>
                      <a:pt x="184" y="150"/>
                      <a:pt x="169" y="159"/>
                    </a:cubicBezTo>
                    <a:cubicBezTo>
                      <a:pt x="154" y="167"/>
                      <a:pt x="140" y="177"/>
                      <a:pt x="128" y="189"/>
                    </a:cubicBezTo>
                    <a:cubicBezTo>
                      <a:pt x="124" y="193"/>
                      <a:pt x="119" y="197"/>
                      <a:pt x="116" y="202"/>
                    </a:cubicBezTo>
                    <a:cubicBezTo>
                      <a:pt x="121" y="190"/>
                      <a:pt x="125" y="178"/>
                      <a:pt x="128" y="165"/>
                    </a:cubicBezTo>
                    <a:cubicBezTo>
                      <a:pt x="128" y="165"/>
                      <a:pt x="128" y="165"/>
                      <a:pt x="128" y="165"/>
                    </a:cubicBezTo>
                    <a:cubicBezTo>
                      <a:pt x="128" y="165"/>
                      <a:pt x="129" y="165"/>
                      <a:pt x="129" y="165"/>
                    </a:cubicBezTo>
                    <a:cubicBezTo>
                      <a:pt x="129" y="165"/>
                      <a:pt x="130" y="165"/>
                      <a:pt x="130" y="165"/>
                    </a:cubicBezTo>
                    <a:cubicBezTo>
                      <a:pt x="168" y="139"/>
                      <a:pt x="203" y="108"/>
                      <a:pt x="213" y="62"/>
                    </a:cubicBezTo>
                    <a:cubicBezTo>
                      <a:pt x="216" y="47"/>
                      <a:pt x="216" y="30"/>
                      <a:pt x="208" y="16"/>
                    </a:cubicBezTo>
                    <a:cubicBezTo>
                      <a:pt x="199" y="2"/>
                      <a:pt x="182" y="0"/>
                      <a:pt x="167" y="3"/>
                    </a:cubicBezTo>
                    <a:cubicBezTo>
                      <a:pt x="133" y="8"/>
                      <a:pt x="117" y="42"/>
                      <a:pt x="112" y="72"/>
                    </a:cubicBezTo>
                    <a:cubicBezTo>
                      <a:pt x="107" y="101"/>
                      <a:pt x="108" y="139"/>
                      <a:pt x="127" y="164"/>
                    </a:cubicBezTo>
                    <a:cubicBezTo>
                      <a:pt x="126" y="164"/>
                      <a:pt x="126" y="164"/>
                      <a:pt x="126" y="164"/>
                    </a:cubicBezTo>
                    <a:cubicBezTo>
                      <a:pt x="118" y="180"/>
                      <a:pt x="112" y="197"/>
                      <a:pt x="105" y="213"/>
                    </a:cubicBezTo>
                    <a:cubicBezTo>
                      <a:pt x="98" y="231"/>
                      <a:pt x="90" y="249"/>
                      <a:pt x="80" y="266"/>
                    </a:cubicBezTo>
                    <a:cubicBezTo>
                      <a:pt x="61" y="301"/>
                      <a:pt x="34" y="328"/>
                      <a:pt x="1" y="350"/>
                    </a:cubicBezTo>
                    <a:cubicBezTo>
                      <a:pt x="0" y="350"/>
                      <a:pt x="1" y="351"/>
                      <a:pt x="1" y="351"/>
                    </a:cubicBezTo>
                    <a:cubicBezTo>
                      <a:pt x="36" y="335"/>
                      <a:pt x="62" y="305"/>
                      <a:pt x="81" y="273"/>
                    </a:cubicBezTo>
                    <a:cubicBezTo>
                      <a:pt x="91" y="257"/>
                      <a:pt x="100" y="239"/>
                      <a:pt x="107" y="221"/>
                    </a:cubicBezTo>
                    <a:cubicBezTo>
                      <a:pt x="108" y="219"/>
                      <a:pt x="109" y="216"/>
                      <a:pt x="110" y="214"/>
                    </a:cubicBezTo>
                    <a:cubicBezTo>
                      <a:pt x="136" y="233"/>
                      <a:pt x="176" y="233"/>
                      <a:pt x="204" y="221"/>
                    </a:cubicBezTo>
                    <a:cubicBezTo>
                      <a:pt x="229" y="211"/>
                      <a:pt x="253" y="178"/>
                      <a:pt x="236" y="151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>
                <a:off x="2527329" y="114170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2362229" y="1071850"/>
                <a:ext cx="573088" cy="442913"/>
              </a:xfrm>
              <a:custGeom>
                <a:avLst/>
                <a:gdLst>
                  <a:gd name="T0" fmla="*/ 186 w 209"/>
                  <a:gd name="T1" fmla="*/ 57 h 161"/>
                  <a:gd name="T2" fmla="*/ 162 w 209"/>
                  <a:gd name="T3" fmla="*/ 69 h 161"/>
                  <a:gd name="T4" fmla="*/ 144 w 209"/>
                  <a:gd name="T5" fmla="*/ 86 h 161"/>
                  <a:gd name="T6" fmla="*/ 82 w 209"/>
                  <a:gd name="T7" fmla="*/ 35 h 161"/>
                  <a:gd name="T8" fmla="*/ 2 w 209"/>
                  <a:gd name="T9" fmla="*/ 0 h 161"/>
                  <a:gd name="T10" fmla="*/ 1 w 209"/>
                  <a:gd name="T11" fmla="*/ 2 h 161"/>
                  <a:gd name="T12" fmla="*/ 29 w 209"/>
                  <a:gd name="T13" fmla="*/ 17 h 161"/>
                  <a:gd name="T14" fmla="*/ 71 w 209"/>
                  <a:gd name="T15" fmla="*/ 34 h 161"/>
                  <a:gd name="T16" fmla="*/ 110 w 209"/>
                  <a:gd name="T17" fmla="*/ 59 h 161"/>
                  <a:gd name="T18" fmla="*/ 142 w 209"/>
                  <a:gd name="T19" fmla="*/ 89 h 161"/>
                  <a:gd name="T20" fmla="*/ 142 w 209"/>
                  <a:gd name="T21" fmla="*/ 89 h 161"/>
                  <a:gd name="T22" fmla="*/ 141 w 209"/>
                  <a:gd name="T23" fmla="*/ 91 h 161"/>
                  <a:gd name="T24" fmla="*/ 140 w 209"/>
                  <a:gd name="T25" fmla="*/ 148 h 161"/>
                  <a:gd name="T26" fmla="*/ 166 w 209"/>
                  <a:gd name="T27" fmla="*/ 131 h 161"/>
                  <a:gd name="T28" fmla="*/ 187 w 209"/>
                  <a:gd name="T29" fmla="*/ 118 h 161"/>
                  <a:gd name="T30" fmla="*/ 187 w 209"/>
                  <a:gd name="T31" fmla="*/ 92 h 161"/>
                  <a:gd name="T32" fmla="*/ 186 w 209"/>
                  <a:gd name="T33" fmla="*/ 5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9" h="161">
                    <a:moveTo>
                      <a:pt x="186" y="57"/>
                    </a:moveTo>
                    <a:cubicBezTo>
                      <a:pt x="177" y="57"/>
                      <a:pt x="168" y="64"/>
                      <a:pt x="162" y="69"/>
                    </a:cubicBezTo>
                    <a:cubicBezTo>
                      <a:pt x="156" y="74"/>
                      <a:pt x="149" y="80"/>
                      <a:pt x="144" y="86"/>
                    </a:cubicBezTo>
                    <a:cubicBezTo>
                      <a:pt x="129" y="65"/>
                      <a:pt x="105" y="48"/>
                      <a:pt x="82" y="35"/>
                    </a:cubicBezTo>
                    <a:cubicBezTo>
                      <a:pt x="57" y="21"/>
                      <a:pt x="28" y="14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9" y="9"/>
                      <a:pt x="19" y="13"/>
                      <a:pt x="29" y="17"/>
                    </a:cubicBezTo>
                    <a:cubicBezTo>
                      <a:pt x="43" y="22"/>
                      <a:pt x="58" y="27"/>
                      <a:pt x="71" y="34"/>
                    </a:cubicBezTo>
                    <a:cubicBezTo>
                      <a:pt x="85" y="41"/>
                      <a:pt x="98" y="49"/>
                      <a:pt x="110" y="59"/>
                    </a:cubicBezTo>
                    <a:cubicBezTo>
                      <a:pt x="122" y="68"/>
                      <a:pt x="131" y="79"/>
                      <a:pt x="142" y="89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1" y="90"/>
                      <a:pt x="141" y="90"/>
                      <a:pt x="141" y="91"/>
                    </a:cubicBezTo>
                    <a:cubicBezTo>
                      <a:pt x="133" y="109"/>
                      <a:pt x="125" y="132"/>
                      <a:pt x="140" y="148"/>
                    </a:cubicBezTo>
                    <a:cubicBezTo>
                      <a:pt x="152" y="161"/>
                      <a:pt x="166" y="144"/>
                      <a:pt x="166" y="131"/>
                    </a:cubicBezTo>
                    <a:cubicBezTo>
                      <a:pt x="175" y="131"/>
                      <a:pt x="182" y="125"/>
                      <a:pt x="187" y="118"/>
                    </a:cubicBezTo>
                    <a:cubicBezTo>
                      <a:pt x="192" y="111"/>
                      <a:pt x="194" y="99"/>
                      <a:pt x="187" y="92"/>
                    </a:cubicBezTo>
                    <a:cubicBezTo>
                      <a:pt x="197" y="83"/>
                      <a:pt x="209" y="57"/>
                      <a:pt x="186" y="57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34"/>
              <p:cNvSpPr>
                <a:spLocks/>
              </p:cNvSpPr>
              <p:nvPr/>
            </p:nvSpPr>
            <p:spPr bwMode="auto">
              <a:xfrm>
                <a:off x="2440017" y="1141700"/>
                <a:ext cx="139700" cy="341313"/>
              </a:xfrm>
              <a:custGeom>
                <a:avLst/>
                <a:gdLst>
                  <a:gd name="T0" fmla="*/ 35 w 51"/>
                  <a:gd name="T1" fmla="*/ 2 h 124"/>
                  <a:gd name="T2" fmla="*/ 34 w 51"/>
                  <a:gd name="T3" fmla="*/ 0 h 124"/>
                  <a:gd name="T4" fmla="*/ 32 w 51"/>
                  <a:gd name="T5" fmla="*/ 2 h 124"/>
                  <a:gd name="T6" fmla="*/ 2 w 51"/>
                  <a:gd name="T7" fmla="*/ 58 h 124"/>
                  <a:gd name="T8" fmla="*/ 13 w 51"/>
                  <a:gd name="T9" fmla="*/ 122 h 124"/>
                  <a:gd name="T10" fmla="*/ 16 w 51"/>
                  <a:gd name="T11" fmla="*/ 121 h 124"/>
                  <a:gd name="T12" fmla="*/ 48 w 51"/>
                  <a:gd name="T13" fmla="*/ 65 h 124"/>
                  <a:gd name="T14" fmla="*/ 35 w 51"/>
                  <a:gd name="T15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24">
                    <a:moveTo>
                      <a:pt x="35" y="2"/>
                    </a:moveTo>
                    <a:cubicBezTo>
                      <a:pt x="35" y="1"/>
                      <a:pt x="35" y="0"/>
                      <a:pt x="34" y="0"/>
                    </a:cubicBezTo>
                    <a:cubicBezTo>
                      <a:pt x="32" y="0"/>
                      <a:pt x="32" y="1"/>
                      <a:pt x="32" y="2"/>
                    </a:cubicBezTo>
                    <a:cubicBezTo>
                      <a:pt x="13" y="14"/>
                      <a:pt x="5" y="37"/>
                      <a:pt x="2" y="58"/>
                    </a:cubicBezTo>
                    <a:cubicBezTo>
                      <a:pt x="0" y="79"/>
                      <a:pt x="1" y="105"/>
                      <a:pt x="13" y="122"/>
                    </a:cubicBezTo>
                    <a:cubicBezTo>
                      <a:pt x="14" y="124"/>
                      <a:pt x="17" y="122"/>
                      <a:pt x="16" y="121"/>
                    </a:cubicBezTo>
                    <a:cubicBezTo>
                      <a:pt x="34" y="109"/>
                      <a:pt x="44" y="85"/>
                      <a:pt x="48" y="65"/>
                    </a:cubicBezTo>
                    <a:cubicBezTo>
                      <a:pt x="51" y="46"/>
                      <a:pt x="50" y="17"/>
                      <a:pt x="35" y="2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35"/>
              <p:cNvSpPr>
                <a:spLocks/>
              </p:cNvSpPr>
              <p:nvPr/>
            </p:nvSpPr>
            <p:spPr bwMode="auto">
              <a:xfrm>
                <a:off x="2598767" y="1017875"/>
                <a:ext cx="309563" cy="195263"/>
              </a:xfrm>
              <a:custGeom>
                <a:avLst/>
                <a:gdLst>
                  <a:gd name="T0" fmla="*/ 110 w 113"/>
                  <a:gd name="T1" fmla="*/ 3 h 71"/>
                  <a:gd name="T2" fmla="*/ 108 w 113"/>
                  <a:gd name="T3" fmla="*/ 1 h 71"/>
                  <a:gd name="T4" fmla="*/ 1 w 113"/>
                  <a:gd name="T5" fmla="*/ 58 h 71"/>
                  <a:gd name="T6" fmla="*/ 1 w 113"/>
                  <a:gd name="T7" fmla="*/ 58 h 71"/>
                  <a:gd name="T8" fmla="*/ 0 w 113"/>
                  <a:gd name="T9" fmla="*/ 59 h 71"/>
                  <a:gd name="T10" fmla="*/ 2 w 113"/>
                  <a:gd name="T11" fmla="*/ 60 h 71"/>
                  <a:gd name="T12" fmla="*/ 2 w 113"/>
                  <a:gd name="T13" fmla="*/ 59 h 71"/>
                  <a:gd name="T14" fmla="*/ 61 w 113"/>
                  <a:gd name="T15" fmla="*/ 52 h 71"/>
                  <a:gd name="T16" fmla="*/ 112 w 113"/>
                  <a:gd name="T17" fmla="*/ 6 h 71"/>
                  <a:gd name="T18" fmla="*/ 110 w 113"/>
                  <a:gd name="T1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71">
                    <a:moveTo>
                      <a:pt x="110" y="3"/>
                    </a:moveTo>
                    <a:cubicBezTo>
                      <a:pt x="110" y="2"/>
                      <a:pt x="109" y="1"/>
                      <a:pt x="108" y="1"/>
                    </a:cubicBezTo>
                    <a:cubicBezTo>
                      <a:pt x="66" y="0"/>
                      <a:pt x="18" y="16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9"/>
                      <a:pt x="0" y="59"/>
                    </a:cubicBezTo>
                    <a:cubicBezTo>
                      <a:pt x="0" y="60"/>
                      <a:pt x="1" y="60"/>
                      <a:pt x="2" y="60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9" y="71"/>
                      <a:pt x="45" y="60"/>
                      <a:pt x="61" y="52"/>
                    </a:cubicBezTo>
                    <a:cubicBezTo>
                      <a:pt x="81" y="42"/>
                      <a:pt x="101" y="26"/>
                      <a:pt x="112" y="6"/>
                    </a:cubicBezTo>
                    <a:cubicBezTo>
                      <a:pt x="113" y="4"/>
                      <a:pt x="111" y="3"/>
                      <a:pt x="110" y="3"/>
                    </a:cubicBezTo>
                    <a:close/>
                  </a:path>
                </a:pathLst>
              </a:custGeom>
              <a:solidFill>
                <a:srgbClr val="7F7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36"/>
              <p:cNvSpPr>
                <a:spLocks/>
              </p:cNvSpPr>
              <p:nvPr/>
            </p:nvSpPr>
            <p:spPr bwMode="auto">
              <a:xfrm>
                <a:off x="3232179" y="214600"/>
                <a:ext cx="239713" cy="363538"/>
              </a:xfrm>
              <a:custGeom>
                <a:avLst/>
                <a:gdLst>
                  <a:gd name="T0" fmla="*/ 83 w 88"/>
                  <a:gd name="T1" fmla="*/ 29 h 132"/>
                  <a:gd name="T2" fmla="*/ 68 w 88"/>
                  <a:gd name="T3" fmla="*/ 29 h 132"/>
                  <a:gd name="T4" fmla="*/ 70 w 88"/>
                  <a:gd name="T5" fmla="*/ 14 h 132"/>
                  <a:gd name="T6" fmla="*/ 68 w 88"/>
                  <a:gd name="T7" fmla="*/ 12 h 132"/>
                  <a:gd name="T8" fmla="*/ 47 w 88"/>
                  <a:gd name="T9" fmla="*/ 20 h 132"/>
                  <a:gd name="T10" fmla="*/ 28 w 88"/>
                  <a:gd name="T11" fmla="*/ 9 h 132"/>
                  <a:gd name="T12" fmla="*/ 32 w 88"/>
                  <a:gd name="T13" fmla="*/ 46 h 132"/>
                  <a:gd name="T14" fmla="*/ 32 w 88"/>
                  <a:gd name="T15" fmla="*/ 48 h 132"/>
                  <a:gd name="T16" fmla="*/ 15 w 88"/>
                  <a:gd name="T17" fmla="*/ 84 h 132"/>
                  <a:gd name="T18" fmla="*/ 0 w 88"/>
                  <a:gd name="T19" fmla="*/ 131 h 132"/>
                  <a:gd name="T20" fmla="*/ 2 w 88"/>
                  <a:gd name="T21" fmla="*/ 131 h 132"/>
                  <a:gd name="T22" fmla="*/ 17 w 88"/>
                  <a:gd name="T23" fmla="*/ 89 h 132"/>
                  <a:gd name="T24" fmla="*/ 34 w 88"/>
                  <a:gd name="T25" fmla="*/ 51 h 132"/>
                  <a:gd name="T26" fmla="*/ 85 w 88"/>
                  <a:gd name="T27" fmla="*/ 44 h 132"/>
                  <a:gd name="T28" fmla="*/ 83 w 88"/>
                  <a:gd name="T29" fmla="*/ 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32">
                    <a:moveTo>
                      <a:pt x="83" y="29"/>
                    </a:moveTo>
                    <a:cubicBezTo>
                      <a:pt x="78" y="26"/>
                      <a:pt x="73" y="27"/>
                      <a:pt x="68" y="29"/>
                    </a:cubicBezTo>
                    <a:cubicBezTo>
                      <a:pt x="70" y="24"/>
                      <a:pt x="70" y="20"/>
                      <a:pt x="70" y="14"/>
                    </a:cubicBezTo>
                    <a:cubicBezTo>
                      <a:pt x="71" y="13"/>
                      <a:pt x="69" y="12"/>
                      <a:pt x="68" y="12"/>
                    </a:cubicBezTo>
                    <a:cubicBezTo>
                      <a:pt x="59" y="11"/>
                      <a:pt x="52" y="14"/>
                      <a:pt x="47" y="20"/>
                    </a:cubicBezTo>
                    <a:cubicBezTo>
                      <a:pt x="45" y="11"/>
                      <a:pt x="38" y="0"/>
                      <a:pt x="28" y="9"/>
                    </a:cubicBezTo>
                    <a:cubicBezTo>
                      <a:pt x="17" y="19"/>
                      <a:pt x="21" y="37"/>
                      <a:pt x="32" y="46"/>
                    </a:cubicBezTo>
                    <a:cubicBezTo>
                      <a:pt x="31" y="47"/>
                      <a:pt x="31" y="48"/>
                      <a:pt x="32" y="48"/>
                    </a:cubicBezTo>
                    <a:cubicBezTo>
                      <a:pt x="25" y="60"/>
                      <a:pt x="20" y="72"/>
                      <a:pt x="15" y="84"/>
                    </a:cubicBezTo>
                    <a:cubicBezTo>
                      <a:pt x="9" y="99"/>
                      <a:pt x="3" y="115"/>
                      <a:pt x="0" y="131"/>
                    </a:cubicBezTo>
                    <a:cubicBezTo>
                      <a:pt x="0" y="132"/>
                      <a:pt x="2" y="132"/>
                      <a:pt x="2" y="131"/>
                    </a:cubicBezTo>
                    <a:cubicBezTo>
                      <a:pt x="7" y="117"/>
                      <a:pt x="11" y="103"/>
                      <a:pt x="17" y="89"/>
                    </a:cubicBezTo>
                    <a:cubicBezTo>
                      <a:pt x="22" y="76"/>
                      <a:pt x="29" y="64"/>
                      <a:pt x="34" y="51"/>
                    </a:cubicBezTo>
                    <a:cubicBezTo>
                      <a:pt x="48" y="65"/>
                      <a:pt x="74" y="62"/>
                      <a:pt x="85" y="44"/>
                    </a:cubicBezTo>
                    <a:cubicBezTo>
                      <a:pt x="88" y="40"/>
                      <a:pt x="88" y="32"/>
                      <a:pt x="83" y="29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7"/>
              <p:cNvSpPr>
                <a:spLocks/>
              </p:cNvSpPr>
              <p:nvPr/>
            </p:nvSpPr>
            <p:spPr bwMode="auto">
              <a:xfrm>
                <a:off x="3702079" y="-40988"/>
                <a:ext cx="417513" cy="514350"/>
              </a:xfrm>
              <a:custGeom>
                <a:avLst/>
                <a:gdLst>
                  <a:gd name="T0" fmla="*/ 70 w 152"/>
                  <a:gd name="T1" fmla="*/ 16 h 187"/>
                  <a:gd name="T2" fmla="*/ 77 w 152"/>
                  <a:gd name="T3" fmla="*/ 30 h 187"/>
                  <a:gd name="T4" fmla="*/ 74 w 152"/>
                  <a:gd name="T5" fmla="*/ 80 h 187"/>
                  <a:gd name="T6" fmla="*/ 74 w 152"/>
                  <a:gd name="T7" fmla="*/ 80 h 187"/>
                  <a:gd name="T8" fmla="*/ 34 w 152"/>
                  <a:gd name="T9" fmla="*/ 126 h 187"/>
                  <a:gd name="T10" fmla="*/ 31 w 152"/>
                  <a:gd name="T11" fmla="*/ 77 h 187"/>
                  <a:gd name="T12" fmla="*/ 40 w 152"/>
                  <a:gd name="T13" fmla="*/ 74 h 187"/>
                  <a:gd name="T14" fmla="*/ 40 w 152"/>
                  <a:gd name="T15" fmla="*/ 52 h 187"/>
                  <a:gd name="T16" fmla="*/ 16 w 152"/>
                  <a:gd name="T17" fmla="*/ 54 h 187"/>
                  <a:gd name="T18" fmla="*/ 18 w 152"/>
                  <a:gd name="T19" fmla="*/ 75 h 187"/>
                  <a:gd name="T20" fmla="*/ 20 w 152"/>
                  <a:gd name="T21" fmla="*/ 75 h 187"/>
                  <a:gd name="T22" fmla="*/ 26 w 152"/>
                  <a:gd name="T23" fmla="*/ 77 h 187"/>
                  <a:gd name="T24" fmla="*/ 31 w 152"/>
                  <a:gd name="T25" fmla="*/ 101 h 187"/>
                  <a:gd name="T26" fmla="*/ 30 w 152"/>
                  <a:gd name="T27" fmla="*/ 133 h 187"/>
                  <a:gd name="T28" fmla="*/ 0 w 152"/>
                  <a:gd name="T29" fmla="*/ 185 h 187"/>
                  <a:gd name="T30" fmla="*/ 2 w 152"/>
                  <a:gd name="T31" fmla="*/ 186 h 187"/>
                  <a:gd name="T32" fmla="*/ 18 w 152"/>
                  <a:gd name="T33" fmla="*/ 161 h 187"/>
                  <a:gd name="T34" fmla="*/ 84 w 152"/>
                  <a:gd name="T35" fmla="*/ 160 h 187"/>
                  <a:gd name="T36" fmla="*/ 91 w 152"/>
                  <a:gd name="T37" fmla="*/ 175 h 187"/>
                  <a:gd name="T38" fmla="*/ 109 w 152"/>
                  <a:gd name="T39" fmla="*/ 168 h 187"/>
                  <a:gd name="T40" fmla="*/ 104 w 152"/>
                  <a:gd name="T41" fmla="*/ 152 h 187"/>
                  <a:gd name="T42" fmla="*/ 86 w 152"/>
                  <a:gd name="T43" fmla="*/ 156 h 187"/>
                  <a:gd name="T44" fmla="*/ 19 w 152"/>
                  <a:gd name="T45" fmla="*/ 158 h 187"/>
                  <a:gd name="T46" fmla="*/ 54 w 152"/>
                  <a:gd name="T47" fmla="*/ 108 h 187"/>
                  <a:gd name="T48" fmla="*/ 114 w 152"/>
                  <a:gd name="T49" fmla="*/ 109 h 187"/>
                  <a:gd name="T50" fmla="*/ 113 w 152"/>
                  <a:gd name="T51" fmla="*/ 110 h 187"/>
                  <a:gd name="T52" fmla="*/ 115 w 152"/>
                  <a:gd name="T53" fmla="*/ 113 h 187"/>
                  <a:gd name="T54" fmla="*/ 123 w 152"/>
                  <a:gd name="T55" fmla="*/ 125 h 187"/>
                  <a:gd name="T56" fmla="*/ 140 w 152"/>
                  <a:gd name="T57" fmla="*/ 115 h 187"/>
                  <a:gd name="T58" fmla="*/ 131 w 152"/>
                  <a:gd name="T59" fmla="*/ 99 h 187"/>
                  <a:gd name="T60" fmla="*/ 117 w 152"/>
                  <a:gd name="T61" fmla="*/ 104 h 187"/>
                  <a:gd name="T62" fmla="*/ 57 w 152"/>
                  <a:gd name="T63" fmla="*/ 104 h 187"/>
                  <a:gd name="T64" fmla="*/ 99 w 152"/>
                  <a:gd name="T65" fmla="*/ 64 h 187"/>
                  <a:gd name="T66" fmla="*/ 126 w 152"/>
                  <a:gd name="T67" fmla="*/ 67 h 187"/>
                  <a:gd name="T68" fmla="*/ 125 w 152"/>
                  <a:gd name="T69" fmla="*/ 68 h 187"/>
                  <a:gd name="T70" fmla="*/ 139 w 152"/>
                  <a:gd name="T71" fmla="*/ 78 h 187"/>
                  <a:gd name="T72" fmla="*/ 151 w 152"/>
                  <a:gd name="T73" fmla="*/ 66 h 187"/>
                  <a:gd name="T74" fmla="*/ 140 w 152"/>
                  <a:gd name="T75" fmla="*/ 57 h 187"/>
                  <a:gd name="T76" fmla="*/ 127 w 152"/>
                  <a:gd name="T77" fmla="*/ 63 h 187"/>
                  <a:gd name="T78" fmla="*/ 102 w 152"/>
                  <a:gd name="T79" fmla="*/ 62 h 187"/>
                  <a:gd name="T80" fmla="*/ 127 w 152"/>
                  <a:gd name="T81" fmla="*/ 42 h 187"/>
                  <a:gd name="T82" fmla="*/ 140 w 152"/>
                  <a:gd name="T83" fmla="*/ 39 h 187"/>
                  <a:gd name="T84" fmla="*/ 138 w 152"/>
                  <a:gd name="T85" fmla="*/ 23 h 187"/>
                  <a:gd name="T86" fmla="*/ 124 w 152"/>
                  <a:gd name="T87" fmla="*/ 23 h 187"/>
                  <a:gd name="T88" fmla="*/ 123 w 152"/>
                  <a:gd name="T89" fmla="*/ 40 h 187"/>
                  <a:gd name="T90" fmla="*/ 78 w 152"/>
                  <a:gd name="T91" fmla="*/ 76 h 187"/>
                  <a:gd name="T92" fmla="*/ 82 w 152"/>
                  <a:gd name="T93" fmla="*/ 31 h 187"/>
                  <a:gd name="T94" fmla="*/ 84 w 152"/>
                  <a:gd name="T95" fmla="*/ 31 h 187"/>
                  <a:gd name="T96" fmla="*/ 85 w 152"/>
                  <a:gd name="T97" fmla="*/ 31 h 187"/>
                  <a:gd name="T98" fmla="*/ 98 w 152"/>
                  <a:gd name="T99" fmla="*/ 18 h 187"/>
                  <a:gd name="T100" fmla="*/ 82 w 152"/>
                  <a:gd name="T101" fmla="*/ 1 h 187"/>
                  <a:gd name="T102" fmla="*/ 70 w 152"/>
                  <a:gd name="T103" fmla="*/ 1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187">
                    <a:moveTo>
                      <a:pt x="70" y="16"/>
                    </a:moveTo>
                    <a:cubicBezTo>
                      <a:pt x="69" y="22"/>
                      <a:pt x="72" y="27"/>
                      <a:pt x="77" y="30"/>
                    </a:cubicBezTo>
                    <a:cubicBezTo>
                      <a:pt x="78" y="47"/>
                      <a:pt x="79" y="63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59" y="94"/>
                      <a:pt x="46" y="110"/>
                      <a:pt x="34" y="126"/>
                    </a:cubicBezTo>
                    <a:cubicBezTo>
                      <a:pt x="38" y="111"/>
                      <a:pt x="36" y="92"/>
                      <a:pt x="31" y="77"/>
                    </a:cubicBezTo>
                    <a:cubicBezTo>
                      <a:pt x="35" y="77"/>
                      <a:pt x="38" y="76"/>
                      <a:pt x="40" y="74"/>
                    </a:cubicBezTo>
                    <a:cubicBezTo>
                      <a:pt x="49" y="70"/>
                      <a:pt x="48" y="57"/>
                      <a:pt x="40" y="52"/>
                    </a:cubicBezTo>
                    <a:cubicBezTo>
                      <a:pt x="33" y="47"/>
                      <a:pt x="22" y="49"/>
                      <a:pt x="16" y="54"/>
                    </a:cubicBezTo>
                    <a:cubicBezTo>
                      <a:pt x="8" y="60"/>
                      <a:pt x="10" y="70"/>
                      <a:pt x="18" y="75"/>
                    </a:cubicBezTo>
                    <a:cubicBezTo>
                      <a:pt x="19" y="76"/>
                      <a:pt x="20" y="75"/>
                      <a:pt x="20" y="75"/>
                    </a:cubicBezTo>
                    <a:cubicBezTo>
                      <a:pt x="22" y="76"/>
                      <a:pt x="24" y="77"/>
                      <a:pt x="26" y="77"/>
                    </a:cubicBezTo>
                    <a:cubicBezTo>
                      <a:pt x="28" y="85"/>
                      <a:pt x="30" y="93"/>
                      <a:pt x="31" y="101"/>
                    </a:cubicBezTo>
                    <a:cubicBezTo>
                      <a:pt x="33" y="112"/>
                      <a:pt x="32" y="122"/>
                      <a:pt x="30" y="133"/>
                    </a:cubicBezTo>
                    <a:cubicBezTo>
                      <a:pt x="18" y="149"/>
                      <a:pt x="8" y="167"/>
                      <a:pt x="0" y="185"/>
                    </a:cubicBezTo>
                    <a:cubicBezTo>
                      <a:pt x="0" y="186"/>
                      <a:pt x="1" y="187"/>
                      <a:pt x="2" y="186"/>
                    </a:cubicBezTo>
                    <a:cubicBezTo>
                      <a:pt x="7" y="178"/>
                      <a:pt x="12" y="169"/>
                      <a:pt x="18" y="161"/>
                    </a:cubicBezTo>
                    <a:cubicBezTo>
                      <a:pt x="40" y="153"/>
                      <a:pt x="62" y="158"/>
                      <a:pt x="84" y="160"/>
                    </a:cubicBezTo>
                    <a:cubicBezTo>
                      <a:pt x="83" y="166"/>
                      <a:pt x="85" y="172"/>
                      <a:pt x="91" y="175"/>
                    </a:cubicBezTo>
                    <a:cubicBezTo>
                      <a:pt x="97" y="178"/>
                      <a:pt x="107" y="176"/>
                      <a:pt x="109" y="168"/>
                    </a:cubicBezTo>
                    <a:cubicBezTo>
                      <a:pt x="111" y="162"/>
                      <a:pt x="109" y="156"/>
                      <a:pt x="104" y="152"/>
                    </a:cubicBezTo>
                    <a:cubicBezTo>
                      <a:pt x="99" y="148"/>
                      <a:pt x="90" y="151"/>
                      <a:pt x="86" y="156"/>
                    </a:cubicBezTo>
                    <a:cubicBezTo>
                      <a:pt x="65" y="151"/>
                      <a:pt x="39" y="150"/>
                      <a:pt x="19" y="158"/>
                    </a:cubicBezTo>
                    <a:cubicBezTo>
                      <a:pt x="30" y="141"/>
                      <a:pt x="41" y="124"/>
                      <a:pt x="54" y="108"/>
                    </a:cubicBezTo>
                    <a:cubicBezTo>
                      <a:pt x="75" y="100"/>
                      <a:pt x="94" y="104"/>
                      <a:pt x="114" y="109"/>
                    </a:cubicBezTo>
                    <a:cubicBezTo>
                      <a:pt x="114" y="109"/>
                      <a:pt x="114" y="110"/>
                      <a:pt x="113" y="110"/>
                    </a:cubicBezTo>
                    <a:cubicBezTo>
                      <a:pt x="113" y="111"/>
                      <a:pt x="114" y="112"/>
                      <a:pt x="115" y="113"/>
                    </a:cubicBezTo>
                    <a:cubicBezTo>
                      <a:pt x="115" y="118"/>
                      <a:pt x="119" y="123"/>
                      <a:pt x="123" y="125"/>
                    </a:cubicBezTo>
                    <a:cubicBezTo>
                      <a:pt x="130" y="129"/>
                      <a:pt x="138" y="121"/>
                      <a:pt x="140" y="115"/>
                    </a:cubicBezTo>
                    <a:cubicBezTo>
                      <a:pt x="142" y="108"/>
                      <a:pt x="137" y="101"/>
                      <a:pt x="131" y="99"/>
                    </a:cubicBezTo>
                    <a:cubicBezTo>
                      <a:pt x="125" y="97"/>
                      <a:pt x="120" y="100"/>
                      <a:pt x="117" y="104"/>
                    </a:cubicBezTo>
                    <a:cubicBezTo>
                      <a:pt x="97" y="99"/>
                      <a:pt x="75" y="97"/>
                      <a:pt x="57" y="104"/>
                    </a:cubicBezTo>
                    <a:cubicBezTo>
                      <a:pt x="70" y="89"/>
                      <a:pt x="84" y="76"/>
                      <a:pt x="99" y="64"/>
                    </a:cubicBezTo>
                    <a:cubicBezTo>
                      <a:pt x="108" y="64"/>
                      <a:pt x="117" y="66"/>
                      <a:pt x="126" y="67"/>
                    </a:cubicBezTo>
                    <a:cubicBezTo>
                      <a:pt x="126" y="67"/>
                      <a:pt x="125" y="67"/>
                      <a:pt x="125" y="68"/>
                    </a:cubicBezTo>
                    <a:cubicBezTo>
                      <a:pt x="127" y="74"/>
                      <a:pt x="133" y="79"/>
                      <a:pt x="139" y="78"/>
                    </a:cubicBezTo>
                    <a:cubicBezTo>
                      <a:pt x="144" y="77"/>
                      <a:pt x="152" y="72"/>
                      <a:pt x="151" y="66"/>
                    </a:cubicBezTo>
                    <a:cubicBezTo>
                      <a:pt x="150" y="61"/>
                      <a:pt x="144" y="58"/>
                      <a:pt x="140" y="57"/>
                    </a:cubicBezTo>
                    <a:cubicBezTo>
                      <a:pt x="135" y="57"/>
                      <a:pt x="130" y="59"/>
                      <a:pt x="127" y="63"/>
                    </a:cubicBezTo>
                    <a:cubicBezTo>
                      <a:pt x="119" y="61"/>
                      <a:pt x="110" y="61"/>
                      <a:pt x="102" y="62"/>
                    </a:cubicBezTo>
                    <a:cubicBezTo>
                      <a:pt x="110" y="55"/>
                      <a:pt x="119" y="49"/>
                      <a:pt x="127" y="42"/>
                    </a:cubicBezTo>
                    <a:cubicBezTo>
                      <a:pt x="131" y="44"/>
                      <a:pt x="137" y="43"/>
                      <a:pt x="140" y="39"/>
                    </a:cubicBezTo>
                    <a:cubicBezTo>
                      <a:pt x="144" y="33"/>
                      <a:pt x="145" y="27"/>
                      <a:pt x="138" y="23"/>
                    </a:cubicBezTo>
                    <a:cubicBezTo>
                      <a:pt x="134" y="20"/>
                      <a:pt x="128" y="20"/>
                      <a:pt x="124" y="23"/>
                    </a:cubicBezTo>
                    <a:cubicBezTo>
                      <a:pt x="118" y="27"/>
                      <a:pt x="120" y="35"/>
                      <a:pt x="123" y="40"/>
                    </a:cubicBezTo>
                    <a:cubicBezTo>
                      <a:pt x="107" y="51"/>
                      <a:pt x="92" y="63"/>
                      <a:pt x="78" y="76"/>
                    </a:cubicBezTo>
                    <a:cubicBezTo>
                      <a:pt x="84" y="63"/>
                      <a:pt x="85" y="46"/>
                      <a:pt x="82" y="31"/>
                    </a:cubicBezTo>
                    <a:cubicBezTo>
                      <a:pt x="83" y="31"/>
                      <a:pt x="84" y="31"/>
                      <a:pt x="84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92" y="31"/>
                      <a:pt x="98" y="26"/>
                      <a:pt x="98" y="18"/>
                    </a:cubicBezTo>
                    <a:cubicBezTo>
                      <a:pt x="98" y="11"/>
                      <a:pt x="91" y="0"/>
                      <a:pt x="82" y="1"/>
                    </a:cubicBezTo>
                    <a:cubicBezTo>
                      <a:pt x="75" y="2"/>
                      <a:pt x="70" y="9"/>
                      <a:pt x="70" y="16"/>
                    </a:cubicBezTo>
                    <a:close/>
                  </a:path>
                </a:pathLst>
              </a:custGeom>
              <a:solidFill>
                <a:srgbClr val="FEC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8"/>
              <p:cNvSpPr>
                <a:spLocks/>
              </p:cNvSpPr>
              <p:nvPr/>
            </p:nvSpPr>
            <p:spPr bwMode="auto">
              <a:xfrm>
                <a:off x="2792442" y="628937"/>
                <a:ext cx="1028700" cy="658813"/>
              </a:xfrm>
              <a:custGeom>
                <a:avLst/>
                <a:gdLst>
                  <a:gd name="T0" fmla="*/ 373 w 375"/>
                  <a:gd name="T1" fmla="*/ 204 h 239"/>
                  <a:gd name="T2" fmla="*/ 372 w 375"/>
                  <a:gd name="T3" fmla="*/ 203 h 239"/>
                  <a:gd name="T4" fmla="*/ 349 w 375"/>
                  <a:gd name="T5" fmla="*/ 152 h 239"/>
                  <a:gd name="T6" fmla="*/ 313 w 375"/>
                  <a:gd name="T7" fmla="*/ 116 h 239"/>
                  <a:gd name="T8" fmla="*/ 235 w 375"/>
                  <a:gd name="T9" fmla="*/ 120 h 239"/>
                  <a:gd name="T10" fmla="*/ 235 w 375"/>
                  <a:gd name="T11" fmla="*/ 121 h 239"/>
                  <a:gd name="T12" fmla="*/ 126 w 375"/>
                  <a:gd name="T13" fmla="*/ 95 h 239"/>
                  <a:gd name="T14" fmla="*/ 92 w 375"/>
                  <a:gd name="T15" fmla="*/ 90 h 239"/>
                  <a:gd name="T16" fmla="*/ 150 w 375"/>
                  <a:gd name="T17" fmla="*/ 54 h 239"/>
                  <a:gd name="T18" fmla="*/ 192 w 375"/>
                  <a:gd name="T19" fmla="*/ 41 h 239"/>
                  <a:gd name="T20" fmla="*/ 192 w 375"/>
                  <a:gd name="T21" fmla="*/ 42 h 239"/>
                  <a:gd name="T22" fmla="*/ 296 w 375"/>
                  <a:gd name="T23" fmla="*/ 59 h 239"/>
                  <a:gd name="T24" fmla="*/ 297 w 375"/>
                  <a:gd name="T25" fmla="*/ 56 h 239"/>
                  <a:gd name="T26" fmla="*/ 296 w 375"/>
                  <a:gd name="T27" fmla="*/ 55 h 239"/>
                  <a:gd name="T28" fmla="*/ 296 w 375"/>
                  <a:gd name="T29" fmla="*/ 55 h 239"/>
                  <a:gd name="T30" fmla="*/ 193 w 375"/>
                  <a:gd name="T31" fmla="*/ 37 h 239"/>
                  <a:gd name="T32" fmla="*/ 144 w 375"/>
                  <a:gd name="T33" fmla="*/ 53 h 239"/>
                  <a:gd name="T34" fmla="*/ 90 w 375"/>
                  <a:gd name="T35" fmla="*/ 90 h 239"/>
                  <a:gd name="T36" fmla="*/ 58 w 375"/>
                  <a:gd name="T37" fmla="*/ 85 h 239"/>
                  <a:gd name="T38" fmla="*/ 0 w 375"/>
                  <a:gd name="T39" fmla="*/ 90 h 239"/>
                  <a:gd name="T40" fmla="*/ 1 w 375"/>
                  <a:gd name="T41" fmla="*/ 92 h 239"/>
                  <a:gd name="T42" fmla="*/ 67 w 375"/>
                  <a:gd name="T43" fmla="*/ 90 h 239"/>
                  <a:gd name="T44" fmla="*/ 88 w 375"/>
                  <a:gd name="T45" fmla="*/ 93 h 239"/>
                  <a:gd name="T46" fmla="*/ 89 w 375"/>
                  <a:gd name="T47" fmla="*/ 93 h 239"/>
                  <a:gd name="T48" fmla="*/ 89 w 375"/>
                  <a:gd name="T49" fmla="*/ 93 h 239"/>
                  <a:gd name="T50" fmla="*/ 131 w 375"/>
                  <a:gd name="T51" fmla="*/ 100 h 239"/>
                  <a:gd name="T52" fmla="*/ 161 w 375"/>
                  <a:gd name="T53" fmla="*/ 127 h 239"/>
                  <a:gd name="T54" fmla="*/ 166 w 375"/>
                  <a:gd name="T55" fmla="*/ 133 h 239"/>
                  <a:gd name="T56" fmla="*/ 166 w 375"/>
                  <a:gd name="T57" fmla="*/ 133 h 239"/>
                  <a:gd name="T58" fmla="*/ 190 w 375"/>
                  <a:gd name="T59" fmla="*/ 189 h 239"/>
                  <a:gd name="T60" fmla="*/ 217 w 375"/>
                  <a:gd name="T61" fmla="*/ 213 h 239"/>
                  <a:gd name="T62" fmla="*/ 240 w 375"/>
                  <a:gd name="T63" fmla="*/ 238 h 239"/>
                  <a:gd name="T64" fmla="*/ 242 w 375"/>
                  <a:gd name="T65" fmla="*/ 237 h 239"/>
                  <a:gd name="T66" fmla="*/ 241 w 375"/>
                  <a:gd name="T67" fmla="*/ 234 h 239"/>
                  <a:gd name="T68" fmla="*/ 170 w 375"/>
                  <a:gd name="T69" fmla="*/ 132 h 239"/>
                  <a:gd name="T70" fmla="*/ 162 w 375"/>
                  <a:gd name="T71" fmla="*/ 122 h 239"/>
                  <a:gd name="T72" fmla="*/ 136 w 375"/>
                  <a:gd name="T73" fmla="*/ 101 h 239"/>
                  <a:gd name="T74" fmla="*/ 211 w 375"/>
                  <a:gd name="T75" fmla="*/ 118 h 239"/>
                  <a:gd name="T76" fmla="*/ 235 w 375"/>
                  <a:gd name="T77" fmla="*/ 126 h 239"/>
                  <a:gd name="T78" fmla="*/ 290 w 375"/>
                  <a:gd name="T79" fmla="*/ 175 h 239"/>
                  <a:gd name="T80" fmla="*/ 330 w 375"/>
                  <a:gd name="T81" fmla="*/ 189 h 239"/>
                  <a:gd name="T82" fmla="*/ 372 w 375"/>
                  <a:gd name="T83" fmla="*/ 207 h 239"/>
                  <a:gd name="T84" fmla="*/ 373 w 375"/>
                  <a:gd name="T85" fmla="*/ 20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239">
                    <a:moveTo>
                      <a:pt x="373" y="204"/>
                    </a:moveTo>
                    <a:cubicBezTo>
                      <a:pt x="373" y="204"/>
                      <a:pt x="372" y="204"/>
                      <a:pt x="372" y="203"/>
                    </a:cubicBezTo>
                    <a:cubicBezTo>
                      <a:pt x="369" y="185"/>
                      <a:pt x="359" y="167"/>
                      <a:pt x="349" y="152"/>
                    </a:cubicBezTo>
                    <a:cubicBezTo>
                      <a:pt x="340" y="138"/>
                      <a:pt x="328" y="124"/>
                      <a:pt x="313" y="116"/>
                    </a:cubicBezTo>
                    <a:cubicBezTo>
                      <a:pt x="291" y="106"/>
                      <a:pt x="252" y="98"/>
                      <a:pt x="235" y="120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199" y="109"/>
                      <a:pt x="162" y="101"/>
                      <a:pt x="126" y="95"/>
                    </a:cubicBezTo>
                    <a:cubicBezTo>
                      <a:pt x="115" y="94"/>
                      <a:pt x="103" y="92"/>
                      <a:pt x="92" y="90"/>
                    </a:cubicBezTo>
                    <a:cubicBezTo>
                      <a:pt x="106" y="72"/>
                      <a:pt x="129" y="62"/>
                      <a:pt x="150" y="54"/>
                    </a:cubicBezTo>
                    <a:cubicBezTo>
                      <a:pt x="163" y="49"/>
                      <a:pt x="177" y="44"/>
                      <a:pt x="192" y="41"/>
                    </a:cubicBezTo>
                    <a:cubicBezTo>
                      <a:pt x="192" y="41"/>
                      <a:pt x="192" y="42"/>
                      <a:pt x="192" y="42"/>
                    </a:cubicBezTo>
                    <a:cubicBezTo>
                      <a:pt x="217" y="73"/>
                      <a:pt x="262" y="56"/>
                      <a:pt x="296" y="59"/>
                    </a:cubicBezTo>
                    <a:cubicBezTo>
                      <a:pt x="298" y="59"/>
                      <a:pt x="298" y="56"/>
                      <a:pt x="297" y="56"/>
                    </a:cubicBezTo>
                    <a:cubicBezTo>
                      <a:pt x="296" y="56"/>
                      <a:pt x="296" y="55"/>
                      <a:pt x="296" y="55"/>
                    </a:cubicBezTo>
                    <a:cubicBezTo>
                      <a:pt x="296" y="55"/>
                      <a:pt x="296" y="55"/>
                      <a:pt x="296" y="55"/>
                    </a:cubicBezTo>
                    <a:cubicBezTo>
                      <a:pt x="285" y="17"/>
                      <a:pt x="214" y="0"/>
                      <a:pt x="193" y="37"/>
                    </a:cubicBezTo>
                    <a:cubicBezTo>
                      <a:pt x="176" y="40"/>
                      <a:pt x="159" y="46"/>
                      <a:pt x="144" y="53"/>
                    </a:cubicBezTo>
                    <a:cubicBezTo>
                      <a:pt x="125" y="60"/>
                      <a:pt x="100" y="71"/>
                      <a:pt x="90" y="90"/>
                    </a:cubicBezTo>
                    <a:cubicBezTo>
                      <a:pt x="79" y="88"/>
                      <a:pt x="69" y="86"/>
                      <a:pt x="58" y="85"/>
                    </a:cubicBezTo>
                    <a:cubicBezTo>
                      <a:pt x="40" y="83"/>
                      <a:pt x="16" y="80"/>
                      <a:pt x="0" y="90"/>
                    </a:cubicBezTo>
                    <a:cubicBezTo>
                      <a:pt x="0" y="91"/>
                      <a:pt x="0" y="92"/>
                      <a:pt x="1" y="92"/>
                    </a:cubicBezTo>
                    <a:cubicBezTo>
                      <a:pt x="23" y="85"/>
                      <a:pt x="44" y="86"/>
                      <a:pt x="67" y="90"/>
                    </a:cubicBezTo>
                    <a:cubicBezTo>
                      <a:pt x="74" y="91"/>
                      <a:pt x="81" y="92"/>
                      <a:pt x="88" y="93"/>
                    </a:cubicBezTo>
                    <a:cubicBezTo>
                      <a:pt x="88" y="94"/>
                      <a:pt x="89" y="94"/>
                      <a:pt x="89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103" y="95"/>
                      <a:pt x="117" y="98"/>
                      <a:pt x="131" y="100"/>
                    </a:cubicBezTo>
                    <a:cubicBezTo>
                      <a:pt x="142" y="108"/>
                      <a:pt x="152" y="117"/>
                      <a:pt x="161" y="127"/>
                    </a:cubicBezTo>
                    <a:cubicBezTo>
                      <a:pt x="163" y="129"/>
                      <a:pt x="165" y="131"/>
                      <a:pt x="166" y="133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3" y="155"/>
                      <a:pt x="175" y="174"/>
                      <a:pt x="190" y="189"/>
                    </a:cubicBezTo>
                    <a:cubicBezTo>
                      <a:pt x="199" y="197"/>
                      <a:pt x="208" y="205"/>
                      <a:pt x="217" y="213"/>
                    </a:cubicBezTo>
                    <a:cubicBezTo>
                      <a:pt x="226" y="221"/>
                      <a:pt x="233" y="230"/>
                      <a:pt x="240" y="238"/>
                    </a:cubicBezTo>
                    <a:cubicBezTo>
                      <a:pt x="241" y="239"/>
                      <a:pt x="243" y="238"/>
                      <a:pt x="242" y="237"/>
                    </a:cubicBezTo>
                    <a:cubicBezTo>
                      <a:pt x="242" y="236"/>
                      <a:pt x="241" y="235"/>
                      <a:pt x="241" y="234"/>
                    </a:cubicBezTo>
                    <a:cubicBezTo>
                      <a:pt x="232" y="195"/>
                      <a:pt x="226" y="122"/>
                      <a:pt x="170" y="132"/>
                    </a:cubicBezTo>
                    <a:cubicBezTo>
                      <a:pt x="167" y="128"/>
                      <a:pt x="165" y="125"/>
                      <a:pt x="162" y="122"/>
                    </a:cubicBezTo>
                    <a:cubicBezTo>
                      <a:pt x="155" y="115"/>
                      <a:pt x="146" y="106"/>
                      <a:pt x="136" y="101"/>
                    </a:cubicBezTo>
                    <a:cubicBezTo>
                      <a:pt x="161" y="105"/>
                      <a:pt x="186" y="111"/>
                      <a:pt x="211" y="118"/>
                    </a:cubicBezTo>
                    <a:cubicBezTo>
                      <a:pt x="219" y="120"/>
                      <a:pt x="227" y="123"/>
                      <a:pt x="235" y="126"/>
                    </a:cubicBezTo>
                    <a:cubicBezTo>
                      <a:pt x="249" y="147"/>
                      <a:pt x="267" y="165"/>
                      <a:pt x="290" y="175"/>
                    </a:cubicBezTo>
                    <a:cubicBezTo>
                      <a:pt x="303" y="181"/>
                      <a:pt x="317" y="185"/>
                      <a:pt x="330" y="189"/>
                    </a:cubicBezTo>
                    <a:cubicBezTo>
                      <a:pt x="345" y="194"/>
                      <a:pt x="358" y="200"/>
                      <a:pt x="372" y="207"/>
                    </a:cubicBezTo>
                    <a:cubicBezTo>
                      <a:pt x="374" y="207"/>
                      <a:pt x="375" y="205"/>
                      <a:pt x="373" y="204"/>
                    </a:cubicBezTo>
                    <a:close/>
                  </a:path>
                </a:pathLst>
              </a:custGeom>
              <a:solidFill>
                <a:srgbClr val="21B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49"/>
              <p:cNvSpPr>
                <a:spLocks/>
              </p:cNvSpPr>
              <p:nvPr/>
            </p:nvSpPr>
            <p:spPr bwMode="auto">
              <a:xfrm>
                <a:off x="3554442" y="470187"/>
                <a:ext cx="301625" cy="300038"/>
              </a:xfrm>
              <a:custGeom>
                <a:avLst/>
                <a:gdLst>
                  <a:gd name="T0" fmla="*/ 63 w 110"/>
                  <a:gd name="T1" fmla="*/ 38 h 109"/>
                  <a:gd name="T2" fmla="*/ 0 w 110"/>
                  <a:gd name="T3" fmla="*/ 5 h 109"/>
                  <a:gd name="T4" fmla="*/ 0 w 110"/>
                  <a:gd name="T5" fmla="*/ 5 h 109"/>
                  <a:gd name="T6" fmla="*/ 64 w 110"/>
                  <a:gd name="T7" fmla="*/ 45 h 109"/>
                  <a:gd name="T8" fmla="*/ 106 w 110"/>
                  <a:gd name="T9" fmla="*/ 107 h 109"/>
                  <a:gd name="T10" fmla="*/ 109 w 110"/>
                  <a:gd name="T11" fmla="*/ 105 h 109"/>
                  <a:gd name="T12" fmla="*/ 63 w 110"/>
                  <a:gd name="T13" fmla="*/ 3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09">
                    <a:moveTo>
                      <a:pt x="63" y="38"/>
                    </a:moveTo>
                    <a:cubicBezTo>
                      <a:pt x="47" y="21"/>
                      <a:pt x="25" y="0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7" y="7"/>
                      <a:pt x="47" y="25"/>
                      <a:pt x="64" y="45"/>
                    </a:cubicBezTo>
                    <a:cubicBezTo>
                      <a:pt x="80" y="64"/>
                      <a:pt x="93" y="85"/>
                      <a:pt x="106" y="107"/>
                    </a:cubicBezTo>
                    <a:cubicBezTo>
                      <a:pt x="107" y="109"/>
                      <a:pt x="110" y="107"/>
                      <a:pt x="109" y="105"/>
                    </a:cubicBezTo>
                    <a:cubicBezTo>
                      <a:pt x="96" y="82"/>
                      <a:pt x="81" y="59"/>
                      <a:pt x="63" y="38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50"/>
              <p:cNvSpPr>
                <a:spLocks/>
              </p:cNvSpPr>
              <p:nvPr/>
            </p:nvSpPr>
            <p:spPr bwMode="auto">
              <a:xfrm>
                <a:off x="3795742" y="752763"/>
                <a:ext cx="211138" cy="212725"/>
              </a:xfrm>
              <a:custGeom>
                <a:avLst/>
                <a:gdLst>
                  <a:gd name="T0" fmla="*/ 20 w 77"/>
                  <a:gd name="T1" fmla="*/ 0 h 77"/>
                  <a:gd name="T2" fmla="*/ 18 w 77"/>
                  <a:gd name="T3" fmla="*/ 0 h 77"/>
                  <a:gd name="T4" fmla="*/ 17 w 77"/>
                  <a:gd name="T5" fmla="*/ 3 h 77"/>
                  <a:gd name="T6" fmla="*/ 11 w 77"/>
                  <a:gd name="T7" fmla="*/ 69 h 77"/>
                  <a:gd name="T8" fmla="*/ 24 w 77"/>
                  <a:gd name="T9" fmla="*/ 76 h 77"/>
                  <a:gd name="T10" fmla="*/ 31 w 77"/>
                  <a:gd name="T11" fmla="*/ 61 h 77"/>
                  <a:gd name="T12" fmla="*/ 48 w 77"/>
                  <a:gd name="T13" fmla="*/ 74 h 77"/>
                  <a:gd name="T14" fmla="*/ 50 w 77"/>
                  <a:gd name="T15" fmla="*/ 73 h 77"/>
                  <a:gd name="T16" fmla="*/ 53 w 77"/>
                  <a:gd name="T17" fmla="*/ 52 h 77"/>
                  <a:gd name="T18" fmla="*/ 69 w 77"/>
                  <a:gd name="T19" fmla="*/ 57 h 77"/>
                  <a:gd name="T20" fmla="*/ 76 w 77"/>
                  <a:gd name="T21" fmla="*/ 41 h 77"/>
                  <a:gd name="T22" fmla="*/ 20 w 77"/>
                  <a:gd name="T2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77">
                    <a:moveTo>
                      <a:pt x="20" y="0"/>
                    </a:moveTo>
                    <a:cubicBezTo>
                      <a:pt x="19" y="0"/>
                      <a:pt x="19" y="0"/>
                      <a:pt x="18" y="0"/>
                    </a:cubicBezTo>
                    <a:cubicBezTo>
                      <a:pt x="17" y="1"/>
                      <a:pt x="16" y="2"/>
                      <a:pt x="17" y="3"/>
                    </a:cubicBezTo>
                    <a:cubicBezTo>
                      <a:pt x="8" y="23"/>
                      <a:pt x="0" y="49"/>
                      <a:pt x="11" y="69"/>
                    </a:cubicBezTo>
                    <a:cubicBezTo>
                      <a:pt x="14" y="74"/>
                      <a:pt x="19" y="77"/>
                      <a:pt x="24" y="76"/>
                    </a:cubicBezTo>
                    <a:cubicBezTo>
                      <a:pt x="30" y="74"/>
                      <a:pt x="31" y="67"/>
                      <a:pt x="31" y="61"/>
                    </a:cubicBezTo>
                    <a:cubicBezTo>
                      <a:pt x="35" y="67"/>
                      <a:pt x="41" y="72"/>
                      <a:pt x="48" y="74"/>
                    </a:cubicBezTo>
                    <a:cubicBezTo>
                      <a:pt x="49" y="75"/>
                      <a:pt x="50" y="74"/>
                      <a:pt x="50" y="73"/>
                    </a:cubicBezTo>
                    <a:cubicBezTo>
                      <a:pt x="53" y="66"/>
                      <a:pt x="54" y="59"/>
                      <a:pt x="53" y="52"/>
                    </a:cubicBezTo>
                    <a:cubicBezTo>
                      <a:pt x="58" y="56"/>
                      <a:pt x="63" y="59"/>
                      <a:pt x="69" y="57"/>
                    </a:cubicBezTo>
                    <a:cubicBezTo>
                      <a:pt x="76" y="55"/>
                      <a:pt x="77" y="46"/>
                      <a:pt x="76" y="41"/>
                    </a:cubicBezTo>
                    <a:cubicBezTo>
                      <a:pt x="74" y="14"/>
                      <a:pt x="41" y="4"/>
                      <a:pt x="20" y="0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65"/>
              <p:cNvSpPr>
                <a:spLocks/>
              </p:cNvSpPr>
              <p:nvPr/>
            </p:nvSpPr>
            <p:spPr bwMode="auto">
              <a:xfrm>
                <a:off x="-142846" y="-69563"/>
                <a:ext cx="457200" cy="561975"/>
              </a:xfrm>
              <a:custGeom>
                <a:avLst/>
                <a:gdLst>
                  <a:gd name="T0" fmla="*/ 164 w 167"/>
                  <a:gd name="T1" fmla="*/ 42 h 204"/>
                  <a:gd name="T2" fmla="*/ 141 w 167"/>
                  <a:gd name="T3" fmla="*/ 36 h 204"/>
                  <a:gd name="T4" fmla="*/ 136 w 167"/>
                  <a:gd name="T5" fmla="*/ 54 h 204"/>
                  <a:gd name="T6" fmla="*/ 137 w 167"/>
                  <a:gd name="T7" fmla="*/ 55 h 204"/>
                  <a:gd name="T8" fmla="*/ 138 w 167"/>
                  <a:gd name="T9" fmla="*/ 56 h 204"/>
                  <a:gd name="T10" fmla="*/ 101 w 167"/>
                  <a:gd name="T11" fmla="*/ 82 h 204"/>
                  <a:gd name="T12" fmla="*/ 110 w 167"/>
                  <a:gd name="T13" fmla="*/ 26 h 204"/>
                  <a:gd name="T14" fmla="*/ 124 w 167"/>
                  <a:gd name="T15" fmla="*/ 16 h 204"/>
                  <a:gd name="T16" fmla="*/ 118 w 167"/>
                  <a:gd name="T17" fmla="*/ 3 h 204"/>
                  <a:gd name="T18" fmla="*/ 103 w 167"/>
                  <a:gd name="T19" fmla="*/ 10 h 204"/>
                  <a:gd name="T20" fmla="*/ 106 w 167"/>
                  <a:gd name="T21" fmla="*/ 23 h 204"/>
                  <a:gd name="T22" fmla="*/ 102 w 167"/>
                  <a:gd name="T23" fmla="*/ 54 h 204"/>
                  <a:gd name="T24" fmla="*/ 88 w 167"/>
                  <a:gd name="T25" fmla="*/ 33 h 204"/>
                  <a:gd name="T26" fmla="*/ 87 w 167"/>
                  <a:gd name="T27" fmla="*/ 19 h 204"/>
                  <a:gd name="T28" fmla="*/ 74 w 167"/>
                  <a:gd name="T29" fmla="*/ 14 h 204"/>
                  <a:gd name="T30" fmla="*/ 69 w 167"/>
                  <a:gd name="T31" fmla="*/ 30 h 204"/>
                  <a:gd name="T32" fmla="*/ 85 w 167"/>
                  <a:gd name="T33" fmla="*/ 37 h 204"/>
                  <a:gd name="T34" fmla="*/ 85 w 167"/>
                  <a:gd name="T35" fmla="*/ 36 h 204"/>
                  <a:gd name="T36" fmla="*/ 101 w 167"/>
                  <a:gd name="T37" fmla="*/ 58 h 204"/>
                  <a:gd name="T38" fmla="*/ 87 w 167"/>
                  <a:gd name="T39" fmla="*/ 114 h 204"/>
                  <a:gd name="T40" fmla="*/ 57 w 167"/>
                  <a:gd name="T41" fmla="*/ 63 h 204"/>
                  <a:gd name="T42" fmla="*/ 55 w 167"/>
                  <a:gd name="T43" fmla="*/ 47 h 204"/>
                  <a:gd name="T44" fmla="*/ 37 w 167"/>
                  <a:gd name="T45" fmla="*/ 48 h 204"/>
                  <a:gd name="T46" fmla="*/ 36 w 167"/>
                  <a:gd name="T47" fmla="*/ 67 h 204"/>
                  <a:gd name="T48" fmla="*/ 51 w 167"/>
                  <a:gd name="T49" fmla="*/ 68 h 204"/>
                  <a:gd name="T50" fmla="*/ 54 w 167"/>
                  <a:gd name="T51" fmla="*/ 68 h 204"/>
                  <a:gd name="T52" fmla="*/ 55 w 167"/>
                  <a:gd name="T53" fmla="*/ 67 h 204"/>
                  <a:gd name="T54" fmla="*/ 85 w 167"/>
                  <a:gd name="T55" fmla="*/ 118 h 204"/>
                  <a:gd name="T56" fmla="*/ 58 w 167"/>
                  <a:gd name="T57" fmla="*/ 174 h 204"/>
                  <a:gd name="T58" fmla="*/ 27 w 167"/>
                  <a:gd name="T59" fmla="*/ 114 h 204"/>
                  <a:gd name="T60" fmla="*/ 22 w 167"/>
                  <a:gd name="T61" fmla="*/ 97 h 204"/>
                  <a:gd name="T62" fmla="*/ 5 w 167"/>
                  <a:gd name="T63" fmla="*/ 100 h 204"/>
                  <a:gd name="T64" fmla="*/ 9 w 167"/>
                  <a:gd name="T65" fmla="*/ 120 h 204"/>
                  <a:gd name="T66" fmla="*/ 24 w 167"/>
                  <a:gd name="T67" fmla="*/ 118 h 204"/>
                  <a:gd name="T68" fmla="*/ 57 w 167"/>
                  <a:gd name="T69" fmla="*/ 176 h 204"/>
                  <a:gd name="T70" fmla="*/ 43 w 167"/>
                  <a:gd name="T71" fmla="*/ 203 h 204"/>
                  <a:gd name="T72" fmla="*/ 44 w 167"/>
                  <a:gd name="T73" fmla="*/ 204 h 204"/>
                  <a:gd name="T74" fmla="*/ 75 w 167"/>
                  <a:gd name="T75" fmla="*/ 152 h 204"/>
                  <a:gd name="T76" fmla="*/ 102 w 167"/>
                  <a:gd name="T77" fmla="*/ 135 h 204"/>
                  <a:gd name="T78" fmla="*/ 126 w 167"/>
                  <a:gd name="T79" fmla="*/ 128 h 204"/>
                  <a:gd name="T80" fmla="*/ 130 w 167"/>
                  <a:gd name="T81" fmla="*/ 132 h 204"/>
                  <a:gd name="T82" fmla="*/ 131 w 167"/>
                  <a:gd name="T83" fmla="*/ 134 h 204"/>
                  <a:gd name="T84" fmla="*/ 151 w 167"/>
                  <a:gd name="T85" fmla="*/ 125 h 204"/>
                  <a:gd name="T86" fmla="*/ 141 w 167"/>
                  <a:gd name="T87" fmla="*/ 103 h 204"/>
                  <a:gd name="T88" fmla="*/ 121 w 167"/>
                  <a:gd name="T89" fmla="*/ 114 h 204"/>
                  <a:gd name="T90" fmla="*/ 123 w 167"/>
                  <a:gd name="T91" fmla="*/ 123 h 204"/>
                  <a:gd name="T92" fmla="*/ 79 w 167"/>
                  <a:gd name="T93" fmla="*/ 145 h 204"/>
                  <a:gd name="T94" fmla="*/ 99 w 167"/>
                  <a:gd name="T95" fmla="*/ 88 h 204"/>
                  <a:gd name="T96" fmla="*/ 100 w 167"/>
                  <a:gd name="T97" fmla="*/ 88 h 204"/>
                  <a:gd name="T98" fmla="*/ 142 w 167"/>
                  <a:gd name="T99" fmla="*/ 60 h 204"/>
                  <a:gd name="T100" fmla="*/ 157 w 167"/>
                  <a:gd name="T101" fmla="*/ 60 h 204"/>
                  <a:gd name="T102" fmla="*/ 164 w 167"/>
                  <a:gd name="T103" fmla="*/ 4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7" h="204">
                    <a:moveTo>
                      <a:pt x="164" y="42"/>
                    </a:moveTo>
                    <a:cubicBezTo>
                      <a:pt x="161" y="33"/>
                      <a:pt x="148" y="33"/>
                      <a:pt x="141" y="36"/>
                    </a:cubicBezTo>
                    <a:cubicBezTo>
                      <a:pt x="135" y="40"/>
                      <a:pt x="133" y="48"/>
                      <a:pt x="136" y="54"/>
                    </a:cubicBezTo>
                    <a:cubicBezTo>
                      <a:pt x="136" y="54"/>
                      <a:pt x="136" y="54"/>
                      <a:pt x="137" y="55"/>
                    </a:cubicBezTo>
                    <a:cubicBezTo>
                      <a:pt x="137" y="55"/>
                      <a:pt x="137" y="56"/>
                      <a:pt x="138" y="56"/>
                    </a:cubicBezTo>
                    <a:cubicBezTo>
                      <a:pt x="124" y="61"/>
                      <a:pt x="110" y="71"/>
                      <a:pt x="101" y="82"/>
                    </a:cubicBezTo>
                    <a:cubicBezTo>
                      <a:pt x="105" y="63"/>
                      <a:pt x="108" y="45"/>
                      <a:pt x="110" y="26"/>
                    </a:cubicBezTo>
                    <a:cubicBezTo>
                      <a:pt x="116" y="25"/>
                      <a:pt x="124" y="23"/>
                      <a:pt x="124" y="16"/>
                    </a:cubicBezTo>
                    <a:cubicBezTo>
                      <a:pt x="125" y="11"/>
                      <a:pt x="122" y="6"/>
                      <a:pt x="118" y="3"/>
                    </a:cubicBezTo>
                    <a:cubicBezTo>
                      <a:pt x="111" y="0"/>
                      <a:pt x="106" y="4"/>
                      <a:pt x="103" y="10"/>
                    </a:cubicBezTo>
                    <a:cubicBezTo>
                      <a:pt x="100" y="15"/>
                      <a:pt x="102" y="20"/>
                      <a:pt x="106" y="23"/>
                    </a:cubicBezTo>
                    <a:cubicBezTo>
                      <a:pt x="105" y="33"/>
                      <a:pt x="103" y="44"/>
                      <a:pt x="102" y="54"/>
                    </a:cubicBezTo>
                    <a:cubicBezTo>
                      <a:pt x="98" y="47"/>
                      <a:pt x="93" y="39"/>
                      <a:pt x="88" y="33"/>
                    </a:cubicBezTo>
                    <a:cubicBezTo>
                      <a:pt x="90" y="29"/>
                      <a:pt x="90" y="23"/>
                      <a:pt x="87" y="19"/>
                    </a:cubicBezTo>
                    <a:cubicBezTo>
                      <a:pt x="84" y="15"/>
                      <a:pt x="79" y="12"/>
                      <a:pt x="74" y="14"/>
                    </a:cubicBezTo>
                    <a:cubicBezTo>
                      <a:pt x="68" y="16"/>
                      <a:pt x="67" y="25"/>
                      <a:pt x="69" y="30"/>
                    </a:cubicBezTo>
                    <a:cubicBezTo>
                      <a:pt x="71" y="36"/>
                      <a:pt x="79" y="39"/>
                      <a:pt x="85" y="37"/>
                    </a:cubicBezTo>
                    <a:cubicBezTo>
                      <a:pt x="85" y="37"/>
                      <a:pt x="85" y="37"/>
                      <a:pt x="85" y="36"/>
                    </a:cubicBezTo>
                    <a:cubicBezTo>
                      <a:pt x="91" y="43"/>
                      <a:pt x="96" y="50"/>
                      <a:pt x="101" y="58"/>
                    </a:cubicBezTo>
                    <a:cubicBezTo>
                      <a:pt x="98" y="77"/>
                      <a:pt x="93" y="96"/>
                      <a:pt x="87" y="114"/>
                    </a:cubicBezTo>
                    <a:cubicBezTo>
                      <a:pt x="84" y="95"/>
                      <a:pt x="71" y="77"/>
                      <a:pt x="57" y="63"/>
                    </a:cubicBezTo>
                    <a:cubicBezTo>
                      <a:pt x="60" y="57"/>
                      <a:pt x="59" y="52"/>
                      <a:pt x="55" y="47"/>
                    </a:cubicBezTo>
                    <a:cubicBezTo>
                      <a:pt x="50" y="43"/>
                      <a:pt x="41" y="43"/>
                      <a:pt x="37" y="48"/>
                    </a:cubicBezTo>
                    <a:cubicBezTo>
                      <a:pt x="32" y="53"/>
                      <a:pt x="29" y="63"/>
                      <a:pt x="36" y="67"/>
                    </a:cubicBezTo>
                    <a:cubicBezTo>
                      <a:pt x="40" y="70"/>
                      <a:pt x="46" y="70"/>
                      <a:pt x="51" y="68"/>
                    </a:cubicBezTo>
                    <a:cubicBezTo>
                      <a:pt x="52" y="69"/>
                      <a:pt x="53" y="69"/>
                      <a:pt x="54" y="68"/>
                    </a:cubicBezTo>
                    <a:cubicBezTo>
                      <a:pt x="54" y="68"/>
                      <a:pt x="54" y="67"/>
                      <a:pt x="55" y="67"/>
                    </a:cubicBezTo>
                    <a:cubicBezTo>
                      <a:pt x="68" y="82"/>
                      <a:pt x="81" y="97"/>
                      <a:pt x="85" y="118"/>
                    </a:cubicBezTo>
                    <a:cubicBezTo>
                      <a:pt x="78" y="138"/>
                      <a:pt x="68" y="156"/>
                      <a:pt x="58" y="174"/>
                    </a:cubicBezTo>
                    <a:cubicBezTo>
                      <a:pt x="56" y="153"/>
                      <a:pt x="42" y="130"/>
                      <a:pt x="27" y="114"/>
                    </a:cubicBezTo>
                    <a:cubicBezTo>
                      <a:pt x="30" y="108"/>
                      <a:pt x="27" y="100"/>
                      <a:pt x="22" y="97"/>
                    </a:cubicBezTo>
                    <a:cubicBezTo>
                      <a:pt x="16" y="94"/>
                      <a:pt x="9" y="96"/>
                      <a:pt x="5" y="100"/>
                    </a:cubicBezTo>
                    <a:cubicBezTo>
                      <a:pt x="0" y="106"/>
                      <a:pt x="3" y="115"/>
                      <a:pt x="9" y="120"/>
                    </a:cubicBezTo>
                    <a:cubicBezTo>
                      <a:pt x="14" y="124"/>
                      <a:pt x="21" y="123"/>
                      <a:pt x="24" y="118"/>
                    </a:cubicBezTo>
                    <a:cubicBezTo>
                      <a:pt x="37" y="137"/>
                      <a:pt x="52" y="153"/>
                      <a:pt x="57" y="176"/>
                    </a:cubicBezTo>
                    <a:cubicBezTo>
                      <a:pt x="52" y="185"/>
                      <a:pt x="47" y="194"/>
                      <a:pt x="43" y="203"/>
                    </a:cubicBezTo>
                    <a:cubicBezTo>
                      <a:pt x="42" y="204"/>
                      <a:pt x="43" y="204"/>
                      <a:pt x="44" y="204"/>
                    </a:cubicBezTo>
                    <a:cubicBezTo>
                      <a:pt x="56" y="188"/>
                      <a:pt x="66" y="170"/>
                      <a:pt x="75" y="152"/>
                    </a:cubicBezTo>
                    <a:cubicBezTo>
                      <a:pt x="84" y="145"/>
                      <a:pt x="92" y="139"/>
                      <a:pt x="102" y="135"/>
                    </a:cubicBezTo>
                    <a:cubicBezTo>
                      <a:pt x="110" y="132"/>
                      <a:pt x="118" y="131"/>
                      <a:pt x="126" y="128"/>
                    </a:cubicBezTo>
                    <a:cubicBezTo>
                      <a:pt x="127" y="130"/>
                      <a:pt x="129" y="131"/>
                      <a:pt x="130" y="132"/>
                    </a:cubicBezTo>
                    <a:cubicBezTo>
                      <a:pt x="130" y="133"/>
                      <a:pt x="130" y="133"/>
                      <a:pt x="131" y="134"/>
                    </a:cubicBezTo>
                    <a:cubicBezTo>
                      <a:pt x="139" y="138"/>
                      <a:pt x="149" y="135"/>
                      <a:pt x="151" y="125"/>
                    </a:cubicBezTo>
                    <a:cubicBezTo>
                      <a:pt x="152" y="117"/>
                      <a:pt x="148" y="107"/>
                      <a:pt x="141" y="103"/>
                    </a:cubicBezTo>
                    <a:cubicBezTo>
                      <a:pt x="133" y="99"/>
                      <a:pt x="121" y="104"/>
                      <a:pt x="121" y="114"/>
                    </a:cubicBezTo>
                    <a:cubicBezTo>
                      <a:pt x="121" y="117"/>
                      <a:pt x="122" y="120"/>
                      <a:pt x="123" y="123"/>
                    </a:cubicBezTo>
                    <a:cubicBezTo>
                      <a:pt x="108" y="126"/>
                      <a:pt x="90" y="134"/>
                      <a:pt x="79" y="145"/>
                    </a:cubicBezTo>
                    <a:cubicBezTo>
                      <a:pt x="87" y="127"/>
                      <a:pt x="94" y="107"/>
                      <a:pt x="99" y="88"/>
                    </a:cubicBezTo>
                    <a:cubicBezTo>
                      <a:pt x="99" y="88"/>
                      <a:pt x="100" y="88"/>
                      <a:pt x="100" y="88"/>
                    </a:cubicBezTo>
                    <a:cubicBezTo>
                      <a:pt x="112" y="74"/>
                      <a:pt x="126" y="68"/>
                      <a:pt x="142" y="60"/>
                    </a:cubicBezTo>
                    <a:cubicBezTo>
                      <a:pt x="146" y="63"/>
                      <a:pt x="152" y="63"/>
                      <a:pt x="157" y="60"/>
                    </a:cubicBezTo>
                    <a:cubicBezTo>
                      <a:pt x="163" y="56"/>
                      <a:pt x="167" y="48"/>
                      <a:pt x="164" y="42"/>
                    </a:cubicBezTo>
                    <a:close/>
                  </a:path>
                </a:pathLst>
              </a:custGeom>
              <a:solidFill>
                <a:srgbClr val="21B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任意多边形 80"/>
              <p:cNvSpPr>
                <a:spLocks/>
              </p:cNvSpPr>
              <p:nvPr/>
            </p:nvSpPr>
            <p:spPr bwMode="auto">
              <a:xfrm>
                <a:off x="-26273" y="434082"/>
                <a:ext cx="4349824" cy="682425"/>
              </a:xfrm>
              <a:custGeom>
                <a:avLst/>
                <a:gdLst>
                  <a:gd name="connsiteX0" fmla="*/ 605014 w 4404883"/>
                  <a:gd name="connsiteY0" fmla="*/ 946 h 682425"/>
                  <a:gd name="connsiteX1" fmla="*/ 816050 w 4404883"/>
                  <a:gd name="connsiteY1" fmla="*/ 38448 h 682425"/>
                  <a:gd name="connsiteX2" fmla="*/ 1177825 w 4404883"/>
                  <a:gd name="connsiteY2" fmla="*/ 225616 h 682425"/>
                  <a:gd name="connsiteX3" fmla="*/ 1520415 w 4404883"/>
                  <a:gd name="connsiteY3" fmla="*/ 448566 h 682425"/>
                  <a:gd name="connsiteX4" fmla="*/ 1986338 w 4404883"/>
                  <a:gd name="connsiteY4" fmla="*/ 652249 h 682425"/>
                  <a:gd name="connsiteX5" fmla="*/ 2427594 w 4404883"/>
                  <a:gd name="connsiteY5" fmla="*/ 624724 h 682425"/>
                  <a:gd name="connsiteX6" fmla="*/ 3214181 w 4404883"/>
                  <a:gd name="connsiteY6" fmla="*/ 173319 h 682425"/>
                  <a:gd name="connsiteX7" fmla="*/ 3216921 w 4404883"/>
                  <a:gd name="connsiteY7" fmla="*/ 170567 h 682425"/>
                  <a:gd name="connsiteX8" fmla="*/ 3348476 w 4404883"/>
                  <a:gd name="connsiteY8" fmla="*/ 104507 h 682425"/>
                  <a:gd name="connsiteX9" fmla="*/ 3918546 w 4404883"/>
                  <a:gd name="connsiteY9" fmla="*/ 38448 h 682425"/>
                  <a:gd name="connsiteX10" fmla="*/ 4349824 w 4404883"/>
                  <a:gd name="connsiteY10" fmla="*/ 178566 h 682425"/>
                  <a:gd name="connsiteX11" fmla="*/ 4404883 w 4404883"/>
                  <a:gd name="connsiteY11" fmla="*/ 209367 h 682425"/>
                  <a:gd name="connsiteX12" fmla="*/ 4404883 w 4404883"/>
                  <a:gd name="connsiteY12" fmla="*/ 226059 h 682425"/>
                  <a:gd name="connsiteX13" fmla="*/ 4330039 w 4404883"/>
                  <a:gd name="connsiteY13" fmla="*/ 184157 h 682425"/>
                  <a:gd name="connsiteX14" fmla="*/ 4137803 w 4404883"/>
                  <a:gd name="connsiteY14" fmla="*/ 101755 h 682425"/>
                  <a:gd name="connsiteX15" fmla="*/ 3688325 w 4404883"/>
                  <a:gd name="connsiteY15" fmla="*/ 43953 h 682425"/>
                  <a:gd name="connsiteX16" fmla="*/ 3214181 w 4404883"/>
                  <a:gd name="connsiteY16" fmla="*/ 184329 h 682425"/>
                  <a:gd name="connsiteX17" fmla="*/ 2575593 w 4404883"/>
                  <a:gd name="connsiteY17" fmla="*/ 583437 h 682425"/>
                  <a:gd name="connsiteX18" fmla="*/ 1890413 w 4404883"/>
                  <a:gd name="connsiteY18" fmla="*/ 643992 h 682425"/>
                  <a:gd name="connsiteX19" fmla="*/ 1016123 w 4404883"/>
                  <a:gd name="connsiteY19" fmla="*/ 143042 h 682425"/>
                  <a:gd name="connsiteX20" fmla="*/ 769458 w 4404883"/>
                  <a:gd name="connsiteY20" fmla="*/ 38448 h 682425"/>
                  <a:gd name="connsiteX21" fmla="*/ 506348 w 4404883"/>
                  <a:gd name="connsiteY21" fmla="*/ 13676 h 682425"/>
                  <a:gd name="connsiteX22" fmla="*/ 2056 w 4404883"/>
                  <a:gd name="connsiteY22" fmla="*/ 54963 h 682425"/>
                  <a:gd name="connsiteX23" fmla="*/ 2056 w 4404883"/>
                  <a:gd name="connsiteY23" fmla="*/ 49458 h 682425"/>
                  <a:gd name="connsiteX24" fmla="*/ 4797 w 4404883"/>
                  <a:gd name="connsiteY24" fmla="*/ 49458 h 682425"/>
                  <a:gd name="connsiteX25" fmla="*/ 21241 w 4404883"/>
                  <a:gd name="connsiteY25" fmla="*/ 49458 h 682425"/>
                  <a:gd name="connsiteX26" fmla="*/ 385757 w 4404883"/>
                  <a:gd name="connsiteY26" fmla="*/ 10923 h 682425"/>
                  <a:gd name="connsiteX27" fmla="*/ 393979 w 4404883"/>
                  <a:gd name="connsiteY27" fmla="*/ 10923 h 682425"/>
                  <a:gd name="connsiteX28" fmla="*/ 605014 w 4404883"/>
                  <a:gd name="connsiteY28" fmla="*/ 946 h 682425"/>
                  <a:gd name="connsiteX0" fmla="*/ 605014 w 4404883"/>
                  <a:gd name="connsiteY0" fmla="*/ 946 h 682425"/>
                  <a:gd name="connsiteX1" fmla="*/ 816050 w 4404883"/>
                  <a:gd name="connsiteY1" fmla="*/ 38448 h 682425"/>
                  <a:gd name="connsiteX2" fmla="*/ 1177825 w 4404883"/>
                  <a:gd name="connsiteY2" fmla="*/ 225616 h 682425"/>
                  <a:gd name="connsiteX3" fmla="*/ 1520415 w 4404883"/>
                  <a:gd name="connsiteY3" fmla="*/ 448566 h 682425"/>
                  <a:gd name="connsiteX4" fmla="*/ 1986338 w 4404883"/>
                  <a:gd name="connsiteY4" fmla="*/ 652249 h 682425"/>
                  <a:gd name="connsiteX5" fmla="*/ 2427594 w 4404883"/>
                  <a:gd name="connsiteY5" fmla="*/ 624724 h 682425"/>
                  <a:gd name="connsiteX6" fmla="*/ 3214181 w 4404883"/>
                  <a:gd name="connsiteY6" fmla="*/ 173319 h 682425"/>
                  <a:gd name="connsiteX7" fmla="*/ 3216921 w 4404883"/>
                  <a:gd name="connsiteY7" fmla="*/ 170567 h 682425"/>
                  <a:gd name="connsiteX8" fmla="*/ 3348476 w 4404883"/>
                  <a:gd name="connsiteY8" fmla="*/ 104507 h 682425"/>
                  <a:gd name="connsiteX9" fmla="*/ 3918546 w 4404883"/>
                  <a:gd name="connsiteY9" fmla="*/ 38448 h 682425"/>
                  <a:gd name="connsiteX10" fmla="*/ 4349824 w 4404883"/>
                  <a:gd name="connsiteY10" fmla="*/ 178566 h 682425"/>
                  <a:gd name="connsiteX11" fmla="*/ 4404883 w 4404883"/>
                  <a:gd name="connsiteY11" fmla="*/ 209367 h 682425"/>
                  <a:gd name="connsiteX12" fmla="*/ 4330039 w 4404883"/>
                  <a:gd name="connsiteY12" fmla="*/ 184157 h 682425"/>
                  <a:gd name="connsiteX13" fmla="*/ 4137803 w 4404883"/>
                  <a:gd name="connsiteY13" fmla="*/ 101755 h 682425"/>
                  <a:gd name="connsiteX14" fmla="*/ 3688325 w 4404883"/>
                  <a:gd name="connsiteY14" fmla="*/ 43953 h 682425"/>
                  <a:gd name="connsiteX15" fmla="*/ 3214181 w 4404883"/>
                  <a:gd name="connsiteY15" fmla="*/ 184329 h 682425"/>
                  <a:gd name="connsiteX16" fmla="*/ 2575593 w 4404883"/>
                  <a:gd name="connsiteY16" fmla="*/ 583437 h 682425"/>
                  <a:gd name="connsiteX17" fmla="*/ 1890413 w 4404883"/>
                  <a:gd name="connsiteY17" fmla="*/ 643992 h 682425"/>
                  <a:gd name="connsiteX18" fmla="*/ 1016123 w 4404883"/>
                  <a:gd name="connsiteY18" fmla="*/ 143042 h 682425"/>
                  <a:gd name="connsiteX19" fmla="*/ 769458 w 4404883"/>
                  <a:gd name="connsiteY19" fmla="*/ 38448 h 682425"/>
                  <a:gd name="connsiteX20" fmla="*/ 506348 w 4404883"/>
                  <a:gd name="connsiteY20" fmla="*/ 13676 h 682425"/>
                  <a:gd name="connsiteX21" fmla="*/ 2056 w 4404883"/>
                  <a:gd name="connsiteY21" fmla="*/ 54963 h 682425"/>
                  <a:gd name="connsiteX22" fmla="*/ 2056 w 4404883"/>
                  <a:gd name="connsiteY22" fmla="*/ 49458 h 682425"/>
                  <a:gd name="connsiteX23" fmla="*/ 4797 w 4404883"/>
                  <a:gd name="connsiteY23" fmla="*/ 49458 h 682425"/>
                  <a:gd name="connsiteX24" fmla="*/ 21241 w 4404883"/>
                  <a:gd name="connsiteY24" fmla="*/ 49458 h 682425"/>
                  <a:gd name="connsiteX25" fmla="*/ 385757 w 4404883"/>
                  <a:gd name="connsiteY25" fmla="*/ 10923 h 682425"/>
                  <a:gd name="connsiteX26" fmla="*/ 393979 w 4404883"/>
                  <a:gd name="connsiteY26" fmla="*/ 10923 h 682425"/>
                  <a:gd name="connsiteX27" fmla="*/ 605014 w 4404883"/>
                  <a:gd name="connsiteY27" fmla="*/ 946 h 682425"/>
                  <a:gd name="connsiteX0" fmla="*/ 605014 w 4349824"/>
                  <a:gd name="connsiteY0" fmla="*/ 946 h 682425"/>
                  <a:gd name="connsiteX1" fmla="*/ 816050 w 4349824"/>
                  <a:gd name="connsiteY1" fmla="*/ 38448 h 682425"/>
                  <a:gd name="connsiteX2" fmla="*/ 1177825 w 4349824"/>
                  <a:gd name="connsiteY2" fmla="*/ 225616 h 682425"/>
                  <a:gd name="connsiteX3" fmla="*/ 1520415 w 4349824"/>
                  <a:gd name="connsiteY3" fmla="*/ 448566 h 682425"/>
                  <a:gd name="connsiteX4" fmla="*/ 1986338 w 4349824"/>
                  <a:gd name="connsiteY4" fmla="*/ 652249 h 682425"/>
                  <a:gd name="connsiteX5" fmla="*/ 2427594 w 4349824"/>
                  <a:gd name="connsiteY5" fmla="*/ 624724 h 682425"/>
                  <a:gd name="connsiteX6" fmla="*/ 3214181 w 4349824"/>
                  <a:gd name="connsiteY6" fmla="*/ 173319 h 682425"/>
                  <a:gd name="connsiteX7" fmla="*/ 3216921 w 4349824"/>
                  <a:gd name="connsiteY7" fmla="*/ 170567 h 682425"/>
                  <a:gd name="connsiteX8" fmla="*/ 3348476 w 4349824"/>
                  <a:gd name="connsiteY8" fmla="*/ 104507 h 682425"/>
                  <a:gd name="connsiteX9" fmla="*/ 3918546 w 4349824"/>
                  <a:gd name="connsiteY9" fmla="*/ 38448 h 682425"/>
                  <a:gd name="connsiteX10" fmla="*/ 4349824 w 4349824"/>
                  <a:gd name="connsiteY10" fmla="*/ 178566 h 682425"/>
                  <a:gd name="connsiteX11" fmla="*/ 4330039 w 4349824"/>
                  <a:gd name="connsiteY11" fmla="*/ 184157 h 682425"/>
                  <a:gd name="connsiteX12" fmla="*/ 4137803 w 4349824"/>
                  <a:gd name="connsiteY12" fmla="*/ 101755 h 682425"/>
                  <a:gd name="connsiteX13" fmla="*/ 3688325 w 4349824"/>
                  <a:gd name="connsiteY13" fmla="*/ 43953 h 682425"/>
                  <a:gd name="connsiteX14" fmla="*/ 3214181 w 4349824"/>
                  <a:gd name="connsiteY14" fmla="*/ 184329 h 682425"/>
                  <a:gd name="connsiteX15" fmla="*/ 2575593 w 4349824"/>
                  <a:gd name="connsiteY15" fmla="*/ 583437 h 682425"/>
                  <a:gd name="connsiteX16" fmla="*/ 1890413 w 4349824"/>
                  <a:gd name="connsiteY16" fmla="*/ 643992 h 682425"/>
                  <a:gd name="connsiteX17" fmla="*/ 1016123 w 4349824"/>
                  <a:gd name="connsiteY17" fmla="*/ 143042 h 682425"/>
                  <a:gd name="connsiteX18" fmla="*/ 769458 w 4349824"/>
                  <a:gd name="connsiteY18" fmla="*/ 38448 h 682425"/>
                  <a:gd name="connsiteX19" fmla="*/ 506348 w 4349824"/>
                  <a:gd name="connsiteY19" fmla="*/ 13676 h 682425"/>
                  <a:gd name="connsiteX20" fmla="*/ 2056 w 4349824"/>
                  <a:gd name="connsiteY20" fmla="*/ 54963 h 682425"/>
                  <a:gd name="connsiteX21" fmla="*/ 2056 w 4349824"/>
                  <a:gd name="connsiteY21" fmla="*/ 49458 h 682425"/>
                  <a:gd name="connsiteX22" fmla="*/ 4797 w 4349824"/>
                  <a:gd name="connsiteY22" fmla="*/ 49458 h 682425"/>
                  <a:gd name="connsiteX23" fmla="*/ 21241 w 4349824"/>
                  <a:gd name="connsiteY23" fmla="*/ 49458 h 682425"/>
                  <a:gd name="connsiteX24" fmla="*/ 385757 w 4349824"/>
                  <a:gd name="connsiteY24" fmla="*/ 10923 h 682425"/>
                  <a:gd name="connsiteX25" fmla="*/ 393979 w 4349824"/>
                  <a:gd name="connsiteY25" fmla="*/ 10923 h 682425"/>
                  <a:gd name="connsiteX26" fmla="*/ 605014 w 4349824"/>
                  <a:gd name="connsiteY26" fmla="*/ 946 h 68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49824" h="682425">
                    <a:moveTo>
                      <a:pt x="605014" y="946"/>
                    </a:moveTo>
                    <a:cubicBezTo>
                      <a:pt x="675588" y="4042"/>
                      <a:pt x="746162" y="15052"/>
                      <a:pt x="816050" y="38448"/>
                    </a:cubicBezTo>
                    <a:cubicBezTo>
                      <a:pt x="944864" y="79735"/>
                      <a:pt x="1065456" y="151299"/>
                      <a:pt x="1177825" y="225616"/>
                    </a:cubicBezTo>
                    <a:cubicBezTo>
                      <a:pt x="1292935" y="297180"/>
                      <a:pt x="1405305" y="374250"/>
                      <a:pt x="1520415" y="448566"/>
                    </a:cubicBezTo>
                    <a:cubicBezTo>
                      <a:pt x="1665673" y="536645"/>
                      <a:pt x="1816413" y="621972"/>
                      <a:pt x="1986338" y="652249"/>
                    </a:cubicBezTo>
                    <a:cubicBezTo>
                      <a:pt x="2134336" y="682526"/>
                      <a:pt x="2282336" y="671516"/>
                      <a:pt x="2427594" y="624724"/>
                    </a:cubicBezTo>
                    <a:cubicBezTo>
                      <a:pt x="2718110" y="533893"/>
                      <a:pt x="2962034" y="335715"/>
                      <a:pt x="3214181" y="173319"/>
                    </a:cubicBezTo>
                    <a:lnTo>
                      <a:pt x="3216921" y="170567"/>
                    </a:lnTo>
                    <a:cubicBezTo>
                      <a:pt x="3258032" y="145794"/>
                      <a:pt x="3301884" y="118270"/>
                      <a:pt x="3348476" y="104507"/>
                    </a:cubicBezTo>
                    <a:cubicBezTo>
                      <a:pt x="3526623" y="30191"/>
                      <a:pt x="3723955" y="16428"/>
                      <a:pt x="3918546" y="38448"/>
                    </a:cubicBezTo>
                    <a:cubicBezTo>
                      <a:pt x="4072711" y="54963"/>
                      <a:pt x="4214544" y="108636"/>
                      <a:pt x="4349824" y="178566"/>
                    </a:cubicBezTo>
                    <a:lnTo>
                      <a:pt x="4330039" y="184157"/>
                    </a:lnTo>
                    <a:cubicBezTo>
                      <a:pt x="4267988" y="152676"/>
                      <a:pt x="4204266" y="124463"/>
                      <a:pt x="4137803" y="101755"/>
                    </a:cubicBezTo>
                    <a:cubicBezTo>
                      <a:pt x="3995286" y="52210"/>
                      <a:pt x="3839065" y="35696"/>
                      <a:pt x="3688325" y="43953"/>
                    </a:cubicBezTo>
                    <a:cubicBezTo>
                      <a:pt x="3521141" y="52210"/>
                      <a:pt x="3356698" y="96250"/>
                      <a:pt x="3214181" y="184329"/>
                    </a:cubicBezTo>
                    <a:cubicBezTo>
                      <a:pt x="3005886" y="324705"/>
                      <a:pt x="2805813" y="481596"/>
                      <a:pt x="2575593" y="583437"/>
                    </a:cubicBezTo>
                    <a:cubicBezTo>
                      <a:pt x="2359076" y="682526"/>
                      <a:pt x="2120633" y="715556"/>
                      <a:pt x="1890413" y="643992"/>
                    </a:cubicBezTo>
                    <a:cubicBezTo>
                      <a:pt x="1567007" y="544903"/>
                      <a:pt x="1309380" y="302685"/>
                      <a:pt x="1016123" y="143042"/>
                    </a:cubicBezTo>
                    <a:cubicBezTo>
                      <a:pt x="936642" y="101755"/>
                      <a:pt x="857161" y="60468"/>
                      <a:pt x="769458" y="38448"/>
                    </a:cubicBezTo>
                    <a:cubicBezTo>
                      <a:pt x="684495" y="16428"/>
                      <a:pt x="596792" y="10923"/>
                      <a:pt x="506348" y="13676"/>
                    </a:cubicBezTo>
                    <a:cubicBezTo>
                      <a:pt x="339164" y="21933"/>
                      <a:pt x="171981" y="54963"/>
                      <a:pt x="2056" y="54963"/>
                    </a:cubicBezTo>
                    <a:cubicBezTo>
                      <a:pt x="-685" y="54963"/>
                      <a:pt x="-685" y="49458"/>
                      <a:pt x="2056" y="49458"/>
                    </a:cubicBezTo>
                    <a:lnTo>
                      <a:pt x="4797" y="49458"/>
                    </a:lnTo>
                    <a:lnTo>
                      <a:pt x="21241" y="49458"/>
                    </a:lnTo>
                    <a:cubicBezTo>
                      <a:pt x="144573" y="43953"/>
                      <a:pt x="265165" y="24686"/>
                      <a:pt x="385757" y="10923"/>
                    </a:cubicBezTo>
                    <a:lnTo>
                      <a:pt x="393979" y="10923"/>
                    </a:lnTo>
                    <a:cubicBezTo>
                      <a:pt x="463867" y="2666"/>
                      <a:pt x="534441" y="-2151"/>
                      <a:pt x="605014" y="946"/>
                    </a:cubicBezTo>
                    <a:close/>
                  </a:path>
                </a:pathLst>
              </a:custGeom>
              <a:solidFill>
                <a:srgbClr val="B3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5"/>
              <p:cNvSpPr>
                <a:spLocks/>
              </p:cNvSpPr>
              <p:nvPr/>
            </p:nvSpPr>
            <p:spPr bwMode="auto">
              <a:xfrm rot="3230110">
                <a:off x="4294487" y="304051"/>
                <a:ext cx="135547" cy="325921"/>
              </a:xfrm>
              <a:custGeom>
                <a:avLst/>
                <a:gdLst>
                  <a:gd name="T0" fmla="*/ 16 w 52"/>
                  <a:gd name="T1" fmla="*/ 2 h 124"/>
                  <a:gd name="T2" fmla="*/ 13 w 52"/>
                  <a:gd name="T3" fmla="*/ 3 h 124"/>
                  <a:gd name="T4" fmla="*/ 35 w 52"/>
                  <a:gd name="T5" fmla="*/ 123 h 124"/>
                  <a:gd name="T6" fmla="*/ 35 w 52"/>
                  <a:gd name="T7" fmla="*/ 123 h 124"/>
                  <a:gd name="T8" fmla="*/ 36 w 52"/>
                  <a:gd name="T9" fmla="*/ 123 h 124"/>
                  <a:gd name="T10" fmla="*/ 36 w 52"/>
                  <a:gd name="T11" fmla="*/ 122 h 124"/>
                  <a:gd name="T12" fmla="*/ 36 w 52"/>
                  <a:gd name="T13" fmla="*/ 122 h 124"/>
                  <a:gd name="T14" fmla="*/ 47 w 52"/>
                  <a:gd name="T15" fmla="*/ 64 h 124"/>
                  <a:gd name="T16" fmla="*/ 19 w 52"/>
                  <a:gd name="T17" fmla="*/ 1 h 124"/>
                  <a:gd name="T18" fmla="*/ 16 w 52"/>
                  <a:gd name="T19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24">
                    <a:moveTo>
                      <a:pt x="16" y="2"/>
                    </a:moveTo>
                    <a:cubicBezTo>
                      <a:pt x="15" y="2"/>
                      <a:pt x="14" y="2"/>
                      <a:pt x="13" y="3"/>
                    </a:cubicBezTo>
                    <a:cubicBezTo>
                      <a:pt x="0" y="43"/>
                      <a:pt x="0" y="94"/>
                      <a:pt x="35" y="123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35" y="123"/>
                      <a:pt x="36" y="123"/>
                    </a:cubicBezTo>
                    <a:cubicBezTo>
                      <a:pt x="36" y="124"/>
                      <a:pt x="37" y="123"/>
                      <a:pt x="36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52" y="109"/>
                      <a:pt x="50" y="81"/>
                      <a:pt x="47" y="64"/>
                    </a:cubicBezTo>
                    <a:cubicBezTo>
                      <a:pt x="44" y="42"/>
                      <a:pt x="35" y="18"/>
                      <a:pt x="19" y="1"/>
                    </a:cubicBezTo>
                    <a:cubicBezTo>
                      <a:pt x="18" y="0"/>
                      <a:pt x="16" y="1"/>
                      <a:pt x="16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45"/>
              <p:cNvSpPr>
                <a:spLocks/>
              </p:cNvSpPr>
              <p:nvPr/>
            </p:nvSpPr>
            <p:spPr bwMode="auto">
              <a:xfrm rot="11310777">
                <a:off x="4106243" y="547734"/>
                <a:ext cx="135547" cy="325921"/>
              </a:xfrm>
              <a:custGeom>
                <a:avLst/>
                <a:gdLst>
                  <a:gd name="T0" fmla="*/ 16 w 52"/>
                  <a:gd name="T1" fmla="*/ 2 h 124"/>
                  <a:gd name="T2" fmla="*/ 13 w 52"/>
                  <a:gd name="T3" fmla="*/ 3 h 124"/>
                  <a:gd name="T4" fmla="*/ 35 w 52"/>
                  <a:gd name="T5" fmla="*/ 123 h 124"/>
                  <a:gd name="T6" fmla="*/ 35 w 52"/>
                  <a:gd name="T7" fmla="*/ 123 h 124"/>
                  <a:gd name="T8" fmla="*/ 36 w 52"/>
                  <a:gd name="T9" fmla="*/ 123 h 124"/>
                  <a:gd name="T10" fmla="*/ 36 w 52"/>
                  <a:gd name="T11" fmla="*/ 122 h 124"/>
                  <a:gd name="T12" fmla="*/ 36 w 52"/>
                  <a:gd name="T13" fmla="*/ 122 h 124"/>
                  <a:gd name="T14" fmla="*/ 47 w 52"/>
                  <a:gd name="T15" fmla="*/ 64 h 124"/>
                  <a:gd name="T16" fmla="*/ 19 w 52"/>
                  <a:gd name="T17" fmla="*/ 1 h 124"/>
                  <a:gd name="T18" fmla="*/ 16 w 52"/>
                  <a:gd name="T19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24">
                    <a:moveTo>
                      <a:pt x="16" y="2"/>
                    </a:moveTo>
                    <a:cubicBezTo>
                      <a:pt x="15" y="2"/>
                      <a:pt x="14" y="2"/>
                      <a:pt x="13" y="3"/>
                    </a:cubicBezTo>
                    <a:cubicBezTo>
                      <a:pt x="0" y="43"/>
                      <a:pt x="0" y="94"/>
                      <a:pt x="35" y="123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35" y="123"/>
                      <a:pt x="36" y="123"/>
                    </a:cubicBezTo>
                    <a:cubicBezTo>
                      <a:pt x="36" y="124"/>
                      <a:pt x="37" y="123"/>
                      <a:pt x="36" y="122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52" y="109"/>
                      <a:pt x="50" y="81"/>
                      <a:pt x="47" y="64"/>
                    </a:cubicBezTo>
                    <a:cubicBezTo>
                      <a:pt x="44" y="42"/>
                      <a:pt x="35" y="18"/>
                      <a:pt x="19" y="1"/>
                    </a:cubicBezTo>
                    <a:cubicBezTo>
                      <a:pt x="18" y="0"/>
                      <a:pt x="16" y="1"/>
                      <a:pt x="16" y="2"/>
                    </a:cubicBezTo>
                    <a:close/>
                  </a:path>
                </a:pathLst>
              </a:custGeom>
              <a:solidFill>
                <a:srgbClr val="FF78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49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 userDrawn="1"/>
        </p:nvGrpSpPr>
        <p:grpSpPr>
          <a:xfrm>
            <a:off x="5052042" y="-14373"/>
            <a:ext cx="4107744" cy="1655763"/>
            <a:chOff x="5036256" y="3487737"/>
            <a:chExt cx="4107744" cy="1655763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 flipH="1">
              <a:off x="6399918" y="4097337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 flipH="1">
              <a:off x="5036256" y="3714749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 flipH="1">
              <a:off x="7306380" y="4375150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 flipH="1">
              <a:off x="8331905" y="4603750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9"/>
            <p:cNvSpPr>
              <a:spLocks/>
            </p:cNvSpPr>
            <p:nvPr/>
          </p:nvSpPr>
          <p:spPr bwMode="auto">
            <a:xfrm flipH="1">
              <a:off x="8023930" y="3803649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auto">
            <a:xfrm flipH="1">
              <a:off x="7301618" y="3511549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auto">
            <a:xfrm flipH="1">
              <a:off x="7446081" y="3627437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1"/>
            <p:cNvSpPr>
              <a:spLocks/>
            </p:cNvSpPr>
            <p:nvPr/>
          </p:nvSpPr>
          <p:spPr bwMode="auto">
            <a:xfrm flipH="1">
              <a:off x="5930018" y="3913187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2"/>
            <p:cNvSpPr>
              <a:spLocks/>
            </p:cNvSpPr>
            <p:nvPr/>
          </p:nvSpPr>
          <p:spPr bwMode="auto">
            <a:xfrm flipH="1">
              <a:off x="6544381" y="3894137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 flipH="1">
              <a:off x="6741231" y="4017962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4"/>
            <p:cNvSpPr>
              <a:spLocks/>
            </p:cNvSpPr>
            <p:nvPr/>
          </p:nvSpPr>
          <p:spPr bwMode="auto">
            <a:xfrm flipH="1">
              <a:off x="7412743" y="4235450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5"/>
            <p:cNvSpPr>
              <a:spLocks/>
            </p:cNvSpPr>
            <p:nvPr/>
          </p:nvSpPr>
          <p:spPr bwMode="auto">
            <a:xfrm flipH="1">
              <a:off x="7533393" y="4202112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6"/>
            <p:cNvSpPr>
              <a:spLocks/>
            </p:cNvSpPr>
            <p:nvPr/>
          </p:nvSpPr>
          <p:spPr bwMode="auto">
            <a:xfrm flipH="1">
              <a:off x="7739768" y="4427537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7"/>
            <p:cNvSpPr>
              <a:spLocks/>
            </p:cNvSpPr>
            <p:nvPr/>
          </p:nvSpPr>
          <p:spPr bwMode="auto">
            <a:xfrm flipH="1">
              <a:off x="5533143" y="4287837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8"/>
            <p:cNvSpPr>
              <a:spLocks/>
            </p:cNvSpPr>
            <p:nvPr/>
          </p:nvSpPr>
          <p:spPr bwMode="auto">
            <a:xfrm flipH="1">
              <a:off x="6039555" y="3548062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9"/>
            <p:cNvSpPr>
              <a:spLocks/>
            </p:cNvSpPr>
            <p:nvPr/>
          </p:nvSpPr>
          <p:spPr bwMode="auto">
            <a:xfrm flipH="1">
              <a:off x="6190368" y="3630612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60"/>
            <p:cNvSpPr>
              <a:spLocks/>
            </p:cNvSpPr>
            <p:nvPr/>
          </p:nvSpPr>
          <p:spPr bwMode="auto">
            <a:xfrm flipH="1">
              <a:off x="6763455" y="3487737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61"/>
            <p:cNvSpPr>
              <a:spLocks/>
            </p:cNvSpPr>
            <p:nvPr/>
          </p:nvSpPr>
          <p:spPr bwMode="auto">
            <a:xfrm flipH="1">
              <a:off x="8403343" y="4603750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2"/>
            <p:cNvSpPr>
              <a:spLocks/>
            </p:cNvSpPr>
            <p:nvPr/>
          </p:nvSpPr>
          <p:spPr bwMode="auto">
            <a:xfrm flipH="1">
              <a:off x="8547805" y="4592637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3"/>
            <p:cNvSpPr>
              <a:spLocks/>
            </p:cNvSpPr>
            <p:nvPr/>
          </p:nvSpPr>
          <p:spPr bwMode="auto">
            <a:xfrm flipH="1">
              <a:off x="7909630" y="4348162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4"/>
            <p:cNvSpPr>
              <a:spLocks/>
            </p:cNvSpPr>
            <p:nvPr/>
          </p:nvSpPr>
          <p:spPr bwMode="auto">
            <a:xfrm flipH="1">
              <a:off x="5466468" y="3500437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任意多边形 89"/>
            <p:cNvSpPr>
              <a:spLocks/>
            </p:cNvSpPr>
            <p:nvPr/>
          </p:nvSpPr>
          <p:spPr bwMode="auto">
            <a:xfrm flipH="1">
              <a:off x="5176262" y="3895281"/>
              <a:ext cx="3967738" cy="601386"/>
            </a:xfrm>
            <a:custGeom>
              <a:avLst/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 flipH="1">
              <a:off x="8695443" y="4438650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 flipH="1">
              <a:off x="7593718" y="3724274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 flipH="1">
              <a:off x="5480756" y="3806824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 flipH="1">
              <a:off x="5155318" y="3852862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 userDrawn="1"/>
        </p:nvGrpSpPr>
        <p:grpSpPr>
          <a:xfrm>
            <a:off x="-96066" y="3916893"/>
            <a:ext cx="3211800" cy="1226607"/>
            <a:chOff x="-142846" y="-250538"/>
            <a:chExt cx="4668067" cy="1782764"/>
          </a:xfrm>
        </p:grpSpPr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"/>
            <p:cNvSpPr>
              <a:spLocks/>
            </p:cNvSpPr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3"/>
            <p:cNvSpPr>
              <a:spLocks/>
            </p:cNvSpPr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6"/>
            <p:cNvSpPr>
              <a:spLocks/>
            </p:cNvSpPr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7"/>
            <p:cNvSpPr>
              <a:spLocks/>
            </p:cNvSpPr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8"/>
            <p:cNvSpPr>
              <a:spLocks/>
            </p:cNvSpPr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9"/>
            <p:cNvSpPr>
              <a:spLocks/>
            </p:cNvSpPr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0"/>
            <p:cNvSpPr>
              <a:spLocks/>
            </p:cNvSpPr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1"/>
            <p:cNvSpPr>
              <a:spLocks/>
            </p:cNvSpPr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2"/>
            <p:cNvSpPr>
              <a:spLocks/>
            </p:cNvSpPr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4"/>
            <p:cNvSpPr>
              <a:spLocks/>
            </p:cNvSpPr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5"/>
            <p:cNvSpPr>
              <a:spLocks/>
            </p:cNvSpPr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6"/>
            <p:cNvSpPr>
              <a:spLocks/>
            </p:cNvSpPr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7"/>
            <p:cNvSpPr>
              <a:spLocks/>
            </p:cNvSpPr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8"/>
            <p:cNvSpPr>
              <a:spLocks/>
            </p:cNvSpPr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9"/>
            <p:cNvSpPr>
              <a:spLocks/>
            </p:cNvSpPr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"/>
            <p:cNvSpPr>
              <a:spLocks/>
            </p:cNvSpPr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1"/>
            <p:cNvSpPr>
              <a:spLocks/>
            </p:cNvSpPr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3"/>
            <p:cNvSpPr>
              <a:spLocks/>
            </p:cNvSpPr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4"/>
            <p:cNvSpPr>
              <a:spLocks/>
            </p:cNvSpPr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5"/>
            <p:cNvSpPr>
              <a:spLocks/>
            </p:cNvSpPr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6"/>
            <p:cNvSpPr>
              <a:spLocks/>
            </p:cNvSpPr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47"/>
            <p:cNvSpPr>
              <a:spLocks/>
            </p:cNvSpPr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8"/>
            <p:cNvSpPr>
              <a:spLocks/>
            </p:cNvSpPr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9"/>
            <p:cNvSpPr>
              <a:spLocks/>
            </p:cNvSpPr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50"/>
            <p:cNvSpPr>
              <a:spLocks/>
            </p:cNvSpPr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65"/>
            <p:cNvSpPr>
              <a:spLocks/>
            </p:cNvSpPr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任意多边形 125"/>
            <p:cNvSpPr>
              <a:spLocks/>
            </p:cNvSpPr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330039 w 4404883"/>
                <a:gd name="connsiteY12" fmla="*/ 184157 h 682425"/>
                <a:gd name="connsiteX13" fmla="*/ 4137803 w 4404883"/>
                <a:gd name="connsiteY13" fmla="*/ 101755 h 682425"/>
                <a:gd name="connsiteX14" fmla="*/ 3688325 w 4404883"/>
                <a:gd name="connsiteY14" fmla="*/ 43953 h 682425"/>
                <a:gd name="connsiteX15" fmla="*/ 3214181 w 4404883"/>
                <a:gd name="connsiteY15" fmla="*/ 184329 h 682425"/>
                <a:gd name="connsiteX16" fmla="*/ 2575593 w 4404883"/>
                <a:gd name="connsiteY16" fmla="*/ 583437 h 682425"/>
                <a:gd name="connsiteX17" fmla="*/ 1890413 w 4404883"/>
                <a:gd name="connsiteY17" fmla="*/ 643992 h 682425"/>
                <a:gd name="connsiteX18" fmla="*/ 1016123 w 4404883"/>
                <a:gd name="connsiteY18" fmla="*/ 143042 h 682425"/>
                <a:gd name="connsiteX19" fmla="*/ 769458 w 4404883"/>
                <a:gd name="connsiteY19" fmla="*/ 38448 h 682425"/>
                <a:gd name="connsiteX20" fmla="*/ 506348 w 4404883"/>
                <a:gd name="connsiteY20" fmla="*/ 13676 h 682425"/>
                <a:gd name="connsiteX21" fmla="*/ 2056 w 4404883"/>
                <a:gd name="connsiteY21" fmla="*/ 54963 h 682425"/>
                <a:gd name="connsiteX22" fmla="*/ 2056 w 4404883"/>
                <a:gd name="connsiteY22" fmla="*/ 49458 h 682425"/>
                <a:gd name="connsiteX23" fmla="*/ 4797 w 4404883"/>
                <a:gd name="connsiteY23" fmla="*/ 49458 h 682425"/>
                <a:gd name="connsiteX24" fmla="*/ 21241 w 4404883"/>
                <a:gd name="connsiteY24" fmla="*/ 49458 h 682425"/>
                <a:gd name="connsiteX25" fmla="*/ 385757 w 4404883"/>
                <a:gd name="connsiteY25" fmla="*/ 10923 h 682425"/>
                <a:gd name="connsiteX26" fmla="*/ 393979 w 4404883"/>
                <a:gd name="connsiteY26" fmla="*/ 10923 h 682425"/>
                <a:gd name="connsiteX27" fmla="*/ 605014 w 4404883"/>
                <a:gd name="connsiteY27" fmla="*/ 946 h 682425"/>
                <a:gd name="connsiteX0" fmla="*/ 605014 w 4349824"/>
                <a:gd name="connsiteY0" fmla="*/ 946 h 682425"/>
                <a:gd name="connsiteX1" fmla="*/ 816050 w 4349824"/>
                <a:gd name="connsiteY1" fmla="*/ 38448 h 682425"/>
                <a:gd name="connsiteX2" fmla="*/ 1177825 w 4349824"/>
                <a:gd name="connsiteY2" fmla="*/ 225616 h 682425"/>
                <a:gd name="connsiteX3" fmla="*/ 1520415 w 4349824"/>
                <a:gd name="connsiteY3" fmla="*/ 448566 h 682425"/>
                <a:gd name="connsiteX4" fmla="*/ 1986338 w 4349824"/>
                <a:gd name="connsiteY4" fmla="*/ 652249 h 682425"/>
                <a:gd name="connsiteX5" fmla="*/ 2427594 w 4349824"/>
                <a:gd name="connsiteY5" fmla="*/ 624724 h 682425"/>
                <a:gd name="connsiteX6" fmla="*/ 3214181 w 4349824"/>
                <a:gd name="connsiteY6" fmla="*/ 173319 h 682425"/>
                <a:gd name="connsiteX7" fmla="*/ 3216921 w 4349824"/>
                <a:gd name="connsiteY7" fmla="*/ 170567 h 682425"/>
                <a:gd name="connsiteX8" fmla="*/ 3348476 w 4349824"/>
                <a:gd name="connsiteY8" fmla="*/ 104507 h 682425"/>
                <a:gd name="connsiteX9" fmla="*/ 3918546 w 4349824"/>
                <a:gd name="connsiteY9" fmla="*/ 38448 h 682425"/>
                <a:gd name="connsiteX10" fmla="*/ 4349824 w 4349824"/>
                <a:gd name="connsiteY10" fmla="*/ 178566 h 682425"/>
                <a:gd name="connsiteX11" fmla="*/ 4330039 w 4349824"/>
                <a:gd name="connsiteY11" fmla="*/ 184157 h 682425"/>
                <a:gd name="connsiteX12" fmla="*/ 4137803 w 4349824"/>
                <a:gd name="connsiteY12" fmla="*/ 101755 h 682425"/>
                <a:gd name="connsiteX13" fmla="*/ 3688325 w 4349824"/>
                <a:gd name="connsiteY13" fmla="*/ 43953 h 682425"/>
                <a:gd name="connsiteX14" fmla="*/ 3214181 w 4349824"/>
                <a:gd name="connsiteY14" fmla="*/ 184329 h 682425"/>
                <a:gd name="connsiteX15" fmla="*/ 2575593 w 4349824"/>
                <a:gd name="connsiteY15" fmla="*/ 583437 h 682425"/>
                <a:gd name="connsiteX16" fmla="*/ 1890413 w 4349824"/>
                <a:gd name="connsiteY16" fmla="*/ 643992 h 682425"/>
                <a:gd name="connsiteX17" fmla="*/ 1016123 w 4349824"/>
                <a:gd name="connsiteY17" fmla="*/ 143042 h 682425"/>
                <a:gd name="connsiteX18" fmla="*/ 769458 w 4349824"/>
                <a:gd name="connsiteY18" fmla="*/ 38448 h 682425"/>
                <a:gd name="connsiteX19" fmla="*/ 506348 w 4349824"/>
                <a:gd name="connsiteY19" fmla="*/ 13676 h 682425"/>
                <a:gd name="connsiteX20" fmla="*/ 2056 w 4349824"/>
                <a:gd name="connsiteY20" fmla="*/ 54963 h 682425"/>
                <a:gd name="connsiteX21" fmla="*/ 2056 w 4349824"/>
                <a:gd name="connsiteY21" fmla="*/ 49458 h 682425"/>
                <a:gd name="connsiteX22" fmla="*/ 4797 w 4349824"/>
                <a:gd name="connsiteY22" fmla="*/ 49458 h 682425"/>
                <a:gd name="connsiteX23" fmla="*/ 21241 w 4349824"/>
                <a:gd name="connsiteY23" fmla="*/ 49458 h 682425"/>
                <a:gd name="connsiteX24" fmla="*/ 385757 w 4349824"/>
                <a:gd name="connsiteY24" fmla="*/ 10923 h 682425"/>
                <a:gd name="connsiteX25" fmla="*/ 393979 w 4349824"/>
                <a:gd name="connsiteY25" fmla="*/ 10923 h 682425"/>
                <a:gd name="connsiteX26" fmla="*/ 605014 w 4349824"/>
                <a:gd name="connsiteY26" fmla="*/ 946 h 68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7" name="Freeform 45"/>
            <p:cNvSpPr>
              <a:spLocks/>
            </p:cNvSpPr>
            <p:nvPr/>
          </p:nvSpPr>
          <p:spPr bwMode="auto">
            <a:xfrm rot="3230110">
              <a:off x="4294487" y="30405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45"/>
            <p:cNvSpPr>
              <a:spLocks/>
            </p:cNvSpPr>
            <p:nvPr/>
          </p:nvSpPr>
          <p:spPr bwMode="auto">
            <a:xfrm rot="11310777">
              <a:off x="4106243" y="547734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7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-55664" y="0"/>
            <a:ext cx="1541690" cy="588781"/>
            <a:chOff x="-142846" y="-250538"/>
            <a:chExt cx="4668067" cy="1782764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267104" y="35212"/>
              <a:ext cx="350838" cy="338138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892" y="887700"/>
              <a:ext cx="260350" cy="298450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73117" y="822613"/>
              <a:ext cx="182563" cy="19526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8879" y="390812"/>
              <a:ext cx="360363" cy="373063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44517" y="-250538"/>
              <a:ext cx="750888" cy="585788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58804" y="-112425"/>
              <a:ext cx="657225" cy="44450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22304" y="-10825"/>
              <a:ext cx="452438" cy="327025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87367" y="79662"/>
              <a:ext cx="441325" cy="387350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50842" y="470187"/>
              <a:ext cx="227013" cy="528638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46117" y="443200"/>
              <a:ext cx="241300" cy="485775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08017" y="519400"/>
              <a:ext cx="166688" cy="382588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773142" y="474950"/>
              <a:ext cx="112713" cy="400050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765204" y="852775"/>
              <a:ext cx="223838" cy="219075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-33308" y="470187"/>
              <a:ext cx="173038" cy="382588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920779" y="41562"/>
              <a:ext cx="954088" cy="541338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192242" y="286037"/>
              <a:ext cx="1027113" cy="657225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614517" y="962313"/>
              <a:ext cx="241300" cy="54451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1890742" y="1086138"/>
              <a:ext cx="417513" cy="446088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1868517" y="538450"/>
              <a:ext cx="655638" cy="533400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449542" y="82837"/>
              <a:ext cx="693738" cy="965200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527329" y="11417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2362229" y="1071850"/>
              <a:ext cx="573088" cy="442913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2440017" y="1141700"/>
              <a:ext cx="139700" cy="341313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98767" y="1017875"/>
              <a:ext cx="309563" cy="19526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3232179" y="214600"/>
              <a:ext cx="239713" cy="363538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3702079" y="-40988"/>
              <a:ext cx="417513" cy="514350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2792442" y="628937"/>
              <a:ext cx="1028700" cy="658813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3554442" y="470187"/>
              <a:ext cx="301625" cy="300038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50"/>
            <p:cNvSpPr>
              <a:spLocks/>
            </p:cNvSpPr>
            <p:nvPr/>
          </p:nvSpPr>
          <p:spPr bwMode="auto">
            <a:xfrm>
              <a:off x="3795742" y="752763"/>
              <a:ext cx="211138" cy="212725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65"/>
            <p:cNvSpPr>
              <a:spLocks/>
            </p:cNvSpPr>
            <p:nvPr/>
          </p:nvSpPr>
          <p:spPr bwMode="auto">
            <a:xfrm>
              <a:off x="-142846" y="-69563"/>
              <a:ext cx="457200" cy="561975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任意多边形 38"/>
            <p:cNvSpPr>
              <a:spLocks/>
            </p:cNvSpPr>
            <p:nvPr/>
          </p:nvSpPr>
          <p:spPr bwMode="auto">
            <a:xfrm>
              <a:off x="-26273" y="434082"/>
              <a:ext cx="4349824" cy="682425"/>
            </a:xfrm>
            <a:custGeom>
              <a:avLst/>
              <a:gdLst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404883 w 4404883"/>
                <a:gd name="connsiteY12" fmla="*/ 226059 h 682425"/>
                <a:gd name="connsiteX13" fmla="*/ 4330039 w 4404883"/>
                <a:gd name="connsiteY13" fmla="*/ 184157 h 682425"/>
                <a:gd name="connsiteX14" fmla="*/ 4137803 w 4404883"/>
                <a:gd name="connsiteY14" fmla="*/ 101755 h 682425"/>
                <a:gd name="connsiteX15" fmla="*/ 3688325 w 4404883"/>
                <a:gd name="connsiteY15" fmla="*/ 43953 h 682425"/>
                <a:gd name="connsiteX16" fmla="*/ 3214181 w 4404883"/>
                <a:gd name="connsiteY16" fmla="*/ 184329 h 682425"/>
                <a:gd name="connsiteX17" fmla="*/ 2575593 w 4404883"/>
                <a:gd name="connsiteY17" fmla="*/ 583437 h 682425"/>
                <a:gd name="connsiteX18" fmla="*/ 1890413 w 4404883"/>
                <a:gd name="connsiteY18" fmla="*/ 643992 h 682425"/>
                <a:gd name="connsiteX19" fmla="*/ 1016123 w 4404883"/>
                <a:gd name="connsiteY19" fmla="*/ 143042 h 682425"/>
                <a:gd name="connsiteX20" fmla="*/ 769458 w 4404883"/>
                <a:gd name="connsiteY20" fmla="*/ 38448 h 682425"/>
                <a:gd name="connsiteX21" fmla="*/ 506348 w 4404883"/>
                <a:gd name="connsiteY21" fmla="*/ 13676 h 682425"/>
                <a:gd name="connsiteX22" fmla="*/ 2056 w 4404883"/>
                <a:gd name="connsiteY22" fmla="*/ 54963 h 682425"/>
                <a:gd name="connsiteX23" fmla="*/ 2056 w 4404883"/>
                <a:gd name="connsiteY23" fmla="*/ 49458 h 682425"/>
                <a:gd name="connsiteX24" fmla="*/ 4797 w 4404883"/>
                <a:gd name="connsiteY24" fmla="*/ 49458 h 682425"/>
                <a:gd name="connsiteX25" fmla="*/ 21241 w 4404883"/>
                <a:gd name="connsiteY25" fmla="*/ 49458 h 682425"/>
                <a:gd name="connsiteX26" fmla="*/ 385757 w 4404883"/>
                <a:gd name="connsiteY26" fmla="*/ 10923 h 682425"/>
                <a:gd name="connsiteX27" fmla="*/ 393979 w 4404883"/>
                <a:gd name="connsiteY27" fmla="*/ 10923 h 682425"/>
                <a:gd name="connsiteX28" fmla="*/ 605014 w 4404883"/>
                <a:gd name="connsiteY28" fmla="*/ 946 h 682425"/>
                <a:gd name="connsiteX0" fmla="*/ 605014 w 4404883"/>
                <a:gd name="connsiteY0" fmla="*/ 946 h 682425"/>
                <a:gd name="connsiteX1" fmla="*/ 816050 w 4404883"/>
                <a:gd name="connsiteY1" fmla="*/ 38448 h 682425"/>
                <a:gd name="connsiteX2" fmla="*/ 1177825 w 4404883"/>
                <a:gd name="connsiteY2" fmla="*/ 225616 h 682425"/>
                <a:gd name="connsiteX3" fmla="*/ 1520415 w 4404883"/>
                <a:gd name="connsiteY3" fmla="*/ 448566 h 682425"/>
                <a:gd name="connsiteX4" fmla="*/ 1986338 w 4404883"/>
                <a:gd name="connsiteY4" fmla="*/ 652249 h 682425"/>
                <a:gd name="connsiteX5" fmla="*/ 2427594 w 4404883"/>
                <a:gd name="connsiteY5" fmla="*/ 624724 h 682425"/>
                <a:gd name="connsiteX6" fmla="*/ 3214181 w 4404883"/>
                <a:gd name="connsiteY6" fmla="*/ 173319 h 682425"/>
                <a:gd name="connsiteX7" fmla="*/ 3216921 w 4404883"/>
                <a:gd name="connsiteY7" fmla="*/ 170567 h 682425"/>
                <a:gd name="connsiteX8" fmla="*/ 3348476 w 4404883"/>
                <a:gd name="connsiteY8" fmla="*/ 104507 h 682425"/>
                <a:gd name="connsiteX9" fmla="*/ 3918546 w 4404883"/>
                <a:gd name="connsiteY9" fmla="*/ 38448 h 682425"/>
                <a:gd name="connsiteX10" fmla="*/ 4349824 w 4404883"/>
                <a:gd name="connsiteY10" fmla="*/ 178566 h 682425"/>
                <a:gd name="connsiteX11" fmla="*/ 4404883 w 4404883"/>
                <a:gd name="connsiteY11" fmla="*/ 209367 h 682425"/>
                <a:gd name="connsiteX12" fmla="*/ 4330039 w 4404883"/>
                <a:gd name="connsiteY12" fmla="*/ 184157 h 682425"/>
                <a:gd name="connsiteX13" fmla="*/ 4137803 w 4404883"/>
                <a:gd name="connsiteY13" fmla="*/ 101755 h 682425"/>
                <a:gd name="connsiteX14" fmla="*/ 3688325 w 4404883"/>
                <a:gd name="connsiteY14" fmla="*/ 43953 h 682425"/>
                <a:gd name="connsiteX15" fmla="*/ 3214181 w 4404883"/>
                <a:gd name="connsiteY15" fmla="*/ 184329 h 682425"/>
                <a:gd name="connsiteX16" fmla="*/ 2575593 w 4404883"/>
                <a:gd name="connsiteY16" fmla="*/ 583437 h 682425"/>
                <a:gd name="connsiteX17" fmla="*/ 1890413 w 4404883"/>
                <a:gd name="connsiteY17" fmla="*/ 643992 h 682425"/>
                <a:gd name="connsiteX18" fmla="*/ 1016123 w 4404883"/>
                <a:gd name="connsiteY18" fmla="*/ 143042 h 682425"/>
                <a:gd name="connsiteX19" fmla="*/ 769458 w 4404883"/>
                <a:gd name="connsiteY19" fmla="*/ 38448 h 682425"/>
                <a:gd name="connsiteX20" fmla="*/ 506348 w 4404883"/>
                <a:gd name="connsiteY20" fmla="*/ 13676 h 682425"/>
                <a:gd name="connsiteX21" fmla="*/ 2056 w 4404883"/>
                <a:gd name="connsiteY21" fmla="*/ 54963 h 682425"/>
                <a:gd name="connsiteX22" fmla="*/ 2056 w 4404883"/>
                <a:gd name="connsiteY22" fmla="*/ 49458 h 682425"/>
                <a:gd name="connsiteX23" fmla="*/ 4797 w 4404883"/>
                <a:gd name="connsiteY23" fmla="*/ 49458 h 682425"/>
                <a:gd name="connsiteX24" fmla="*/ 21241 w 4404883"/>
                <a:gd name="connsiteY24" fmla="*/ 49458 h 682425"/>
                <a:gd name="connsiteX25" fmla="*/ 385757 w 4404883"/>
                <a:gd name="connsiteY25" fmla="*/ 10923 h 682425"/>
                <a:gd name="connsiteX26" fmla="*/ 393979 w 4404883"/>
                <a:gd name="connsiteY26" fmla="*/ 10923 h 682425"/>
                <a:gd name="connsiteX27" fmla="*/ 605014 w 4404883"/>
                <a:gd name="connsiteY27" fmla="*/ 946 h 682425"/>
                <a:gd name="connsiteX0" fmla="*/ 605014 w 4349824"/>
                <a:gd name="connsiteY0" fmla="*/ 946 h 682425"/>
                <a:gd name="connsiteX1" fmla="*/ 816050 w 4349824"/>
                <a:gd name="connsiteY1" fmla="*/ 38448 h 682425"/>
                <a:gd name="connsiteX2" fmla="*/ 1177825 w 4349824"/>
                <a:gd name="connsiteY2" fmla="*/ 225616 h 682425"/>
                <a:gd name="connsiteX3" fmla="*/ 1520415 w 4349824"/>
                <a:gd name="connsiteY3" fmla="*/ 448566 h 682425"/>
                <a:gd name="connsiteX4" fmla="*/ 1986338 w 4349824"/>
                <a:gd name="connsiteY4" fmla="*/ 652249 h 682425"/>
                <a:gd name="connsiteX5" fmla="*/ 2427594 w 4349824"/>
                <a:gd name="connsiteY5" fmla="*/ 624724 h 682425"/>
                <a:gd name="connsiteX6" fmla="*/ 3214181 w 4349824"/>
                <a:gd name="connsiteY6" fmla="*/ 173319 h 682425"/>
                <a:gd name="connsiteX7" fmla="*/ 3216921 w 4349824"/>
                <a:gd name="connsiteY7" fmla="*/ 170567 h 682425"/>
                <a:gd name="connsiteX8" fmla="*/ 3348476 w 4349824"/>
                <a:gd name="connsiteY8" fmla="*/ 104507 h 682425"/>
                <a:gd name="connsiteX9" fmla="*/ 3918546 w 4349824"/>
                <a:gd name="connsiteY9" fmla="*/ 38448 h 682425"/>
                <a:gd name="connsiteX10" fmla="*/ 4349824 w 4349824"/>
                <a:gd name="connsiteY10" fmla="*/ 178566 h 682425"/>
                <a:gd name="connsiteX11" fmla="*/ 4330039 w 4349824"/>
                <a:gd name="connsiteY11" fmla="*/ 184157 h 682425"/>
                <a:gd name="connsiteX12" fmla="*/ 4137803 w 4349824"/>
                <a:gd name="connsiteY12" fmla="*/ 101755 h 682425"/>
                <a:gd name="connsiteX13" fmla="*/ 3688325 w 4349824"/>
                <a:gd name="connsiteY13" fmla="*/ 43953 h 682425"/>
                <a:gd name="connsiteX14" fmla="*/ 3214181 w 4349824"/>
                <a:gd name="connsiteY14" fmla="*/ 184329 h 682425"/>
                <a:gd name="connsiteX15" fmla="*/ 2575593 w 4349824"/>
                <a:gd name="connsiteY15" fmla="*/ 583437 h 682425"/>
                <a:gd name="connsiteX16" fmla="*/ 1890413 w 4349824"/>
                <a:gd name="connsiteY16" fmla="*/ 643992 h 682425"/>
                <a:gd name="connsiteX17" fmla="*/ 1016123 w 4349824"/>
                <a:gd name="connsiteY17" fmla="*/ 143042 h 682425"/>
                <a:gd name="connsiteX18" fmla="*/ 769458 w 4349824"/>
                <a:gd name="connsiteY18" fmla="*/ 38448 h 682425"/>
                <a:gd name="connsiteX19" fmla="*/ 506348 w 4349824"/>
                <a:gd name="connsiteY19" fmla="*/ 13676 h 682425"/>
                <a:gd name="connsiteX20" fmla="*/ 2056 w 4349824"/>
                <a:gd name="connsiteY20" fmla="*/ 54963 h 682425"/>
                <a:gd name="connsiteX21" fmla="*/ 2056 w 4349824"/>
                <a:gd name="connsiteY21" fmla="*/ 49458 h 682425"/>
                <a:gd name="connsiteX22" fmla="*/ 4797 w 4349824"/>
                <a:gd name="connsiteY22" fmla="*/ 49458 h 682425"/>
                <a:gd name="connsiteX23" fmla="*/ 21241 w 4349824"/>
                <a:gd name="connsiteY23" fmla="*/ 49458 h 682425"/>
                <a:gd name="connsiteX24" fmla="*/ 385757 w 4349824"/>
                <a:gd name="connsiteY24" fmla="*/ 10923 h 682425"/>
                <a:gd name="connsiteX25" fmla="*/ 393979 w 4349824"/>
                <a:gd name="connsiteY25" fmla="*/ 10923 h 682425"/>
                <a:gd name="connsiteX26" fmla="*/ 605014 w 4349824"/>
                <a:gd name="connsiteY26" fmla="*/ 946 h 68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49824" h="682425">
                  <a:moveTo>
                    <a:pt x="605014" y="946"/>
                  </a:moveTo>
                  <a:cubicBezTo>
                    <a:pt x="675588" y="4042"/>
                    <a:pt x="746162" y="15052"/>
                    <a:pt x="816050" y="38448"/>
                  </a:cubicBezTo>
                  <a:cubicBezTo>
                    <a:pt x="944864" y="79735"/>
                    <a:pt x="1065456" y="151299"/>
                    <a:pt x="1177825" y="225616"/>
                  </a:cubicBezTo>
                  <a:cubicBezTo>
                    <a:pt x="1292935" y="297180"/>
                    <a:pt x="1405305" y="374250"/>
                    <a:pt x="1520415" y="448566"/>
                  </a:cubicBezTo>
                  <a:cubicBezTo>
                    <a:pt x="1665673" y="536645"/>
                    <a:pt x="1816413" y="621972"/>
                    <a:pt x="1986338" y="652249"/>
                  </a:cubicBezTo>
                  <a:cubicBezTo>
                    <a:pt x="2134336" y="682526"/>
                    <a:pt x="2282336" y="671516"/>
                    <a:pt x="2427594" y="624724"/>
                  </a:cubicBezTo>
                  <a:cubicBezTo>
                    <a:pt x="2718110" y="533893"/>
                    <a:pt x="2962034" y="335715"/>
                    <a:pt x="3214181" y="173319"/>
                  </a:cubicBezTo>
                  <a:lnTo>
                    <a:pt x="3216921" y="170567"/>
                  </a:lnTo>
                  <a:cubicBezTo>
                    <a:pt x="3258032" y="145794"/>
                    <a:pt x="3301884" y="118270"/>
                    <a:pt x="3348476" y="104507"/>
                  </a:cubicBezTo>
                  <a:cubicBezTo>
                    <a:pt x="3526623" y="30191"/>
                    <a:pt x="3723955" y="16428"/>
                    <a:pt x="3918546" y="38448"/>
                  </a:cubicBezTo>
                  <a:cubicBezTo>
                    <a:pt x="4072711" y="54963"/>
                    <a:pt x="4214544" y="108636"/>
                    <a:pt x="4349824" y="178566"/>
                  </a:cubicBezTo>
                  <a:lnTo>
                    <a:pt x="4330039" y="184157"/>
                  </a:lnTo>
                  <a:cubicBezTo>
                    <a:pt x="4267988" y="152676"/>
                    <a:pt x="4204266" y="124463"/>
                    <a:pt x="4137803" y="101755"/>
                  </a:cubicBezTo>
                  <a:cubicBezTo>
                    <a:pt x="3995286" y="52210"/>
                    <a:pt x="3839065" y="35696"/>
                    <a:pt x="3688325" y="43953"/>
                  </a:cubicBezTo>
                  <a:cubicBezTo>
                    <a:pt x="3521141" y="52210"/>
                    <a:pt x="3356698" y="96250"/>
                    <a:pt x="3214181" y="184329"/>
                  </a:cubicBezTo>
                  <a:cubicBezTo>
                    <a:pt x="3005886" y="324705"/>
                    <a:pt x="2805813" y="481596"/>
                    <a:pt x="2575593" y="583437"/>
                  </a:cubicBezTo>
                  <a:cubicBezTo>
                    <a:pt x="2359076" y="682526"/>
                    <a:pt x="2120633" y="715556"/>
                    <a:pt x="1890413" y="643992"/>
                  </a:cubicBezTo>
                  <a:cubicBezTo>
                    <a:pt x="1567007" y="544903"/>
                    <a:pt x="1309380" y="302685"/>
                    <a:pt x="1016123" y="143042"/>
                  </a:cubicBezTo>
                  <a:cubicBezTo>
                    <a:pt x="936642" y="101755"/>
                    <a:pt x="857161" y="60468"/>
                    <a:pt x="769458" y="38448"/>
                  </a:cubicBezTo>
                  <a:cubicBezTo>
                    <a:pt x="684495" y="16428"/>
                    <a:pt x="596792" y="10923"/>
                    <a:pt x="506348" y="13676"/>
                  </a:cubicBezTo>
                  <a:cubicBezTo>
                    <a:pt x="339164" y="21933"/>
                    <a:pt x="171981" y="54963"/>
                    <a:pt x="2056" y="54963"/>
                  </a:cubicBezTo>
                  <a:cubicBezTo>
                    <a:pt x="-685" y="54963"/>
                    <a:pt x="-685" y="49458"/>
                    <a:pt x="2056" y="49458"/>
                  </a:cubicBezTo>
                  <a:lnTo>
                    <a:pt x="4797" y="49458"/>
                  </a:lnTo>
                  <a:lnTo>
                    <a:pt x="21241" y="49458"/>
                  </a:lnTo>
                  <a:cubicBezTo>
                    <a:pt x="144573" y="43953"/>
                    <a:pt x="265165" y="24686"/>
                    <a:pt x="385757" y="10923"/>
                  </a:cubicBezTo>
                  <a:lnTo>
                    <a:pt x="393979" y="10923"/>
                  </a:lnTo>
                  <a:cubicBezTo>
                    <a:pt x="463867" y="2666"/>
                    <a:pt x="534441" y="-2151"/>
                    <a:pt x="605014" y="946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 rot="3230110">
              <a:off x="4294487" y="304051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auto">
            <a:xfrm rot="11310777">
              <a:off x="4106243" y="547734"/>
              <a:ext cx="135547" cy="325921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>
            <a:off x="7188456" y="4355253"/>
            <a:ext cx="1955544" cy="788247"/>
            <a:chOff x="2139509" y="1743868"/>
            <a:chExt cx="4107744" cy="1655763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 flipH="1">
              <a:off x="3503171" y="2353468"/>
              <a:ext cx="347663" cy="338138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 flipH="1">
              <a:off x="2139509" y="1970880"/>
              <a:ext cx="381000" cy="493713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 flipH="1">
              <a:off x="4409633" y="2631281"/>
              <a:ext cx="392113" cy="484188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 flipH="1">
              <a:off x="5435158" y="2859881"/>
              <a:ext cx="795338" cy="53975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 flipH="1">
              <a:off x="5127183" y="2059780"/>
              <a:ext cx="858838" cy="676275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 flipH="1">
              <a:off x="4404871" y="1767680"/>
              <a:ext cx="695325" cy="396875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 flipH="1">
              <a:off x="4549334" y="1883568"/>
              <a:ext cx="485775" cy="292100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 flipH="1">
              <a:off x="3033271" y="2169318"/>
              <a:ext cx="693738" cy="965200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 flipH="1">
              <a:off x="3647634" y="2150268"/>
              <a:ext cx="241300" cy="363538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 flipH="1">
              <a:off x="3844484" y="2274093"/>
              <a:ext cx="730250" cy="911225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 flipH="1">
              <a:off x="4515996" y="2491581"/>
              <a:ext cx="546100" cy="498475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 flipH="1">
              <a:off x="4636646" y="2458243"/>
              <a:ext cx="307975" cy="201613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 flipH="1">
              <a:off x="4843021" y="2683668"/>
              <a:ext cx="142875" cy="341313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 flipH="1">
              <a:off x="2636396" y="2543968"/>
              <a:ext cx="392113" cy="569913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 flipH="1">
              <a:off x="3142808" y="1804193"/>
              <a:ext cx="230188" cy="236538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 flipH="1">
              <a:off x="3293621" y="1886743"/>
              <a:ext cx="527050" cy="279400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 flipH="1">
              <a:off x="3866708" y="1743868"/>
              <a:ext cx="417513" cy="44450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 flipH="1">
              <a:off x="5506596" y="2859881"/>
              <a:ext cx="703263" cy="387350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 flipH="1">
              <a:off x="5651058" y="2848768"/>
              <a:ext cx="490538" cy="277813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 flipH="1">
              <a:off x="5012883" y="2604293"/>
              <a:ext cx="468313" cy="409575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 flipH="1">
              <a:off x="2569721" y="1756568"/>
              <a:ext cx="1054100" cy="588963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任意多边形 63"/>
            <p:cNvSpPr>
              <a:spLocks/>
            </p:cNvSpPr>
            <p:nvPr/>
          </p:nvSpPr>
          <p:spPr bwMode="auto">
            <a:xfrm flipH="1">
              <a:off x="2279515" y="2151412"/>
              <a:ext cx="3967738" cy="601386"/>
            </a:xfrm>
            <a:custGeom>
              <a:avLst/>
              <a:gdLst>
                <a:gd name="connsiteX0" fmla="*/ 3967738 w 3967738"/>
                <a:gd name="connsiteY0" fmla="*/ 521937 h 601386"/>
                <a:gd name="connsiteX1" fmla="*/ 3926548 w 3967738"/>
                <a:gd name="connsiteY1" fmla="*/ 522431 h 601386"/>
                <a:gd name="connsiteX2" fmla="*/ 3936569 w 3967738"/>
                <a:gd name="connsiteY2" fmla="*/ 524836 h 601386"/>
                <a:gd name="connsiteX3" fmla="*/ 2324394 w 3967738"/>
                <a:gd name="connsiteY3" fmla="*/ 597 h 601386"/>
                <a:gd name="connsiteX4" fmla="*/ 2224728 w 3967738"/>
                <a:gd name="connsiteY4" fmla="*/ 1214 h 601386"/>
                <a:gd name="connsiteX5" fmla="*/ 2092403 w 3967738"/>
                <a:gd name="connsiteY5" fmla="*/ 12310 h 601386"/>
                <a:gd name="connsiteX6" fmla="*/ 1640184 w 3967738"/>
                <a:gd name="connsiteY6" fmla="*/ 119657 h 601386"/>
                <a:gd name="connsiteX7" fmla="*/ 1261964 w 3967738"/>
                <a:gd name="connsiteY7" fmla="*/ 290310 h 601386"/>
                <a:gd name="connsiteX8" fmla="*/ 1256483 w 3967738"/>
                <a:gd name="connsiteY8" fmla="*/ 290310 h 601386"/>
                <a:gd name="connsiteX9" fmla="*/ 294490 w 3967738"/>
                <a:gd name="connsiteY9" fmla="*/ 576567 h 601386"/>
                <a:gd name="connsiteX10" fmla="*/ 91890 w 3967738"/>
                <a:gd name="connsiteY10" fmla="*/ 524270 h 601386"/>
                <a:gd name="connsiteX11" fmla="*/ 0 w 3967738"/>
                <a:gd name="connsiteY11" fmla="*/ 486802 h 601386"/>
                <a:gd name="connsiteX12" fmla="*/ 0 w 3967738"/>
                <a:gd name="connsiteY12" fmla="*/ 500852 h 601386"/>
                <a:gd name="connsiteX13" fmla="*/ 77716 w 3967738"/>
                <a:gd name="connsiteY13" fmla="*/ 534635 h 601386"/>
                <a:gd name="connsiteX14" fmla="*/ 554858 w 3967738"/>
                <a:gd name="connsiteY14" fmla="*/ 593082 h 601386"/>
                <a:gd name="connsiteX15" fmla="*/ 1248261 w 3967738"/>
                <a:gd name="connsiteY15" fmla="*/ 306825 h 601386"/>
                <a:gd name="connsiteX16" fmla="*/ 1725146 w 3967738"/>
                <a:gd name="connsiteY16" fmla="*/ 108647 h 601386"/>
                <a:gd name="connsiteX17" fmla="*/ 2265068 w 3967738"/>
                <a:gd name="connsiteY17" fmla="*/ 15063 h 601386"/>
                <a:gd name="connsiteX18" fmla="*/ 2788546 w 3967738"/>
                <a:gd name="connsiteY18" fmla="*/ 125161 h 601386"/>
                <a:gd name="connsiteX19" fmla="*/ 3210617 w 3967738"/>
                <a:gd name="connsiteY19" fmla="*/ 345359 h 601386"/>
                <a:gd name="connsiteX20" fmla="*/ 3396815 w 3967738"/>
                <a:gd name="connsiteY20" fmla="*/ 433438 h 601386"/>
                <a:gd name="connsiteX21" fmla="*/ 3539265 w 3967738"/>
                <a:gd name="connsiteY21" fmla="*/ 481084 h 601386"/>
                <a:gd name="connsiteX22" fmla="*/ 3542119 w 3967738"/>
                <a:gd name="connsiteY22" fmla="*/ 466814 h 601386"/>
                <a:gd name="connsiteX23" fmla="*/ 3484689 w 3967738"/>
                <a:gd name="connsiteY23" fmla="*/ 449953 h 601386"/>
                <a:gd name="connsiteX24" fmla="*/ 3051655 w 3967738"/>
                <a:gd name="connsiteY24" fmla="*/ 240765 h 601386"/>
                <a:gd name="connsiteX25" fmla="*/ 2618621 w 3967738"/>
                <a:gd name="connsiteY25" fmla="*/ 45340 h 601386"/>
                <a:gd name="connsiteX26" fmla="*/ 2324394 w 3967738"/>
                <a:gd name="connsiteY26" fmla="*/ 597 h 60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7738" h="601386">
                  <a:moveTo>
                    <a:pt x="3967738" y="521937"/>
                  </a:moveTo>
                  <a:lnTo>
                    <a:pt x="3926548" y="522431"/>
                  </a:lnTo>
                  <a:lnTo>
                    <a:pt x="3936569" y="524836"/>
                  </a:lnTo>
                  <a:close/>
                  <a:moveTo>
                    <a:pt x="2324394" y="597"/>
                  </a:moveTo>
                  <a:cubicBezTo>
                    <a:pt x="2291196" y="-383"/>
                    <a:pt x="2257938" y="-141"/>
                    <a:pt x="2224728" y="1214"/>
                  </a:cubicBezTo>
                  <a:cubicBezTo>
                    <a:pt x="2180448" y="3021"/>
                    <a:pt x="2136254" y="6805"/>
                    <a:pt x="2092403" y="12310"/>
                  </a:cubicBezTo>
                  <a:cubicBezTo>
                    <a:pt x="1938922" y="31577"/>
                    <a:pt x="1785442" y="70112"/>
                    <a:pt x="1640184" y="119657"/>
                  </a:cubicBezTo>
                  <a:cubicBezTo>
                    <a:pt x="1511370" y="166449"/>
                    <a:pt x="1379815" y="218746"/>
                    <a:pt x="1261964" y="290310"/>
                  </a:cubicBezTo>
                  <a:cubicBezTo>
                    <a:pt x="1261964" y="290310"/>
                    <a:pt x="1259224" y="290310"/>
                    <a:pt x="1256483" y="290310"/>
                  </a:cubicBezTo>
                  <a:cubicBezTo>
                    <a:pt x="960485" y="447201"/>
                    <a:pt x="645302" y="628864"/>
                    <a:pt x="294490" y="576567"/>
                  </a:cubicBezTo>
                  <a:cubicBezTo>
                    <a:pt x="224601" y="566245"/>
                    <a:pt x="157282" y="548010"/>
                    <a:pt x="91890" y="524270"/>
                  </a:cubicBezTo>
                  <a:lnTo>
                    <a:pt x="0" y="486802"/>
                  </a:lnTo>
                  <a:lnTo>
                    <a:pt x="0" y="500852"/>
                  </a:lnTo>
                  <a:lnTo>
                    <a:pt x="77716" y="534635"/>
                  </a:lnTo>
                  <a:cubicBezTo>
                    <a:pt x="230596" y="590501"/>
                    <a:pt x="390414" y="615790"/>
                    <a:pt x="554858" y="593082"/>
                  </a:cubicBezTo>
                  <a:cubicBezTo>
                    <a:pt x="804264" y="557300"/>
                    <a:pt x="1034485" y="433438"/>
                    <a:pt x="1248261" y="306825"/>
                  </a:cubicBezTo>
                  <a:cubicBezTo>
                    <a:pt x="1404482" y="229755"/>
                    <a:pt x="1557962" y="160944"/>
                    <a:pt x="1725146" y="108647"/>
                  </a:cubicBezTo>
                  <a:cubicBezTo>
                    <a:pt x="1900552" y="56350"/>
                    <a:pt x="2081440" y="17815"/>
                    <a:pt x="2265068" y="15063"/>
                  </a:cubicBezTo>
                  <a:cubicBezTo>
                    <a:pt x="2445956" y="12310"/>
                    <a:pt x="2624103" y="53597"/>
                    <a:pt x="2788546" y="125161"/>
                  </a:cubicBezTo>
                  <a:cubicBezTo>
                    <a:pt x="2933804" y="188468"/>
                    <a:pt x="3070840" y="271043"/>
                    <a:pt x="3210617" y="345359"/>
                  </a:cubicBezTo>
                  <a:cubicBezTo>
                    <a:pt x="3270913" y="377701"/>
                    <a:pt x="3333093" y="407462"/>
                    <a:pt x="3396815" y="433438"/>
                  </a:cubicBezTo>
                  <a:lnTo>
                    <a:pt x="3539265" y="481084"/>
                  </a:lnTo>
                  <a:lnTo>
                    <a:pt x="3542119" y="466814"/>
                  </a:lnTo>
                  <a:lnTo>
                    <a:pt x="3484689" y="449953"/>
                  </a:lnTo>
                  <a:cubicBezTo>
                    <a:pt x="3331209" y="400409"/>
                    <a:pt x="3191432" y="317835"/>
                    <a:pt x="3051655" y="240765"/>
                  </a:cubicBezTo>
                  <a:cubicBezTo>
                    <a:pt x="2911878" y="163696"/>
                    <a:pt x="2772102" y="92132"/>
                    <a:pt x="2618621" y="45340"/>
                  </a:cubicBezTo>
                  <a:cubicBezTo>
                    <a:pt x="2523038" y="17472"/>
                    <a:pt x="2423987" y="3537"/>
                    <a:pt x="2324394" y="597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 flipH="1">
              <a:off x="5798696" y="2694781"/>
              <a:ext cx="304800" cy="333375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 flipH="1">
              <a:off x="4696971" y="1980405"/>
              <a:ext cx="493713" cy="57150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 flipH="1">
              <a:off x="2584009" y="2062955"/>
              <a:ext cx="139700" cy="342900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 flipH="1">
              <a:off x="2258571" y="2108993"/>
              <a:ext cx="555625" cy="530225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79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55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0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89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76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AF5-EF36-4F21-887F-7A877F937721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B4AC-B2A5-48F4-A5C5-DC31374EFE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06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9AF5-EF36-4F21-887F-7A877F937721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B4AC-B2A5-48F4-A5C5-DC31374EFE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93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5"/>
          <p:cNvSpPr txBox="1">
            <a:spLocks noChangeArrowheads="1"/>
          </p:cNvSpPr>
          <p:nvPr/>
        </p:nvSpPr>
        <p:spPr bwMode="auto">
          <a:xfrm>
            <a:off x="1199458" y="2111139"/>
            <a:ext cx="6840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Chinese Marriage Customs</a:t>
            </a:r>
            <a:endParaRPr lang="zh-CN" altLang="en-US" sz="40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8" name="文本框 8"/>
          <p:cNvSpPr txBox="1">
            <a:spLocks noChangeArrowheads="1"/>
          </p:cNvSpPr>
          <p:nvPr/>
        </p:nvSpPr>
        <p:spPr bwMode="auto">
          <a:xfrm>
            <a:off x="3494643" y="3032033"/>
            <a:ext cx="1250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 Yiqiang</a:t>
            </a:r>
            <a:endParaRPr lang="zh-CN" altLang="en-US" sz="1600" b="1" dirty="0">
              <a:solidFill>
                <a:srgbClr val="B2874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08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914987" y="1991069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ea typeface="微软雅黑"/>
              </a:rPr>
              <a:t>添加标题文字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869C740-B944-971C-9212-2ABB5B421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61" y="-14605"/>
            <a:ext cx="3483897" cy="514980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860D66F-0966-8EFF-AACE-F4C7F06C2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86" y="2065816"/>
            <a:ext cx="3789814" cy="306938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5385011-D39A-F8AF-D41E-CD01C193F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t="25879" r="-347" b="1045"/>
          <a:stretch/>
        </p:blipFill>
        <p:spPr>
          <a:xfrm>
            <a:off x="5348130" y="-14605"/>
            <a:ext cx="3795870" cy="2080421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F02E5199-13D3-C66D-9D59-763E93B0C271}"/>
              </a:ext>
            </a:extLst>
          </p:cNvPr>
          <p:cNvSpPr/>
          <p:nvPr/>
        </p:nvSpPr>
        <p:spPr>
          <a:xfrm>
            <a:off x="-174946" y="539918"/>
            <a:ext cx="2225621" cy="1311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altLang="zh-CN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raditional wedding</a:t>
            </a:r>
            <a:endParaRPr lang="zh-CN" altLang="en-US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8F06B3-8109-038E-B8CF-C71020184A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121"/>
            <a:ext cx="1876612" cy="12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5" name="椭圆 4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489376" y="2299858"/>
            <a:ext cx="26618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ea typeface="微软雅黑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89376" y="210828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/>
              </a:rPr>
              <a:t>添加标题文字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5489376" y="2779973"/>
            <a:ext cx="26618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ea typeface="微软雅黑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89376" y="3270784"/>
            <a:ext cx="26618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  <a:ea typeface="微软雅黑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chemeClr val="bg1"/>
              </a:solidFill>
              <a:ea typeface="微软雅黑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45A03A3-F57D-2145-073A-61C7583FF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8" b="99070" l="1243" r="99303">
                        <a14:foregroundMark x1="2455" y1="3678" x2="25614" y2="53840"/>
                        <a14:foregroundMark x1="25614" y1="53840" x2="36223" y2="85247"/>
                        <a14:foregroundMark x1="36223" y1="85247" x2="43195" y2="95311"/>
                        <a14:foregroundMark x1="43195" y1="95311" x2="43437" y2="95311"/>
                        <a14:foregroundMark x1="9609" y1="33711" x2="14792" y2="93614"/>
                        <a14:foregroundMark x1="3122" y1="7437" x2="69597" y2="17785"/>
                        <a14:foregroundMark x1="4122" y1="2870" x2="79479" y2="12247"/>
                        <a14:foregroundMark x1="79479" y1="12247" x2="91482" y2="8488"/>
                        <a14:foregroundMark x1="91482" y1="8488" x2="95089" y2="46928"/>
                        <a14:foregroundMark x1="94604" y1="52142" x2="91967" y2="79345"/>
                        <a14:foregroundMark x1="91967" y1="79345" x2="91967" y2="79345"/>
                        <a14:foregroundMark x1="91967" y1="60267" x2="82843" y2="91876"/>
                        <a14:foregroundMark x1="82843" y1="91876" x2="82843" y2="91876"/>
                        <a14:foregroundMark x1="43134" y1="81690" x2="45893" y2="81690"/>
                        <a14:foregroundMark x1="43134" y1="81811" x2="62534" y2="77405"/>
                        <a14:foregroundMark x1="62534" y1="77405" x2="62534" y2="77405"/>
                        <a14:foregroundMark x1="1364" y1="73080" x2="9215" y2="77122"/>
                        <a14:foregroundMark x1="9215" y1="77122" x2="9215" y2="77122"/>
                        <a14:foregroundMark x1="1273" y1="26152" x2="7548" y2="49919"/>
                        <a14:foregroundMark x1="7548" y1="49919" x2="7548" y2="49919"/>
                        <a14:foregroundMark x1="3122" y1="27041" x2="3243" y2="44826"/>
                        <a14:foregroundMark x1="3243" y1="44826" x2="3243" y2="44826"/>
                        <a14:foregroundMark x1="8639" y1="4850" x2="64898" y2="3921"/>
                        <a14:foregroundMark x1="64898" y1="3921" x2="64898" y2="3921"/>
                        <a14:foregroundMark x1="83146" y1="3800" x2="96878" y2="6669"/>
                        <a14:foregroundMark x1="62170" y1="67704" x2="72840" y2="75182"/>
                        <a14:foregroundMark x1="1970" y1="1698" x2="35011" y2="1011"/>
                        <a14:foregroundMark x1="35011" y1="1011" x2="73446" y2="1576"/>
                        <a14:foregroundMark x1="73446" y1="1576" x2="84995" y2="1132"/>
                        <a14:foregroundMark x1="84995" y1="1132" x2="93968" y2="1738"/>
                        <a14:foregroundMark x1="93968" y1="1738" x2="96757" y2="10469"/>
                        <a14:foregroundMark x1="99303" y1="4568" x2="97242" y2="96079"/>
                        <a14:foregroundMark x1="8336" y1="91108" x2="73234" y2="85085"/>
                        <a14:foregroundMark x1="3122" y1="98181" x2="79418" y2="94503"/>
                        <a14:foregroundMark x1="50591" y1="55699" x2="46954" y2="52668"/>
                        <a14:foregroundMark x1="97363" y1="97898" x2="97363" y2="97898"/>
                        <a14:foregroundMark x1="98909" y1="95675" x2="98030" y2="99070"/>
                        <a14:foregroundMark x1="86966" y1="99070" x2="87360" y2="99070"/>
                        <a14:foregroundMark x1="37345" y1="53476" x2="37557" y2="52304"/>
                        <a14:foregroundMark x1="36678" y1="55053" x2="32343" y2="53840"/>
                        <a14:backgroundMark x1="33616" y1="50970" x2="33616" y2="50970"/>
                        <a14:backgroundMark x1="37163" y1="47979" x2="37345" y2="48626"/>
                        <a14:backgroundMark x1="33434" y1="50606" x2="32737" y2="50606"/>
                        <a14:backgroundMark x1="35981" y1="49394" x2="37345" y2="49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32883C8-0492-A696-44B4-DDFC253157E0}"/>
              </a:ext>
            </a:extLst>
          </p:cNvPr>
          <p:cNvSpPr/>
          <p:nvPr/>
        </p:nvSpPr>
        <p:spPr>
          <a:xfrm>
            <a:off x="-2" y="513024"/>
            <a:ext cx="2225621" cy="1311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modern wedding</a:t>
            </a:r>
            <a:endParaRPr lang="zh-CN" altLang="en-US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1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7432675" y="561607"/>
            <a:ext cx="347663" cy="338138"/>
          </a:xfrm>
          <a:custGeom>
            <a:avLst/>
            <a:gdLst>
              <a:gd name="T0" fmla="*/ 108 w 127"/>
              <a:gd name="T1" fmla="*/ 24 h 123"/>
              <a:gd name="T2" fmla="*/ 57 w 127"/>
              <a:gd name="T3" fmla="*/ 2 h 123"/>
              <a:gd name="T4" fmla="*/ 18 w 127"/>
              <a:gd name="T5" fmla="*/ 17 h 123"/>
              <a:gd name="T6" fmla="*/ 2 w 127"/>
              <a:gd name="T7" fmla="*/ 53 h 123"/>
              <a:gd name="T8" fmla="*/ 11 w 127"/>
              <a:gd name="T9" fmla="*/ 97 h 123"/>
              <a:gd name="T10" fmla="*/ 43 w 127"/>
              <a:gd name="T11" fmla="*/ 121 h 123"/>
              <a:gd name="T12" fmla="*/ 64 w 127"/>
              <a:gd name="T13" fmla="*/ 101 h 123"/>
              <a:gd name="T14" fmla="*/ 94 w 127"/>
              <a:gd name="T15" fmla="*/ 75 h 123"/>
              <a:gd name="T16" fmla="*/ 124 w 127"/>
              <a:gd name="T17" fmla="*/ 69 h 123"/>
              <a:gd name="T18" fmla="*/ 108 w 127"/>
              <a:gd name="T19" fmla="*/ 2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" h="123">
                <a:moveTo>
                  <a:pt x="108" y="24"/>
                </a:moveTo>
                <a:cubicBezTo>
                  <a:pt x="96" y="10"/>
                  <a:pt x="75" y="4"/>
                  <a:pt x="57" y="2"/>
                </a:cubicBezTo>
                <a:cubicBezTo>
                  <a:pt x="43" y="0"/>
                  <a:pt x="22" y="2"/>
                  <a:pt x="18" y="17"/>
                </a:cubicBezTo>
                <a:cubicBezTo>
                  <a:pt x="9" y="25"/>
                  <a:pt x="4" y="46"/>
                  <a:pt x="2" y="53"/>
                </a:cubicBezTo>
                <a:cubicBezTo>
                  <a:pt x="0" y="69"/>
                  <a:pt x="1" y="84"/>
                  <a:pt x="11" y="97"/>
                </a:cubicBezTo>
                <a:cubicBezTo>
                  <a:pt x="18" y="107"/>
                  <a:pt x="29" y="119"/>
                  <a:pt x="43" y="121"/>
                </a:cubicBezTo>
                <a:cubicBezTo>
                  <a:pt x="55" y="123"/>
                  <a:pt x="61" y="111"/>
                  <a:pt x="64" y="101"/>
                </a:cubicBezTo>
                <a:cubicBezTo>
                  <a:pt x="81" y="111"/>
                  <a:pt x="97" y="94"/>
                  <a:pt x="94" y="75"/>
                </a:cubicBezTo>
                <a:cubicBezTo>
                  <a:pt x="105" y="83"/>
                  <a:pt x="121" y="85"/>
                  <a:pt x="124" y="69"/>
                </a:cubicBezTo>
                <a:cubicBezTo>
                  <a:pt x="127" y="53"/>
                  <a:pt x="119" y="34"/>
                  <a:pt x="108" y="24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84550" y="-65456"/>
            <a:ext cx="350838" cy="338138"/>
          </a:xfrm>
          <a:custGeom>
            <a:avLst/>
            <a:gdLst>
              <a:gd name="T0" fmla="*/ 125 w 128"/>
              <a:gd name="T1" fmla="*/ 55 h 123"/>
              <a:gd name="T2" fmla="*/ 95 w 128"/>
              <a:gd name="T3" fmla="*/ 48 h 123"/>
              <a:gd name="T4" fmla="*/ 65 w 128"/>
              <a:gd name="T5" fmla="*/ 22 h 123"/>
              <a:gd name="T6" fmla="*/ 44 w 128"/>
              <a:gd name="T7" fmla="*/ 2 h 123"/>
              <a:gd name="T8" fmla="*/ 12 w 128"/>
              <a:gd name="T9" fmla="*/ 26 h 123"/>
              <a:gd name="T10" fmla="*/ 3 w 128"/>
              <a:gd name="T11" fmla="*/ 70 h 123"/>
              <a:gd name="T12" fmla="*/ 19 w 128"/>
              <a:gd name="T13" fmla="*/ 106 h 123"/>
              <a:gd name="T14" fmla="*/ 58 w 128"/>
              <a:gd name="T15" fmla="*/ 122 h 123"/>
              <a:gd name="T16" fmla="*/ 109 w 128"/>
              <a:gd name="T17" fmla="*/ 100 h 123"/>
              <a:gd name="T18" fmla="*/ 125 w 128"/>
              <a:gd name="T19" fmla="*/ 5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3">
                <a:moveTo>
                  <a:pt x="125" y="55"/>
                </a:moveTo>
                <a:cubicBezTo>
                  <a:pt x="122" y="39"/>
                  <a:pt x="106" y="40"/>
                  <a:pt x="95" y="48"/>
                </a:cubicBezTo>
                <a:cubicBezTo>
                  <a:pt x="98" y="30"/>
                  <a:pt x="82" y="13"/>
                  <a:pt x="65" y="22"/>
                </a:cubicBezTo>
                <a:cubicBezTo>
                  <a:pt x="62" y="12"/>
                  <a:pt x="56" y="0"/>
                  <a:pt x="44" y="2"/>
                </a:cubicBezTo>
                <a:cubicBezTo>
                  <a:pt x="30" y="4"/>
                  <a:pt x="19" y="16"/>
                  <a:pt x="12" y="26"/>
                </a:cubicBezTo>
                <a:cubicBezTo>
                  <a:pt x="2" y="40"/>
                  <a:pt x="0" y="54"/>
                  <a:pt x="3" y="70"/>
                </a:cubicBezTo>
                <a:cubicBezTo>
                  <a:pt x="5" y="78"/>
                  <a:pt x="10" y="98"/>
                  <a:pt x="19" y="106"/>
                </a:cubicBezTo>
                <a:cubicBezTo>
                  <a:pt x="23" y="122"/>
                  <a:pt x="44" y="123"/>
                  <a:pt x="58" y="122"/>
                </a:cubicBezTo>
                <a:cubicBezTo>
                  <a:pt x="76" y="120"/>
                  <a:pt x="97" y="113"/>
                  <a:pt x="109" y="100"/>
                </a:cubicBezTo>
                <a:cubicBezTo>
                  <a:pt x="120" y="89"/>
                  <a:pt x="128" y="70"/>
                  <a:pt x="125" y="55"/>
                </a:cubicBezTo>
                <a:close/>
              </a:path>
            </a:pathLst>
          </a:custGeom>
          <a:solidFill>
            <a:srgbClr val="FF9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87338" y="787032"/>
            <a:ext cx="260350" cy="298450"/>
          </a:xfrm>
          <a:custGeom>
            <a:avLst/>
            <a:gdLst>
              <a:gd name="T0" fmla="*/ 40 w 95"/>
              <a:gd name="T1" fmla="*/ 1 h 108"/>
              <a:gd name="T2" fmla="*/ 39 w 95"/>
              <a:gd name="T3" fmla="*/ 2 h 108"/>
              <a:gd name="T4" fmla="*/ 39 w 95"/>
              <a:gd name="T5" fmla="*/ 2 h 108"/>
              <a:gd name="T6" fmla="*/ 38 w 95"/>
              <a:gd name="T7" fmla="*/ 3 h 108"/>
              <a:gd name="T8" fmla="*/ 37 w 95"/>
              <a:gd name="T9" fmla="*/ 3 h 108"/>
              <a:gd name="T10" fmla="*/ 3 w 95"/>
              <a:gd name="T11" fmla="*/ 76 h 108"/>
              <a:gd name="T12" fmla="*/ 11 w 95"/>
              <a:gd name="T13" fmla="*/ 102 h 108"/>
              <a:gd name="T14" fmla="*/ 27 w 95"/>
              <a:gd name="T15" fmla="*/ 95 h 108"/>
              <a:gd name="T16" fmla="*/ 36 w 95"/>
              <a:gd name="T17" fmla="*/ 103 h 108"/>
              <a:gd name="T18" fmla="*/ 52 w 95"/>
              <a:gd name="T19" fmla="*/ 97 h 108"/>
              <a:gd name="T20" fmla="*/ 66 w 95"/>
              <a:gd name="T21" fmla="*/ 105 h 108"/>
              <a:gd name="T22" fmla="*/ 78 w 95"/>
              <a:gd name="T23" fmla="*/ 95 h 108"/>
              <a:gd name="T24" fmla="*/ 78 w 95"/>
              <a:gd name="T25" fmla="*/ 93 h 108"/>
              <a:gd name="T26" fmla="*/ 40 w 95"/>
              <a:gd name="T27" fmla="*/ 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108">
                <a:moveTo>
                  <a:pt x="40" y="1"/>
                </a:moveTo>
                <a:cubicBezTo>
                  <a:pt x="39" y="0"/>
                  <a:pt x="38" y="1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8" y="3"/>
                  <a:pt x="38" y="3"/>
                </a:cubicBezTo>
                <a:cubicBezTo>
                  <a:pt x="38" y="3"/>
                  <a:pt x="37" y="2"/>
                  <a:pt x="37" y="3"/>
                </a:cubicBezTo>
                <a:cubicBezTo>
                  <a:pt x="9" y="15"/>
                  <a:pt x="0" y="48"/>
                  <a:pt x="3" y="76"/>
                </a:cubicBezTo>
                <a:cubicBezTo>
                  <a:pt x="4" y="84"/>
                  <a:pt x="4" y="96"/>
                  <a:pt x="11" y="102"/>
                </a:cubicBezTo>
                <a:cubicBezTo>
                  <a:pt x="16" y="108"/>
                  <a:pt x="23" y="100"/>
                  <a:pt x="27" y="95"/>
                </a:cubicBezTo>
                <a:cubicBezTo>
                  <a:pt x="29" y="99"/>
                  <a:pt x="31" y="103"/>
                  <a:pt x="36" y="103"/>
                </a:cubicBezTo>
                <a:cubicBezTo>
                  <a:pt x="42" y="103"/>
                  <a:pt x="44" y="95"/>
                  <a:pt x="52" y="97"/>
                </a:cubicBezTo>
                <a:cubicBezTo>
                  <a:pt x="57" y="98"/>
                  <a:pt x="61" y="105"/>
                  <a:pt x="66" y="105"/>
                </a:cubicBezTo>
                <a:cubicBezTo>
                  <a:pt x="72" y="105"/>
                  <a:pt x="75" y="100"/>
                  <a:pt x="78" y="95"/>
                </a:cubicBezTo>
                <a:cubicBezTo>
                  <a:pt x="79" y="95"/>
                  <a:pt x="78" y="94"/>
                  <a:pt x="78" y="93"/>
                </a:cubicBezTo>
                <a:cubicBezTo>
                  <a:pt x="95" y="61"/>
                  <a:pt x="71" y="15"/>
                  <a:pt x="40" y="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690563" y="721945"/>
            <a:ext cx="182563" cy="195263"/>
          </a:xfrm>
          <a:custGeom>
            <a:avLst/>
            <a:gdLst>
              <a:gd name="T0" fmla="*/ 13 w 67"/>
              <a:gd name="T1" fmla="*/ 0 h 71"/>
              <a:gd name="T2" fmla="*/ 11 w 67"/>
              <a:gd name="T3" fmla="*/ 0 h 71"/>
              <a:gd name="T4" fmla="*/ 11 w 67"/>
              <a:gd name="T5" fmla="*/ 0 h 71"/>
              <a:gd name="T6" fmla="*/ 10 w 67"/>
              <a:gd name="T7" fmla="*/ 1 h 71"/>
              <a:gd name="T8" fmla="*/ 11 w 67"/>
              <a:gd name="T9" fmla="*/ 0 h 71"/>
              <a:gd name="T10" fmla="*/ 10 w 67"/>
              <a:gd name="T11" fmla="*/ 0 h 71"/>
              <a:gd name="T12" fmla="*/ 9 w 67"/>
              <a:gd name="T13" fmla="*/ 3 h 71"/>
              <a:gd name="T14" fmla="*/ 9 w 67"/>
              <a:gd name="T15" fmla="*/ 4 h 71"/>
              <a:gd name="T16" fmla="*/ 4 w 67"/>
              <a:gd name="T17" fmla="*/ 53 h 71"/>
              <a:gd name="T18" fmla="*/ 38 w 67"/>
              <a:gd name="T19" fmla="*/ 65 h 71"/>
              <a:gd name="T20" fmla="*/ 13 w 67"/>
              <a:gd name="T2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71">
                <a:moveTo>
                  <a:pt x="13" y="0"/>
                </a:moveTo>
                <a:cubicBezTo>
                  <a:pt x="12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1"/>
                  <a:pt x="10" y="1"/>
                </a:cubicBezTo>
                <a:cubicBezTo>
                  <a:pt x="10" y="1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cubicBezTo>
                  <a:pt x="10" y="1"/>
                  <a:pt x="10" y="2"/>
                  <a:pt x="9" y="3"/>
                </a:cubicBezTo>
                <a:cubicBezTo>
                  <a:pt x="9" y="3"/>
                  <a:pt x="9" y="4"/>
                  <a:pt x="9" y="4"/>
                </a:cubicBezTo>
                <a:cubicBezTo>
                  <a:pt x="4" y="20"/>
                  <a:pt x="0" y="37"/>
                  <a:pt x="4" y="53"/>
                </a:cubicBezTo>
                <a:cubicBezTo>
                  <a:pt x="8" y="67"/>
                  <a:pt x="25" y="71"/>
                  <a:pt x="38" y="65"/>
                </a:cubicBezTo>
                <a:cubicBezTo>
                  <a:pt x="67" y="51"/>
                  <a:pt x="32" y="7"/>
                  <a:pt x="13" y="0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763000" y="179019"/>
            <a:ext cx="381000" cy="493713"/>
          </a:xfrm>
          <a:custGeom>
            <a:avLst/>
            <a:gdLst>
              <a:gd name="T0" fmla="*/ 44 w 139"/>
              <a:gd name="T1" fmla="*/ 21 h 179"/>
              <a:gd name="T2" fmla="*/ 20 w 139"/>
              <a:gd name="T3" fmla="*/ 0 h 179"/>
              <a:gd name="T4" fmla="*/ 4 w 139"/>
              <a:gd name="T5" fmla="*/ 20 h 179"/>
              <a:gd name="T6" fmla="*/ 7 w 139"/>
              <a:gd name="T7" fmla="*/ 65 h 179"/>
              <a:gd name="T8" fmla="*/ 29 w 139"/>
              <a:gd name="T9" fmla="*/ 120 h 179"/>
              <a:gd name="T10" fmla="*/ 30 w 139"/>
              <a:gd name="T11" fmla="*/ 120 h 179"/>
              <a:gd name="T12" fmla="*/ 30 w 139"/>
              <a:gd name="T13" fmla="*/ 119 h 179"/>
              <a:gd name="T14" fmla="*/ 129 w 139"/>
              <a:gd name="T15" fmla="*/ 150 h 179"/>
              <a:gd name="T16" fmla="*/ 126 w 139"/>
              <a:gd name="T17" fmla="*/ 117 h 179"/>
              <a:gd name="T18" fmla="*/ 126 w 139"/>
              <a:gd name="T19" fmla="*/ 108 h 179"/>
              <a:gd name="T20" fmla="*/ 126 w 139"/>
              <a:gd name="T21" fmla="*/ 95 h 179"/>
              <a:gd name="T22" fmla="*/ 111 w 139"/>
              <a:gd name="T23" fmla="*/ 77 h 179"/>
              <a:gd name="T24" fmla="*/ 111 w 139"/>
              <a:gd name="T25" fmla="*/ 77 h 179"/>
              <a:gd name="T26" fmla="*/ 86 w 139"/>
              <a:gd name="T27" fmla="*/ 46 h 179"/>
              <a:gd name="T28" fmla="*/ 77 w 139"/>
              <a:gd name="T29" fmla="*/ 17 h 179"/>
              <a:gd name="T30" fmla="*/ 44 w 139"/>
              <a:gd name="T31" fmla="*/ 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9" h="179">
                <a:moveTo>
                  <a:pt x="44" y="21"/>
                </a:moveTo>
                <a:cubicBezTo>
                  <a:pt x="38" y="12"/>
                  <a:pt x="31" y="0"/>
                  <a:pt x="20" y="0"/>
                </a:cubicBezTo>
                <a:cubicBezTo>
                  <a:pt x="10" y="0"/>
                  <a:pt x="6" y="12"/>
                  <a:pt x="4" y="20"/>
                </a:cubicBezTo>
                <a:cubicBezTo>
                  <a:pt x="0" y="35"/>
                  <a:pt x="3" y="51"/>
                  <a:pt x="7" y="65"/>
                </a:cubicBezTo>
                <a:cubicBezTo>
                  <a:pt x="14" y="83"/>
                  <a:pt x="26" y="100"/>
                  <a:pt x="29" y="120"/>
                </a:cubicBezTo>
                <a:cubicBezTo>
                  <a:pt x="29" y="120"/>
                  <a:pt x="30" y="120"/>
                  <a:pt x="30" y="120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48" y="145"/>
                  <a:pt x="100" y="179"/>
                  <a:pt x="129" y="150"/>
                </a:cubicBezTo>
                <a:cubicBezTo>
                  <a:pt x="139" y="140"/>
                  <a:pt x="134" y="126"/>
                  <a:pt x="126" y="117"/>
                </a:cubicBezTo>
                <a:cubicBezTo>
                  <a:pt x="122" y="113"/>
                  <a:pt x="124" y="112"/>
                  <a:pt x="126" y="108"/>
                </a:cubicBezTo>
                <a:cubicBezTo>
                  <a:pt x="127" y="104"/>
                  <a:pt x="127" y="99"/>
                  <a:pt x="126" y="95"/>
                </a:cubicBezTo>
                <a:cubicBezTo>
                  <a:pt x="125" y="88"/>
                  <a:pt x="118" y="80"/>
                  <a:pt x="111" y="77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4" y="64"/>
                  <a:pt x="100" y="44"/>
                  <a:pt x="86" y="46"/>
                </a:cubicBezTo>
                <a:cubicBezTo>
                  <a:pt x="90" y="36"/>
                  <a:pt x="86" y="24"/>
                  <a:pt x="77" y="17"/>
                </a:cubicBezTo>
                <a:cubicBezTo>
                  <a:pt x="66" y="9"/>
                  <a:pt x="52" y="12"/>
                  <a:pt x="44" y="21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6481763" y="839420"/>
            <a:ext cx="392113" cy="484188"/>
          </a:xfrm>
          <a:custGeom>
            <a:avLst/>
            <a:gdLst>
              <a:gd name="T0" fmla="*/ 76 w 143"/>
              <a:gd name="T1" fmla="*/ 161 h 176"/>
              <a:gd name="T2" fmla="*/ 86 w 143"/>
              <a:gd name="T3" fmla="*/ 132 h 176"/>
              <a:gd name="T4" fmla="*/ 112 w 143"/>
              <a:gd name="T5" fmla="*/ 102 h 176"/>
              <a:gd name="T6" fmla="*/ 112 w 143"/>
              <a:gd name="T7" fmla="*/ 102 h 176"/>
              <a:gd name="T8" fmla="*/ 128 w 143"/>
              <a:gd name="T9" fmla="*/ 85 h 176"/>
              <a:gd name="T10" fmla="*/ 129 w 143"/>
              <a:gd name="T11" fmla="*/ 73 h 176"/>
              <a:gd name="T12" fmla="*/ 129 w 143"/>
              <a:gd name="T13" fmla="*/ 63 h 176"/>
              <a:gd name="T14" fmla="*/ 134 w 143"/>
              <a:gd name="T15" fmla="*/ 31 h 176"/>
              <a:gd name="T16" fmla="*/ 33 w 143"/>
              <a:gd name="T17" fmla="*/ 57 h 176"/>
              <a:gd name="T18" fmla="*/ 33 w 143"/>
              <a:gd name="T19" fmla="*/ 56 h 176"/>
              <a:gd name="T20" fmla="*/ 32 w 143"/>
              <a:gd name="T21" fmla="*/ 56 h 176"/>
              <a:gd name="T22" fmla="*/ 8 w 143"/>
              <a:gd name="T23" fmla="*/ 110 h 176"/>
              <a:gd name="T24" fmla="*/ 3 w 143"/>
              <a:gd name="T25" fmla="*/ 155 h 176"/>
              <a:gd name="T26" fmla="*/ 18 w 143"/>
              <a:gd name="T27" fmla="*/ 175 h 176"/>
              <a:gd name="T28" fmla="*/ 43 w 143"/>
              <a:gd name="T29" fmla="*/ 155 h 176"/>
              <a:gd name="T30" fmla="*/ 76 w 143"/>
              <a:gd name="T31" fmla="*/ 16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3" h="176">
                <a:moveTo>
                  <a:pt x="76" y="161"/>
                </a:moveTo>
                <a:cubicBezTo>
                  <a:pt x="86" y="154"/>
                  <a:pt x="90" y="143"/>
                  <a:pt x="86" y="132"/>
                </a:cubicBezTo>
                <a:cubicBezTo>
                  <a:pt x="100" y="135"/>
                  <a:pt x="115" y="115"/>
                  <a:pt x="11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20" y="100"/>
                  <a:pt x="126" y="93"/>
                  <a:pt x="128" y="85"/>
                </a:cubicBezTo>
                <a:cubicBezTo>
                  <a:pt x="129" y="81"/>
                  <a:pt x="130" y="76"/>
                  <a:pt x="129" y="73"/>
                </a:cubicBezTo>
                <a:cubicBezTo>
                  <a:pt x="127" y="68"/>
                  <a:pt x="125" y="67"/>
                  <a:pt x="129" y="63"/>
                </a:cubicBezTo>
                <a:cubicBezTo>
                  <a:pt x="138" y="54"/>
                  <a:pt x="143" y="41"/>
                  <a:pt x="134" y="31"/>
                </a:cubicBezTo>
                <a:cubicBezTo>
                  <a:pt x="106" y="0"/>
                  <a:pt x="52" y="32"/>
                  <a:pt x="33" y="57"/>
                </a:cubicBezTo>
                <a:cubicBezTo>
                  <a:pt x="33" y="57"/>
                  <a:pt x="33" y="57"/>
                  <a:pt x="33" y="56"/>
                </a:cubicBezTo>
                <a:cubicBezTo>
                  <a:pt x="33" y="56"/>
                  <a:pt x="33" y="55"/>
                  <a:pt x="32" y="56"/>
                </a:cubicBezTo>
                <a:cubicBezTo>
                  <a:pt x="29" y="76"/>
                  <a:pt x="16" y="92"/>
                  <a:pt x="8" y="110"/>
                </a:cubicBezTo>
                <a:cubicBezTo>
                  <a:pt x="3" y="124"/>
                  <a:pt x="0" y="140"/>
                  <a:pt x="3" y="155"/>
                </a:cubicBezTo>
                <a:cubicBezTo>
                  <a:pt x="4" y="163"/>
                  <a:pt x="8" y="175"/>
                  <a:pt x="18" y="175"/>
                </a:cubicBezTo>
                <a:cubicBezTo>
                  <a:pt x="29" y="176"/>
                  <a:pt x="37" y="164"/>
                  <a:pt x="43" y="155"/>
                </a:cubicBezTo>
                <a:cubicBezTo>
                  <a:pt x="51" y="165"/>
                  <a:pt x="64" y="169"/>
                  <a:pt x="76" y="16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5053013" y="1068020"/>
            <a:ext cx="795338" cy="539750"/>
          </a:xfrm>
          <a:custGeom>
            <a:avLst/>
            <a:gdLst>
              <a:gd name="T0" fmla="*/ 288 w 290"/>
              <a:gd name="T1" fmla="*/ 54 h 196"/>
              <a:gd name="T2" fmla="*/ 248 w 290"/>
              <a:gd name="T3" fmla="*/ 12 h 196"/>
              <a:gd name="T4" fmla="*/ 170 w 290"/>
              <a:gd name="T5" fmla="*/ 1 h 196"/>
              <a:gd name="T6" fmla="*/ 104 w 290"/>
              <a:gd name="T7" fmla="*/ 9 h 196"/>
              <a:gd name="T8" fmla="*/ 103 w 290"/>
              <a:gd name="T9" fmla="*/ 10 h 196"/>
              <a:gd name="T10" fmla="*/ 41 w 290"/>
              <a:gd name="T11" fmla="*/ 41 h 196"/>
              <a:gd name="T12" fmla="*/ 4 w 290"/>
              <a:gd name="T13" fmla="*/ 99 h 196"/>
              <a:gd name="T14" fmla="*/ 19 w 290"/>
              <a:gd name="T15" fmla="*/ 159 h 196"/>
              <a:gd name="T16" fmla="*/ 49 w 290"/>
              <a:gd name="T17" fmla="*/ 158 h 196"/>
              <a:gd name="T18" fmla="*/ 105 w 290"/>
              <a:gd name="T19" fmla="*/ 159 h 196"/>
              <a:gd name="T20" fmla="*/ 152 w 290"/>
              <a:gd name="T21" fmla="*/ 186 h 196"/>
              <a:gd name="T22" fmla="*/ 162 w 290"/>
              <a:gd name="T23" fmla="*/ 154 h 196"/>
              <a:gd name="T24" fmla="*/ 196 w 290"/>
              <a:gd name="T25" fmla="*/ 161 h 196"/>
              <a:gd name="T26" fmla="*/ 214 w 290"/>
              <a:gd name="T27" fmla="*/ 125 h 196"/>
              <a:gd name="T28" fmla="*/ 237 w 290"/>
              <a:gd name="T29" fmla="*/ 122 h 196"/>
              <a:gd name="T30" fmla="*/ 246 w 290"/>
              <a:gd name="T31" fmla="*/ 91 h 196"/>
              <a:gd name="T32" fmla="*/ 280 w 290"/>
              <a:gd name="T33" fmla="*/ 87 h 196"/>
              <a:gd name="T34" fmla="*/ 288 w 290"/>
              <a:gd name="T35" fmla="*/ 5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0" h="196">
                <a:moveTo>
                  <a:pt x="288" y="54"/>
                </a:moveTo>
                <a:cubicBezTo>
                  <a:pt x="285" y="33"/>
                  <a:pt x="267" y="19"/>
                  <a:pt x="248" y="12"/>
                </a:cubicBezTo>
                <a:cubicBezTo>
                  <a:pt x="223" y="3"/>
                  <a:pt x="196" y="0"/>
                  <a:pt x="170" y="1"/>
                </a:cubicBezTo>
                <a:cubicBezTo>
                  <a:pt x="149" y="1"/>
                  <a:pt x="124" y="1"/>
                  <a:pt x="104" y="9"/>
                </a:cubicBezTo>
                <a:cubicBezTo>
                  <a:pt x="104" y="9"/>
                  <a:pt x="103" y="9"/>
                  <a:pt x="103" y="10"/>
                </a:cubicBezTo>
                <a:cubicBezTo>
                  <a:pt x="81" y="15"/>
                  <a:pt x="58" y="25"/>
                  <a:pt x="41" y="41"/>
                </a:cubicBezTo>
                <a:cubicBezTo>
                  <a:pt x="25" y="55"/>
                  <a:pt x="8" y="77"/>
                  <a:pt x="4" y="99"/>
                </a:cubicBezTo>
                <a:cubicBezTo>
                  <a:pt x="0" y="118"/>
                  <a:pt x="2" y="145"/>
                  <a:pt x="19" y="159"/>
                </a:cubicBezTo>
                <a:cubicBezTo>
                  <a:pt x="29" y="168"/>
                  <a:pt x="42" y="169"/>
                  <a:pt x="49" y="158"/>
                </a:cubicBezTo>
                <a:cubicBezTo>
                  <a:pt x="57" y="186"/>
                  <a:pt x="91" y="181"/>
                  <a:pt x="105" y="159"/>
                </a:cubicBezTo>
                <a:cubicBezTo>
                  <a:pt x="115" y="174"/>
                  <a:pt x="132" y="196"/>
                  <a:pt x="152" y="186"/>
                </a:cubicBezTo>
                <a:cubicBezTo>
                  <a:pt x="164" y="180"/>
                  <a:pt x="165" y="166"/>
                  <a:pt x="162" y="154"/>
                </a:cubicBezTo>
                <a:cubicBezTo>
                  <a:pt x="170" y="164"/>
                  <a:pt x="184" y="169"/>
                  <a:pt x="196" y="161"/>
                </a:cubicBezTo>
                <a:cubicBezTo>
                  <a:pt x="208" y="153"/>
                  <a:pt x="213" y="139"/>
                  <a:pt x="214" y="125"/>
                </a:cubicBezTo>
                <a:cubicBezTo>
                  <a:pt x="221" y="130"/>
                  <a:pt x="230" y="130"/>
                  <a:pt x="237" y="122"/>
                </a:cubicBezTo>
                <a:cubicBezTo>
                  <a:pt x="243" y="115"/>
                  <a:pt x="250" y="101"/>
                  <a:pt x="246" y="91"/>
                </a:cubicBezTo>
                <a:cubicBezTo>
                  <a:pt x="258" y="95"/>
                  <a:pt x="270" y="95"/>
                  <a:pt x="280" y="87"/>
                </a:cubicBezTo>
                <a:cubicBezTo>
                  <a:pt x="288" y="79"/>
                  <a:pt x="290" y="65"/>
                  <a:pt x="288" y="54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1811338" y="1337895"/>
            <a:ext cx="234950" cy="236538"/>
          </a:xfrm>
          <a:custGeom>
            <a:avLst/>
            <a:gdLst>
              <a:gd name="T0" fmla="*/ 79 w 86"/>
              <a:gd name="T1" fmla="*/ 34 h 86"/>
              <a:gd name="T2" fmla="*/ 39 w 86"/>
              <a:gd name="T3" fmla="*/ 0 h 86"/>
              <a:gd name="T4" fmla="*/ 37 w 86"/>
              <a:gd name="T5" fmla="*/ 1 h 86"/>
              <a:gd name="T6" fmla="*/ 37 w 86"/>
              <a:gd name="T7" fmla="*/ 2 h 86"/>
              <a:gd name="T8" fmla="*/ 36 w 86"/>
              <a:gd name="T9" fmla="*/ 3 h 86"/>
              <a:gd name="T10" fmla="*/ 36 w 86"/>
              <a:gd name="T11" fmla="*/ 3 h 86"/>
              <a:gd name="T12" fmla="*/ 3 w 86"/>
              <a:gd name="T13" fmla="*/ 56 h 86"/>
              <a:gd name="T14" fmla="*/ 12 w 86"/>
              <a:gd name="T15" fmla="*/ 70 h 86"/>
              <a:gd name="T16" fmla="*/ 29 w 86"/>
              <a:gd name="T17" fmla="*/ 63 h 86"/>
              <a:gd name="T18" fmla="*/ 68 w 86"/>
              <a:gd name="T19" fmla="*/ 55 h 86"/>
              <a:gd name="T20" fmla="*/ 84 w 86"/>
              <a:gd name="T21" fmla="*/ 49 h 86"/>
              <a:gd name="T22" fmla="*/ 79 w 86"/>
              <a:gd name="T23" fmla="*/ 3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" h="86">
                <a:moveTo>
                  <a:pt x="79" y="34"/>
                </a:moveTo>
                <a:cubicBezTo>
                  <a:pt x="68" y="20"/>
                  <a:pt x="53" y="10"/>
                  <a:pt x="39" y="0"/>
                </a:cubicBezTo>
                <a:cubicBezTo>
                  <a:pt x="38" y="0"/>
                  <a:pt x="37" y="0"/>
                  <a:pt x="37" y="1"/>
                </a:cubicBezTo>
                <a:cubicBezTo>
                  <a:pt x="37" y="1"/>
                  <a:pt x="37" y="2"/>
                  <a:pt x="37" y="2"/>
                </a:cubicBezTo>
                <a:cubicBezTo>
                  <a:pt x="37" y="2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22" y="18"/>
                  <a:pt x="0" y="33"/>
                  <a:pt x="3" y="56"/>
                </a:cubicBezTo>
                <a:cubicBezTo>
                  <a:pt x="3" y="61"/>
                  <a:pt x="7" y="68"/>
                  <a:pt x="12" y="70"/>
                </a:cubicBezTo>
                <a:cubicBezTo>
                  <a:pt x="19" y="72"/>
                  <a:pt x="25" y="68"/>
                  <a:pt x="29" y="63"/>
                </a:cubicBezTo>
                <a:cubicBezTo>
                  <a:pt x="37" y="86"/>
                  <a:pt x="70" y="76"/>
                  <a:pt x="68" y="55"/>
                </a:cubicBezTo>
                <a:cubicBezTo>
                  <a:pt x="74" y="55"/>
                  <a:pt x="81" y="55"/>
                  <a:pt x="84" y="49"/>
                </a:cubicBezTo>
                <a:cubicBezTo>
                  <a:pt x="86" y="44"/>
                  <a:pt x="82" y="38"/>
                  <a:pt x="79" y="34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2346325" y="290144"/>
            <a:ext cx="360363" cy="373063"/>
          </a:xfrm>
          <a:custGeom>
            <a:avLst/>
            <a:gdLst>
              <a:gd name="T0" fmla="*/ 67 w 132"/>
              <a:gd name="T1" fmla="*/ 125 h 136"/>
              <a:gd name="T2" fmla="*/ 15 w 132"/>
              <a:gd name="T3" fmla="*/ 125 h 136"/>
              <a:gd name="T4" fmla="*/ 0 w 132"/>
              <a:gd name="T5" fmla="*/ 85 h 136"/>
              <a:gd name="T6" fmla="*/ 16 w 132"/>
              <a:gd name="T7" fmla="*/ 37 h 136"/>
              <a:gd name="T8" fmla="*/ 16 w 132"/>
              <a:gd name="T9" fmla="*/ 36 h 136"/>
              <a:gd name="T10" fmla="*/ 39 w 132"/>
              <a:gd name="T11" fmla="*/ 13 h 136"/>
              <a:gd name="T12" fmla="*/ 61 w 132"/>
              <a:gd name="T13" fmla="*/ 1 h 136"/>
              <a:gd name="T14" fmla="*/ 71 w 132"/>
              <a:gd name="T15" fmla="*/ 25 h 136"/>
              <a:gd name="T16" fmla="*/ 76 w 132"/>
              <a:gd name="T17" fmla="*/ 26 h 136"/>
              <a:gd name="T18" fmla="*/ 76 w 132"/>
              <a:gd name="T19" fmla="*/ 24 h 136"/>
              <a:gd name="T20" fmla="*/ 76 w 132"/>
              <a:gd name="T21" fmla="*/ 24 h 136"/>
              <a:gd name="T22" fmla="*/ 82 w 132"/>
              <a:gd name="T23" fmla="*/ 17 h 136"/>
              <a:gd name="T24" fmla="*/ 92 w 132"/>
              <a:gd name="T25" fmla="*/ 12 h 136"/>
              <a:gd name="T26" fmla="*/ 104 w 132"/>
              <a:gd name="T27" fmla="*/ 32 h 136"/>
              <a:gd name="T28" fmla="*/ 107 w 132"/>
              <a:gd name="T29" fmla="*/ 34 h 136"/>
              <a:gd name="T30" fmla="*/ 107 w 132"/>
              <a:gd name="T31" fmla="*/ 34 h 136"/>
              <a:gd name="T32" fmla="*/ 109 w 132"/>
              <a:gd name="T33" fmla="*/ 33 h 136"/>
              <a:gd name="T34" fmla="*/ 123 w 132"/>
              <a:gd name="T35" fmla="*/ 29 h 136"/>
              <a:gd name="T36" fmla="*/ 130 w 132"/>
              <a:gd name="T37" fmla="*/ 41 h 136"/>
              <a:gd name="T38" fmla="*/ 127 w 132"/>
              <a:gd name="T39" fmla="*/ 66 h 136"/>
              <a:gd name="T40" fmla="*/ 115 w 132"/>
              <a:gd name="T41" fmla="*/ 87 h 136"/>
              <a:gd name="T42" fmla="*/ 115 w 132"/>
              <a:gd name="T43" fmla="*/ 87 h 136"/>
              <a:gd name="T44" fmla="*/ 67 w 132"/>
              <a:gd name="T45" fmla="*/ 12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2" h="136">
                <a:moveTo>
                  <a:pt x="67" y="125"/>
                </a:moveTo>
                <a:cubicBezTo>
                  <a:pt x="51" y="131"/>
                  <a:pt x="31" y="136"/>
                  <a:pt x="15" y="125"/>
                </a:cubicBezTo>
                <a:cubicBezTo>
                  <a:pt x="3" y="116"/>
                  <a:pt x="0" y="99"/>
                  <a:pt x="0" y="85"/>
                </a:cubicBezTo>
                <a:cubicBezTo>
                  <a:pt x="0" y="67"/>
                  <a:pt x="8" y="53"/>
                  <a:pt x="16" y="37"/>
                </a:cubicBezTo>
                <a:cubicBezTo>
                  <a:pt x="16" y="37"/>
                  <a:pt x="16" y="36"/>
                  <a:pt x="16" y="36"/>
                </a:cubicBezTo>
                <a:cubicBezTo>
                  <a:pt x="23" y="28"/>
                  <a:pt x="31" y="20"/>
                  <a:pt x="39" y="13"/>
                </a:cubicBezTo>
                <a:cubicBezTo>
                  <a:pt x="46" y="8"/>
                  <a:pt x="53" y="3"/>
                  <a:pt x="61" y="1"/>
                </a:cubicBezTo>
                <a:cubicBezTo>
                  <a:pt x="73" y="0"/>
                  <a:pt x="72" y="18"/>
                  <a:pt x="71" y="25"/>
                </a:cubicBezTo>
                <a:cubicBezTo>
                  <a:pt x="71" y="28"/>
                  <a:pt x="76" y="28"/>
                  <a:pt x="76" y="26"/>
                </a:cubicBezTo>
                <a:cubicBezTo>
                  <a:pt x="76" y="25"/>
                  <a:pt x="76" y="24"/>
                  <a:pt x="76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9" y="22"/>
                  <a:pt x="80" y="19"/>
                  <a:pt x="82" y="17"/>
                </a:cubicBezTo>
                <a:cubicBezTo>
                  <a:pt x="85" y="14"/>
                  <a:pt x="89" y="13"/>
                  <a:pt x="92" y="12"/>
                </a:cubicBezTo>
                <a:cubicBezTo>
                  <a:pt x="104" y="10"/>
                  <a:pt x="105" y="24"/>
                  <a:pt x="104" y="32"/>
                </a:cubicBezTo>
                <a:cubicBezTo>
                  <a:pt x="104" y="33"/>
                  <a:pt x="105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8" y="34"/>
                  <a:pt x="109" y="33"/>
                  <a:pt x="109" y="33"/>
                </a:cubicBezTo>
                <a:cubicBezTo>
                  <a:pt x="113" y="29"/>
                  <a:pt x="118" y="25"/>
                  <a:pt x="123" y="29"/>
                </a:cubicBezTo>
                <a:cubicBezTo>
                  <a:pt x="127" y="32"/>
                  <a:pt x="128" y="37"/>
                  <a:pt x="130" y="41"/>
                </a:cubicBezTo>
                <a:cubicBezTo>
                  <a:pt x="132" y="49"/>
                  <a:pt x="130" y="58"/>
                  <a:pt x="127" y="66"/>
                </a:cubicBezTo>
                <a:cubicBezTo>
                  <a:pt x="124" y="73"/>
                  <a:pt x="119" y="80"/>
                  <a:pt x="115" y="87"/>
                </a:cubicBezTo>
                <a:cubicBezTo>
                  <a:pt x="115" y="87"/>
                  <a:pt x="115" y="87"/>
                  <a:pt x="115" y="87"/>
                </a:cubicBezTo>
                <a:cubicBezTo>
                  <a:pt x="103" y="106"/>
                  <a:pt x="89" y="117"/>
                  <a:pt x="67" y="125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61963" y="-351206"/>
            <a:ext cx="750888" cy="585788"/>
          </a:xfrm>
          <a:custGeom>
            <a:avLst/>
            <a:gdLst>
              <a:gd name="T0" fmla="*/ 267 w 274"/>
              <a:gd name="T1" fmla="*/ 142 h 213"/>
              <a:gd name="T2" fmla="*/ 236 w 274"/>
              <a:gd name="T3" fmla="*/ 131 h 213"/>
              <a:gd name="T4" fmla="*/ 233 w 274"/>
              <a:gd name="T5" fmla="*/ 99 h 213"/>
              <a:gd name="T6" fmla="*/ 210 w 274"/>
              <a:gd name="T7" fmla="*/ 92 h 213"/>
              <a:gd name="T8" fmla="*/ 200 w 274"/>
              <a:gd name="T9" fmla="*/ 52 h 213"/>
              <a:gd name="T10" fmla="*/ 166 w 274"/>
              <a:gd name="T11" fmla="*/ 52 h 213"/>
              <a:gd name="T12" fmla="*/ 162 w 274"/>
              <a:gd name="T13" fmla="*/ 19 h 213"/>
              <a:gd name="T14" fmla="*/ 111 w 274"/>
              <a:gd name="T15" fmla="*/ 36 h 213"/>
              <a:gd name="T16" fmla="*/ 56 w 274"/>
              <a:gd name="T17" fmla="*/ 26 h 213"/>
              <a:gd name="T18" fmla="*/ 26 w 274"/>
              <a:gd name="T19" fmla="*/ 19 h 213"/>
              <a:gd name="T20" fmla="*/ 0 w 274"/>
              <a:gd name="T21" fmla="*/ 75 h 213"/>
              <a:gd name="T22" fmla="*/ 25 w 274"/>
              <a:gd name="T23" fmla="*/ 139 h 213"/>
              <a:gd name="T24" fmla="*/ 79 w 274"/>
              <a:gd name="T25" fmla="*/ 182 h 213"/>
              <a:gd name="T26" fmla="*/ 79 w 274"/>
              <a:gd name="T27" fmla="*/ 183 h 213"/>
              <a:gd name="T28" fmla="*/ 143 w 274"/>
              <a:gd name="T29" fmla="*/ 204 h 213"/>
              <a:gd name="T30" fmla="*/ 221 w 274"/>
              <a:gd name="T31" fmla="*/ 209 h 213"/>
              <a:gd name="T32" fmla="*/ 269 w 274"/>
              <a:gd name="T33" fmla="*/ 176 h 213"/>
              <a:gd name="T34" fmla="*/ 267 w 274"/>
              <a:gd name="T35" fmla="*/ 142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4" h="213">
                <a:moveTo>
                  <a:pt x="267" y="142"/>
                </a:moveTo>
                <a:cubicBezTo>
                  <a:pt x="260" y="132"/>
                  <a:pt x="248" y="130"/>
                  <a:pt x="236" y="131"/>
                </a:cubicBezTo>
                <a:cubicBezTo>
                  <a:pt x="242" y="122"/>
                  <a:pt x="237" y="107"/>
                  <a:pt x="233" y="99"/>
                </a:cubicBezTo>
                <a:cubicBezTo>
                  <a:pt x="228" y="90"/>
                  <a:pt x="219" y="88"/>
                  <a:pt x="210" y="92"/>
                </a:cubicBezTo>
                <a:cubicBezTo>
                  <a:pt x="213" y="78"/>
                  <a:pt x="210" y="63"/>
                  <a:pt x="200" y="52"/>
                </a:cubicBezTo>
                <a:cubicBezTo>
                  <a:pt x="191" y="42"/>
                  <a:pt x="176" y="44"/>
                  <a:pt x="166" y="52"/>
                </a:cubicBezTo>
                <a:cubicBezTo>
                  <a:pt x="171" y="41"/>
                  <a:pt x="173" y="27"/>
                  <a:pt x="162" y="19"/>
                </a:cubicBezTo>
                <a:cubicBezTo>
                  <a:pt x="144" y="6"/>
                  <a:pt x="123" y="23"/>
                  <a:pt x="111" y="36"/>
                </a:cubicBezTo>
                <a:cubicBezTo>
                  <a:pt x="102" y="12"/>
                  <a:pt x="69" y="0"/>
                  <a:pt x="56" y="26"/>
                </a:cubicBezTo>
                <a:cubicBezTo>
                  <a:pt x="51" y="14"/>
                  <a:pt x="39" y="12"/>
                  <a:pt x="26" y="19"/>
                </a:cubicBezTo>
                <a:cubicBezTo>
                  <a:pt x="7" y="29"/>
                  <a:pt x="0" y="54"/>
                  <a:pt x="0" y="75"/>
                </a:cubicBezTo>
                <a:cubicBezTo>
                  <a:pt x="0" y="97"/>
                  <a:pt x="11" y="121"/>
                  <a:pt x="25" y="139"/>
                </a:cubicBezTo>
                <a:cubicBezTo>
                  <a:pt x="38" y="158"/>
                  <a:pt x="58" y="172"/>
                  <a:pt x="79" y="182"/>
                </a:cubicBezTo>
                <a:cubicBezTo>
                  <a:pt x="79" y="182"/>
                  <a:pt x="79" y="183"/>
                  <a:pt x="79" y="183"/>
                </a:cubicBezTo>
                <a:cubicBezTo>
                  <a:pt x="97" y="195"/>
                  <a:pt x="122" y="200"/>
                  <a:pt x="143" y="204"/>
                </a:cubicBezTo>
                <a:cubicBezTo>
                  <a:pt x="168" y="210"/>
                  <a:pt x="195" y="213"/>
                  <a:pt x="221" y="209"/>
                </a:cubicBezTo>
                <a:cubicBezTo>
                  <a:pt x="242" y="206"/>
                  <a:pt x="261" y="196"/>
                  <a:pt x="269" y="176"/>
                </a:cubicBezTo>
                <a:cubicBezTo>
                  <a:pt x="273" y="166"/>
                  <a:pt x="274" y="151"/>
                  <a:pt x="267" y="142"/>
                </a:cubicBezTo>
                <a:close/>
              </a:path>
            </a:pathLst>
          </a:custGeom>
          <a:solidFill>
            <a:srgbClr val="E540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476250" y="-213093"/>
            <a:ext cx="657225" cy="444500"/>
          </a:xfrm>
          <a:custGeom>
            <a:avLst/>
            <a:gdLst>
              <a:gd name="T0" fmla="*/ 214 w 240"/>
              <a:gd name="T1" fmla="*/ 117 h 162"/>
              <a:gd name="T2" fmla="*/ 214 w 240"/>
              <a:gd name="T3" fmla="*/ 93 h 162"/>
              <a:gd name="T4" fmla="*/ 187 w 240"/>
              <a:gd name="T5" fmla="*/ 91 h 162"/>
              <a:gd name="T6" fmla="*/ 164 w 240"/>
              <a:gd name="T7" fmla="*/ 52 h 162"/>
              <a:gd name="T8" fmla="*/ 156 w 240"/>
              <a:gd name="T9" fmla="*/ 27 h 162"/>
              <a:gd name="T10" fmla="*/ 127 w 240"/>
              <a:gd name="T11" fmla="*/ 33 h 162"/>
              <a:gd name="T12" fmla="*/ 86 w 240"/>
              <a:gd name="T13" fmla="*/ 19 h 162"/>
              <a:gd name="T14" fmla="*/ 65 w 240"/>
              <a:gd name="T15" fmla="*/ 2 h 162"/>
              <a:gd name="T16" fmla="*/ 46 w 240"/>
              <a:gd name="T17" fmla="*/ 15 h 162"/>
              <a:gd name="T18" fmla="*/ 46 w 240"/>
              <a:gd name="T19" fmla="*/ 15 h 162"/>
              <a:gd name="T20" fmla="*/ 10 w 240"/>
              <a:gd name="T21" fmla="*/ 9 h 162"/>
              <a:gd name="T22" fmla="*/ 2 w 240"/>
              <a:gd name="T23" fmla="*/ 47 h 162"/>
              <a:gd name="T24" fmla="*/ 24 w 240"/>
              <a:gd name="T25" fmla="*/ 96 h 162"/>
              <a:gd name="T26" fmla="*/ 68 w 240"/>
              <a:gd name="T27" fmla="*/ 134 h 162"/>
              <a:gd name="T28" fmla="*/ 69 w 240"/>
              <a:gd name="T29" fmla="*/ 133 h 162"/>
              <a:gd name="T30" fmla="*/ 92 w 240"/>
              <a:gd name="T31" fmla="*/ 143 h 162"/>
              <a:gd name="T32" fmla="*/ 132 w 240"/>
              <a:gd name="T33" fmla="*/ 155 h 162"/>
              <a:gd name="T34" fmla="*/ 197 w 240"/>
              <a:gd name="T35" fmla="*/ 160 h 162"/>
              <a:gd name="T36" fmla="*/ 238 w 240"/>
              <a:gd name="T37" fmla="*/ 134 h 162"/>
              <a:gd name="T38" fmla="*/ 214 w 240"/>
              <a:gd name="T39" fmla="*/ 11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0" h="162">
                <a:moveTo>
                  <a:pt x="214" y="117"/>
                </a:moveTo>
                <a:cubicBezTo>
                  <a:pt x="219" y="109"/>
                  <a:pt x="221" y="100"/>
                  <a:pt x="214" y="93"/>
                </a:cubicBezTo>
                <a:cubicBezTo>
                  <a:pt x="207" y="87"/>
                  <a:pt x="196" y="88"/>
                  <a:pt x="187" y="91"/>
                </a:cubicBezTo>
                <a:cubicBezTo>
                  <a:pt x="195" y="71"/>
                  <a:pt x="185" y="39"/>
                  <a:pt x="164" y="52"/>
                </a:cubicBezTo>
                <a:cubicBezTo>
                  <a:pt x="167" y="43"/>
                  <a:pt x="167" y="32"/>
                  <a:pt x="156" y="27"/>
                </a:cubicBezTo>
                <a:cubicBezTo>
                  <a:pt x="147" y="22"/>
                  <a:pt x="135" y="26"/>
                  <a:pt x="127" y="33"/>
                </a:cubicBezTo>
                <a:cubicBezTo>
                  <a:pt x="127" y="9"/>
                  <a:pt x="101" y="5"/>
                  <a:pt x="86" y="19"/>
                </a:cubicBezTo>
                <a:cubicBezTo>
                  <a:pt x="82" y="10"/>
                  <a:pt x="75" y="3"/>
                  <a:pt x="65" y="2"/>
                </a:cubicBezTo>
                <a:cubicBezTo>
                  <a:pt x="56" y="0"/>
                  <a:pt x="47" y="5"/>
                  <a:pt x="46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36" y="7"/>
                  <a:pt x="22" y="0"/>
                  <a:pt x="10" y="9"/>
                </a:cubicBezTo>
                <a:cubicBezTo>
                  <a:pt x="0" y="17"/>
                  <a:pt x="0" y="35"/>
                  <a:pt x="2" y="47"/>
                </a:cubicBezTo>
                <a:cubicBezTo>
                  <a:pt x="4" y="65"/>
                  <a:pt x="13" y="82"/>
                  <a:pt x="24" y="96"/>
                </a:cubicBezTo>
                <a:cubicBezTo>
                  <a:pt x="35" y="111"/>
                  <a:pt x="50" y="128"/>
                  <a:pt x="68" y="134"/>
                </a:cubicBezTo>
                <a:cubicBezTo>
                  <a:pt x="69" y="134"/>
                  <a:pt x="69" y="134"/>
                  <a:pt x="69" y="133"/>
                </a:cubicBezTo>
                <a:cubicBezTo>
                  <a:pt x="75" y="138"/>
                  <a:pt x="86" y="141"/>
                  <a:pt x="92" y="143"/>
                </a:cubicBezTo>
                <a:cubicBezTo>
                  <a:pt x="105" y="148"/>
                  <a:pt x="119" y="152"/>
                  <a:pt x="132" y="155"/>
                </a:cubicBezTo>
                <a:cubicBezTo>
                  <a:pt x="153" y="159"/>
                  <a:pt x="175" y="162"/>
                  <a:pt x="197" y="160"/>
                </a:cubicBezTo>
                <a:cubicBezTo>
                  <a:pt x="213" y="158"/>
                  <a:pt x="235" y="152"/>
                  <a:pt x="238" y="134"/>
                </a:cubicBezTo>
                <a:cubicBezTo>
                  <a:pt x="240" y="120"/>
                  <a:pt x="225" y="115"/>
                  <a:pt x="214" y="117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39750" y="-111493"/>
            <a:ext cx="452438" cy="327025"/>
          </a:xfrm>
          <a:custGeom>
            <a:avLst/>
            <a:gdLst>
              <a:gd name="T0" fmla="*/ 160 w 165"/>
              <a:gd name="T1" fmla="*/ 91 h 119"/>
              <a:gd name="T2" fmla="*/ 140 w 165"/>
              <a:gd name="T3" fmla="*/ 86 h 119"/>
              <a:gd name="T4" fmla="*/ 124 w 165"/>
              <a:gd name="T5" fmla="*/ 66 h 119"/>
              <a:gd name="T6" fmla="*/ 102 w 165"/>
              <a:gd name="T7" fmla="*/ 44 h 119"/>
              <a:gd name="T8" fmla="*/ 66 w 165"/>
              <a:gd name="T9" fmla="*/ 29 h 119"/>
              <a:gd name="T10" fmla="*/ 38 w 165"/>
              <a:gd name="T11" fmla="*/ 16 h 119"/>
              <a:gd name="T12" fmla="*/ 14 w 165"/>
              <a:gd name="T13" fmla="*/ 2 h 119"/>
              <a:gd name="T14" fmla="*/ 1 w 165"/>
              <a:gd name="T15" fmla="*/ 23 h 119"/>
              <a:gd name="T16" fmla="*/ 47 w 165"/>
              <a:gd name="T17" fmla="*/ 96 h 119"/>
              <a:gd name="T18" fmla="*/ 48 w 165"/>
              <a:gd name="T19" fmla="*/ 98 h 119"/>
              <a:gd name="T20" fmla="*/ 147 w 165"/>
              <a:gd name="T21" fmla="*/ 110 h 119"/>
              <a:gd name="T22" fmla="*/ 160 w 165"/>
              <a:gd name="T23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5" h="119">
                <a:moveTo>
                  <a:pt x="160" y="91"/>
                </a:moveTo>
                <a:cubicBezTo>
                  <a:pt x="155" y="85"/>
                  <a:pt x="147" y="84"/>
                  <a:pt x="140" y="86"/>
                </a:cubicBezTo>
                <a:cubicBezTo>
                  <a:pt x="147" y="75"/>
                  <a:pt x="136" y="63"/>
                  <a:pt x="124" y="66"/>
                </a:cubicBezTo>
                <a:cubicBezTo>
                  <a:pt x="131" y="55"/>
                  <a:pt x="117" y="38"/>
                  <a:pt x="102" y="44"/>
                </a:cubicBezTo>
                <a:cubicBezTo>
                  <a:pt x="107" y="23"/>
                  <a:pt x="82" y="16"/>
                  <a:pt x="66" y="29"/>
                </a:cubicBezTo>
                <a:cubicBezTo>
                  <a:pt x="61" y="16"/>
                  <a:pt x="47" y="1"/>
                  <a:pt x="38" y="16"/>
                </a:cubicBezTo>
                <a:cubicBezTo>
                  <a:pt x="32" y="9"/>
                  <a:pt x="23" y="0"/>
                  <a:pt x="14" y="2"/>
                </a:cubicBezTo>
                <a:cubicBezTo>
                  <a:pt x="3" y="4"/>
                  <a:pt x="0" y="13"/>
                  <a:pt x="1" y="23"/>
                </a:cubicBezTo>
                <a:cubicBezTo>
                  <a:pt x="2" y="53"/>
                  <a:pt x="25" y="77"/>
                  <a:pt x="47" y="96"/>
                </a:cubicBezTo>
                <a:cubicBezTo>
                  <a:pt x="46" y="97"/>
                  <a:pt x="46" y="98"/>
                  <a:pt x="48" y="98"/>
                </a:cubicBezTo>
                <a:cubicBezTo>
                  <a:pt x="79" y="107"/>
                  <a:pt x="114" y="119"/>
                  <a:pt x="147" y="110"/>
                </a:cubicBezTo>
                <a:cubicBezTo>
                  <a:pt x="153" y="108"/>
                  <a:pt x="165" y="99"/>
                  <a:pt x="160" y="91"/>
                </a:cubicBezTo>
                <a:close/>
              </a:path>
            </a:pathLst>
          </a:custGeom>
          <a:solidFill>
            <a:srgbClr val="FF9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404813" y="-21006"/>
            <a:ext cx="441325" cy="387350"/>
          </a:xfrm>
          <a:custGeom>
            <a:avLst/>
            <a:gdLst>
              <a:gd name="T0" fmla="*/ 157 w 161"/>
              <a:gd name="T1" fmla="*/ 50 h 141"/>
              <a:gd name="T2" fmla="*/ 141 w 161"/>
              <a:gd name="T3" fmla="*/ 46 h 141"/>
              <a:gd name="T4" fmla="*/ 135 w 161"/>
              <a:gd name="T5" fmla="*/ 31 h 141"/>
              <a:gd name="T6" fmla="*/ 119 w 161"/>
              <a:gd name="T7" fmla="*/ 32 h 141"/>
              <a:gd name="T8" fmla="*/ 110 w 161"/>
              <a:gd name="T9" fmla="*/ 16 h 141"/>
              <a:gd name="T10" fmla="*/ 95 w 161"/>
              <a:gd name="T11" fmla="*/ 18 h 141"/>
              <a:gd name="T12" fmla="*/ 95 w 161"/>
              <a:gd name="T13" fmla="*/ 17 h 141"/>
              <a:gd name="T14" fmla="*/ 64 w 161"/>
              <a:gd name="T15" fmla="*/ 8 h 141"/>
              <a:gd name="T16" fmla="*/ 63 w 161"/>
              <a:gd name="T17" fmla="*/ 9 h 141"/>
              <a:gd name="T18" fmla="*/ 94 w 161"/>
              <a:gd name="T19" fmla="*/ 63 h 141"/>
              <a:gd name="T20" fmla="*/ 13 w 161"/>
              <a:gd name="T21" fmla="*/ 129 h 141"/>
              <a:gd name="T22" fmla="*/ 0 w 161"/>
              <a:gd name="T23" fmla="*/ 138 h 141"/>
              <a:gd name="T24" fmla="*/ 3 w 161"/>
              <a:gd name="T25" fmla="*/ 141 h 141"/>
              <a:gd name="T26" fmla="*/ 26 w 161"/>
              <a:gd name="T27" fmla="*/ 125 h 141"/>
              <a:gd name="T28" fmla="*/ 96 w 161"/>
              <a:gd name="T29" fmla="*/ 65 h 141"/>
              <a:gd name="T30" fmla="*/ 157 w 161"/>
              <a:gd name="T31" fmla="*/ 65 h 141"/>
              <a:gd name="T32" fmla="*/ 157 w 161"/>
              <a:gd name="T33" fmla="*/ 5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1" h="141">
                <a:moveTo>
                  <a:pt x="157" y="50"/>
                </a:moveTo>
                <a:cubicBezTo>
                  <a:pt x="153" y="46"/>
                  <a:pt x="147" y="45"/>
                  <a:pt x="141" y="46"/>
                </a:cubicBezTo>
                <a:cubicBezTo>
                  <a:pt x="142" y="41"/>
                  <a:pt x="140" y="34"/>
                  <a:pt x="135" y="31"/>
                </a:cubicBezTo>
                <a:cubicBezTo>
                  <a:pt x="131" y="28"/>
                  <a:pt x="124" y="29"/>
                  <a:pt x="119" y="32"/>
                </a:cubicBezTo>
                <a:cubicBezTo>
                  <a:pt x="119" y="26"/>
                  <a:pt x="115" y="19"/>
                  <a:pt x="110" y="16"/>
                </a:cubicBezTo>
                <a:cubicBezTo>
                  <a:pt x="105" y="12"/>
                  <a:pt x="99" y="13"/>
                  <a:pt x="95" y="18"/>
                </a:cubicBezTo>
                <a:cubicBezTo>
                  <a:pt x="95" y="18"/>
                  <a:pt x="95" y="17"/>
                  <a:pt x="95" y="17"/>
                </a:cubicBezTo>
                <a:cubicBezTo>
                  <a:pt x="89" y="8"/>
                  <a:pt x="74" y="0"/>
                  <a:pt x="64" y="8"/>
                </a:cubicBezTo>
                <a:cubicBezTo>
                  <a:pt x="63" y="8"/>
                  <a:pt x="63" y="8"/>
                  <a:pt x="63" y="9"/>
                </a:cubicBezTo>
                <a:cubicBezTo>
                  <a:pt x="59" y="30"/>
                  <a:pt x="78" y="51"/>
                  <a:pt x="94" y="63"/>
                </a:cubicBezTo>
                <a:cubicBezTo>
                  <a:pt x="72" y="92"/>
                  <a:pt x="42" y="110"/>
                  <a:pt x="13" y="129"/>
                </a:cubicBezTo>
                <a:cubicBezTo>
                  <a:pt x="9" y="132"/>
                  <a:pt x="5" y="135"/>
                  <a:pt x="0" y="138"/>
                </a:cubicBezTo>
                <a:cubicBezTo>
                  <a:pt x="1" y="140"/>
                  <a:pt x="2" y="141"/>
                  <a:pt x="3" y="141"/>
                </a:cubicBezTo>
                <a:cubicBezTo>
                  <a:pt x="10" y="136"/>
                  <a:pt x="18" y="130"/>
                  <a:pt x="26" y="125"/>
                </a:cubicBezTo>
                <a:cubicBezTo>
                  <a:pt x="51" y="109"/>
                  <a:pt x="81" y="92"/>
                  <a:pt x="96" y="65"/>
                </a:cubicBezTo>
                <a:cubicBezTo>
                  <a:pt x="112" y="72"/>
                  <a:pt x="145" y="85"/>
                  <a:pt x="157" y="65"/>
                </a:cubicBezTo>
                <a:cubicBezTo>
                  <a:pt x="160" y="61"/>
                  <a:pt x="161" y="54"/>
                  <a:pt x="157" y="50"/>
                </a:cubicBezTo>
                <a:close/>
              </a:path>
            </a:pathLst>
          </a:custGeom>
          <a:solidFill>
            <a:srgbClr val="F6C1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268288" y="369519"/>
            <a:ext cx="227013" cy="528638"/>
          </a:xfrm>
          <a:custGeom>
            <a:avLst/>
            <a:gdLst>
              <a:gd name="T0" fmla="*/ 49 w 83"/>
              <a:gd name="T1" fmla="*/ 152 h 192"/>
              <a:gd name="T2" fmla="*/ 50 w 83"/>
              <a:gd name="T3" fmla="*/ 113 h 192"/>
              <a:gd name="T4" fmla="*/ 45 w 83"/>
              <a:gd name="T5" fmla="*/ 65 h 192"/>
              <a:gd name="T6" fmla="*/ 1 w 83"/>
              <a:gd name="T7" fmla="*/ 0 h 192"/>
              <a:gd name="T8" fmla="*/ 0 w 83"/>
              <a:gd name="T9" fmla="*/ 1 h 192"/>
              <a:gd name="T10" fmla="*/ 42 w 83"/>
              <a:gd name="T11" fmla="*/ 71 h 192"/>
              <a:gd name="T12" fmla="*/ 46 w 83"/>
              <a:gd name="T13" fmla="*/ 116 h 192"/>
              <a:gd name="T14" fmla="*/ 45 w 83"/>
              <a:gd name="T15" fmla="*/ 153 h 192"/>
              <a:gd name="T16" fmla="*/ 18 w 83"/>
              <a:gd name="T17" fmla="*/ 181 h 192"/>
              <a:gd name="T18" fmla="*/ 21 w 83"/>
              <a:gd name="T19" fmla="*/ 184 h 192"/>
              <a:gd name="T20" fmla="*/ 34 w 83"/>
              <a:gd name="T21" fmla="*/ 177 h 192"/>
              <a:gd name="T22" fmla="*/ 41 w 83"/>
              <a:gd name="T23" fmla="*/ 187 h 192"/>
              <a:gd name="T24" fmla="*/ 45 w 83"/>
              <a:gd name="T25" fmla="*/ 187 h 192"/>
              <a:gd name="T26" fmla="*/ 49 w 83"/>
              <a:gd name="T27" fmla="*/ 181 h 192"/>
              <a:gd name="T28" fmla="*/ 54 w 83"/>
              <a:gd name="T29" fmla="*/ 187 h 192"/>
              <a:gd name="T30" fmla="*/ 58 w 83"/>
              <a:gd name="T31" fmla="*/ 187 h 192"/>
              <a:gd name="T32" fmla="*/ 61 w 83"/>
              <a:gd name="T33" fmla="*/ 180 h 192"/>
              <a:gd name="T34" fmla="*/ 78 w 83"/>
              <a:gd name="T35" fmla="*/ 182 h 192"/>
              <a:gd name="T36" fmla="*/ 49 w 83"/>
              <a:gd name="T37" fmla="*/ 15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" h="192">
                <a:moveTo>
                  <a:pt x="49" y="152"/>
                </a:moveTo>
                <a:cubicBezTo>
                  <a:pt x="52" y="140"/>
                  <a:pt x="51" y="126"/>
                  <a:pt x="50" y="113"/>
                </a:cubicBezTo>
                <a:cubicBezTo>
                  <a:pt x="50" y="97"/>
                  <a:pt x="48" y="81"/>
                  <a:pt x="45" y="65"/>
                </a:cubicBezTo>
                <a:cubicBezTo>
                  <a:pt x="40" y="40"/>
                  <a:pt x="28" y="8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27" y="16"/>
                  <a:pt x="37" y="43"/>
                  <a:pt x="42" y="71"/>
                </a:cubicBezTo>
                <a:cubicBezTo>
                  <a:pt x="45" y="86"/>
                  <a:pt x="46" y="101"/>
                  <a:pt x="46" y="116"/>
                </a:cubicBezTo>
                <a:cubicBezTo>
                  <a:pt x="46" y="128"/>
                  <a:pt x="44" y="141"/>
                  <a:pt x="45" y="153"/>
                </a:cubicBezTo>
                <a:cubicBezTo>
                  <a:pt x="31" y="157"/>
                  <a:pt x="21" y="168"/>
                  <a:pt x="18" y="181"/>
                </a:cubicBezTo>
                <a:cubicBezTo>
                  <a:pt x="17" y="183"/>
                  <a:pt x="19" y="185"/>
                  <a:pt x="21" y="184"/>
                </a:cubicBezTo>
                <a:cubicBezTo>
                  <a:pt x="25" y="181"/>
                  <a:pt x="30" y="180"/>
                  <a:pt x="34" y="177"/>
                </a:cubicBezTo>
                <a:cubicBezTo>
                  <a:pt x="36" y="181"/>
                  <a:pt x="40" y="183"/>
                  <a:pt x="41" y="187"/>
                </a:cubicBezTo>
                <a:cubicBezTo>
                  <a:pt x="42" y="189"/>
                  <a:pt x="44" y="188"/>
                  <a:pt x="45" y="187"/>
                </a:cubicBezTo>
                <a:cubicBezTo>
                  <a:pt x="46" y="185"/>
                  <a:pt x="48" y="183"/>
                  <a:pt x="49" y="181"/>
                </a:cubicBezTo>
                <a:cubicBezTo>
                  <a:pt x="51" y="183"/>
                  <a:pt x="52" y="185"/>
                  <a:pt x="54" y="187"/>
                </a:cubicBezTo>
                <a:cubicBezTo>
                  <a:pt x="55" y="189"/>
                  <a:pt x="57" y="189"/>
                  <a:pt x="58" y="187"/>
                </a:cubicBezTo>
                <a:cubicBezTo>
                  <a:pt x="59" y="185"/>
                  <a:pt x="60" y="182"/>
                  <a:pt x="61" y="180"/>
                </a:cubicBezTo>
                <a:cubicBezTo>
                  <a:pt x="65" y="186"/>
                  <a:pt x="75" y="192"/>
                  <a:pt x="78" y="182"/>
                </a:cubicBezTo>
                <a:cubicBezTo>
                  <a:pt x="83" y="166"/>
                  <a:pt x="60" y="155"/>
                  <a:pt x="49" y="15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563563" y="342532"/>
            <a:ext cx="241300" cy="485775"/>
          </a:xfrm>
          <a:custGeom>
            <a:avLst/>
            <a:gdLst>
              <a:gd name="T0" fmla="*/ 60 w 88"/>
              <a:gd name="T1" fmla="*/ 136 h 177"/>
              <a:gd name="T2" fmla="*/ 59 w 88"/>
              <a:gd name="T3" fmla="*/ 136 h 177"/>
              <a:gd name="T4" fmla="*/ 56 w 88"/>
              <a:gd name="T5" fmla="*/ 102 h 177"/>
              <a:gd name="T6" fmla="*/ 48 w 88"/>
              <a:gd name="T7" fmla="*/ 57 h 177"/>
              <a:gd name="T8" fmla="*/ 1 w 88"/>
              <a:gd name="T9" fmla="*/ 0 h 177"/>
              <a:gd name="T10" fmla="*/ 1 w 88"/>
              <a:gd name="T11" fmla="*/ 2 h 177"/>
              <a:gd name="T12" fmla="*/ 47 w 88"/>
              <a:gd name="T13" fmla="*/ 65 h 177"/>
              <a:gd name="T14" fmla="*/ 53 w 88"/>
              <a:gd name="T15" fmla="*/ 107 h 177"/>
              <a:gd name="T16" fmla="*/ 55 w 88"/>
              <a:gd name="T17" fmla="*/ 136 h 177"/>
              <a:gd name="T18" fmla="*/ 53 w 88"/>
              <a:gd name="T19" fmla="*/ 168 h 177"/>
              <a:gd name="T20" fmla="*/ 59 w 88"/>
              <a:gd name="T21" fmla="*/ 177 h 177"/>
              <a:gd name="T22" fmla="*/ 72 w 88"/>
              <a:gd name="T23" fmla="*/ 174 h 177"/>
              <a:gd name="T24" fmla="*/ 60 w 88"/>
              <a:gd name="T25" fmla="*/ 13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177">
                <a:moveTo>
                  <a:pt x="60" y="136"/>
                </a:moveTo>
                <a:cubicBezTo>
                  <a:pt x="59" y="136"/>
                  <a:pt x="59" y="136"/>
                  <a:pt x="59" y="136"/>
                </a:cubicBezTo>
                <a:cubicBezTo>
                  <a:pt x="59" y="125"/>
                  <a:pt x="57" y="113"/>
                  <a:pt x="56" y="102"/>
                </a:cubicBezTo>
                <a:cubicBezTo>
                  <a:pt x="55" y="87"/>
                  <a:pt x="52" y="72"/>
                  <a:pt x="48" y="57"/>
                </a:cubicBezTo>
                <a:cubicBezTo>
                  <a:pt x="42" y="32"/>
                  <a:pt x="28" y="7"/>
                  <a:pt x="1" y="0"/>
                </a:cubicBezTo>
                <a:cubicBezTo>
                  <a:pt x="0" y="0"/>
                  <a:pt x="0" y="2"/>
                  <a:pt x="1" y="2"/>
                </a:cubicBezTo>
                <a:cubicBezTo>
                  <a:pt x="28" y="13"/>
                  <a:pt x="40" y="38"/>
                  <a:pt x="47" y="65"/>
                </a:cubicBezTo>
                <a:cubicBezTo>
                  <a:pt x="50" y="79"/>
                  <a:pt x="52" y="93"/>
                  <a:pt x="53" y="107"/>
                </a:cubicBezTo>
                <a:cubicBezTo>
                  <a:pt x="54" y="116"/>
                  <a:pt x="53" y="127"/>
                  <a:pt x="55" y="136"/>
                </a:cubicBezTo>
                <a:cubicBezTo>
                  <a:pt x="52" y="147"/>
                  <a:pt x="50" y="158"/>
                  <a:pt x="53" y="168"/>
                </a:cubicBezTo>
                <a:cubicBezTo>
                  <a:pt x="54" y="170"/>
                  <a:pt x="56" y="176"/>
                  <a:pt x="59" y="177"/>
                </a:cubicBezTo>
                <a:cubicBezTo>
                  <a:pt x="64" y="177"/>
                  <a:pt x="68" y="176"/>
                  <a:pt x="72" y="174"/>
                </a:cubicBezTo>
                <a:cubicBezTo>
                  <a:pt x="88" y="167"/>
                  <a:pt x="66" y="142"/>
                  <a:pt x="60" y="136"/>
                </a:cubicBezTo>
                <a:close/>
              </a:path>
            </a:pathLst>
          </a:custGeom>
          <a:solidFill>
            <a:srgbClr val="1986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525463" y="418732"/>
            <a:ext cx="166688" cy="382588"/>
          </a:xfrm>
          <a:custGeom>
            <a:avLst/>
            <a:gdLst>
              <a:gd name="T0" fmla="*/ 48 w 61"/>
              <a:gd name="T1" fmla="*/ 3 h 139"/>
              <a:gd name="T2" fmla="*/ 49 w 61"/>
              <a:gd name="T3" fmla="*/ 1 h 139"/>
              <a:gd name="T4" fmla="*/ 48 w 61"/>
              <a:gd name="T5" fmla="*/ 1 h 139"/>
              <a:gd name="T6" fmla="*/ 47 w 61"/>
              <a:gd name="T7" fmla="*/ 3 h 139"/>
              <a:gd name="T8" fmla="*/ 47 w 61"/>
              <a:gd name="T9" fmla="*/ 3 h 139"/>
              <a:gd name="T10" fmla="*/ 4 w 61"/>
              <a:gd name="T11" fmla="*/ 138 h 139"/>
              <a:gd name="T12" fmla="*/ 6 w 61"/>
              <a:gd name="T13" fmla="*/ 139 h 139"/>
              <a:gd name="T14" fmla="*/ 7 w 61"/>
              <a:gd name="T15" fmla="*/ 139 h 139"/>
              <a:gd name="T16" fmla="*/ 50 w 61"/>
              <a:gd name="T17" fmla="*/ 79 h 139"/>
              <a:gd name="T18" fmla="*/ 48 w 61"/>
              <a:gd name="T19" fmla="*/ 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" h="139">
                <a:moveTo>
                  <a:pt x="48" y="3"/>
                </a:moveTo>
                <a:cubicBezTo>
                  <a:pt x="49" y="2"/>
                  <a:pt x="49" y="2"/>
                  <a:pt x="49" y="1"/>
                </a:cubicBezTo>
                <a:cubicBezTo>
                  <a:pt x="49" y="1"/>
                  <a:pt x="49" y="0"/>
                  <a:pt x="48" y="1"/>
                </a:cubicBezTo>
                <a:cubicBezTo>
                  <a:pt x="48" y="1"/>
                  <a:pt x="48" y="2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22" y="43"/>
                  <a:pt x="0" y="89"/>
                  <a:pt x="4" y="138"/>
                </a:cubicBezTo>
                <a:cubicBezTo>
                  <a:pt x="4" y="139"/>
                  <a:pt x="5" y="139"/>
                  <a:pt x="6" y="139"/>
                </a:cubicBezTo>
                <a:cubicBezTo>
                  <a:pt x="6" y="139"/>
                  <a:pt x="7" y="139"/>
                  <a:pt x="7" y="139"/>
                </a:cubicBezTo>
                <a:cubicBezTo>
                  <a:pt x="29" y="126"/>
                  <a:pt x="42" y="102"/>
                  <a:pt x="50" y="79"/>
                </a:cubicBezTo>
                <a:cubicBezTo>
                  <a:pt x="58" y="55"/>
                  <a:pt x="61" y="26"/>
                  <a:pt x="48" y="3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890588" y="374282"/>
            <a:ext cx="112713" cy="400050"/>
          </a:xfrm>
          <a:custGeom>
            <a:avLst/>
            <a:gdLst>
              <a:gd name="T0" fmla="*/ 36 w 41"/>
              <a:gd name="T1" fmla="*/ 61 h 145"/>
              <a:gd name="T2" fmla="*/ 1 w 41"/>
              <a:gd name="T3" fmla="*/ 0 h 145"/>
              <a:gd name="T4" fmla="*/ 0 w 41"/>
              <a:gd name="T5" fmla="*/ 0 h 145"/>
              <a:gd name="T6" fmla="*/ 34 w 41"/>
              <a:gd name="T7" fmla="*/ 68 h 145"/>
              <a:gd name="T8" fmla="*/ 37 w 41"/>
              <a:gd name="T9" fmla="*/ 143 h 145"/>
              <a:gd name="T10" fmla="*/ 40 w 41"/>
              <a:gd name="T11" fmla="*/ 143 h 145"/>
              <a:gd name="T12" fmla="*/ 36 w 41"/>
              <a:gd name="T13" fmla="*/ 6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145">
                <a:moveTo>
                  <a:pt x="36" y="61"/>
                </a:moveTo>
                <a:cubicBezTo>
                  <a:pt x="32" y="39"/>
                  <a:pt x="24" y="9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22" y="16"/>
                  <a:pt x="30" y="42"/>
                  <a:pt x="34" y="68"/>
                </a:cubicBezTo>
                <a:cubicBezTo>
                  <a:pt x="38" y="92"/>
                  <a:pt x="38" y="118"/>
                  <a:pt x="37" y="143"/>
                </a:cubicBezTo>
                <a:cubicBezTo>
                  <a:pt x="37" y="145"/>
                  <a:pt x="40" y="145"/>
                  <a:pt x="40" y="143"/>
                </a:cubicBezTo>
                <a:cubicBezTo>
                  <a:pt x="41" y="116"/>
                  <a:pt x="41" y="88"/>
                  <a:pt x="36" y="6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650" y="752107"/>
            <a:ext cx="223838" cy="219075"/>
          </a:xfrm>
          <a:custGeom>
            <a:avLst/>
            <a:gdLst>
              <a:gd name="T0" fmla="*/ 44 w 82"/>
              <a:gd name="T1" fmla="*/ 2 h 80"/>
              <a:gd name="T2" fmla="*/ 43 w 82"/>
              <a:gd name="T3" fmla="*/ 1 h 80"/>
              <a:gd name="T4" fmla="*/ 40 w 82"/>
              <a:gd name="T5" fmla="*/ 3 h 80"/>
              <a:gd name="T6" fmla="*/ 0 w 82"/>
              <a:gd name="T7" fmla="*/ 55 h 80"/>
              <a:gd name="T8" fmla="*/ 7 w 82"/>
              <a:gd name="T9" fmla="*/ 68 h 80"/>
              <a:gd name="T10" fmla="*/ 22 w 82"/>
              <a:gd name="T11" fmla="*/ 59 h 80"/>
              <a:gd name="T12" fmla="*/ 29 w 82"/>
              <a:gd name="T13" fmla="*/ 79 h 80"/>
              <a:gd name="T14" fmla="*/ 31 w 82"/>
              <a:gd name="T15" fmla="*/ 79 h 80"/>
              <a:gd name="T16" fmla="*/ 45 w 82"/>
              <a:gd name="T17" fmla="*/ 63 h 80"/>
              <a:gd name="T18" fmla="*/ 56 w 82"/>
              <a:gd name="T19" fmla="*/ 76 h 80"/>
              <a:gd name="T20" fmla="*/ 70 w 82"/>
              <a:gd name="T21" fmla="*/ 66 h 80"/>
              <a:gd name="T22" fmla="*/ 44 w 82"/>
              <a:gd name="T23" fmla="*/ 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80">
                <a:moveTo>
                  <a:pt x="44" y="2"/>
                </a:moveTo>
                <a:cubicBezTo>
                  <a:pt x="44" y="1"/>
                  <a:pt x="43" y="0"/>
                  <a:pt x="43" y="1"/>
                </a:cubicBezTo>
                <a:cubicBezTo>
                  <a:pt x="41" y="0"/>
                  <a:pt x="40" y="1"/>
                  <a:pt x="40" y="3"/>
                </a:cubicBezTo>
                <a:cubicBezTo>
                  <a:pt x="22" y="15"/>
                  <a:pt x="2" y="32"/>
                  <a:pt x="0" y="55"/>
                </a:cubicBezTo>
                <a:cubicBezTo>
                  <a:pt x="0" y="60"/>
                  <a:pt x="2" y="66"/>
                  <a:pt x="7" y="68"/>
                </a:cubicBezTo>
                <a:cubicBezTo>
                  <a:pt x="13" y="70"/>
                  <a:pt x="18" y="64"/>
                  <a:pt x="22" y="59"/>
                </a:cubicBezTo>
                <a:cubicBezTo>
                  <a:pt x="22" y="67"/>
                  <a:pt x="24" y="73"/>
                  <a:pt x="29" y="79"/>
                </a:cubicBezTo>
                <a:cubicBezTo>
                  <a:pt x="29" y="80"/>
                  <a:pt x="31" y="80"/>
                  <a:pt x="31" y="79"/>
                </a:cubicBezTo>
                <a:cubicBezTo>
                  <a:pt x="37" y="75"/>
                  <a:pt x="42" y="69"/>
                  <a:pt x="45" y="63"/>
                </a:cubicBezTo>
                <a:cubicBezTo>
                  <a:pt x="47" y="69"/>
                  <a:pt x="50" y="74"/>
                  <a:pt x="56" y="76"/>
                </a:cubicBezTo>
                <a:cubicBezTo>
                  <a:pt x="62" y="77"/>
                  <a:pt x="68" y="71"/>
                  <a:pt x="70" y="66"/>
                </a:cubicBezTo>
                <a:cubicBezTo>
                  <a:pt x="82" y="42"/>
                  <a:pt x="60" y="16"/>
                  <a:pt x="44" y="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1155700" y="528269"/>
            <a:ext cx="425450" cy="1038226"/>
          </a:xfrm>
          <a:custGeom>
            <a:avLst/>
            <a:gdLst>
              <a:gd name="T0" fmla="*/ 155 w 155"/>
              <a:gd name="T1" fmla="*/ 245 h 377"/>
              <a:gd name="T2" fmla="*/ 154 w 155"/>
              <a:gd name="T3" fmla="*/ 245 h 377"/>
              <a:gd name="T4" fmla="*/ 143 w 155"/>
              <a:gd name="T5" fmla="*/ 217 h 377"/>
              <a:gd name="T6" fmla="*/ 118 w 155"/>
              <a:gd name="T7" fmla="*/ 202 h 377"/>
              <a:gd name="T8" fmla="*/ 138 w 155"/>
              <a:gd name="T9" fmla="*/ 200 h 377"/>
              <a:gd name="T10" fmla="*/ 138 w 155"/>
              <a:gd name="T11" fmla="*/ 199 h 377"/>
              <a:gd name="T12" fmla="*/ 139 w 155"/>
              <a:gd name="T13" fmla="*/ 198 h 377"/>
              <a:gd name="T14" fmla="*/ 119 w 155"/>
              <a:gd name="T15" fmla="*/ 163 h 377"/>
              <a:gd name="T16" fmla="*/ 119 w 155"/>
              <a:gd name="T17" fmla="*/ 161 h 377"/>
              <a:gd name="T18" fmla="*/ 81 w 155"/>
              <a:gd name="T19" fmla="*/ 153 h 377"/>
              <a:gd name="T20" fmla="*/ 107 w 155"/>
              <a:gd name="T21" fmla="*/ 148 h 377"/>
              <a:gd name="T22" fmla="*/ 107 w 155"/>
              <a:gd name="T23" fmla="*/ 148 h 377"/>
              <a:gd name="T24" fmla="*/ 109 w 155"/>
              <a:gd name="T25" fmla="*/ 147 h 377"/>
              <a:gd name="T26" fmla="*/ 80 w 155"/>
              <a:gd name="T27" fmla="*/ 113 h 377"/>
              <a:gd name="T28" fmla="*/ 47 w 155"/>
              <a:gd name="T29" fmla="*/ 77 h 377"/>
              <a:gd name="T30" fmla="*/ 20 w 155"/>
              <a:gd name="T31" fmla="*/ 1 h 377"/>
              <a:gd name="T32" fmla="*/ 20 w 155"/>
              <a:gd name="T33" fmla="*/ 1 h 377"/>
              <a:gd name="T34" fmla="*/ 44 w 155"/>
              <a:gd name="T35" fmla="*/ 78 h 377"/>
              <a:gd name="T36" fmla="*/ 17 w 155"/>
              <a:gd name="T37" fmla="*/ 156 h 377"/>
              <a:gd name="T38" fmla="*/ 19 w 155"/>
              <a:gd name="T39" fmla="*/ 159 h 377"/>
              <a:gd name="T40" fmla="*/ 29 w 155"/>
              <a:gd name="T41" fmla="*/ 163 h 377"/>
              <a:gd name="T42" fmla="*/ 8 w 155"/>
              <a:gd name="T43" fmla="*/ 225 h 377"/>
              <a:gd name="T44" fmla="*/ 10 w 155"/>
              <a:gd name="T45" fmla="*/ 227 h 377"/>
              <a:gd name="T46" fmla="*/ 17 w 155"/>
              <a:gd name="T47" fmla="*/ 227 h 377"/>
              <a:gd name="T48" fmla="*/ 9 w 155"/>
              <a:gd name="T49" fmla="*/ 284 h 377"/>
              <a:gd name="T50" fmla="*/ 12 w 155"/>
              <a:gd name="T51" fmla="*/ 284 h 377"/>
              <a:gd name="T52" fmla="*/ 24 w 155"/>
              <a:gd name="T53" fmla="*/ 274 h 377"/>
              <a:gd name="T54" fmla="*/ 45 w 155"/>
              <a:gd name="T55" fmla="*/ 347 h 377"/>
              <a:gd name="T56" fmla="*/ 48 w 155"/>
              <a:gd name="T57" fmla="*/ 346 h 377"/>
              <a:gd name="T58" fmla="*/ 48 w 155"/>
              <a:gd name="T59" fmla="*/ 346 h 377"/>
              <a:gd name="T60" fmla="*/ 59 w 155"/>
              <a:gd name="T61" fmla="*/ 339 h 377"/>
              <a:gd name="T62" fmla="*/ 104 w 155"/>
              <a:gd name="T63" fmla="*/ 377 h 377"/>
              <a:gd name="T64" fmla="*/ 105 w 155"/>
              <a:gd name="T65" fmla="*/ 374 h 377"/>
              <a:gd name="T66" fmla="*/ 135 w 155"/>
              <a:gd name="T67" fmla="*/ 338 h 377"/>
              <a:gd name="T68" fmla="*/ 135 w 155"/>
              <a:gd name="T69" fmla="*/ 338 h 377"/>
              <a:gd name="T70" fmla="*/ 135 w 155"/>
              <a:gd name="T71" fmla="*/ 338 h 377"/>
              <a:gd name="T72" fmla="*/ 135 w 155"/>
              <a:gd name="T73" fmla="*/ 338 h 377"/>
              <a:gd name="T74" fmla="*/ 134 w 155"/>
              <a:gd name="T75" fmla="*/ 337 h 377"/>
              <a:gd name="T76" fmla="*/ 110 w 155"/>
              <a:gd name="T77" fmla="*/ 315 h 377"/>
              <a:gd name="T78" fmla="*/ 137 w 155"/>
              <a:gd name="T79" fmla="*/ 326 h 377"/>
              <a:gd name="T80" fmla="*/ 139 w 155"/>
              <a:gd name="T81" fmla="*/ 325 h 377"/>
              <a:gd name="T82" fmla="*/ 150 w 155"/>
              <a:gd name="T83" fmla="*/ 264 h 377"/>
              <a:gd name="T84" fmla="*/ 150 w 155"/>
              <a:gd name="T85" fmla="*/ 264 h 377"/>
              <a:gd name="T86" fmla="*/ 135 w 155"/>
              <a:gd name="T87" fmla="*/ 242 h 377"/>
              <a:gd name="T88" fmla="*/ 153 w 155"/>
              <a:gd name="T89" fmla="*/ 248 h 377"/>
              <a:gd name="T90" fmla="*/ 155 w 155"/>
              <a:gd name="T91" fmla="*/ 248 h 377"/>
              <a:gd name="T92" fmla="*/ 155 w 155"/>
              <a:gd name="T93" fmla="*/ 248 h 377"/>
              <a:gd name="T94" fmla="*/ 155 w 155"/>
              <a:gd name="T95" fmla="*/ 245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5" h="377">
                <a:moveTo>
                  <a:pt x="155" y="245"/>
                </a:moveTo>
                <a:cubicBezTo>
                  <a:pt x="154" y="245"/>
                  <a:pt x="154" y="245"/>
                  <a:pt x="154" y="245"/>
                </a:cubicBezTo>
                <a:cubicBezTo>
                  <a:pt x="151" y="235"/>
                  <a:pt x="149" y="225"/>
                  <a:pt x="143" y="217"/>
                </a:cubicBezTo>
                <a:cubicBezTo>
                  <a:pt x="137" y="209"/>
                  <a:pt x="128" y="205"/>
                  <a:pt x="118" y="202"/>
                </a:cubicBezTo>
                <a:cubicBezTo>
                  <a:pt x="125" y="200"/>
                  <a:pt x="131" y="200"/>
                  <a:pt x="138" y="200"/>
                </a:cubicBezTo>
                <a:cubicBezTo>
                  <a:pt x="138" y="200"/>
                  <a:pt x="138" y="200"/>
                  <a:pt x="138" y="199"/>
                </a:cubicBezTo>
                <a:cubicBezTo>
                  <a:pt x="139" y="199"/>
                  <a:pt x="139" y="199"/>
                  <a:pt x="139" y="198"/>
                </a:cubicBezTo>
                <a:cubicBezTo>
                  <a:pt x="135" y="185"/>
                  <a:pt x="129" y="172"/>
                  <a:pt x="119" y="163"/>
                </a:cubicBezTo>
                <a:cubicBezTo>
                  <a:pt x="120" y="163"/>
                  <a:pt x="120" y="162"/>
                  <a:pt x="119" y="161"/>
                </a:cubicBezTo>
                <a:cubicBezTo>
                  <a:pt x="108" y="156"/>
                  <a:pt x="94" y="154"/>
                  <a:pt x="81" y="153"/>
                </a:cubicBezTo>
                <a:cubicBezTo>
                  <a:pt x="89" y="150"/>
                  <a:pt x="98" y="150"/>
                  <a:pt x="107" y="148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8" y="149"/>
                  <a:pt x="110" y="148"/>
                  <a:pt x="109" y="147"/>
                </a:cubicBezTo>
                <a:cubicBezTo>
                  <a:pt x="100" y="135"/>
                  <a:pt x="90" y="124"/>
                  <a:pt x="80" y="113"/>
                </a:cubicBezTo>
                <a:cubicBezTo>
                  <a:pt x="70" y="100"/>
                  <a:pt x="60" y="87"/>
                  <a:pt x="47" y="77"/>
                </a:cubicBezTo>
                <a:cubicBezTo>
                  <a:pt x="46" y="53"/>
                  <a:pt x="44" y="13"/>
                  <a:pt x="20" y="1"/>
                </a:cubicBezTo>
                <a:cubicBezTo>
                  <a:pt x="20" y="0"/>
                  <a:pt x="20" y="1"/>
                  <a:pt x="20" y="1"/>
                </a:cubicBezTo>
                <a:cubicBezTo>
                  <a:pt x="41" y="21"/>
                  <a:pt x="40" y="51"/>
                  <a:pt x="44" y="78"/>
                </a:cubicBezTo>
                <a:cubicBezTo>
                  <a:pt x="46" y="106"/>
                  <a:pt x="31" y="132"/>
                  <a:pt x="17" y="156"/>
                </a:cubicBezTo>
                <a:cubicBezTo>
                  <a:pt x="17" y="157"/>
                  <a:pt x="17" y="158"/>
                  <a:pt x="19" y="159"/>
                </a:cubicBezTo>
                <a:cubicBezTo>
                  <a:pt x="22" y="160"/>
                  <a:pt x="25" y="162"/>
                  <a:pt x="29" y="163"/>
                </a:cubicBezTo>
                <a:cubicBezTo>
                  <a:pt x="11" y="179"/>
                  <a:pt x="8" y="202"/>
                  <a:pt x="8" y="225"/>
                </a:cubicBezTo>
                <a:cubicBezTo>
                  <a:pt x="8" y="226"/>
                  <a:pt x="8" y="226"/>
                  <a:pt x="10" y="227"/>
                </a:cubicBezTo>
                <a:cubicBezTo>
                  <a:pt x="12" y="227"/>
                  <a:pt x="15" y="227"/>
                  <a:pt x="17" y="227"/>
                </a:cubicBezTo>
                <a:cubicBezTo>
                  <a:pt x="0" y="238"/>
                  <a:pt x="2" y="266"/>
                  <a:pt x="9" y="284"/>
                </a:cubicBezTo>
                <a:cubicBezTo>
                  <a:pt x="10" y="284"/>
                  <a:pt x="11" y="284"/>
                  <a:pt x="12" y="284"/>
                </a:cubicBezTo>
                <a:cubicBezTo>
                  <a:pt x="15" y="280"/>
                  <a:pt x="20" y="277"/>
                  <a:pt x="24" y="274"/>
                </a:cubicBezTo>
                <a:cubicBezTo>
                  <a:pt x="15" y="302"/>
                  <a:pt x="25" y="325"/>
                  <a:pt x="45" y="347"/>
                </a:cubicBezTo>
                <a:cubicBezTo>
                  <a:pt x="46" y="347"/>
                  <a:pt x="47" y="347"/>
                  <a:pt x="48" y="346"/>
                </a:cubicBezTo>
                <a:cubicBezTo>
                  <a:pt x="48" y="346"/>
                  <a:pt x="48" y="346"/>
                  <a:pt x="48" y="346"/>
                </a:cubicBezTo>
                <a:cubicBezTo>
                  <a:pt x="52" y="344"/>
                  <a:pt x="56" y="342"/>
                  <a:pt x="59" y="339"/>
                </a:cubicBezTo>
                <a:cubicBezTo>
                  <a:pt x="58" y="363"/>
                  <a:pt x="83" y="375"/>
                  <a:pt x="104" y="377"/>
                </a:cubicBezTo>
                <a:cubicBezTo>
                  <a:pt x="105" y="377"/>
                  <a:pt x="106" y="375"/>
                  <a:pt x="105" y="374"/>
                </a:cubicBezTo>
                <a:cubicBezTo>
                  <a:pt x="119" y="367"/>
                  <a:pt x="130" y="353"/>
                  <a:pt x="135" y="338"/>
                </a:cubicBezTo>
                <a:cubicBezTo>
                  <a:pt x="135" y="338"/>
                  <a:pt x="135" y="338"/>
                  <a:pt x="135" y="338"/>
                </a:cubicBezTo>
                <a:cubicBezTo>
                  <a:pt x="135" y="338"/>
                  <a:pt x="135" y="338"/>
                  <a:pt x="135" y="338"/>
                </a:cubicBezTo>
                <a:cubicBezTo>
                  <a:pt x="135" y="338"/>
                  <a:pt x="135" y="338"/>
                  <a:pt x="135" y="338"/>
                </a:cubicBezTo>
                <a:cubicBezTo>
                  <a:pt x="135" y="337"/>
                  <a:pt x="135" y="337"/>
                  <a:pt x="134" y="337"/>
                </a:cubicBezTo>
                <a:cubicBezTo>
                  <a:pt x="129" y="328"/>
                  <a:pt x="120" y="321"/>
                  <a:pt x="110" y="315"/>
                </a:cubicBezTo>
                <a:cubicBezTo>
                  <a:pt x="120" y="317"/>
                  <a:pt x="128" y="320"/>
                  <a:pt x="137" y="326"/>
                </a:cubicBezTo>
                <a:cubicBezTo>
                  <a:pt x="138" y="326"/>
                  <a:pt x="139" y="326"/>
                  <a:pt x="139" y="325"/>
                </a:cubicBezTo>
                <a:cubicBezTo>
                  <a:pt x="148" y="307"/>
                  <a:pt x="154" y="284"/>
                  <a:pt x="150" y="264"/>
                </a:cubicBezTo>
                <a:cubicBezTo>
                  <a:pt x="150" y="264"/>
                  <a:pt x="150" y="264"/>
                  <a:pt x="150" y="264"/>
                </a:cubicBezTo>
                <a:cubicBezTo>
                  <a:pt x="149" y="255"/>
                  <a:pt x="142" y="247"/>
                  <a:pt x="135" y="242"/>
                </a:cubicBezTo>
                <a:cubicBezTo>
                  <a:pt x="141" y="243"/>
                  <a:pt x="147" y="245"/>
                  <a:pt x="153" y="248"/>
                </a:cubicBezTo>
                <a:cubicBezTo>
                  <a:pt x="153" y="249"/>
                  <a:pt x="154" y="249"/>
                  <a:pt x="155" y="248"/>
                </a:cubicBezTo>
                <a:cubicBezTo>
                  <a:pt x="155" y="248"/>
                  <a:pt x="155" y="248"/>
                  <a:pt x="155" y="248"/>
                </a:cubicBezTo>
                <a:cubicBezTo>
                  <a:pt x="155" y="247"/>
                  <a:pt x="155" y="246"/>
                  <a:pt x="155" y="245"/>
                </a:cubicBezTo>
                <a:close/>
              </a:path>
            </a:pathLst>
          </a:custGeom>
          <a:solidFill>
            <a:srgbClr val="0C6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84138" y="369519"/>
            <a:ext cx="173038" cy="382588"/>
          </a:xfrm>
          <a:custGeom>
            <a:avLst/>
            <a:gdLst>
              <a:gd name="T0" fmla="*/ 61 w 63"/>
              <a:gd name="T1" fmla="*/ 135 h 139"/>
              <a:gd name="T2" fmla="*/ 3 w 63"/>
              <a:gd name="T3" fmla="*/ 6 h 139"/>
              <a:gd name="T4" fmla="*/ 3 w 63"/>
              <a:gd name="T5" fmla="*/ 7 h 139"/>
              <a:gd name="T6" fmla="*/ 2 w 63"/>
              <a:gd name="T7" fmla="*/ 8 h 139"/>
              <a:gd name="T8" fmla="*/ 58 w 63"/>
              <a:gd name="T9" fmla="*/ 137 h 139"/>
              <a:gd name="T10" fmla="*/ 58 w 63"/>
              <a:gd name="T11" fmla="*/ 137 h 139"/>
              <a:gd name="T12" fmla="*/ 61 w 63"/>
              <a:gd name="T13" fmla="*/ 137 h 139"/>
              <a:gd name="T14" fmla="*/ 61 w 63"/>
              <a:gd name="T15" fmla="*/ 136 h 139"/>
              <a:gd name="T16" fmla="*/ 61 w 63"/>
              <a:gd name="T17" fmla="*/ 1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139">
                <a:moveTo>
                  <a:pt x="61" y="135"/>
                </a:moveTo>
                <a:cubicBezTo>
                  <a:pt x="63" y="96"/>
                  <a:pt x="62" y="0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2" y="7"/>
                  <a:pt x="2" y="7"/>
                  <a:pt x="2" y="8"/>
                </a:cubicBezTo>
                <a:cubicBezTo>
                  <a:pt x="0" y="56"/>
                  <a:pt x="22" y="104"/>
                  <a:pt x="58" y="137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58" y="139"/>
                  <a:pt x="61" y="139"/>
                  <a:pt x="61" y="137"/>
                </a:cubicBezTo>
                <a:cubicBezTo>
                  <a:pt x="61" y="137"/>
                  <a:pt x="61" y="136"/>
                  <a:pt x="61" y="136"/>
                </a:cubicBezTo>
                <a:cubicBezTo>
                  <a:pt x="61" y="136"/>
                  <a:pt x="61" y="136"/>
                  <a:pt x="61" y="135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1038225" y="-59106"/>
            <a:ext cx="954088" cy="541338"/>
          </a:xfrm>
          <a:custGeom>
            <a:avLst/>
            <a:gdLst>
              <a:gd name="T0" fmla="*/ 323 w 348"/>
              <a:gd name="T1" fmla="*/ 51 h 197"/>
              <a:gd name="T2" fmla="*/ 323 w 348"/>
              <a:gd name="T3" fmla="*/ 52 h 197"/>
              <a:gd name="T4" fmla="*/ 289 w 348"/>
              <a:gd name="T5" fmla="*/ 55 h 197"/>
              <a:gd name="T6" fmla="*/ 327 w 348"/>
              <a:gd name="T7" fmla="*/ 27 h 197"/>
              <a:gd name="T8" fmla="*/ 318 w 348"/>
              <a:gd name="T9" fmla="*/ 5 h 197"/>
              <a:gd name="T10" fmla="*/ 314 w 348"/>
              <a:gd name="T11" fmla="*/ 15 h 197"/>
              <a:gd name="T12" fmla="*/ 257 w 348"/>
              <a:gd name="T13" fmla="*/ 71 h 197"/>
              <a:gd name="T14" fmla="*/ 276 w 348"/>
              <a:gd name="T15" fmla="*/ 25 h 197"/>
              <a:gd name="T16" fmla="*/ 249 w 348"/>
              <a:gd name="T17" fmla="*/ 25 h 197"/>
              <a:gd name="T18" fmla="*/ 261 w 348"/>
              <a:gd name="T19" fmla="*/ 36 h 197"/>
              <a:gd name="T20" fmla="*/ 255 w 348"/>
              <a:gd name="T21" fmla="*/ 73 h 197"/>
              <a:gd name="T22" fmla="*/ 178 w 348"/>
              <a:gd name="T23" fmla="*/ 117 h 197"/>
              <a:gd name="T24" fmla="*/ 218 w 348"/>
              <a:gd name="T25" fmla="*/ 64 h 197"/>
              <a:gd name="T26" fmla="*/ 200 w 348"/>
              <a:gd name="T27" fmla="*/ 44 h 197"/>
              <a:gd name="T28" fmla="*/ 200 w 348"/>
              <a:gd name="T29" fmla="*/ 61 h 197"/>
              <a:gd name="T30" fmla="*/ 175 w 348"/>
              <a:gd name="T31" fmla="*/ 118 h 197"/>
              <a:gd name="T32" fmla="*/ 95 w 348"/>
              <a:gd name="T33" fmla="*/ 152 h 197"/>
              <a:gd name="T34" fmla="*/ 156 w 348"/>
              <a:gd name="T35" fmla="*/ 103 h 197"/>
              <a:gd name="T36" fmla="*/ 136 w 348"/>
              <a:gd name="T37" fmla="*/ 87 h 197"/>
              <a:gd name="T38" fmla="*/ 134 w 348"/>
              <a:gd name="T39" fmla="*/ 102 h 197"/>
              <a:gd name="T40" fmla="*/ 50 w 348"/>
              <a:gd name="T41" fmla="*/ 168 h 197"/>
              <a:gd name="T42" fmla="*/ 38 w 348"/>
              <a:gd name="T43" fmla="*/ 154 h 197"/>
              <a:gd name="T44" fmla="*/ 61 w 348"/>
              <a:gd name="T45" fmla="*/ 134 h 197"/>
              <a:gd name="T46" fmla="*/ 43 w 348"/>
              <a:gd name="T47" fmla="*/ 115 h 197"/>
              <a:gd name="T48" fmla="*/ 46 w 348"/>
              <a:gd name="T49" fmla="*/ 134 h 197"/>
              <a:gd name="T50" fmla="*/ 0 w 348"/>
              <a:gd name="T51" fmla="*/ 181 h 197"/>
              <a:gd name="T52" fmla="*/ 44 w 348"/>
              <a:gd name="T53" fmla="*/ 174 h 197"/>
              <a:gd name="T54" fmla="*/ 104 w 348"/>
              <a:gd name="T55" fmla="*/ 181 h 197"/>
              <a:gd name="T56" fmla="*/ 121 w 348"/>
              <a:gd name="T57" fmla="*/ 196 h 197"/>
              <a:gd name="T58" fmla="*/ 112 w 348"/>
              <a:gd name="T59" fmla="*/ 169 h 197"/>
              <a:gd name="T60" fmla="*/ 106 w 348"/>
              <a:gd name="T61" fmla="*/ 177 h 197"/>
              <a:gd name="T62" fmla="*/ 58 w 348"/>
              <a:gd name="T63" fmla="*/ 170 h 197"/>
              <a:gd name="T64" fmla="*/ 143 w 348"/>
              <a:gd name="T65" fmla="*/ 138 h 197"/>
              <a:gd name="T66" fmla="*/ 188 w 348"/>
              <a:gd name="T67" fmla="*/ 170 h 197"/>
              <a:gd name="T68" fmla="*/ 203 w 348"/>
              <a:gd name="T69" fmla="*/ 179 h 197"/>
              <a:gd name="T70" fmla="*/ 198 w 348"/>
              <a:gd name="T71" fmla="*/ 154 h 197"/>
              <a:gd name="T72" fmla="*/ 145 w 348"/>
              <a:gd name="T73" fmla="*/ 137 h 197"/>
              <a:gd name="T74" fmla="*/ 221 w 348"/>
              <a:gd name="T75" fmla="*/ 100 h 197"/>
              <a:gd name="T76" fmla="*/ 256 w 348"/>
              <a:gd name="T77" fmla="*/ 123 h 197"/>
              <a:gd name="T78" fmla="*/ 277 w 348"/>
              <a:gd name="T79" fmla="*/ 113 h 197"/>
              <a:gd name="T80" fmla="*/ 267 w 348"/>
              <a:gd name="T81" fmla="*/ 107 h 197"/>
              <a:gd name="T82" fmla="*/ 262 w 348"/>
              <a:gd name="T83" fmla="*/ 108 h 197"/>
              <a:gd name="T84" fmla="*/ 259 w 348"/>
              <a:gd name="T85" fmla="*/ 111 h 197"/>
              <a:gd name="T86" fmla="*/ 288 w 348"/>
              <a:gd name="T87" fmla="*/ 57 h 197"/>
              <a:gd name="T88" fmla="*/ 324 w 348"/>
              <a:gd name="T89" fmla="*/ 57 h 197"/>
              <a:gd name="T90" fmla="*/ 347 w 348"/>
              <a:gd name="T91" fmla="*/ 5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8" h="197">
                <a:moveTo>
                  <a:pt x="336" y="40"/>
                </a:moveTo>
                <a:cubicBezTo>
                  <a:pt x="330" y="41"/>
                  <a:pt x="325" y="46"/>
                  <a:pt x="323" y="51"/>
                </a:cubicBezTo>
                <a:cubicBezTo>
                  <a:pt x="323" y="51"/>
                  <a:pt x="323" y="51"/>
                  <a:pt x="323" y="52"/>
                </a:cubicBezTo>
                <a:cubicBezTo>
                  <a:pt x="323" y="52"/>
                  <a:pt x="323" y="52"/>
                  <a:pt x="323" y="52"/>
                </a:cubicBezTo>
                <a:cubicBezTo>
                  <a:pt x="323" y="53"/>
                  <a:pt x="322" y="54"/>
                  <a:pt x="322" y="54"/>
                </a:cubicBezTo>
                <a:cubicBezTo>
                  <a:pt x="311" y="54"/>
                  <a:pt x="300" y="54"/>
                  <a:pt x="289" y="55"/>
                </a:cubicBezTo>
                <a:cubicBezTo>
                  <a:pt x="300" y="46"/>
                  <a:pt x="310" y="37"/>
                  <a:pt x="319" y="26"/>
                </a:cubicBezTo>
                <a:cubicBezTo>
                  <a:pt x="321" y="28"/>
                  <a:pt x="324" y="28"/>
                  <a:pt x="327" y="27"/>
                </a:cubicBezTo>
                <a:cubicBezTo>
                  <a:pt x="333" y="25"/>
                  <a:pt x="338" y="19"/>
                  <a:pt x="336" y="12"/>
                </a:cubicBezTo>
                <a:cubicBezTo>
                  <a:pt x="335" y="5"/>
                  <a:pt x="324" y="0"/>
                  <a:pt x="318" y="5"/>
                </a:cubicBezTo>
                <a:cubicBezTo>
                  <a:pt x="316" y="7"/>
                  <a:pt x="314" y="10"/>
                  <a:pt x="315" y="14"/>
                </a:cubicBezTo>
                <a:cubicBezTo>
                  <a:pt x="314" y="14"/>
                  <a:pt x="314" y="14"/>
                  <a:pt x="314" y="15"/>
                </a:cubicBezTo>
                <a:cubicBezTo>
                  <a:pt x="314" y="18"/>
                  <a:pt x="315" y="21"/>
                  <a:pt x="317" y="24"/>
                </a:cubicBezTo>
                <a:cubicBezTo>
                  <a:pt x="298" y="41"/>
                  <a:pt x="278" y="57"/>
                  <a:pt x="257" y="71"/>
                </a:cubicBezTo>
                <a:cubicBezTo>
                  <a:pt x="261" y="60"/>
                  <a:pt x="263" y="48"/>
                  <a:pt x="264" y="36"/>
                </a:cubicBezTo>
                <a:cubicBezTo>
                  <a:pt x="270" y="36"/>
                  <a:pt x="275" y="31"/>
                  <a:pt x="276" y="25"/>
                </a:cubicBezTo>
                <a:cubicBezTo>
                  <a:pt x="277" y="18"/>
                  <a:pt x="272" y="13"/>
                  <a:pt x="266" y="12"/>
                </a:cubicBezTo>
                <a:cubicBezTo>
                  <a:pt x="259" y="11"/>
                  <a:pt x="247" y="16"/>
                  <a:pt x="249" y="25"/>
                </a:cubicBezTo>
                <a:cubicBezTo>
                  <a:pt x="250" y="30"/>
                  <a:pt x="255" y="34"/>
                  <a:pt x="260" y="35"/>
                </a:cubicBezTo>
                <a:cubicBezTo>
                  <a:pt x="260" y="35"/>
                  <a:pt x="260" y="36"/>
                  <a:pt x="261" y="36"/>
                </a:cubicBezTo>
                <a:cubicBezTo>
                  <a:pt x="261" y="36"/>
                  <a:pt x="261" y="36"/>
                  <a:pt x="261" y="36"/>
                </a:cubicBezTo>
                <a:cubicBezTo>
                  <a:pt x="260" y="49"/>
                  <a:pt x="257" y="61"/>
                  <a:pt x="255" y="73"/>
                </a:cubicBezTo>
                <a:cubicBezTo>
                  <a:pt x="231" y="89"/>
                  <a:pt x="206" y="104"/>
                  <a:pt x="179" y="117"/>
                </a:cubicBezTo>
                <a:cubicBezTo>
                  <a:pt x="178" y="117"/>
                  <a:pt x="178" y="117"/>
                  <a:pt x="178" y="117"/>
                </a:cubicBezTo>
                <a:cubicBezTo>
                  <a:pt x="185" y="99"/>
                  <a:pt x="195" y="83"/>
                  <a:pt x="205" y="67"/>
                </a:cubicBezTo>
                <a:cubicBezTo>
                  <a:pt x="209" y="69"/>
                  <a:pt x="215" y="69"/>
                  <a:pt x="218" y="64"/>
                </a:cubicBezTo>
                <a:cubicBezTo>
                  <a:pt x="223" y="59"/>
                  <a:pt x="225" y="49"/>
                  <a:pt x="221" y="43"/>
                </a:cubicBezTo>
                <a:cubicBezTo>
                  <a:pt x="216" y="36"/>
                  <a:pt x="205" y="37"/>
                  <a:pt x="200" y="44"/>
                </a:cubicBezTo>
                <a:cubicBezTo>
                  <a:pt x="197" y="48"/>
                  <a:pt x="197" y="55"/>
                  <a:pt x="200" y="60"/>
                </a:cubicBezTo>
                <a:cubicBezTo>
                  <a:pt x="200" y="60"/>
                  <a:pt x="200" y="60"/>
                  <a:pt x="200" y="61"/>
                </a:cubicBezTo>
                <a:cubicBezTo>
                  <a:pt x="201" y="63"/>
                  <a:pt x="202" y="64"/>
                  <a:pt x="203" y="65"/>
                </a:cubicBezTo>
                <a:cubicBezTo>
                  <a:pt x="193" y="82"/>
                  <a:pt x="181" y="99"/>
                  <a:pt x="175" y="118"/>
                </a:cubicBezTo>
                <a:cubicBezTo>
                  <a:pt x="150" y="130"/>
                  <a:pt x="125" y="141"/>
                  <a:pt x="99" y="151"/>
                </a:cubicBezTo>
                <a:cubicBezTo>
                  <a:pt x="97" y="151"/>
                  <a:pt x="96" y="152"/>
                  <a:pt x="95" y="152"/>
                </a:cubicBezTo>
                <a:cubicBezTo>
                  <a:pt x="107" y="134"/>
                  <a:pt x="121" y="119"/>
                  <a:pt x="135" y="104"/>
                </a:cubicBezTo>
                <a:cubicBezTo>
                  <a:pt x="141" y="109"/>
                  <a:pt x="151" y="109"/>
                  <a:pt x="156" y="103"/>
                </a:cubicBezTo>
                <a:cubicBezTo>
                  <a:pt x="160" y="98"/>
                  <a:pt x="160" y="89"/>
                  <a:pt x="156" y="84"/>
                </a:cubicBezTo>
                <a:cubicBezTo>
                  <a:pt x="151" y="77"/>
                  <a:pt x="141" y="81"/>
                  <a:pt x="136" y="87"/>
                </a:cubicBezTo>
                <a:cubicBezTo>
                  <a:pt x="136" y="87"/>
                  <a:pt x="136" y="87"/>
                  <a:pt x="136" y="88"/>
                </a:cubicBezTo>
                <a:cubicBezTo>
                  <a:pt x="133" y="92"/>
                  <a:pt x="131" y="97"/>
                  <a:pt x="134" y="102"/>
                </a:cubicBezTo>
                <a:cubicBezTo>
                  <a:pt x="117" y="116"/>
                  <a:pt x="103" y="133"/>
                  <a:pt x="93" y="153"/>
                </a:cubicBezTo>
                <a:cubicBezTo>
                  <a:pt x="79" y="158"/>
                  <a:pt x="65" y="163"/>
                  <a:pt x="50" y="168"/>
                </a:cubicBezTo>
                <a:cubicBezTo>
                  <a:pt x="43" y="170"/>
                  <a:pt x="36" y="171"/>
                  <a:pt x="29" y="173"/>
                </a:cubicBezTo>
                <a:cubicBezTo>
                  <a:pt x="32" y="167"/>
                  <a:pt x="35" y="160"/>
                  <a:pt x="38" y="154"/>
                </a:cubicBezTo>
                <a:cubicBezTo>
                  <a:pt x="42" y="148"/>
                  <a:pt x="45" y="142"/>
                  <a:pt x="49" y="136"/>
                </a:cubicBezTo>
                <a:cubicBezTo>
                  <a:pt x="53" y="138"/>
                  <a:pt x="57" y="137"/>
                  <a:pt x="61" y="134"/>
                </a:cubicBezTo>
                <a:cubicBezTo>
                  <a:pt x="67" y="130"/>
                  <a:pt x="69" y="120"/>
                  <a:pt x="64" y="114"/>
                </a:cubicBezTo>
                <a:cubicBezTo>
                  <a:pt x="58" y="107"/>
                  <a:pt x="48" y="107"/>
                  <a:pt x="43" y="115"/>
                </a:cubicBezTo>
                <a:cubicBezTo>
                  <a:pt x="40" y="119"/>
                  <a:pt x="40" y="127"/>
                  <a:pt x="44" y="130"/>
                </a:cubicBezTo>
                <a:cubicBezTo>
                  <a:pt x="44" y="132"/>
                  <a:pt x="45" y="133"/>
                  <a:pt x="46" y="134"/>
                </a:cubicBezTo>
                <a:cubicBezTo>
                  <a:pt x="37" y="145"/>
                  <a:pt x="31" y="160"/>
                  <a:pt x="26" y="174"/>
                </a:cubicBezTo>
                <a:cubicBezTo>
                  <a:pt x="17" y="175"/>
                  <a:pt x="8" y="177"/>
                  <a:pt x="0" y="181"/>
                </a:cubicBezTo>
                <a:cubicBezTo>
                  <a:pt x="0" y="181"/>
                  <a:pt x="0" y="181"/>
                  <a:pt x="0" y="182"/>
                </a:cubicBezTo>
                <a:cubicBezTo>
                  <a:pt x="14" y="183"/>
                  <a:pt x="30" y="178"/>
                  <a:pt x="44" y="174"/>
                </a:cubicBezTo>
                <a:cubicBezTo>
                  <a:pt x="47" y="173"/>
                  <a:pt x="51" y="172"/>
                  <a:pt x="55" y="171"/>
                </a:cubicBezTo>
                <a:cubicBezTo>
                  <a:pt x="70" y="177"/>
                  <a:pt x="88" y="181"/>
                  <a:pt x="104" y="181"/>
                </a:cubicBezTo>
                <a:cubicBezTo>
                  <a:pt x="104" y="182"/>
                  <a:pt x="104" y="183"/>
                  <a:pt x="104" y="185"/>
                </a:cubicBezTo>
                <a:cubicBezTo>
                  <a:pt x="104" y="194"/>
                  <a:pt x="113" y="197"/>
                  <a:pt x="121" y="196"/>
                </a:cubicBezTo>
                <a:cubicBezTo>
                  <a:pt x="128" y="195"/>
                  <a:pt x="132" y="189"/>
                  <a:pt x="131" y="181"/>
                </a:cubicBezTo>
                <a:cubicBezTo>
                  <a:pt x="129" y="174"/>
                  <a:pt x="120" y="166"/>
                  <a:pt x="112" y="169"/>
                </a:cubicBezTo>
                <a:cubicBezTo>
                  <a:pt x="112" y="169"/>
                  <a:pt x="111" y="170"/>
                  <a:pt x="112" y="171"/>
                </a:cubicBezTo>
                <a:cubicBezTo>
                  <a:pt x="109" y="172"/>
                  <a:pt x="107" y="174"/>
                  <a:pt x="106" y="177"/>
                </a:cubicBezTo>
                <a:cubicBezTo>
                  <a:pt x="98" y="176"/>
                  <a:pt x="90" y="176"/>
                  <a:pt x="82" y="175"/>
                </a:cubicBezTo>
                <a:cubicBezTo>
                  <a:pt x="74" y="174"/>
                  <a:pt x="66" y="172"/>
                  <a:pt x="58" y="170"/>
                </a:cubicBezTo>
                <a:cubicBezTo>
                  <a:pt x="71" y="166"/>
                  <a:pt x="83" y="161"/>
                  <a:pt x="96" y="157"/>
                </a:cubicBezTo>
                <a:cubicBezTo>
                  <a:pt x="112" y="151"/>
                  <a:pt x="128" y="145"/>
                  <a:pt x="143" y="138"/>
                </a:cubicBezTo>
                <a:cubicBezTo>
                  <a:pt x="157" y="148"/>
                  <a:pt x="171" y="157"/>
                  <a:pt x="188" y="162"/>
                </a:cubicBezTo>
                <a:cubicBezTo>
                  <a:pt x="187" y="165"/>
                  <a:pt x="187" y="167"/>
                  <a:pt x="188" y="170"/>
                </a:cubicBezTo>
                <a:cubicBezTo>
                  <a:pt x="188" y="170"/>
                  <a:pt x="188" y="171"/>
                  <a:pt x="189" y="171"/>
                </a:cubicBezTo>
                <a:cubicBezTo>
                  <a:pt x="191" y="176"/>
                  <a:pt x="197" y="180"/>
                  <a:pt x="203" y="179"/>
                </a:cubicBezTo>
                <a:cubicBezTo>
                  <a:pt x="211" y="178"/>
                  <a:pt x="219" y="170"/>
                  <a:pt x="216" y="161"/>
                </a:cubicBezTo>
                <a:cubicBezTo>
                  <a:pt x="213" y="155"/>
                  <a:pt x="204" y="153"/>
                  <a:pt x="198" y="154"/>
                </a:cubicBezTo>
                <a:cubicBezTo>
                  <a:pt x="194" y="154"/>
                  <a:pt x="191" y="156"/>
                  <a:pt x="189" y="159"/>
                </a:cubicBezTo>
                <a:cubicBezTo>
                  <a:pt x="173" y="154"/>
                  <a:pt x="159" y="146"/>
                  <a:pt x="145" y="137"/>
                </a:cubicBezTo>
                <a:cubicBezTo>
                  <a:pt x="155" y="133"/>
                  <a:pt x="165" y="128"/>
                  <a:pt x="175" y="123"/>
                </a:cubicBezTo>
                <a:cubicBezTo>
                  <a:pt x="190" y="116"/>
                  <a:pt x="206" y="109"/>
                  <a:pt x="221" y="100"/>
                </a:cubicBezTo>
                <a:cubicBezTo>
                  <a:pt x="231" y="108"/>
                  <a:pt x="244" y="112"/>
                  <a:pt x="257" y="114"/>
                </a:cubicBezTo>
                <a:cubicBezTo>
                  <a:pt x="256" y="117"/>
                  <a:pt x="255" y="120"/>
                  <a:pt x="256" y="123"/>
                </a:cubicBezTo>
                <a:cubicBezTo>
                  <a:pt x="258" y="130"/>
                  <a:pt x="269" y="134"/>
                  <a:pt x="275" y="129"/>
                </a:cubicBezTo>
                <a:cubicBezTo>
                  <a:pt x="279" y="125"/>
                  <a:pt x="280" y="118"/>
                  <a:pt x="277" y="113"/>
                </a:cubicBezTo>
                <a:cubicBezTo>
                  <a:pt x="275" y="109"/>
                  <a:pt x="271" y="107"/>
                  <a:pt x="266" y="107"/>
                </a:cubicBezTo>
                <a:cubicBezTo>
                  <a:pt x="266" y="107"/>
                  <a:pt x="267" y="107"/>
                  <a:pt x="267" y="107"/>
                </a:cubicBezTo>
                <a:cubicBezTo>
                  <a:pt x="267" y="107"/>
                  <a:pt x="267" y="106"/>
                  <a:pt x="266" y="107"/>
                </a:cubicBezTo>
                <a:cubicBezTo>
                  <a:pt x="265" y="107"/>
                  <a:pt x="264" y="108"/>
                  <a:pt x="262" y="108"/>
                </a:cubicBezTo>
                <a:cubicBezTo>
                  <a:pt x="261" y="109"/>
                  <a:pt x="260" y="109"/>
                  <a:pt x="259" y="110"/>
                </a:cubicBezTo>
                <a:cubicBezTo>
                  <a:pt x="259" y="110"/>
                  <a:pt x="259" y="111"/>
                  <a:pt x="259" y="111"/>
                </a:cubicBezTo>
                <a:cubicBezTo>
                  <a:pt x="246" y="108"/>
                  <a:pt x="235" y="105"/>
                  <a:pt x="223" y="99"/>
                </a:cubicBezTo>
                <a:cubicBezTo>
                  <a:pt x="246" y="87"/>
                  <a:pt x="268" y="73"/>
                  <a:pt x="288" y="57"/>
                </a:cubicBezTo>
                <a:cubicBezTo>
                  <a:pt x="300" y="57"/>
                  <a:pt x="312" y="58"/>
                  <a:pt x="324" y="57"/>
                </a:cubicBezTo>
                <a:cubicBezTo>
                  <a:pt x="324" y="57"/>
                  <a:pt x="324" y="57"/>
                  <a:pt x="324" y="57"/>
                </a:cubicBezTo>
                <a:cubicBezTo>
                  <a:pt x="326" y="61"/>
                  <a:pt x="330" y="64"/>
                  <a:pt x="334" y="65"/>
                </a:cubicBezTo>
                <a:cubicBezTo>
                  <a:pt x="340" y="65"/>
                  <a:pt x="346" y="62"/>
                  <a:pt x="347" y="55"/>
                </a:cubicBezTo>
                <a:cubicBezTo>
                  <a:pt x="348" y="48"/>
                  <a:pt x="344" y="39"/>
                  <a:pt x="336" y="40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1309688" y="185369"/>
            <a:ext cx="1027113" cy="657225"/>
          </a:xfrm>
          <a:custGeom>
            <a:avLst/>
            <a:gdLst>
              <a:gd name="T0" fmla="*/ 372 w 375"/>
              <a:gd name="T1" fmla="*/ 33 h 239"/>
              <a:gd name="T2" fmla="*/ 331 w 375"/>
              <a:gd name="T3" fmla="*/ 50 h 239"/>
              <a:gd name="T4" fmla="*/ 291 w 375"/>
              <a:gd name="T5" fmla="*/ 64 h 239"/>
              <a:gd name="T6" fmla="*/ 235 w 375"/>
              <a:gd name="T7" fmla="*/ 113 h 239"/>
              <a:gd name="T8" fmla="*/ 211 w 375"/>
              <a:gd name="T9" fmla="*/ 121 h 239"/>
              <a:gd name="T10" fmla="*/ 137 w 375"/>
              <a:gd name="T11" fmla="*/ 138 h 239"/>
              <a:gd name="T12" fmla="*/ 162 w 375"/>
              <a:gd name="T13" fmla="*/ 117 h 239"/>
              <a:gd name="T14" fmla="*/ 171 w 375"/>
              <a:gd name="T15" fmla="*/ 108 h 239"/>
              <a:gd name="T16" fmla="*/ 241 w 375"/>
              <a:gd name="T17" fmla="*/ 5 h 239"/>
              <a:gd name="T18" fmla="*/ 243 w 375"/>
              <a:gd name="T19" fmla="*/ 3 h 239"/>
              <a:gd name="T20" fmla="*/ 241 w 375"/>
              <a:gd name="T21" fmla="*/ 1 h 239"/>
              <a:gd name="T22" fmla="*/ 218 w 375"/>
              <a:gd name="T23" fmla="*/ 26 h 239"/>
              <a:gd name="T24" fmla="*/ 191 w 375"/>
              <a:gd name="T25" fmla="*/ 51 h 239"/>
              <a:gd name="T26" fmla="*/ 167 w 375"/>
              <a:gd name="T27" fmla="*/ 106 h 239"/>
              <a:gd name="T28" fmla="*/ 167 w 375"/>
              <a:gd name="T29" fmla="*/ 106 h 239"/>
              <a:gd name="T30" fmla="*/ 162 w 375"/>
              <a:gd name="T31" fmla="*/ 112 h 239"/>
              <a:gd name="T32" fmla="*/ 131 w 375"/>
              <a:gd name="T33" fmla="*/ 139 h 239"/>
              <a:gd name="T34" fmla="*/ 90 w 375"/>
              <a:gd name="T35" fmla="*/ 146 h 239"/>
              <a:gd name="T36" fmla="*/ 90 w 375"/>
              <a:gd name="T37" fmla="*/ 146 h 239"/>
              <a:gd name="T38" fmla="*/ 89 w 375"/>
              <a:gd name="T39" fmla="*/ 146 h 239"/>
              <a:gd name="T40" fmla="*/ 67 w 375"/>
              <a:gd name="T41" fmla="*/ 149 h 239"/>
              <a:gd name="T42" fmla="*/ 1 w 375"/>
              <a:gd name="T43" fmla="*/ 148 h 239"/>
              <a:gd name="T44" fmla="*/ 1 w 375"/>
              <a:gd name="T45" fmla="*/ 149 h 239"/>
              <a:gd name="T46" fmla="*/ 58 w 375"/>
              <a:gd name="T47" fmla="*/ 154 h 239"/>
              <a:gd name="T48" fmla="*/ 90 w 375"/>
              <a:gd name="T49" fmla="*/ 150 h 239"/>
              <a:gd name="T50" fmla="*/ 144 w 375"/>
              <a:gd name="T51" fmla="*/ 186 h 239"/>
              <a:gd name="T52" fmla="*/ 193 w 375"/>
              <a:gd name="T53" fmla="*/ 202 h 239"/>
              <a:gd name="T54" fmla="*/ 296 w 375"/>
              <a:gd name="T55" fmla="*/ 185 h 239"/>
              <a:gd name="T56" fmla="*/ 296 w 375"/>
              <a:gd name="T57" fmla="*/ 184 h 239"/>
              <a:gd name="T58" fmla="*/ 297 w 375"/>
              <a:gd name="T59" fmla="*/ 184 h 239"/>
              <a:gd name="T60" fmla="*/ 297 w 375"/>
              <a:gd name="T61" fmla="*/ 181 h 239"/>
              <a:gd name="T62" fmla="*/ 192 w 375"/>
              <a:gd name="T63" fmla="*/ 197 h 239"/>
              <a:gd name="T64" fmla="*/ 192 w 375"/>
              <a:gd name="T65" fmla="*/ 198 h 239"/>
              <a:gd name="T66" fmla="*/ 150 w 375"/>
              <a:gd name="T67" fmla="*/ 185 h 239"/>
              <a:gd name="T68" fmla="*/ 92 w 375"/>
              <a:gd name="T69" fmla="*/ 149 h 239"/>
              <a:gd name="T70" fmla="*/ 127 w 375"/>
              <a:gd name="T71" fmla="*/ 144 h 239"/>
              <a:gd name="T72" fmla="*/ 235 w 375"/>
              <a:gd name="T73" fmla="*/ 119 h 239"/>
              <a:gd name="T74" fmla="*/ 235 w 375"/>
              <a:gd name="T75" fmla="*/ 119 h 239"/>
              <a:gd name="T76" fmla="*/ 313 w 375"/>
              <a:gd name="T77" fmla="*/ 123 h 239"/>
              <a:gd name="T78" fmla="*/ 350 w 375"/>
              <a:gd name="T79" fmla="*/ 87 h 239"/>
              <a:gd name="T80" fmla="*/ 372 w 375"/>
              <a:gd name="T81" fmla="*/ 36 h 239"/>
              <a:gd name="T82" fmla="*/ 374 w 375"/>
              <a:gd name="T83" fmla="*/ 35 h 239"/>
              <a:gd name="T84" fmla="*/ 372 w 375"/>
              <a:gd name="T85" fmla="*/ 3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5" h="239">
                <a:moveTo>
                  <a:pt x="372" y="33"/>
                </a:moveTo>
                <a:cubicBezTo>
                  <a:pt x="359" y="39"/>
                  <a:pt x="346" y="45"/>
                  <a:pt x="331" y="50"/>
                </a:cubicBezTo>
                <a:cubicBezTo>
                  <a:pt x="317" y="54"/>
                  <a:pt x="304" y="58"/>
                  <a:pt x="291" y="64"/>
                </a:cubicBezTo>
                <a:cubicBezTo>
                  <a:pt x="267" y="74"/>
                  <a:pt x="249" y="93"/>
                  <a:pt x="235" y="113"/>
                </a:cubicBezTo>
                <a:cubicBezTo>
                  <a:pt x="227" y="116"/>
                  <a:pt x="219" y="119"/>
                  <a:pt x="211" y="121"/>
                </a:cubicBezTo>
                <a:cubicBezTo>
                  <a:pt x="187" y="129"/>
                  <a:pt x="162" y="134"/>
                  <a:pt x="137" y="138"/>
                </a:cubicBezTo>
                <a:cubicBezTo>
                  <a:pt x="146" y="133"/>
                  <a:pt x="155" y="124"/>
                  <a:pt x="162" y="117"/>
                </a:cubicBezTo>
                <a:cubicBezTo>
                  <a:pt x="165" y="114"/>
                  <a:pt x="168" y="111"/>
                  <a:pt x="171" y="108"/>
                </a:cubicBezTo>
                <a:cubicBezTo>
                  <a:pt x="226" y="117"/>
                  <a:pt x="233" y="44"/>
                  <a:pt x="241" y="5"/>
                </a:cubicBezTo>
                <a:cubicBezTo>
                  <a:pt x="242" y="4"/>
                  <a:pt x="242" y="3"/>
                  <a:pt x="243" y="3"/>
                </a:cubicBezTo>
                <a:cubicBezTo>
                  <a:pt x="244" y="1"/>
                  <a:pt x="242" y="0"/>
                  <a:pt x="241" y="1"/>
                </a:cubicBezTo>
                <a:cubicBezTo>
                  <a:pt x="233" y="10"/>
                  <a:pt x="226" y="18"/>
                  <a:pt x="218" y="26"/>
                </a:cubicBezTo>
                <a:cubicBezTo>
                  <a:pt x="209" y="34"/>
                  <a:pt x="199" y="42"/>
                  <a:pt x="191" y="51"/>
                </a:cubicBezTo>
                <a:cubicBezTo>
                  <a:pt x="176" y="65"/>
                  <a:pt x="164" y="85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5" y="108"/>
                  <a:pt x="164" y="110"/>
                  <a:pt x="162" y="112"/>
                </a:cubicBezTo>
                <a:cubicBezTo>
                  <a:pt x="153" y="123"/>
                  <a:pt x="142" y="131"/>
                  <a:pt x="131" y="139"/>
                </a:cubicBezTo>
                <a:cubicBezTo>
                  <a:pt x="117" y="142"/>
                  <a:pt x="103" y="144"/>
                  <a:pt x="90" y="146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9" y="145"/>
                  <a:pt x="89" y="146"/>
                  <a:pt x="89" y="146"/>
                </a:cubicBezTo>
                <a:cubicBezTo>
                  <a:pt x="82" y="147"/>
                  <a:pt x="74" y="148"/>
                  <a:pt x="67" y="149"/>
                </a:cubicBezTo>
                <a:cubicBezTo>
                  <a:pt x="45" y="153"/>
                  <a:pt x="23" y="154"/>
                  <a:pt x="1" y="148"/>
                </a:cubicBezTo>
                <a:cubicBezTo>
                  <a:pt x="1" y="147"/>
                  <a:pt x="0" y="148"/>
                  <a:pt x="1" y="149"/>
                </a:cubicBezTo>
                <a:cubicBezTo>
                  <a:pt x="17" y="159"/>
                  <a:pt x="41" y="156"/>
                  <a:pt x="58" y="154"/>
                </a:cubicBezTo>
                <a:cubicBezTo>
                  <a:pt x="69" y="153"/>
                  <a:pt x="80" y="151"/>
                  <a:pt x="90" y="150"/>
                </a:cubicBezTo>
                <a:cubicBezTo>
                  <a:pt x="101" y="168"/>
                  <a:pt x="126" y="179"/>
                  <a:pt x="144" y="186"/>
                </a:cubicBezTo>
                <a:cubicBezTo>
                  <a:pt x="159" y="193"/>
                  <a:pt x="176" y="199"/>
                  <a:pt x="193" y="202"/>
                </a:cubicBezTo>
                <a:cubicBezTo>
                  <a:pt x="214" y="239"/>
                  <a:pt x="285" y="223"/>
                  <a:pt x="296" y="185"/>
                </a:cubicBezTo>
                <a:cubicBezTo>
                  <a:pt x="296" y="184"/>
                  <a:pt x="296" y="184"/>
                  <a:pt x="296" y="184"/>
                </a:cubicBezTo>
                <a:cubicBezTo>
                  <a:pt x="297" y="184"/>
                  <a:pt x="297" y="184"/>
                  <a:pt x="297" y="184"/>
                </a:cubicBezTo>
                <a:cubicBezTo>
                  <a:pt x="299" y="183"/>
                  <a:pt x="299" y="180"/>
                  <a:pt x="297" y="181"/>
                </a:cubicBezTo>
                <a:cubicBezTo>
                  <a:pt x="263" y="184"/>
                  <a:pt x="218" y="166"/>
                  <a:pt x="192" y="197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78" y="195"/>
                  <a:pt x="164" y="190"/>
                  <a:pt x="150" y="185"/>
                </a:cubicBezTo>
                <a:cubicBezTo>
                  <a:pt x="130" y="178"/>
                  <a:pt x="106" y="167"/>
                  <a:pt x="92" y="149"/>
                </a:cubicBezTo>
                <a:cubicBezTo>
                  <a:pt x="104" y="148"/>
                  <a:pt x="115" y="146"/>
                  <a:pt x="127" y="144"/>
                </a:cubicBezTo>
                <a:cubicBezTo>
                  <a:pt x="162" y="138"/>
                  <a:pt x="200" y="131"/>
                  <a:pt x="235" y="119"/>
                </a:cubicBezTo>
                <a:cubicBezTo>
                  <a:pt x="235" y="119"/>
                  <a:pt x="235" y="119"/>
                  <a:pt x="235" y="119"/>
                </a:cubicBezTo>
                <a:cubicBezTo>
                  <a:pt x="253" y="141"/>
                  <a:pt x="291" y="133"/>
                  <a:pt x="313" y="123"/>
                </a:cubicBezTo>
                <a:cubicBezTo>
                  <a:pt x="329" y="116"/>
                  <a:pt x="340" y="101"/>
                  <a:pt x="350" y="87"/>
                </a:cubicBezTo>
                <a:cubicBezTo>
                  <a:pt x="360" y="73"/>
                  <a:pt x="370" y="54"/>
                  <a:pt x="372" y="36"/>
                </a:cubicBezTo>
                <a:cubicBezTo>
                  <a:pt x="373" y="36"/>
                  <a:pt x="373" y="35"/>
                  <a:pt x="374" y="35"/>
                </a:cubicBezTo>
                <a:cubicBezTo>
                  <a:pt x="375" y="34"/>
                  <a:pt x="374" y="32"/>
                  <a:pt x="372" y="33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1731963" y="861645"/>
            <a:ext cx="241300" cy="544513"/>
          </a:xfrm>
          <a:custGeom>
            <a:avLst/>
            <a:gdLst>
              <a:gd name="T0" fmla="*/ 87 w 88"/>
              <a:gd name="T1" fmla="*/ 183 h 198"/>
              <a:gd name="T2" fmla="*/ 79 w 88"/>
              <a:gd name="T3" fmla="*/ 177 h 198"/>
              <a:gd name="T4" fmla="*/ 68 w 88"/>
              <a:gd name="T5" fmla="*/ 170 h 198"/>
              <a:gd name="T6" fmla="*/ 68 w 88"/>
              <a:gd name="T7" fmla="*/ 170 h 198"/>
              <a:gd name="T8" fmla="*/ 54 w 88"/>
              <a:gd name="T9" fmla="*/ 80 h 198"/>
              <a:gd name="T10" fmla="*/ 33 w 88"/>
              <a:gd name="T11" fmla="*/ 29 h 198"/>
              <a:gd name="T12" fmla="*/ 1 w 88"/>
              <a:gd name="T13" fmla="*/ 0 h 198"/>
              <a:gd name="T14" fmla="*/ 0 w 88"/>
              <a:gd name="T15" fmla="*/ 1 h 198"/>
              <a:gd name="T16" fmla="*/ 32 w 88"/>
              <a:gd name="T17" fmla="*/ 35 h 198"/>
              <a:gd name="T18" fmla="*/ 51 w 88"/>
              <a:gd name="T19" fmla="*/ 86 h 198"/>
              <a:gd name="T20" fmla="*/ 63 w 88"/>
              <a:gd name="T21" fmla="*/ 171 h 198"/>
              <a:gd name="T22" fmla="*/ 49 w 88"/>
              <a:gd name="T23" fmla="*/ 187 h 198"/>
              <a:gd name="T24" fmla="*/ 49 w 88"/>
              <a:gd name="T25" fmla="*/ 190 h 198"/>
              <a:gd name="T26" fmla="*/ 70 w 88"/>
              <a:gd name="T27" fmla="*/ 197 h 198"/>
              <a:gd name="T28" fmla="*/ 86 w 88"/>
              <a:gd name="T29" fmla="*/ 186 h 198"/>
              <a:gd name="T30" fmla="*/ 87 w 88"/>
              <a:gd name="T31" fmla="*/ 18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" h="198">
                <a:moveTo>
                  <a:pt x="87" y="183"/>
                </a:moveTo>
                <a:cubicBezTo>
                  <a:pt x="85" y="181"/>
                  <a:pt x="82" y="179"/>
                  <a:pt x="79" y="177"/>
                </a:cubicBezTo>
                <a:cubicBezTo>
                  <a:pt x="75" y="175"/>
                  <a:pt x="72" y="172"/>
                  <a:pt x="68" y="170"/>
                </a:cubicBezTo>
                <a:cubicBezTo>
                  <a:pt x="68" y="170"/>
                  <a:pt x="68" y="170"/>
                  <a:pt x="68" y="170"/>
                </a:cubicBezTo>
                <a:cubicBezTo>
                  <a:pt x="68" y="140"/>
                  <a:pt x="62" y="108"/>
                  <a:pt x="54" y="80"/>
                </a:cubicBezTo>
                <a:cubicBezTo>
                  <a:pt x="50" y="62"/>
                  <a:pt x="43" y="45"/>
                  <a:pt x="33" y="29"/>
                </a:cubicBezTo>
                <a:cubicBezTo>
                  <a:pt x="26" y="18"/>
                  <a:pt x="15" y="4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3" y="12"/>
                  <a:pt x="23" y="20"/>
                  <a:pt x="32" y="35"/>
                </a:cubicBezTo>
                <a:cubicBezTo>
                  <a:pt x="41" y="51"/>
                  <a:pt x="47" y="69"/>
                  <a:pt x="51" y="86"/>
                </a:cubicBezTo>
                <a:cubicBezTo>
                  <a:pt x="58" y="114"/>
                  <a:pt x="60" y="142"/>
                  <a:pt x="63" y="171"/>
                </a:cubicBezTo>
                <a:cubicBezTo>
                  <a:pt x="58" y="176"/>
                  <a:pt x="54" y="182"/>
                  <a:pt x="49" y="187"/>
                </a:cubicBezTo>
                <a:cubicBezTo>
                  <a:pt x="49" y="188"/>
                  <a:pt x="49" y="189"/>
                  <a:pt x="49" y="190"/>
                </a:cubicBezTo>
                <a:cubicBezTo>
                  <a:pt x="55" y="196"/>
                  <a:pt x="62" y="198"/>
                  <a:pt x="70" y="197"/>
                </a:cubicBezTo>
                <a:cubicBezTo>
                  <a:pt x="77" y="196"/>
                  <a:pt x="84" y="192"/>
                  <a:pt x="86" y="186"/>
                </a:cubicBezTo>
                <a:cubicBezTo>
                  <a:pt x="87" y="185"/>
                  <a:pt x="88" y="184"/>
                  <a:pt x="87" y="183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2008188" y="985470"/>
            <a:ext cx="417513" cy="446088"/>
          </a:xfrm>
          <a:custGeom>
            <a:avLst/>
            <a:gdLst>
              <a:gd name="T0" fmla="*/ 142 w 152"/>
              <a:gd name="T1" fmla="*/ 103 h 162"/>
              <a:gd name="T2" fmla="*/ 129 w 152"/>
              <a:gd name="T3" fmla="*/ 105 h 162"/>
              <a:gd name="T4" fmla="*/ 88 w 152"/>
              <a:gd name="T5" fmla="*/ 89 h 162"/>
              <a:gd name="T6" fmla="*/ 88 w 152"/>
              <a:gd name="T7" fmla="*/ 89 h 162"/>
              <a:gd name="T8" fmla="*/ 60 w 152"/>
              <a:gd name="T9" fmla="*/ 45 h 162"/>
              <a:gd name="T10" fmla="*/ 102 w 152"/>
              <a:gd name="T11" fmla="*/ 55 h 162"/>
              <a:gd name="T12" fmla="*/ 101 w 152"/>
              <a:gd name="T13" fmla="*/ 63 h 162"/>
              <a:gd name="T14" fmla="*/ 120 w 152"/>
              <a:gd name="T15" fmla="*/ 69 h 162"/>
              <a:gd name="T16" fmla="*/ 125 w 152"/>
              <a:gd name="T17" fmla="*/ 49 h 162"/>
              <a:gd name="T18" fmla="*/ 106 w 152"/>
              <a:gd name="T19" fmla="*/ 45 h 162"/>
              <a:gd name="T20" fmla="*/ 106 w 152"/>
              <a:gd name="T21" fmla="*/ 46 h 162"/>
              <a:gd name="T22" fmla="*/ 103 w 152"/>
              <a:gd name="T23" fmla="*/ 51 h 162"/>
              <a:gd name="T24" fmla="*/ 82 w 152"/>
              <a:gd name="T25" fmla="*/ 49 h 162"/>
              <a:gd name="T26" fmla="*/ 56 w 152"/>
              <a:gd name="T27" fmla="*/ 39 h 162"/>
              <a:gd name="T28" fmla="*/ 20 w 152"/>
              <a:gd name="T29" fmla="*/ 1 h 162"/>
              <a:gd name="T30" fmla="*/ 19 w 152"/>
              <a:gd name="T31" fmla="*/ 2 h 162"/>
              <a:gd name="T32" fmla="*/ 36 w 152"/>
              <a:gd name="T33" fmla="*/ 22 h 162"/>
              <a:gd name="T34" fmla="*/ 19 w 152"/>
              <a:gd name="T35" fmla="*/ 77 h 162"/>
              <a:gd name="T36" fmla="*/ 5 w 152"/>
              <a:gd name="T37" fmla="*/ 78 h 162"/>
              <a:gd name="T38" fmla="*/ 6 w 152"/>
              <a:gd name="T39" fmla="*/ 96 h 162"/>
              <a:gd name="T40" fmla="*/ 20 w 152"/>
              <a:gd name="T41" fmla="*/ 96 h 162"/>
              <a:gd name="T42" fmla="*/ 22 w 152"/>
              <a:gd name="T43" fmla="*/ 80 h 162"/>
              <a:gd name="T44" fmla="*/ 38 w 152"/>
              <a:gd name="T45" fmla="*/ 24 h 162"/>
              <a:gd name="T46" fmla="*/ 70 w 152"/>
              <a:gd name="T47" fmla="*/ 66 h 162"/>
              <a:gd name="T48" fmla="*/ 54 w 152"/>
              <a:gd name="T49" fmla="*/ 115 h 162"/>
              <a:gd name="T50" fmla="*/ 52 w 152"/>
              <a:gd name="T51" fmla="*/ 114 h 162"/>
              <a:gd name="T52" fmla="*/ 50 w 152"/>
              <a:gd name="T53" fmla="*/ 115 h 162"/>
              <a:gd name="T54" fmla="*/ 37 w 152"/>
              <a:gd name="T55" fmla="*/ 118 h 162"/>
              <a:gd name="T56" fmla="*/ 41 w 152"/>
              <a:gd name="T57" fmla="*/ 135 h 162"/>
              <a:gd name="T58" fmla="*/ 57 w 152"/>
              <a:gd name="T59" fmla="*/ 132 h 162"/>
              <a:gd name="T60" fmla="*/ 56 w 152"/>
              <a:gd name="T61" fmla="*/ 118 h 162"/>
              <a:gd name="T62" fmla="*/ 72 w 152"/>
              <a:gd name="T63" fmla="*/ 69 h 162"/>
              <a:gd name="T64" fmla="*/ 94 w 152"/>
              <a:gd name="T65" fmla="*/ 115 h 162"/>
              <a:gd name="T66" fmla="*/ 85 w 152"/>
              <a:gd name="T67" fmla="*/ 136 h 162"/>
              <a:gd name="T68" fmla="*/ 84 w 152"/>
              <a:gd name="T69" fmla="*/ 135 h 162"/>
              <a:gd name="T70" fmla="*/ 72 w 152"/>
              <a:gd name="T71" fmla="*/ 144 h 162"/>
              <a:gd name="T72" fmla="*/ 79 w 152"/>
              <a:gd name="T73" fmla="*/ 157 h 162"/>
              <a:gd name="T74" fmla="*/ 89 w 152"/>
              <a:gd name="T75" fmla="*/ 150 h 162"/>
              <a:gd name="T76" fmla="*/ 87 w 152"/>
              <a:gd name="T77" fmla="*/ 138 h 162"/>
              <a:gd name="T78" fmla="*/ 96 w 152"/>
              <a:gd name="T79" fmla="*/ 118 h 162"/>
              <a:gd name="T80" fmla="*/ 105 w 152"/>
              <a:gd name="T81" fmla="*/ 144 h 162"/>
              <a:gd name="T82" fmla="*/ 104 w 152"/>
              <a:gd name="T83" fmla="*/ 155 h 162"/>
              <a:gd name="T84" fmla="*/ 118 w 152"/>
              <a:gd name="T85" fmla="*/ 158 h 162"/>
              <a:gd name="T86" fmla="*/ 122 w 152"/>
              <a:gd name="T87" fmla="*/ 146 h 162"/>
              <a:gd name="T88" fmla="*/ 108 w 152"/>
              <a:gd name="T89" fmla="*/ 141 h 162"/>
              <a:gd name="T90" fmla="*/ 90 w 152"/>
              <a:gd name="T91" fmla="*/ 94 h 162"/>
              <a:gd name="T92" fmla="*/ 126 w 152"/>
              <a:gd name="T93" fmla="*/ 110 h 162"/>
              <a:gd name="T94" fmla="*/ 125 w 152"/>
              <a:gd name="T95" fmla="*/ 111 h 162"/>
              <a:gd name="T96" fmla="*/ 125 w 152"/>
              <a:gd name="T97" fmla="*/ 112 h 162"/>
              <a:gd name="T98" fmla="*/ 132 w 152"/>
              <a:gd name="T99" fmla="*/ 126 h 162"/>
              <a:gd name="T100" fmla="*/ 151 w 152"/>
              <a:gd name="T101" fmla="*/ 117 h 162"/>
              <a:gd name="T102" fmla="*/ 142 w 152"/>
              <a:gd name="T103" fmla="*/ 10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" h="162">
                <a:moveTo>
                  <a:pt x="142" y="103"/>
                </a:moveTo>
                <a:cubicBezTo>
                  <a:pt x="137" y="101"/>
                  <a:pt x="132" y="102"/>
                  <a:pt x="129" y="105"/>
                </a:cubicBezTo>
                <a:cubicBezTo>
                  <a:pt x="114" y="102"/>
                  <a:pt x="101" y="99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0" y="74"/>
                  <a:pt x="71" y="59"/>
                  <a:pt x="60" y="45"/>
                </a:cubicBezTo>
                <a:cubicBezTo>
                  <a:pt x="72" y="52"/>
                  <a:pt x="88" y="55"/>
                  <a:pt x="102" y="55"/>
                </a:cubicBezTo>
                <a:cubicBezTo>
                  <a:pt x="101" y="58"/>
                  <a:pt x="101" y="61"/>
                  <a:pt x="101" y="63"/>
                </a:cubicBezTo>
                <a:cubicBezTo>
                  <a:pt x="103" y="72"/>
                  <a:pt x="114" y="74"/>
                  <a:pt x="120" y="69"/>
                </a:cubicBezTo>
                <a:cubicBezTo>
                  <a:pt x="126" y="65"/>
                  <a:pt x="127" y="55"/>
                  <a:pt x="125" y="49"/>
                </a:cubicBezTo>
                <a:cubicBezTo>
                  <a:pt x="122" y="41"/>
                  <a:pt x="113" y="39"/>
                  <a:pt x="106" y="45"/>
                </a:cubicBezTo>
                <a:cubicBezTo>
                  <a:pt x="106" y="45"/>
                  <a:pt x="106" y="46"/>
                  <a:pt x="106" y="46"/>
                </a:cubicBezTo>
                <a:cubicBezTo>
                  <a:pt x="105" y="48"/>
                  <a:pt x="104" y="49"/>
                  <a:pt x="103" y="51"/>
                </a:cubicBezTo>
                <a:cubicBezTo>
                  <a:pt x="96" y="50"/>
                  <a:pt x="89" y="50"/>
                  <a:pt x="82" y="49"/>
                </a:cubicBezTo>
                <a:cubicBezTo>
                  <a:pt x="72" y="47"/>
                  <a:pt x="64" y="44"/>
                  <a:pt x="56" y="39"/>
                </a:cubicBezTo>
                <a:cubicBezTo>
                  <a:pt x="45" y="25"/>
                  <a:pt x="33" y="12"/>
                  <a:pt x="20" y="1"/>
                </a:cubicBezTo>
                <a:cubicBezTo>
                  <a:pt x="19" y="0"/>
                  <a:pt x="19" y="1"/>
                  <a:pt x="19" y="2"/>
                </a:cubicBezTo>
                <a:cubicBezTo>
                  <a:pt x="25" y="9"/>
                  <a:pt x="30" y="15"/>
                  <a:pt x="36" y="22"/>
                </a:cubicBezTo>
                <a:cubicBezTo>
                  <a:pt x="36" y="42"/>
                  <a:pt x="26" y="59"/>
                  <a:pt x="19" y="77"/>
                </a:cubicBezTo>
                <a:cubicBezTo>
                  <a:pt x="15" y="74"/>
                  <a:pt x="9" y="74"/>
                  <a:pt x="5" y="78"/>
                </a:cubicBezTo>
                <a:cubicBezTo>
                  <a:pt x="1" y="83"/>
                  <a:pt x="0" y="92"/>
                  <a:pt x="6" y="96"/>
                </a:cubicBezTo>
                <a:cubicBezTo>
                  <a:pt x="10" y="99"/>
                  <a:pt x="16" y="99"/>
                  <a:pt x="20" y="96"/>
                </a:cubicBezTo>
                <a:cubicBezTo>
                  <a:pt x="24" y="92"/>
                  <a:pt x="25" y="84"/>
                  <a:pt x="22" y="80"/>
                </a:cubicBezTo>
                <a:cubicBezTo>
                  <a:pt x="31" y="64"/>
                  <a:pt x="39" y="42"/>
                  <a:pt x="38" y="24"/>
                </a:cubicBezTo>
                <a:cubicBezTo>
                  <a:pt x="49" y="37"/>
                  <a:pt x="60" y="51"/>
                  <a:pt x="70" y="66"/>
                </a:cubicBezTo>
                <a:cubicBezTo>
                  <a:pt x="71" y="85"/>
                  <a:pt x="62" y="100"/>
                  <a:pt x="54" y="115"/>
                </a:cubicBezTo>
                <a:cubicBezTo>
                  <a:pt x="53" y="115"/>
                  <a:pt x="53" y="115"/>
                  <a:pt x="52" y="114"/>
                </a:cubicBezTo>
                <a:cubicBezTo>
                  <a:pt x="51" y="114"/>
                  <a:pt x="51" y="114"/>
                  <a:pt x="50" y="115"/>
                </a:cubicBezTo>
                <a:cubicBezTo>
                  <a:pt x="46" y="114"/>
                  <a:pt x="40" y="115"/>
                  <a:pt x="37" y="118"/>
                </a:cubicBezTo>
                <a:cubicBezTo>
                  <a:pt x="32" y="123"/>
                  <a:pt x="37" y="131"/>
                  <a:pt x="41" y="135"/>
                </a:cubicBezTo>
                <a:cubicBezTo>
                  <a:pt x="46" y="138"/>
                  <a:pt x="53" y="136"/>
                  <a:pt x="57" y="132"/>
                </a:cubicBezTo>
                <a:cubicBezTo>
                  <a:pt x="60" y="127"/>
                  <a:pt x="59" y="122"/>
                  <a:pt x="56" y="118"/>
                </a:cubicBezTo>
                <a:cubicBezTo>
                  <a:pt x="66" y="104"/>
                  <a:pt x="74" y="86"/>
                  <a:pt x="72" y="69"/>
                </a:cubicBezTo>
                <a:cubicBezTo>
                  <a:pt x="81" y="84"/>
                  <a:pt x="88" y="99"/>
                  <a:pt x="94" y="115"/>
                </a:cubicBezTo>
                <a:cubicBezTo>
                  <a:pt x="92" y="122"/>
                  <a:pt x="88" y="129"/>
                  <a:pt x="85" y="136"/>
                </a:cubicBezTo>
                <a:cubicBezTo>
                  <a:pt x="85" y="136"/>
                  <a:pt x="85" y="135"/>
                  <a:pt x="84" y="135"/>
                </a:cubicBezTo>
                <a:cubicBezTo>
                  <a:pt x="79" y="135"/>
                  <a:pt x="73" y="139"/>
                  <a:pt x="72" y="144"/>
                </a:cubicBezTo>
                <a:cubicBezTo>
                  <a:pt x="72" y="149"/>
                  <a:pt x="74" y="156"/>
                  <a:pt x="79" y="157"/>
                </a:cubicBezTo>
                <a:cubicBezTo>
                  <a:pt x="83" y="157"/>
                  <a:pt x="87" y="154"/>
                  <a:pt x="89" y="150"/>
                </a:cubicBezTo>
                <a:cubicBezTo>
                  <a:pt x="91" y="146"/>
                  <a:pt x="90" y="141"/>
                  <a:pt x="87" y="138"/>
                </a:cubicBezTo>
                <a:cubicBezTo>
                  <a:pt x="91" y="132"/>
                  <a:pt x="94" y="125"/>
                  <a:pt x="96" y="118"/>
                </a:cubicBezTo>
                <a:cubicBezTo>
                  <a:pt x="99" y="126"/>
                  <a:pt x="102" y="135"/>
                  <a:pt x="105" y="144"/>
                </a:cubicBezTo>
                <a:cubicBezTo>
                  <a:pt x="102" y="147"/>
                  <a:pt x="101" y="151"/>
                  <a:pt x="104" y="155"/>
                </a:cubicBezTo>
                <a:cubicBezTo>
                  <a:pt x="108" y="160"/>
                  <a:pt x="113" y="162"/>
                  <a:pt x="118" y="158"/>
                </a:cubicBezTo>
                <a:cubicBezTo>
                  <a:pt x="121" y="155"/>
                  <a:pt x="123" y="150"/>
                  <a:pt x="122" y="146"/>
                </a:cubicBezTo>
                <a:cubicBezTo>
                  <a:pt x="120" y="140"/>
                  <a:pt x="113" y="140"/>
                  <a:pt x="108" y="141"/>
                </a:cubicBezTo>
                <a:cubicBezTo>
                  <a:pt x="103" y="125"/>
                  <a:pt x="97" y="109"/>
                  <a:pt x="90" y="94"/>
                </a:cubicBezTo>
                <a:cubicBezTo>
                  <a:pt x="100" y="102"/>
                  <a:pt x="113" y="108"/>
                  <a:pt x="126" y="110"/>
                </a:cubicBezTo>
                <a:cubicBezTo>
                  <a:pt x="126" y="110"/>
                  <a:pt x="125" y="111"/>
                  <a:pt x="125" y="111"/>
                </a:cubicBezTo>
                <a:cubicBezTo>
                  <a:pt x="125" y="111"/>
                  <a:pt x="125" y="112"/>
                  <a:pt x="125" y="112"/>
                </a:cubicBezTo>
                <a:cubicBezTo>
                  <a:pt x="124" y="118"/>
                  <a:pt x="126" y="124"/>
                  <a:pt x="132" y="126"/>
                </a:cubicBezTo>
                <a:cubicBezTo>
                  <a:pt x="139" y="128"/>
                  <a:pt x="150" y="125"/>
                  <a:pt x="151" y="117"/>
                </a:cubicBezTo>
                <a:cubicBezTo>
                  <a:pt x="152" y="111"/>
                  <a:pt x="147" y="105"/>
                  <a:pt x="142" y="103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1985963" y="437782"/>
            <a:ext cx="655638" cy="533400"/>
          </a:xfrm>
          <a:custGeom>
            <a:avLst/>
            <a:gdLst>
              <a:gd name="T0" fmla="*/ 237 w 239"/>
              <a:gd name="T1" fmla="*/ 42 h 194"/>
              <a:gd name="T2" fmla="*/ 188 w 239"/>
              <a:gd name="T3" fmla="*/ 43 h 194"/>
              <a:gd name="T4" fmla="*/ 153 w 239"/>
              <a:gd name="T5" fmla="*/ 64 h 194"/>
              <a:gd name="T6" fmla="*/ 140 w 239"/>
              <a:gd name="T7" fmla="*/ 1 h 194"/>
              <a:gd name="T8" fmla="*/ 137 w 239"/>
              <a:gd name="T9" fmla="*/ 1 h 194"/>
              <a:gd name="T10" fmla="*/ 143 w 239"/>
              <a:gd name="T11" fmla="*/ 79 h 194"/>
              <a:gd name="T12" fmla="*/ 143 w 239"/>
              <a:gd name="T13" fmla="*/ 81 h 194"/>
              <a:gd name="T14" fmla="*/ 142 w 239"/>
              <a:gd name="T15" fmla="*/ 82 h 194"/>
              <a:gd name="T16" fmla="*/ 115 w 239"/>
              <a:gd name="T17" fmla="*/ 115 h 194"/>
              <a:gd name="T18" fmla="*/ 83 w 239"/>
              <a:gd name="T19" fmla="*/ 147 h 194"/>
              <a:gd name="T20" fmla="*/ 1 w 239"/>
              <a:gd name="T21" fmla="*/ 192 h 194"/>
              <a:gd name="T22" fmla="*/ 1 w 239"/>
              <a:gd name="T23" fmla="*/ 194 h 194"/>
              <a:gd name="T24" fmla="*/ 81 w 239"/>
              <a:gd name="T25" fmla="*/ 155 h 194"/>
              <a:gd name="T26" fmla="*/ 116 w 239"/>
              <a:gd name="T27" fmla="*/ 120 h 194"/>
              <a:gd name="T28" fmla="*/ 145 w 239"/>
              <a:gd name="T29" fmla="*/ 83 h 194"/>
              <a:gd name="T30" fmla="*/ 146 w 239"/>
              <a:gd name="T31" fmla="*/ 83 h 194"/>
              <a:gd name="T32" fmla="*/ 146 w 239"/>
              <a:gd name="T33" fmla="*/ 83 h 194"/>
              <a:gd name="T34" fmla="*/ 147 w 239"/>
              <a:gd name="T35" fmla="*/ 81 h 194"/>
              <a:gd name="T36" fmla="*/ 200 w 239"/>
              <a:gd name="T37" fmla="*/ 79 h 194"/>
              <a:gd name="T38" fmla="*/ 239 w 239"/>
              <a:gd name="T39" fmla="*/ 44 h 194"/>
              <a:gd name="T40" fmla="*/ 237 w 239"/>
              <a:gd name="T41" fmla="*/ 4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9" h="194">
                <a:moveTo>
                  <a:pt x="237" y="42"/>
                </a:moveTo>
                <a:cubicBezTo>
                  <a:pt x="223" y="34"/>
                  <a:pt x="202" y="38"/>
                  <a:pt x="188" y="43"/>
                </a:cubicBezTo>
                <a:cubicBezTo>
                  <a:pt x="175" y="47"/>
                  <a:pt x="163" y="55"/>
                  <a:pt x="153" y="64"/>
                </a:cubicBezTo>
                <a:cubicBezTo>
                  <a:pt x="158" y="42"/>
                  <a:pt x="154" y="15"/>
                  <a:pt x="140" y="1"/>
                </a:cubicBezTo>
                <a:cubicBezTo>
                  <a:pt x="139" y="0"/>
                  <a:pt x="138" y="0"/>
                  <a:pt x="137" y="1"/>
                </a:cubicBezTo>
                <a:cubicBezTo>
                  <a:pt x="123" y="22"/>
                  <a:pt x="123" y="62"/>
                  <a:pt x="143" y="79"/>
                </a:cubicBezTo>
                <a:cubicBezTo>
                  <a:pt x="143" y="80"/>
                  <a:pt x="143" y="80"/>
                  <a:pt x="143" y="81"/>
                </a:cubicBezTo>
                <a:cubicBezTo>
                  <a:pt x="142" y="81"/>
                  <a:pt x="142" y="82"/>
                  <a:pt x="142" y="82"/>
                </a:cubicBezTo>
                <a:cubicBezTo>
                  <a:pt x="133" y="93"/>
                  <a:pt x="125" y="104"/>
                  <a:pt x="115" y="115"/>
                </a:cubicBezTo>
                <a:cubicBezTo>
                  <a:pt x="105" y="126"/>
                  <a:pt x="94" y="137"/>
                  <a:pt x="83" y="147"/>
                </a:cubicBezTo>
                <a:cubicBezTo>
                  <a:pt x="58" y="169"/>
                  <a:pt x="32" y="183"/>
                  <a:pt x="1" y="192"/>
                </a:cubicBezTo>
                <a:cubicBezTo>
                  <a:pt x="0" y="192"/>
                  <a:pt x="0" y="194"/>
                  <a:pt x="1" y="194"/>
                </a:cubicBezTo>
                <a:cubicBezTo>
                  <a:pt x="31" y="192"/>
                  <a:pt x="59" y="173"/>
                  <a:pt x="81" y="155"/>
                </a:cubicBezTo>
                <a:cubicBezTo>
                  <a:pt x="93" y="144"/>
                  <a:pt x="105" y="132"/>
                  <a:pt x="116" y="120"/>
                </a:cubicBezTo>
                <a:cubicBezTo>
                  <a:pt x="126" y="109"/>
                  <a:pt x="137" y="97"/>
                  <a:pt x="145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6" y="82"/>
                  <a:pt x="146" y="81"/>
                  <a:pt x="147" y="81"/>
                </a:cubicBezTo>
                <a:cubicBezTo>
                  <a:pt x="164" y="87"/>
                  <a:pt x="183" y="86"/>
                  <a:pt x="200" y="79"/>
                </a:cubicBezTo>
                <a:cubicBezTo>
                  <a:pt x="215" y="73"/>
                  <a:pt x="233" y="60"/>
                  <a:pt x="239" y="44"/>
                </a:cubicBezTo>
                <a:cubicBezTo>
                  <a:pt x="239" y="43"/>
                  <a:pt x="238" y="42"/>
                  <a:pt x="237" y="42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2566988" y="-17831"/>
            <a:ext cx="693738" cy="965200"/>
          </a:xfrm>
          <a:custGeom>
            <a:avLst/>
            <a:gdLst>
              <a:gd name="T0" fmla="*/ 236 w 253"/>
              <a:gd name="T1" fmla="*/ 151 h 351"/>
              <a:gd name="T2" fmla="*/ 169 w 253"/>
              <a:gd name="T3" fmla="*/ 159 h 351"/>
              <a:gd name="T4" fmla="*/ 128 w 253"/>
              <a:gd name="T5" fmla="*/ 189 h 351"/>
              <a:gd name="T6" fmla="*/ 116 w 253"/>
              <a:gd name="T7" fmla="*/ 202 h 351"/>
              <a:gd name="T8" fmla="*/ 128 w 253"/>
              <a:gd name="T9" fmla="*/ 165 h 351"/>
              <a:gd name="T10" fmla="*/ 128 w 253"/>
              <a:gd name="T11" fmla="*/ 165 h 351"/>
              <a:gd name="T12" fmla="*/ 129 w 253"/>
              <a:gd name="T13" fmla="*/ 165 h 351"/>
              <a:gd name="T14" fmla="*/ 130 w 253"/>
              <a:gd name="T15" fmla="*/ 165 h 351"/>
              <a:gd name="T16" fmla="*/ 213 w 253"/>
              <a:gd name="T17" fmla="*/ 62 h 351"/>
              <a:gd name="T18" fmla="*/ 208 w 253"/>
              <a:gd name="T19" fmla="*/ 16 h 351"/>
              <a:gd name="T20" fmla="*/ 167 w 253"/>
              <a:gd name="T21" fmla="*/ 3 h 351"/>
              <a:gd name="T22" fmla="*/ 112 w 253"/>
              <a:gd name="T23" fmla="*/ 72 h 351"/>
              <a:gd name="T24" fmla="*/ 127 w 253"/>
              <a:gd name="T25" fmla="*/ 164 h 351"/>
              <a:gd name="T26" fmla="*/ 126 w 253"/>
              <a:gd name="T27" fmla="*/ 164 h 351"/>
              <a:gd name="T28" fmla="*/ 105 w 253"/>
              <a:gd name="T29" fmla="*/ 213 h 351"/>
              <a:gd name="T30" fmla="*/ 80 w 253"/>
              <a:gd name="T31" fmla="*/ 266 h 351"/>
              <a:gd name="T32" fmla="*/ 1 w 253"/>
              <a:gd name="T33" fmla="*/ 350 h 351"/>
              <a:gd name="T34" fmla="*/ 1 w 253"/>
              <a:gd name="T35" fmla="*/ 351 h 351"/>
              <a:gd name="T36" fmla="*/ 81 w 253"/>
              <a:gd name="T37" fmla="*/ 273 h 351"/>
              <a:gd name="T38" fmla="*/ 107 w 253"/>
              <a:gd name="T39" fmla="*/ 221 h 351"/>
              <a:gd name="T40" fmla="*/ 110 w 253"/>
              <a:gd name="T41" fmla="*/ 214 h 351"/>
              <a:gd name="T42" fmla="*/ 204 w 253"/>
              <a:gd name="T43" fmla="*/ 221 h 351"/>
              <a:gd name="T44" fmla="*/ 236 w 253"/>
              <a:gd name="T45" fmla="*/ 1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3" h="351">
                <a:moveTo>
                  <a:pt x="236" y="151"/>
                </a:moveTo>
                <a:cubicBezTo>
                  <a:pt x="222" y="129"/>
                  <a:pt x="184" y="150"/>
                  <a:pt x="169" y="159"/>
                </a:cubicBezTo>
                <a:cubicBezTo>
                  <a:pt x="154" y="167"/>
                  <a:pt x="140" y="177"/>
                  <a:pt x="128" y="189"/>
                </a:cubicBezTo>
                <a:cubicBezTo>
                  <a:pt x="124" y="193"/>
                  <a:pt x="119" y="197"/>
                  <a:pt x="116" y="202"/>
                </a:cubicBezTo>
                <a:cubicBezTo>
                  <a:pt x="121" y="190"/>
                  <a:pt x="125" y="178"/>
                  <a:pt x="128" y="165"/>
                </a:cubicBezTo>
                <a:cubicBezTo>
                  <a:pt x="128" y="165"/>
                  <a:pt x="128" y="165"/>
                  <a:pt x="128" y="165"/>
                </a:cubicBezTo>
                <a:cubicBezTo>
                  <a:pt x="128" y="165"/>
                  <a:pt x="129" y="165"/>
                  <a:pt x="129" y="165"/>
                </a:cubicBezTo>
                <a:cubicBezTo>
                  <a:pt x="129" y="165"/>
                  <a:pt x="130" y="165"/>
                  <a:pt x="130" y="165"/>
                </a:cubicBezTo>
                <a:cubicBezTo>
                  <a:pt x="168" y="139"/>
                  <a:pt x="203" y="108"/>
                  <a:pt x="213" y="62"/>
                </a:cubicBezTo>
                <a:cubicBezTo>
                  <a:pt x="216" y="47"/>
                  <a:pt x="216" y="30"/>
                  <a:pt x="208" y="16"/>
                </a:cubicBezTo>
                <a:cubicBezTo>
                  <a:pt x="199" y="2"/>
                  <a:pt x="182" y="0"/>
                  <a:pt x="167" y="3"/>
                </a:cubicBezTo>
                <a:cubicBezTo>
                  <a:pt x="133" y="8"/>
                  <a:pt x="117" y="42"/>
                  <a:pt x="112" y="72"/>
                </a:cubicBezTo>
                <a:cubicBezTo>
                  <a:pt x="107" y="101"/>
                  <a:pt x="108" y="139"/>
                  <a:pt x="127" y="164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18" y="180"/>
                  <a:pt x="112" y="197"/>
                  <a:pt x="105" y="213"/>
                </a:cubicBezTo>
                <a:cubicBezTo>
                  <a:pt x="98" y="231"/>
                  <a:pt x="90" y="249"/>
                  <a:pt x="80" y="266"/>
                </a:cubicBezTo>
                <a:cubicBezTo>
                  <a:pt x="61" y="301"/>
                  <a:pt x="34" y="328"/>
                  <a:pt x="1" y="350"/>
                </a:cubicBezTo>
                <a:cubicBezTo>
                  <a:pt x="0" y="350"/>
                  <a:pt x="1" y="351"/>
                  <a:pt x="1" y="351"/>
                </a:cubicBezTo>
                <a:cubicBezTo>
                  <a:pt x="36" y="335"/>
                  <a:pt x="62" y="305"/>
                  <a:pt x="81" y="273"/>
                </a:cubicBezTo>
                <a:cubicBezTo>
                  <a:pt x="91" y="257"/>
                  <a:pt x="100" y="239"/>
                  <a:pt x="107" y="221"/>
                </a:cubicBezTo>
                <a:cubicBezTo>
                  <a:pt x="108" y="219"/>
                  <a:pt x="109" y="216"/>
                  <a:pt x="110" y="214"/>
                </a:cubicBezTo>
                <a:cubicBezTo>
                  <a:pt x="136" y="233"/>
                  <a:pt x="176" y="233"/>
                  <a:pt x="204" y="221"/>
                </a:cubicBezTo>
                <a:cubicBezTo>
                  <a:pt x="229" y="211"/>
                  <a:pt x="253" y="178"/>
                  <a:pt x="236" y="15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2644775" y="1041032"/>
            <a:ext cx="0" cy="3175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2792413" y="1063257"/>
            <a:ext cx="406400" cy="466725"/>
          </a:xfrm>
          <a:custGeom>
            <a:avLst/>
            <a:gdLst>
              <a:gd name="T0" fmla="*/ 129 w 148"/>
              <a:gd name="T1" fmla="*/ 39 h 170"/>
              <a:gd name="T2" fmla="*/ 140 w 148"/>
              <a:gd name="T3" fmla="*/ 9 h 170"/>
              <a:gd name="T4" fmla="*/ 116 w 148"/>
              <a:gd name="T5" fmla="*/ 1 h 170"/>
              <a:gd name="T6" fmla="*/ 75 w 148"/>
              <a:gd name="T7" fmla="*/ 20 h 170"/>
              <a:gd name="T8" fmla="*/ 31 w 148"/>
              <a:gd name="T9" fmla="*/ 60 h 170"/>
              <a:gd name="T10" fmla="*/ 31 w 148"/>
              <a:gd name="T11" fmla="*/ 60 h 170"/>
              <a:gd name="T12" fmla="*/ 32 w 148"/>
              <a:gd name="T13" fmla="*/ 60 h 170"/>
              <a:gd name="T14" fmla="*/ 38 w 148"/>
              <a:gd name="T15" fmla="*/ 164 h 170"/>
              <a:gd name="T16" fmla="*/ 67 w 148"/>
              <a:gd name="T17" fmla="*/ 149 h 170"/>
              <a:gd name="T18" fmla="*/ 76 w 148"/>
              <a:gd name="T19" fmla="*/ 146 h 170"/>
              <a:gd name="T20" fmla="*/ 88 w 148"/>
              <a:gd name="T21" fmla="*/ 142 h 170"/>
              <a:gd name="T22" fmla="*/ 99 w 148"/>
              <a:gd name="T23" fmla="*/ 121 h 170"/>
              <a:gd name="T24" fmla="*/ 99 w 148"/>
              <a:gd name="T25" fmla="*/ 121 h 170"/>
              <a:gd name="T26" fmla="*/ 120 w 148"/>
              <a:gd name="T27" fmla="*/ 88 h 170"/>
              <a:gd name="T28" fmla="*/ 144 w 148"/>
              <a:gd name="T29" fmla="*/ 69 h 170"/>
              <a:gd name="T30" fmla="*/ 129 w 148"/>
              <a:gd name="T31" fmla="*/ 3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8" h="170">
                <a:moveTo>
                  <a:pt x="129" y="39"/>
                </a:moveTo>
                <a:cubicBezTo>
                  <a:pt x="135" y="31"/>
                  <a:pt x="144" y="20"/>
                  <a:pt x="140" y="9"/>
                </a:cubicBezTo>
                <a:cubicBezTo>
                  <a:pt x="137" y="0"/>
                  <a:pt x="124" y="0"/>
                  <a:pt x="116" y="1"/>
                </a:cubicBezTo>
                <a:cubicBezTo>
                  <a:pt x="101" y="3"/>
                  <a:pt x="87" y="11"/>
                  <a:pt x="75" y="20"/>
                </a:cubicBezTo>
                <a:cubicBezTo>
                  <a:pt x="60" y="33"/>
                  <a:pt x="48" y="50"/>
                  <a:pt x="31" y="60"/>
                </a:cubicBezTo>
                <a:cubicBezTo>
                  <a:pt x="30" y="60"/>
                  <a:pt x="31" y="61"/>
                  <a:pt x="31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14" y="86"/>
                  <a:pt x="0" y="147"/>
                  <a:pt x="38" y="164"/>
                </a:cubicBezTo>
                <a:cubicBezTo>
                  <a:pt x="51" y="170"/>
                  <a:pt x="61" y="161"/>
                  <a:pt x="67" y="149"/>
                </a:cubicBezTo>
                <a:cubicBezTo>
                  <a:pt x="69" y="144"/>
                  <a:pt x="71" y="146"/>
                  <a:pt x="76" y="146"/>
                </a:cubicBezTo>
                <a:cubicBezTo>
                  <a:pt x="80" y="146"/>
                  <a:pt x="84" y="144"/>
                  <a:pt x="88" y="142"/>
                </a:cubicBezTo>
                <a:cubicBezTo>
                  <a:pt x="94" y="138"/>
                  <a:pt x="100" y="129"/>
                  <a:pt x="99" y="121"/>
                </a:cubicBezTo>
                <a:cubicBezTo>
                  <a:pt x="99" y="121"/>
                  <a:pt x="99" y="121"/>
                  <a:pt x="99" y="121"/>
                </a:cubicBezTo>
                <a:cubicBezTo>
                  <a:pt x="112" y="120"/>
                  <a:pt x="127" y="100"/>
                  <a:pt x="120" y="88"/>
                </a:cubicBezTo>
                <a:cubicBezTo>
                  <a:pt x="131" y="88"/>
                  <a:pt x="141" y="80"/>
                  <a:pt x="144" y="69"/>
                </a:cubicBezTo>
                <a:cubicBezTo>
                  <a:pt x="148" y="56"/>
                  <a:pt x="140" y="44"/>
                  <a:pt x="129" y="39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2479675" y="971182"/>
            <a:ext cx="573088" cy="442913"/>
          </a:xfrm>
          <a:custGeom>
            <a:avLst/>
            <a:gdLst>
              <a:gd name="T0" fmla="*/ 186 w 209"/>
              <a:gd name="T1" fmla="*/ 57 h 161"/>
              <a:gd name="T2" fmla="*/ 162 w 209"/>
              <a:gd name="T3" fmla="*/ 69 h 161"/>
              <a:gd name="T4" fmla="*/ 144 w 209"/>
              <a:gd name="T5" fmla="*/ 86 h 161"/>
              <a:gd name="T6" fmla="*/ 82 w 209"/>
              <a:gd name="T7" fmla="*/ 35 h 161"/>
              <a:gd name="T8" fmla="*/ 2 w 209"/>
              <a:gd name="T9" fmla="*/ 0 h 161"/>
              <a:gd name="T10" fmla="*/ 1 w 209"/>
              <a:gd name="T11" fmla="*/ 2 h 161"/>
              <a:gd name="T12" fmla="*/ 29 w 209"/>
              <a:gd name="T13" fmla="*/ 17 h 161"/>
              <a:gd name="T14" fmla="*/ 71 w 209"/>
              <a:gd name="T15" fmla="*/ 34 h 161"/>
              <a:gd name="T16" fmla="*/ 110 w 209"/>
              <a:gd name="T17" fmla="*/ 59 h 161"/>
              <a:gd name="T18" fmla="*/ 142 w 209"/>
              <a:gd name="T19" fmla="*/ 89 h 161"/>
              <a:gd name="T20" fmla="*/ 142 w 209"/>
              <a:gd name="T21" fmla="*/ 89 h 161"/>
              <a:gd name="T22" fmla="*/ 141 w 209"/>
              <a:gd name="T23" fmla="*/ 91 h 161"/>
              <a:gd name="T24" fmla="*/ 140 w 209"/>
              <a:gd name="T25" fmla="*/ 148 h 161"/>
              <a:gd name="T26" fmla="*/ 166 w 209"/>
              <a:gd name="T27" fmla="*/ 131 h 161"/>
              <a:gd name="T28" fmla="*/ 187 w 209"/>
              <a:gd name="T29" fmla="*/ 118 h 161"/>
              <a:gd name="T30" fmla="*/ 187 w 209"/>
              <a:gd name="T31" fmla="*/ 92 h 161"/>
              <a:gd name="T32" fmla="*/ 186 w 209"/>
              <a:gd name="T33" fmla="*/ 5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9" h="161">
                <a:moveTo>
                  <a:pt x="186" y="57"/>
                </a:moveTo>
                <a:cubicBezTo>
                  <a:pt x="177" y="57"/>
                  <a:pt x="168" y="64"/>
                  <a:pt x="162" y="69"/>
                </a:cubicBezTo>
                <a:cubicBezTo>
                  <a:pt x="156" y="74"/>
                  <a:pt x="149" y="80"/>
                  <a:pt x="144" y="86"/>
                </a:cubicBezTo>
                <a:cubicBezTo>
                  <a:pt x="129" y="65"/>
                  <a:pt x="105" y="48"/>
                  <a:pt x="82" y="35"/>
                </a:cubicBezTo>
                <a:cubicBezTo>
                  <a:pt x="57" y="21"/>
                  <a:pt x="28" y="14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9" y="9"/>
                  <a:pt x="19" y="13"/>
                  <a:pt x="29" y="17"/>
                </a:cubicBezTo>
                <a:cubicBezTo>
                  <a:pt x="43" y="22"/>
                  <a:pt x="58" y="27"/>
                  <a:pt x="71" y="34"/>
                </a:cubicBezTo>
                <a:cubicBezTo>
                  <a:pt x="85" y="41"/>
                  <a:pt x="98" y="49"/>
                  <a:pt x="110" y="59"/>
                </a:cubicBezTo>
                <a:cubicBezTo>
                  <a:pt x="122" y="68"/>
                  <a:pt x="131" y="79"/>
                  <a:pt x="142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1" y="90"/>
                  <a:pt x="141" y="90"/>
                  <a:pt x="141" y="91"/>
                </a:cubicBezTo>
                <a:cubicBezTo>
                  <a:pt x="133" y="109"/>
                  <a:pt x="125" y="132"/>
                  <a:pt x="140" y="148"/>
                </a:cubicBezTo>
                <a:cubicBezTo>
                  <a:pt x="152" y="161"/>
                  <a:pt x="166" y="144"/>
                  <a:pt x="166" y="131"/>
                </a:cubicBezTo>
                <a:cubicBezTo>
                  <a:pt x="175" y="131"/>
                  <a:pt x="182" y="125"/>
                  <a:pt x="187" y="118"/>
                </a:cubicBezTo>
                <a:cubicBezTo>
                  <a:pt x="192" y="111"/>
                  <a:pt x="194" y="99"/>
                  <a:pt x="187" y="92"/>
                </a:cubicBezTo>
                <a:cubicBezTo>
                  <a:pt x="197" y="83"/>
                  <a:pt x="209" y="57"/>
                  <a:pt x="186" y="57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2557463" y="1041032"/>
            <a:ext cx="139700" cy="341313"/>
          </a:xfrm>
          <a:custGeom>
            <a:avLst/>
            <a:gdLst>
              <a:gd name="T0" fmla="*/ 35 w 51"/>
              <a:gd name="T1" fmla="*/ 2 h 124"/>
              <a:gd name="T2" fmla="*/ 34 w 51"/>
              <a:gd name="T3" fmla="*/ 0 h 124"/>
              <a:gd name="T4" fmla="*/ 32 w 51"/>
              <a:gd name="T5" fmla="*/ 2 h 124"/>
              <a:gd name="T6" fmla="*/ 2 w 51"/>
              <a:gd name="T7" fmla="*/ 58 h 124"/>
              <a:gd name="T8" fmla="*/ 13 w 51"/>
              <a:gd name="T9" fmla="*/ 122 h 124"/>
              <a:gd name="T10" fmla="*/ 16 w 51"/>
              <a:gd name="T11" fmla="*/ 121 h 124"/>
              <a:gd name="T12" fmla="*/ 48 w 51"/>
              <a:gd name="T13" fmla="*/ 65 h 124"/>
              <a:gd name="T14" fmla="*/ 35 w 51"/>
              <a:gd name="T15" fmla="*/ 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24">
                <a:moveTo>
                  <a:pt x="35" y="2"/>
                </a:moveTo>
                <a:cubicBezTo>
                  <a:pt x="35" y="1"/>
                  <a:pt x="35" y="0"/>
                  <a:pt x="34" y="0"/>
                </a:cubicBezTo>
                <a:cubicBezTo>
                  <a:pt x="32" y="0"/>
                  <a:pt x="32" y="1"/>
                  <a:pt x="32" y="2"/>
                </a:cubicBezTo>
                <a:cubicBezTo>
                  <a:pt x="13" y="14"/>
                  <a:pt x="5" y="37"/>
                  <a:pt x="2" y="58"/>
                </a:cubicBezTo>
                <a:cubicBezTo>
                  <a:pt x="0" y="79"/>
                  <a:pt x="1" y="105"/>
                  <a:pt x="13" y="122"/>
                </a:cubicBezTo>
                <a:cubicBezTo>
                  <a:pt x="14" y="124"/>
                  <a:pt x="17" y="122"/>
                  <a:pt x="16" y="121"/>
                </a:cubicBezTo>
                <a:cubicBezTo>
                  <a:pt x="34" y="109"/>
                  <a:pt x="44" y="85"/>
                  <a:pt x="48" y="65"/>
                </a:cubicBezTo>
                <a:cubicBezTo>
                  <a:pt x="51" y="46"/>
                  <a:pt x="50" y="17"/>
                  <a:pt x="35" y="2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2716213" y="917207"/>
            <a:ext cx="309563" cy="195263"/>
          </a:xfrm>
          <a:custGeom>
            <a:avLst/>
            <a:gdLst>
              <a:gd name="T0" fmla="*/ 110 w 113"/>
              <a:gd name="T1" fmla="*/ 3 h 71"/>
              <a:gd name="T2" fmla="*/ 108 w 113"/>
              <a:gd name="T3" fmla="*/ 1 h 71"/>
              <a:gd name="T4" fmla="*/ 1 w 113"/>
              <a:gd name="T5" fmla="*/ 58 h 71"/>
              <a:gd name="T6" fmla="*/ 1 w 113"/>
              <a:gd name="T7" fmla="*/ 58 h 71"/>
              <a:gd name="T8" fmla="*/ 0 w 113"/>
              <a:gd name="T9" fmla="*/ 59 h 71"/>
              <a:gd name="T10" fmla="*/ 2 w 113"/>
              <a:gd name="T11" fmla="*/ 60 h 71"/>
              <a:gd name="T12" fmla="*/ 2 w 113"/>
              <a:gd name="T13" fmla="*/ 59 h 71"/>
              <a:gd name="T14" fmla="*/ 61 w 113"/>
              <a:gd name="T15" fmla="*/ 52 h 71"/>
              <a:gd name="T16" fmla="*/ 112 w 113"/>
              <a:gd name="T17" fmla="*/ 6 h 71"/>
              <a:gd name="T18" fmla="*/ 110 w 113"/>
              <a:gd name="T19" fmla="*/ 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71">
                <a:moveTo>
                  <a:pt x="110" y="3"/>
                </a:moveTo>
                <a:cubicBezTo>
                  <a:pt x="110" y="2"/>
                  <a:pt x="109" y="1"/>
                  <a:pt x="108" y="1"/>
                </a:cubicBezTo>
                <a:cubicBezTo>
                  <a:pt x="66" y="0"/>
                  <a:pt x="18" y="16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1" y="58"/>
                  <a:pt x="1" y="59"/>
                  <a:pt x="0" y="59"/>
                </a:cubicBezTo>
                <a:cubicBezTo>
                  <a:pt x="0" y="60"/>
                  <a:pt x="1" y="60"/>
                  <a:pt x="2" y="60"/>
                </a:cubicBezTo>
                <a:cubicBezTo>
                  <a:pt x="2" y="59"/>
                  <a:pt x="2" y="59"/>
                  <a:pt x="2" y="59"/>
                </a:cubicBezTo>
                <a:cubicBezTo>
                  <a:pt x="19" y="71"/>
                  <a:pt x="45" y="60"/>
                  <a:pt x="61" y="52"/>
                </a:cubicBezTo>
                <a:cubicBezTo>
                  <a:pt x="81" y="42"/>
                  <a:pt x="101" y="26"/>
                  <a:pt x="112" y="6"/>
                </a:cubicBezTo>
                <a:cubicBezTo>
                  <a:pt x="113" y="4"/>
                  <a:pt x="111" y="3"/>
                  <a:pt x="110" y="3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3349625" y="113932"/>
            <a:ext cx="239713" cy="363538"/>
          </a:xfrm>
          <a:custGeom>
            <a:avLst/>
            <a:gdLst>
              <a:gd name="T0" fmla="*/ 83 w 88"/>
              <a:gd name="T1" fmla="*/ 29 h 132"/>
              <a:gd name="T2" fmla="*/ 68 w 88"/>
              <a:gd name="T3" fmla="*/ 29 h 132"/>
              <a:gd name="T4" fmla="*/ 70 w 88"/>
              <a:gd name="T5" fmla="*/ 14 h 132"/>
              <a:gd name="T6" fmla="*/ 68 w 88"/>
              <a:gd name="T7" fmla="*/ 12 h 132"/>
              <a:gd name="T8" fmla="*/ 47 w 88"/>
              <a:gd name="T9" fmla="*/ 20 h 132"/>
              <a:gd name="T10" fmla="*/ 28 w 88"/>
              <a:gd name="T11" fmla="*/ 9 h 132"/>
              <a:gd name="T12" fmla="*/ 32 w 88"/>
              <a:gd name="T13" fmla="*/ 46 h 132"/>
              <a:gd name="T14" fmla="*/ 32 w 88"/>
              <a:gd name="T15" fmla="*/ 48 h 132"/>
              <a:gd name="T16" fmla="*/ 15 w 88"/>
              <a:gd name="T17" fmla="*/ 84 h 132"/>
              <a:gd name="T18" fmla="*/ 0 w 88"/>
              <a:gd name="T19" fmla="*/ 131 h 132"/>
              <a:gd name="T20" fmla="*/ 2 w 88"/>
              <a:gd name="T21" fmla="*/ 131 h 132"/>
              <a:gd name="T22" fmla="*/ 17 w 88"/>
              <a:gd name="T23" fmla="*/ 89 h 132"/>
              <a:gd name="T24" fmla="*/ 34 w 88"/>
              <a:gd name="T25" fmla="*/ 51 h 132"/>
              <a:gd name="T26" fmla="*/ 85 w 88"/>
              <a:gd name="T27" fmla="*/ 44 h 132"/>
              <a:gd name="T28" fmla="*/ 83 w 88"/>
              <a:gd name="T29" fmla="*/ 2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8" h="132">
                <a:moveTo>
                  <a:pt x="83" y="29"/>
                </a:moveTo>
                <a:cubicBezTo>
                  <a:pt x="78" y="26"/>
                  <a:pt x="73" y="27"/>
                  <a:pt x="68" y="29"/>
                </a:cubicBezTo>
                <a:cubicBezTo>
                  <a:pt x="70" y="24"/>
                  <a:pt x="70" y="20"/>
                  <a:pt x="70" y="14"/>
                </a:cubicBezTo>
                <a:cubicBezTo>
                  <a:pt x="71" y="13"/>
                  <a:pt x="69" y="12"/>
                  <a:pt x="68" y="12"/>
                </a:cubicBezTo>
                <a:cubicBezTo>
                  <a:pt x="59" y="11"/>
                  <a:pt x="52" y="14"/>
                  <a:pt x="47" y="20"/>
                </a:cubicBezTo>
                <a:cubicBezTo>
                  <a:pt x="45" y="11"/>
                  <a:pt x="38" y="0"/>
                  <a:pt x="28" y="9"/>
                </a:cubicBezTo>
                <a:cubicBezTo>
                  <a:pt x="17" y="19"/>
                  <a:pt x="21" y="37"/>
                  <a:pt x="32" y="46"/>
                </a:cubicBezTo>
                <a:cubicBezTo>
                  <a:pt x="31" y="47"/>
                  <a:pt x="31" y="48"/>
                  <a:pt x="32" y="48"/>
                </a:cubicBezTo>
                <a:cubicBezTo>
                  <a:pt x="25" y="60"/>
                  <a:pt x="20" y="72"/>
                  <a:pt x="15" y="84"/>
                </a:cubicBezTo>
                <a:cubicBezTo>
                  <a:pt x="9" y="99"/>
                  <a:pt x="3" y="115"/>
                  <a:pt x="0" y="131"/>
                </a:cubicBezTo>
                <a:cubicBezTo>
                  <a:pt x="0" y="132"/>
                  <a:pt x="2" y="132"/>
                  <a:pt x="2" y="131"/>
                </a:cubicBezTo>
                <a:cubicBezTo>
                  <a:pt x="7" y="117"/>
                  <a:pt x="11" y="103"/>
                  <a:pt x="17" y="89"/>
                </a:cubicBezTo>
                <a:cubicBezTo>
                  <a:pt x="22" y="76"/>
                  <a:pt x="29" y="64"/>
                  <a:pt x="34" y="51"/>
                </a:cubicBezTo>
                <a:cubicBezTo>
                  <a:pt x="48" y="65"/>
                  <a:pt x="74" y="62"/>
                  <a:pt x="85" y="44"/>
                </a:cubicBezTo>
                <a:cubicBezTo>
                  <a:pt x="88" y="40"/>
                  <a:pt x="88" y="32"/>
                  <a:pt x="83" y="29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4021138" y="380632"/>
            <a:ext cx="690563" cy="965200"/>
          </a:xfrm>
          <a:custGeom>
            <a:avLst/>
            <a:gdLst>
              <a:gd name="T0" fmla="*/ 204 w 252"/>
              <a:gd name="T1" fmla="*/ 131 h 351"/>
              <a:gd name="T2" fmla="*/ 110 w 252"/>
              <a:gd name="T3" fmla="*/ 138 h 351"/>
              <a:gd name="T4" fmla="*/ 107 w 252"/>
              <a:gd name="T5" fmla="*/ 131 h 351"/>
              <a:gd name="T6" fmla="*/ 81 w 252"/>
              <a:gd name="T7" fmla="*/ 78 h 351"/>
              <a:gd name="T8" fmla="*/ 1 w 252"/>
              <a:gd name="T9" fmla="*/ 1 h 351"/>
              <a:gd name="T10" fmla="*/ 1 w 252"/>
              <a:gd name="T11" fmla="*/ 2 h 351"/>
              <a:gd name="T12" fmla="*/ 80 w 252"/>
              <a:gd name="T13" fmla="*/ 86 h 351"/>
              <a:gd name="T14" fmla="*/ 105 w 252"/>
              <a:gd name="T15" fmla="*/ 138 h 351"/>
              <a:gd name="T16" fmla="*/ 126 w 252"/>
              <a:gd name="T17" fmla="*/ 187 h 351"/>
              <a:gd name="T18" fmla="*/ 127 w 252"/>
              <a:gd name="T19" fmla="*/ 188 h 351"/>
              <a:gd name="T20" fmla="*/ 112 w 252"/>
              <a:gd name="T21" fmla="*/ 279 h 351"/>
              <a:gd name="T22" fmla="*/ 167 w 252"/>
              <a:gd name="T23" fmla="*/ 349 h 351"/>
              <a:gd name="T24" fmla="*/ 208 w 252"/>
              <a:gd name="T25" fmla="*/ 336 h 351"/>
              <a:gd name="T26" fmla="*/ 213 w 252"/>
              <a:gd name="T27" fmla="*/ 290 h 351"/>
              <a:gd name="T28" fmla="*/ 130 w 252"/>
              <a:gd name="T29" fmla="*/ 187 h 351"/>
              <a:gd name="T30" fmla="*/ 129 w 252"/>
              <a:gd name="T31" fmla="*/ 187 h 351"/>
              <a:gd name="T32" fmla="*/ 128 w 252"/>
              <a:gd name="T33" fmla="*/ 187 h 351"/>
              <a:gd name="T34" fmla="*/ 128 w 252"/>
              <a:gd name="T35" fmla="*/ 186 h 351"/>
              <a:gd name="T36" fmla="*/ 115 w 252"/>
              <a:gd name="T37" fmla="*/ 150 h 351"/>
              <a:gd name="T38" fmla="*/ 128 w 252"/>
              <a:gd name="T39" fmla="*/ 163 h 351"/>
              <a:gd name="T40" fmla="*/ 168 w 252"/>
              <a:gd name="T41" fmla="*/ 193 h 351"/>
              <a:gd name="T42" fmla="*/ 236 w 252"/>
              <a:gd name="T43" fmla="*/ 200 h 351"/>
              <a:gd name="T44" fmla="*/ 204 w 252"/>
              <a:gd name="T45" fmla="*/ 13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2" h="351">
                <a:moveTo>
                  <a:pt x="204" y="131"/>
                </a:moveTo>
                <a:cubicBezTo>
                  <a:pt x="175" y="119"/>
                  <a:pt x="136" y="119"/>
                  <a:pt x="110" y="138"/>
                </a:cubicBezTo>
                <a:cubicBezTo>
                  <a:pt x="109" y="135"/>
                  <a:pt x="108" y="133"/>
                  <a:pt x="107" y="131"/>
                </a:cubicBezTo>
                <a:cubicBezTo>
                  <a:pt x="100" y="113"/>
                  <a:pt x="91" y="95"/>
                  <a:pt x="81" y="78"/>
                </a:cubicBezTo>
                <a:cubicBezTo>
                  <a:pt x="62" y="46"/>
                  <a:pt x="36" y="17"/>
                  <a:pt x="1" y="1"/>
                </a:cubicBezTo>
                <a:cubicBezTo>
                  <a:pt x="0" y="0"/>
                  <a:pt x="0" y="1"/>
                  <a:pt x="1" y="2"/>
                </a:cubicBezTo>
                <a:cubicBezTo>
                  <a:pt x="34" y="24"/>
                  <a:pt x="60" y="51"/>
                  <a:pt x="80" y="86"/>
                </a:cubicBezTo>
                <a:cubicBezTo>
                  <a:pt x="90" y="103"/>
                  <a:pt x="98" y="120"/>
                  <a:pt x="105" y="138"/>
                </a:cubicBezTo>
                <a:cubicBezTo>
                  <a:pt x="112" y="155"/>
                  <a:pt x="118" y="172"/>
                  <a:pt x="126" y="187"/>
                </a:cubicBezTo>
                <a:cubicBezTo>
                  <a:pt x="126" y="188"/>
                  <a:pt x="126" y="188"/>
                  <a:pt x="127" y="188"/>
                </a:cubicBezTo>
                <a:cubicBezTo>
                  <a:pt x="108" y="212"/>
                  <a:pt x="107" y="251"/>
                  <a:pt x="112" y="279"/>
                </a:cubicBezTo>
                <a:cubicBezTo>
                  <a:pt x="117" y="309"/>
                  <a:pt x="133" y="343"/>
                  <a:pt x="167" y="349"/>
                </a:cubicBezTo>
                <a:cubicBezTo>
                  <a:pt x="181" y="351"/>
                  <a:pt x="199" y="350"/>
                  <a:pt x="208" y="336"/>
                </a:cubicBezTo>
                <a:cubicBezTo>
                  <a:pt x="216" y="322"/>
                  <a:pt x="216" y="305"/>
                  <a:pt x="213" y="290"/>
                </a:cubicBezTo>
                <a:cubicBezTo>
                  <a:pt x="203" y="244"/>
                  <a:pt x="168" y="212"/>
                  <a:pt x="130" y="187"/>
                </a:cubicBezTo>
                <a:cubicBezTo>
                  <a:pt x="130" y="187"/>
                  <a:pt x="129" y="187"/>
                  <a:pt x="129" y="187"/>
                </a:cubicBezTo>
                <a:cubicBezTo>
                  <a:pt x="128" y="187"/>
                  <a:pt x="128" y="187"/>
                  <a:pt x="128" y="187"/>
                </a:cubicBezTo>
                <a:cubicBezTo>
                  <a:pt x="128" y="187"/>
                  <a:pt x="128" y="186"/>
                  <a:pt x="128" y="186"/>
                </a:cubicBezTo>
                <a:cubicBezTo>
                  <a:pt x="125" y="174"/>
                  <a:pt x="120" y="162"/>
                  <a:pt x="115" y="150"/>
                </a:cubicBezTo>
                <a:cubicBezTo>
                  <a:pt x="119" y="155"/>
                  <a:pt x="124" y="159"/>
                  <a:pt x="128" y="163"/>
                </a:cubicBezTo>
                <a:cubicBezTo>
                  <a:pt x="140" y="174"/>
                  <a:pt x="154" y="185"/>
                  <a:pt x="168" y="193"/>
                </a:cubicBezTo>
                <a:cubicBezTo>
                  <a:pt x="184" y="202"/>
                  <a:pt x="222" y="223"/>
                  <a:pt x="236" y="200"/>
                </a:cubicBezTo>
                <a:cubicBezTo>
                  <a:pt x="252" y="173"/>
                  <a:pt x="229" y="141"/>
                  <a:pt x="204" y="131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4773613" y="894982"/>
            <a:ext cx="349250" cy="338138"/>
          </a:xfrm>
          <a:custGeom>
            <a:avLst/>
            <a:gdLst>
              <a:gd name="T0" fmla="*/ 109 w 127"/>
              <a:gd name="T1" fmla="*/ 24 h 123"/>
              <a:gd name="T2" fmla="*/ 57 w 127"/>
              <a:gd name="T3" fmla="*/ 2 h 123"/>
              <a:gd name="T4" fmla="*/ 18 w 127"/>
              <a:gd name="T5" fmla="*/ 18 h 123"/>
              <a:gd name="T6" fmla="*/ 3 w 127"/>
              <a:gd name="T7" fmla="*/ 54 h 123"/>
              <a:gd name="T8" fmla="*/ 11 w 127"/>
              <a:gd name="T9" fmla="*/ 97 h 123"/>
              <a:gd name="T10" fmla="*/ 43 w 127"/>
              <a:gd name="T11" fmla="*/ 121 h 123"/>
              <a:gd name="T12" fmla="*/ 64 w 127"/>
              <a:gd name="T13" fmla="*/ 101 h 123"/>
              <a:gd name="T14" fmla="*/ 95 w 127"/>
              <a:gd name="T15" fmla="*/ 75 h 123"/>
              <a:gd name="T16" fmla="*/ 124 w 127"/>
              <a:gd name="T17" fmla="*/ 69 h 123"/>
              <a:gd name="T18" fmla="*/ 109 w 127"/>
              <a:gd name="T19" fmla="*/ 2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" h="123">
                <a:moveTo>
                  <a:pt x="109" y="24"/>
                </a:moveTo>
                <a:cubicBezTo>
                  <a:pt x="96" y="11"/>
                  <a:pt x="75" y="4"/>
                  <a:pt x="57" y="2"/>
                </a:cubicBezTo>
                <a:cubicBezTo>
                  <a:pt x="44" y="0"/>
                  <a:pt x="23" y="2"/>
                  <a:pt x="18" y="18"/>
                </a:cubicBezTo>
                <a:cubicBezTo>
                  <a:pt x="9" y="25"/>
                  <a:pt x="4" y="46"/>
                  <a:pt x="3" y="54"/>
                </a:cubicBezTo>
                <a:cubicBezTo>
                  <a:pt x="0" y="70"/>
                  <a:pt x="2" y="84"/>
                  <a:pt x="11" y="97"/>
                </a:cubicBezTo>
                <a:cubicBezTo>
                  <a:pt x="19" y="108"/>
                  <a:pt x="30" y="119"/>
                  <a:pt x="43" y="121"/>
                </a:cubicBezTo>
                <a:cubicBezTo>
                  <a:pt x="56" y="123"/>
                  <a:pt x="62" y="112"/>
                  <a:pt x="64" y="101"/>
                </a:cubicBezTo>
                <a:cubicBezTo>
                  <a:pt x="81" y="111"/>
                  <a:pt x="97" y="94"/>
                  <a:pt x="95" y="75"/>
                </a:cubicBezTo>
                <a:cubicBezTo>
                  <a:pt x="105" y="83"/>
                  <a:pt x="121" y="85"/>
                  <a:pt x="124" y="69"/>
                </a:cubicBezTo>
                <a:cubicBezTo>
                  <a:pt x="127" y="54"/>
                  <a:pt x="119" y="35"/>
                  <a:pt x="109" y="24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5297488" y="267919"/>
            <a:ext cx="858838" cy="676275"/>
          </a:xfrm>
          <a:custGeom>
            <a:avLst/>
            <a:gdLst>
              <a:gd name="T0" fmla="*/ 289 w 313"/>
              <a:gd name="T1" fmla="*/ 50 h 246"/>
              <a:gd name="T2" fmla="*/ 289 w 313"/>
              <a:gd name="T3" fmla="*/ 51 h 246"/>
              <a:gd name="T4" fmla="*/ 257 w 313"/>
              <a:gd name="T5" fmla="*/ 61 h 246"/>
              <a:gd name="T6" fmla="*/ 288 w 313"/>
              <a:gd name="T7" fmla="*/ 26 h 246"/>
              <a:gd name="T8" fmla="*/ 274 w 313"/>
              <a:gd name="T9" fmla="*/ 6 h 246"/>
              <a:gd name="T10" fmla="*/ 272 w 313"/>
              <a:gd name="T11" fmla="*/ 17 h 246"/>
              <a:gd name="T12" fmla="*/ 229 w 313"/>
              <a:gd name="T13" fmla="*/ 84 h 246"/>
              <a:gd name="T14" fmla="*/ 237 w 313"/>
              <a:gd name="T15" fmla="*/ 35 h 246"/>
              <a:gd name="T16" fmla="*/ 210 w 313"/>
              <a:gd name="T17" fmla="*/ 40 h 246"/>
              <a:gd name="T18" fmla="*/ 225 w 313"/>
              <a:gd name="T19" fmla="*/ 49 h 246"/>
              <a:gd name="T20" fmla="*/ 227 w 313"/>
              <a:gd name="T21" fmla="*/ 86 h 246"/>
              <a:gd name="T22" fmla="*/ 160 w 313"/>
              <a:gd name="T23" fmla="*/ 145 h 246"/>
              <a:gd name="T24" fmla="*/ 189 w 313"/>
              <a:gd name="T25" fmla="*/ 85 h 246"/>
              <a:gd name="T26" fmla="*/ 167 w 313"/>
              <a:gd name="T27" fmla="*/ 69 h 246"/>
              <a:gd name="T28" fmla="*/ 170 w 313"/>
              <a:gd name="T29" fmla="*/ 86 h 246"/>
              <a:gd name="T30" fmla="*/ 158 w 313"/>
              <a:gd name="T31" fmla="*/ 147 h 246"/>
              <a:gd name="T32" fmla="*/ 87 w 313"/>
              <a:gd name="T33" fmla="*/ 197 h 246"/>
              <a:gd name="T34" fmla="*/ 136 w 313"/>
              <a:gd name="T35" fmla="*/ 137 h 246"/>
              <a:gd name="T36" fmla="*/ 113 w 313"/>
              <a:gd name="T37" fmla="*/ 124 h 246"/>
              <a:gd name="T38" fmla="*/ 114 w 313"/>
              <a:gd name="T39" fmla="*/ 139 h 246"/>
              <a:gd name="T40" fmla="*/ 46 w 313"/>
              <a:gd name="T41" fmla="*/ 222 h 246"/>
              <a:gd name="T42" fmla="*/ 32 w 313"/>
              <a:gd name="T43" fmla="*/ 211 h 246"/>
              <a:gd name="T44" fmla="*/ 50 w 313"/>
              <a:gd name="T45" fmla="*/ 187 h 246"/>
              <a:gd name="T46" fmla="*/ 28 w 313"/>
              <a:gd name="T47" fmla="*/ 171 h 246"/>
              <a:gd name="T48" fmla="*/ 35 w 313"/>
              <a:gd name="T49" fmla="*/ 189 h 246"/>
              <a:gd name="T50" fmla="*/ 0 w 313"/>
              <a:gd name="T51" fmla="*/ 245 h 246"/>
              <a:gd name="T52" fmla="*/ 41 w 313"/>
              <a:gd name="T53" fmla="*/ 230 h 246"/>
              <a:gd name="T54" fmla="*/ 102 w 313"/>
              <a:gd name="T55" fmla="*/ 224 h 246"/>
              <a:gd name="T56" fmla="*/ 121 w 313"/>
              <a:gd name="T57" fmla="*/ 235 h 246"/>
              <a:gd name="T58" fmla="*/ 107 w 313"/>
              <a:gd name="T59" fmla="*/ 210 h 246"/>
              <a:gd name="T60" fmla="*/ 103 w 313"/>
              <a:gd name="T61" fmla="*/ 219 h 246"/>
              <a:gd name="T62" fmla="*/ 54 w 313"/>
              <a:gd name="T63" fmla="*/ 223 h 246"/>
              <a:gd name="T64" fmla="*/ 131 w 313"/>
              <a:gd name="T65" fmla="*/ 173 h 246"/>
              <a:gd name="T66" fmla="*/ 182 w 313"/>
              <a:gd name="T67" fmla="*/ 195 h 246"/>
              <a:gd name="T68" fmla="*/ 199 w 313"/>
              <a:gd name="T69" fmla="*/ 201 h 246"/>
              <a:gd name="T70" fmla="*/ 188 w 313"/>
              <a:gd name="T71" fmla="*/ 177 h 246"/>
              <a:gd name="T72" fmla="*/ 133 w 313"/>
              <a:gd name="T73" fmla="*/ 172 h 246"/>
              <a:gd name="T74" fmla="*/ 199 w 313"/>
              <a:gd name="T75" fmla="*/ 120 h 246"/>
              <a:gd name="T76" fmla="*/ 238 w 313"/>
              <a:gd name="T77" fmla="*/ 135 h 246"/>
              <a:gd name="T78" fmla="*/ 257 w 313"/>
              <a:gd name="T79" fmla="*/ 121 h 246"/>
              <a:gd name="T80" fmla="*/ 245 w 313"/>
              <a:gd name="T81" fmla="*/ 117 h 246"/>
              <a:gd name="T82" fmla="*/ 241 w 313"/>
              <a:gd name="T83" fmla="*/ 119 h 246"/>
              <a:gd name="T84" fmla="*/ 238 w 313"/>
              <a:gd name="T85" fmla="*/ 122 h 246"/>
              <a:gd name="T86" fmla="*/ 255 w 313"/>
              <a:gd name="T87" fmla="*/ 63 h 246"/>
              <a:gd name="T88" fmla="*/ 291 w 313"/>
              <a:gd name="T89" fmla="*/ 56 h 246"/>
              <a:gd name="T90" fmla="*/ 313 w 313"/>
              <a:gd name="T91" fmla="*/ 4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3" h="246">
                <a:moveTo>
                  <a:pt x="299" y="37"/>
                </a:moveTo>
                <a:cubicBezTo>
                  <a:pt x="294" y="39"/>
                  <a:pt x="290" y="45"/>
                  <a:pt x="289" y="50"/>
                </a:cubicBezTo>
                <a:cubicBezTo>
                  <a:pt x="289" y="50"/>
                  <a:pt x="288" y="51"/>
                  <a:pt x="288" y="51"/>
                </a:cubicBezTo>
                <a:cubicBezTo>
                  <a:pt x="288" y="51"/>
                  <a:pt x="289" y="51"/>
                  <a:pt x="289" y="51"/>
                </a:cubicBezTo>
                <a:cubicBezTo>
                  <a:pt x="288" y="52"/>
                  <a:pt x="288" y="53"/>
                  <a:pt x="288" y="54"/>
                </a:cubicBezTo>
                <a:cubicBezTo>
                  <a:pt x="278" y="55"/>
                  <a:pt x="267" y="58"/>
                  <a:pt x="257" y="61"/>
                </a:cubicBezTo>
                <a:cubicBezTo>
                  <a:pt x="265" y="50"/>
                  <a:pt x="273" y="39"/>
                  <a:pt x="279" y="27"/>
                </a:cubicBezTo>
                <a:cubicBezTo>
                  <a:pt x="282" y="28"/>
                  <a:pt x="285" y="28"/>
                  <a:pt x="288" y="26"/>
                </a:cubicBezTo>
                <a:cubicBezTo>
                  <a:pt x="293" y="23"/>
                  <a:pt x="296" y="16"/>
                  <a:pt x="293" y="10"/>
                </a:cubicBezTo>
                <a:cubicBezTo>
                  <a:pt x="290" y="3"/>
                  <a:pt x="279" y="0"/>
                  <a:pt x="274" y="6"/>
                </a:cubicBezTo>
                <a:cubicBezTo>
                  <a:pt x="272" y="9"/>
                  <a:pt x="272" y="12"/>
                  <a:pt x="273" y="16"/>
                </a:cubicBezTo>
                <a:cubicBezTo>
                  <a:pt x="272" y="16"/>
                  <a:pt x="272" y="16"/>
                  <a:pt x="272" y="17"/>
                </a:cubicBezTo>
                <a:cubicBezTo>
                  <a:pt x="273" y="20"/>
                  <a:pt x="274" y="23"/>
                  <a:pt x="277" y="25"/>
                </a:cubicBezTo>
                <a:cubicBezTo>
                  <a:pt x="262" y="46"/>
                  <a:pt x="246" y="66"/>
                  <a:pt x="229" y="84"/>
                </a:cubicBezTo>
                <a:cubicBezTo>
                  <a:pt x="229" y="72"/>
                  <a:pt x="229" y="60"/>
                  <a:pt x="228" y="48"/>
                </a:cubicBezTo>
                <a:cubicBezTo>
                  <a:pt x="234" y="46"/>
                  <a:pt x="238" y="41"/>
                  <a:pt x="237" y="35"/>
                </a:cubicBezTo>
                <a:cubicBezTo>
                  <a:pt x="237" y="28"/>
                  <a:pt x="231" y="24"/>
                  <a:pt x="224" y="24"/>
                </a:cubicBezTo>
                <a:cubicBezTo>
                  <a:pt x="217" y="25"/>
                  <a:pt x="207" y="32"/>
                  <a:pt x="210" y="40"/>
                </a:cubicBezTo>
                <a:cubicBezTo>
                  <a:pt x="212" y="45"/>
                  <a:pt x="218" y="48"/>
                  <a:pt x="223" y="48"/>
                </a:cubicBezTo>
                <a:cubicBezTo>
                  <a:pt x="223" y="48"/>
                  <a:pt x="224" y="49"/>
                  <a:pt x="225" y="49"/>
                </a:cubicBezTo>
                <a:cubicBezTo>
                  <a:pt x="225" y="49"/>
                  <a:pt x="225" y="49"/>
                  <a:pt x="225" y="49"/>
                </a:cubicBezTo>
                <a:cubicBezTo>
                  <a:pt x="226" y="61"/>
                  <a:pt x="226" y="73"/>
                  <a:pt x="227" y="86"/>
                </a:cubicBezTo>
                <a:cubicBezTo>
                  <a:pt x="207" y="107"/>
                  <a:pt x="185" y="126"/>
                  <a:pt x="161" y="145"/>
                </a:cubicBezTo>
                <a:cubicBezTo>
                  <a:pt x="161" y="145"/>
                  <a:pt x="161" y="145"/>
                  <a:pt x="160" y="145"/>
                </a:cubicBezTo>
                <a:cubicBezTo>
                  <a:pt x="164" y="126"/>
                  <a:pt x="170" y="109"/>
                  <a:pt x="176" y="90"/>
                </a:cubicBezTo>
                <a:cubicBezTo>
                  <a:pt x="181" y="92"/>
                  <a:pt x="186" y="90"/>
                  <a:pt x="189" y="85"/>
                </a:cubicBezTo>
                <a:cubicBezTo>
                  <a:pt x="193" y="79"/>
                  <a:pt x="192" y="69"/>
                  <a:pt x="187" y="64"/>
                </a:cubicBezTo>
                <a:cubicBezTo>
                  <a:pt x="181" y="58"/>
                  <a:pt x="170" y="62"/>
                  <a:pt x="167" y="69"/>
                </a:cubicBezTo>
                <a:cubicBezTo>
                  <a:pt x="165" y="74"/>
                  <a:pt x="166" y="80"/>
                  <a:pt x="170" y="85"/>
                </a:cubicBezTo>
                <a:cubicBezTo>
                  <a:pt x="170" y="85"/>
                  <a:pt x="170" y="85"/>
                  <a:pt x="170" y="86"/>
                </a:cubicBezTo>
                <a:cubicBezTo>
                  <a:pt x="171" y="87"/>
                  <a:pt x="173" y="89"/>
                  <a:pt x="174" y="89"/>
                </a:cubicBezTo>
                <a:cubicBezTo>
                  <a:pt x="168" y="108"/>
                  <a:pt x="160" y="127"/>
                  <a:pt x="158" y="147"/>
                </a:cubicBezTo>
                <a:cubicBezTo>
                  <a:pt x="136" y="164"/>
                  <a:pt x="113" y="180"/>
                  <a:pt x="90" y="195"/>
                </a:cubicBezTo>
                <a:cubicBezTo>
                  <a:pt x="89" y="196"/>
                  <a:pt x="88" y="196"/>
                  <a:pt x="87" y="197"/>
                </a:cubicBezTo>
                <a:cubicBezTo>
                  <a:pt x="95" y="177"/>
                  <a:pt x="105" y="159"/>
                  <a:pt x="116" y="142"/>
                </a:cubicBezTo>
                <a:cubicBezTo>
                  <a:pt x="123" y="146"/>
                  <a:pt x="133" y="143"/>
                  <a:pt x="136" y="137"/>
                </a:cubicBezTo>
                <a:cubicBezTo>
                  <a:pt x="139" y="131"/>
                  <a:pt x="138" y="122"/>
                  <a:pt x="133" y="118"/>
                </a:cubicBezTo>
                <a:cubicBezTo>
                  <a:pt x="126" y="111"/>
                  <a:pt x="117" y="118"/>
                  <a:pt x="113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1" y="130"/>
                  <a:pt x="111" y="135"/>
                  <a:pt x="114" y="139"/>
                </a:cubicBezTo>
                <a:cubicBezTo>
                  <a:pt x="101" y="157"/>
                  <a:pt x="90" y="177"/>
                  <a:pt x="85" y="198"/>
                </a:cubicBezTo>
                <a:cubicBezTo>
                  <a:pt x="72" y="206"/>
                  <a:pt x="59" y="214"/>
                  <a:pt x="46" y="222"/>
                </a:cubicBezTo>
                <a:cubicBezTo>
                  <a:pt x="40" y="225"/>
                  <a:pt x="33" y="228"/>
                  <a:pt x="27" y="231"/>
                </a:cubicBezTo>
                <a:cubicBezTo>
                  <a:pt x="29" y="225"/>
                  <a:pt x="30" y="218"/>
                  <a:pt x="32" y="211"/>
                </a:cubicBezTo>
                <a:cubicBezTo>
                  <a:pt x="34" y="204"/>
                  <a:pt x="36" y="197"/>
                  <a:pt x="38" y="191"/>
                </a:cubicBezTo>
                <a:cubicBezTo>
                  <a:pt x="42" y="192"/>
                  <a:pt x="47" y="191"/>
                  <a:pt x="50" y="187"/>
                </a:cubicBezTo>
                <a:cubicBezTo>
                  <a:pt x="55" y="181"/>
                  <a:pt x="55" y="171"/>
                  <a:pt x="49" y="166"/>
                </a:cubicBezTo>
                <a:cubicBezTo>
                  <a:pt x="41" y="160"/>
                  <a:pt x="31" y="163"/>
                  <a:pt x="28" y="171"/>
                </a:cubicBezTo>
                <a:cubicBezTo>
                  <a:pt x="26" y="176"/>
                  <a:pt x="28" y="184"/>
                  <a:pt x="32" y="186"/>
                </a:cubicBezTo>
                <a:cubicBezTo>
                  <a:pt x="33" y="188"/>
                  <a:pt x="34" y="189"/>
                  <a:pt x="35" y="189"/>
                </a:cubicBezTo>
                <a:cubicBezTo>
                  <a:pt x="28" y="202"/>
                  <a:pt x="26" y="219"/>
                  <a:pt x="23" y="233"/>
                </a:cubicBezTo>
                <a:cubicBezTo>
                  <a:pt x="15" y="236"/>
                  <a:pt x="7" y="240"/>
                  <a:pt x="0" y="245"/>
                </a:cubicBezTo>
                <a:cubicBezTo>
                  <a:pt x="0" y="245"/>
                  <a:pt x="0" y="246"/>
                  <a:pt x="0" y="246"/>
                </a:cubicBezTo>
                <a:cubicBezTo>
                  <a:pt x="14" y="245"/>
                  <a:pt x="29" y="236"/>
                  <a:pt x="41" y="230"/>
                </a:cubicBezTo>
                <a:cubicBezTo>
                  <a:pt x="45" y="228"/>
                  <a:pt x="48" y="226"/>
                  <a:pt x="51" y="224"/>
                </a:cubicBezTo>
                <a:cubicBezTo>
                  <a:pt x="67" y="226"/>
                  <a:pt x="86" y="227"/>
                  <a:pt x="102" y="224"/>
                </a:cubicBezTo>
                <a:cubicBezTo>
                  <a:pt x="102" y="225"/>
                  <a:pt x="102" y="226"/>
                  <a:pt x="102" y="227"/>
                </a:cubicBezTo>
                <a:cubicBezTo>
                  <a:pt x="104" y="236"/>
                  <a:pt x="114" y="237"/>
                  <a:pt x="121" y="235"/>
                </a:cubicBezTo>
                <a:cubicBezTo>
                  <a:pt x="128" y="232"/>
                  <a:pt x="131" y="225"/>
                  <a:pt x="128" y="218"/>
                </a:cubicBezTo>
                <a:cubicBezTo>
                  <a:pt x="125" y="211"/>
                  <a:pt x="114" y="206"/>
                  <a:pt x="107" y="210"/>
                </a:cubicBezTo>
                <a:cubicBezTo>
                  <a:pt x="107" y="210"/>
                  <a:pt x="106" y="211"/>
                  <a:pt x="107" y="212"/>
                </a:cubicBezTo>
                <a:cubicBezTo>
                  <a:pt x="105" y="214"/>
                  <a:pt x="103" y="216"/>
                  <a:pt x="103" y="219"/>
                </a:cubicBezTo>
                <a:cubicBezTo>
                  <a:pt x="95" y="220"/>
                  <a:pt x="87" y="222"/>
                  <a:pt x="79" y="222"/>
                </a:cubicBezTo>
                <a:cubicBezTo>
                  <a:pt x="71" y="223"/>
                  <a:pt x="62" y="223"/>
                  <a:pt x="54" y="223"/>
                </a:cubicBezTo>
                <a:cubicBezTo>
                  <a:pt x="66" y="216"/>
                  <a:pt x="77" y="209"/>
                  <a:pt x="89" y="201"/>
                </a:cubicBezTo>
                <a:cubicBezTo>
                  <a:pt x="103" y="192"/>
                  <a:pt x="117" y="183"/>
                  <a:pt x="131" y="173"/>
                </a:cubicBezTo>
                <a:cubicBezTo>
                  <a:pt x="146" y="180"/>
                  <a:pt x="163" y="186"/>
                  <a:pt x="180" y="188"/>
                </a:cubicBezTo>
                <a:cubicBezTo>
                  <a:pt x="179" y="190"/>
                  <a:pt x="180" y="193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5" y="200"/>
                  <a:pt x="192" y="203"/>
                  <a:pt x="199" y="201"/>
                </a:cubicBezTo>
                <a:cubicBezTo>
                  <a:pt x="206" y="198"/>
                  <a:pt x="212" y="188"/>
                  <a:pt x="207" y="181"/>
                </a:cubicBezTo>
                <a:cubicBezTo>
                  <a:pt x="203" y="175"/>
                  <a:pt x="194" y="175"/>
                  <a:pt x="188" y="177"/>
                </a:cubicBezTo>
                <a:cubicBezTo>
                  <a:pt x="184" y="178"/>
                  <a:pt x="182" y="181"/>
                  <a:pt x="180" y="184"/>
                </a:cubicBezTo>
                <a:cubicBezTo>
                  <a:pt x="164" y="182"/>
                  <a:pt x="148" y="178"/>
                  <a:pt x="133" y="172"/>
                </a:cubicBezTo>
                <a:cubicBezTo>
                  <a:pt x="142" y="165"/>
                  <a:pt x="150" y="159"/>
                  <a:pt x="159" y="152"/>
                </a:cubicBezTo>
                <a:cubicBezTo>
                  <a:pt x="172" y="142"/>
                  <a:pt x="186" y="131"/>
                  <a:pt x="199" y="120"/>
                </a:cubicBezTo>
                <a:cubicBezTo>
                  <a:pt x="211" y="125"/>
                  <a:pt x="224" y="126"/>
                  <a:pt x="237" y="126"/>
                </a:cubicBezTo>
                <a:cubicBezTo>
                  <a:pt x="236" y="129"/>
                  <a:pt x="237" y="132"/>
                  <a:pt x="238" y="135"/>
                </a:cubicBezTo>
                <a:cubicBezTo>
                  <a:pt x="242" y="141"/>
                  <a:pt x="253" y="142"/>
                  <a:pt x="258" y="137"/>
                </a:cubicBezTo>
                <a:cubicBezTo>
                  <a:pt x="262" y="132"/>
                  <a:pt x="261" y="125"/>
                  <a:pt x="257" y="121"/>
                </a:cubicBezTo>
                <a:cubicBezTo>
                  <a:pt x="254" y="117"/>
                  <a:pt x="249" y="116"/>
                  <a:pt x="245" y="117"/>
                </a:cubicBezTo>
                <a:cubicBezTo>
                  <a:pt x="245" y="117"/>
                  <a:pt x="245" y="117"/>
                  <a:pt x="245" y="117"/>
                </a:cubicBezTo>
                <a:cubicBezTo>
                  <a:pt x="246" y="117"/>
                  <a:pt x="245" y="116"/>
                  <a:pt x="245" y="117"/>
                </a:cubicBezTo>
                <a:cubicBezTo>
                  <a:pt x="243" y="117"/>
                  <a:pt x="242" y="118"/>
                  <a:pt x="241" y="119"/>
                </a:cubicBezTo>
                <a:cubicBezTo>
                  <a:pt x="240" y="120"/>
                  <a:pt x="239" y="121"/>
                  <a:pt x="238" y="121"/>
                </a:cubicBezTo>
                <a:cubicBezTo>
                  <a:pt x="238" y="122"/>
                  <a:pt x="238" y="122"/>
                  <a:pt x="238" y="122"/>
                </a:cubicBezTo>
                <a:cubicBezTo>
                  <a:pt x="226" y="122"/>
                  <a:pt x="213" y="122"/>
                  <a:pt x="201" y="119"/>
                </a:cubicBezTo>
                <a:cubicBezTo>
                  <a:pt x="220" y="102"/>
                  <a:pt x="239" y="83"/>
                  <a:pt x="255" y="63"/>
                </a:cubicBezTo>
                <a:cubicBezTo>
                  <a:pt x="267" y="62"/>
                  <a:pt x="279" y="60"/>
                  <a:pt x="291" y="57"/>
                </a:cubicBezTo>
                <a:cubicBezTo>
                  <a:pt x="291" y="57"/>
                  <a:pt x="291" y="56"/>
                  <a:pt x="291" y="56"/>
                </a:cubicBezTo>
                <a:cubicBezTo>
                  <a:pt x="293" y="60"/>
                  <a:pt x="298" y="62"/>
                  <a:pt x="302" y="61"/>
                </a:cubicBezTo>
                <a:cubicBezTo>
                  <a:pt x="308" y="61"/>
                  <a:pt x="313" y="56"/>
                  <a:pt x="313" y="49"/>
                </a:cubicBezTo>
                <a:cubicBezTo>
                  <a:pt x="313" y="42"/>
                  <a:pt x="306" y="34"/>
                  <a:pt x="299" y="37"/>
                </a:cubicBezTo>
                <a:close/>
              </a:path>
            </a:pathLst>
          </a:custGeom>
          <a:solidFill>
            <a:srgbClr val="B287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4519613" y="159969"/>
            <a:ext cx="1027113" cy="657225"/>
          </a:xfrm>
          <a:custGeom>
            <a:avLst/>
            <a:gdLst>
              <a:gd name="T0" fmla="*/ 372 w 375"/>
              <a:gd name="T1" fmla="*/ 32 h 239"/>
              <a:gd name="T2" fmla="*/ 331 w 375"/>
              <a:gd name="T3" fmla="*/ 50 h 239"/>
              <a:gd name="T4" fmla="*/ 290 w 375"/>
              <a:gd name="T5" fmla="*/ 64 h 239"/>
              <a:gd name="T6" fmla="*/ 235 w 375"/>
              <a:gd name="T7" fmla="*/ 113 h 239"/>
              <a:gd name="T8" fmla="*/ 211 w 375"/>
              <a:gd name="T9" fmla="*/ 121 h 239"/>
              <a:gd name="T10" fmla="*/ 136 w 375"/>
              <a:gd name="T11" fmla="*/ 138 h 239"/>
              <a:gd name="T12" fmla="*/ 162 w 375"/>
              <a:gd name="T13" fmla="*/ 117 h 239"/>
              <a:gd name="T14" fmla="*/ 171 w 375"/>
              <a:gd name="T15" fmla="*/ 107 h 239"/>
              <a:gd name="T16" fmla="*/ 241 w 375"/>
              <a:gd name="T17" fmla="*/ 5 h 239"/>
              <a:gd name="T18" fmla="*/ 243 w 375"/>
              <a:gd name="T19" fmla="*/ 2 h 239"/>
              <a:gd name="T20" fmla="*/ 241 w 375"/>
              <a:gd name="T21" fmla="*/ 1 h 239"/>
              <a:gd name="T22" fmla="*/ 218 w 375"/>
              <a:gd name="T23" fmla="*/ 26 h 239"/>
              <a:gd name="T24" fmla="*/ 191 w 375"/>
              <a:gd name="T25" fmla="*/ 50 h 239"/>
              <a:gd name="T26" fmla="*/ 167 w 375"/>
              <a:gd name="T27" fmla="*/ 106 h 239"/>
              <a:gd name="T28" fmla="*/ 167 w 375"/>
              <a:gd name="T29" fmla="*/ 106 h 239"/>
              <a:gd name="T30" fmla="*/ 162 w 375"/>
              <a:gd name="T31" fmla="*/ 112 h 239"/>
              <a:gd name="T32" fmla="*/ 131 w 375"/>
              <a:gd name="T33" fmla="*/ 139 h 239"/>
              <a:gd name="T34" fmla="*/ 89 w 375"/>
              <a:gd name="T35" fmla="*/ 146 h 239"/>
              <a:gd name="T36" fmla="*/ 89 w 375"/>
              <a:gd name="T37" fmla="*/ 146 h 239"/>
              <a:gd name="T38" fmla="*/ 89 w 375"/>
              <a:gd name="T39" fmla="*/ 146 h 239"/>
              <a:gd name="T40" fmla="*/ 67 w 375"/>
              <a:gd name="T41" fmla="*/ 149 h 239"/>
              <a:gd name="T42" fmla="*/ 1 w 375"/>
              <a:gd name="T43" fmla="*/ 147 h 239"/>
              <a:gd name="T44" fmla="*/ 1 w 375"/>
              <a:gd name="T45" fmla="*/ 149 h 239"/>
              <a:gd name="T46" fmla="*/ 58 w 375"/>
              <a:gd name="T47" fmla="*/ 154 h 239"/>
              <a:gd name="T48" fmla="*/ 90 w 375"/>
              <a:gd name="T49" fmla="*/ 150 h 239"/>
              <a:gd name="T50" fmla="*/ 144 w 375"/>
              <a:gd name="T51" fmla="*/ 186 h 239"/>
              <a:gd name="T52" fmla="*/ 193 w 375"/>
              <a:gd name="T53" fmla="*/ 202 h 239"/>
              <a:gd name="T54" fmla="*/ 296 w 375"/>
              <a:gd name="T55" fmla="*/ 184 h 239"/>
              <a:gd name="T56" fmla="*/ 296 w 375"/>
              <a:gd name="T57" fmla="*/ 184 h 239"/>
              <a:gd name="T58" fmla="*/ 297 w 375"/>
              <a:gd name="T59" fmla="*/ 183 h 239"/>
              <a:gd name="T60" fmla="*/ 297 w 375"/>
              <a:gd name="T61" fmla="*/ 180 h 239"/>
              <a:gd name="T62" fmla="*/ 192 w 375"/>
              <a:gd name="T63" fmla="*/ 197 h 239"/>
              <a:gd name="T64" fmla="*/ 192 w 375"/>
              <a:gd name="T65" fmla="*/ 198 h 239"/>
              <a:gd name="T66" fmla="*/ 150 w 375"/>
              <a:gd name="T67" fmla="*/ 185 h 239"/>
              <a:gd name="T68" fmla="*/ 92 w 375"/>
              <a:gd name="T69" fmla="*/ 149 h 239"/>
              <a:gd name="T70" fmla="*/ 127 w 375"/>
              <a:gd name="T71" fmla="*/ 144 h 239"/>
              <a:gd name="T72" fmla="*/ 235 w 375"/>
              <a:gd name="T73" fmla="*/ 118 h 239"/>
              <a:gd name="T74" fmla="*/ 235 w 375"/>
              <a:gd name="T75" fmla="*/ 119 h 239"/>
              <a:gd name="T76" fmla="*/ 313 w 375"/>
              <a:gd name="T77" fmla="*/ 123 h 239"/>
              <a:gd name="T78" fmla="*/ 350 w 375"/>
              <a:gd name="T79" fmla="*/ 87 h 239"/>
              <a:gd name="T80" fmla="*/ 372 w 375"/>
              <a:gd name="T81" fmla="*/ 36 h 239"/>
              <a:gd name="T82" fmla="*/ 374 w 375"/>
              <a:gd name="T83" fmla="*/ 35 h 239"/>
              <a:gd name="T84" fmla="*/ 372 w 375"/>
              <a:gd name="T85" fmla="*/ 3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5" h="239">
                <a:moveTo>
                  <a:pt x="372" y="32"/>
                </a:moveTo>
                <a:cubicBezTo>
                  <a:pt x="359" y="39"/>
                  <a:pt x="345" y="45"/>
                  <a:pt x="331" y="50"/>
                </a:cubicBezTo>
                <a:cubicBezTo>
                  <a:pt x="317" y="54"/>
                  <a:pt x="304" y="58"/>
                  <a:pt x="290" y="64"/>
                </a:cubicBezTo>
                <a:cubicBezTo>
                  <a:pt x="267" y="74"/>
                  <a:pt x="249" y="92"/>
                  <a:pt x="235" y="113"/>
                </a:cubicBezTo>
                <a:cubicBezTo>
                  <a:pt x="227" y="116"/>
                  <a:pt x="219" y="119"/>
                  <a:pt x="211" y="121"/>
                </a:cubicBezTo>
                <a:cubicBezTo>
                  <a:pt x="187" y="128"/>
                  <a:pt x="162" y="134"/>
                  <a:pt x="136" y="138"/>
                </a:cubicBezTo>
                <a:cubicBezTo>
                  <a:pt x="146" y="133"/>
                  <a:pt x="155" y="124"/>
                  <a:pt x="162" y="117"/>
                </a:cubicBezTo>
                <a:cubicBezTo>
                  <a:pt x="165" y="114"/>
                  <a:pt x="168" y="111"/>
                  <a:pt x="171" y="107"/>
                </a:cubicBezTo>
                <a:cubicBezTo>
                  <a:pt x="226" y="117"/>
                  <a:pt x="233" y="44"/>
                  <a:pt x="241" y="5"/>
                </a:cubicBezTo>
                <a:cubicBezTo>
                  <a:pt x="242" y="4"/>
                  <a:pt x="242" y="3"/>
                  <a:pt x="243" y="2"/>
                </a:cubicBezTo>
                <a:cubicBezTo>
                  <a:pt x="243" y="1"/>
                  <a:pt x="242" y="0"/>
                  <a:pt x="241" y="1"/>
                </a:cubicBezTo>
                <a:cubicBezTo>
                  <a:pt x="233" y="9"/>
                  <a:pt x="226" y="18"/>
                  <a:pt x="218" y="26"/>
                </a:cubicBezTo>
                <a:cubicBezTo>
                  <a:pt x="209" y="34"/>
                  <a:pt x="199" y="42"/>
                  <a:pt x="191" y="50"/>
                </a:cubicBezTo>
                <a:cubicBezTo>
                  <a:pt x="176" y="65"/>
                  <a:pt x="163" y="84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5" y="108"/>
                  <a:pt x="163" y="110"/>
                  <a:pt x="162" y="112"/>
                </a:cubicBezTo>
                <a:cubicBezTo>
                  <a:pt x="153" y="123"/>
                  <a:pt x="142" y="131"/>
                  <a:pt x="131" y="139"/>
                </a:cubicBezTo>
                <a:cubicBezTo>
                  <a:pt x="117" y="141"/>
                  <a:pt x="103" y="144"/>
                  <a:pt x="89" y="146"/>
                </a:cubicBezTo>
                <a:cubicBezTo>
                  <a:pt x="89" y="146"/>
                  <a:pt x="89" y="146"/>
                  <a:pt x="89" y="146"/>
                </a:cubicBezTo>
                <a:cubicBezTo>
                  <a:pt x="89" y="145"/>
                  <a:pt x="88" y="145"/>
                  <a:pt x="89" y="146"/>
                </a:cubicBezTo>
                <a:cubicBezTo>
                  <a:pt x="81" y="147"/>
                  <a:pt x="74" y="148"/>
                  <a:pt x="67" y="149"/>
                </a:cubicBezTo>
                <a:cubicBezTo>
                  <a:pt x="45" y="153"/>
                  <a:pt x="23" y="154"/>
                  <a:pt x="1" y="147"/>
                </a:cubicBezTo>
                <a:cubicBezTo>
                  <a:pt x="0" y="147"/>
                  <a:pt x="0" y="148"/>
                  <a:pt x="1" y="149"/>
                </a:cubicBezTo>
                <a:cubicBezTo>
                  <a:pt x="17" y="159"/>
                  <a:pt x="40" y="156"/>
                  <a:pt x="58" y="154"/>
                </a:cubicBezTo>
                <a:cubicBezTo>
                  <a:pt x="69" y="153"/>
                  <a:pt x="80" y="151"/>
                  <a:pt x="90" y="150"/>
                </a:cubicBezTo>
                <a:cubicBezTo>
                  <a:pt x="101" y="168"/>
                  <a:pt x="126" y="179"/>
                  <a:pt x="144" y="186"/>
                </a:cubicBezTo>
                <a:cubicBezTo>
                  <a:pt x="159" y="193"/>
                  <a:pt x="176" y="199"/>
                  <a:pt x="193" y="202"/>
                </a:cubicBezTo>
                <a:cubicBezTo>
                  <a:pt x="214" y="239"/>
                  <a:pt x="285" y="222"/>
                  <a:pt x="296" y="184"/>
                </a:cubicBezTo>
                <a:cubicBezTo>
                  <a:pt x="296" y="184"/>
                  <a:pt x="296" y="184"/>
                  <a:pt x="296" y="184"/>
                </a:cubicBezTo>
                <a:cubicBezTo>
                  <a:pt x="296" y="184"/>
                  <a:pt x="297" y="184"/>
                  <a:pt x="297" y="183"/>
                </a:cubicBezTo>
                <a:cubicBezTo>
                  <a:pt x="299" y="183"/>
                  <a:pt x="298" y="180"/>
                  <a:pt x="297" y="180"/>
                </a:cubicBezTo>
                <a:cubicBezTo>
                  <a:pt x="262" y="183"/>
                  <a:pt x="218" y="166"/>
                  <a:pt x="192" y="197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78" y="195"/>
                  <a:pt x="164" y="190"/>
                  <a:pt x="150" y="185"/>
                </a:cubicBezTo>
                <a:cubicBezTo>
                  <a:pt x="130" y="177"/>
                  <a:pt x="106" y="167"/>
                  <a:pt x="92" y="149"/>
                </a:cubicBezTo>
                <a:cubicBezTo>
                  <a:pt x="104" y="147"/>
                  <a:pt x="115" y="145"/>
                  <a:pt x="127" y="144"/>
                </a:cubicBezTo>
                <a:cubicBezTo>
                  <a:pt x="162" y="138"/>
                  <a:pt x="200" y="131"/>
                  <a:pt x="235" y="118"/>
                </a:cubicBezTo>
                <a:cubicBezTo>
                  <a:pt x="235" y="118"/>
                  <a:pt x="235" y="118"/>
                  <a:pt x="235" y="119"/>
                </a:cubicBezTo>
                <a:cubicBezTo>
                  <a:pt x="252" y="141"/>
                  <a:pt x="291" y="133"/>
                  <a:pt x="313" y="123"/>
                </a:cubicBezTo>
                <a:cubicBezTo>
                  <a:pt x="328" y="116"/>
                  <a:pt x="340" y="101"/>
                  <a:pt x="350" y="87"/>
                </a:cubicBezTo>
                <a:cubicBezTo>
                  <a:pt x="360" y="73"/>
                  <a:pt x="370" y="54"/>
                  <a:pt x="372" y="36"/>
                </a:cubicBezTo>
                <a:cubicBezTo>
                  <a:pt x="372" y="35"/>
                  <a:pt x="373" y="35"/>
                  <a:pt x="374" y="35"/>
                </a:cubicBezTo>
                <a:cubicBezTo>
                  <a:pt x="375" y="34"/>
                  <a:pt x="374" y="32"/>
                  <a:pt x="372" y="32"/>
                </a:cubicBezTo>
                <a:close/>
              </a:path>
            </a:pathLst>
          </a:custGeom>
          <a:solidFill>
            <a:srgbClr val="31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6183313" y="-24181"/>
            <a:ext cx="695325" cy="396875"/>
          </a:xfrm>
          <a:custGeom>
            <a:avLst/>
            <a:gdLst>
              <a:gd name="T0" fmla="*/ 228 w 254"/>
              <a:gd name="T1" fmla="*/ 93 h 144"/>
              <a:gd name="T2" fmla="*/ 224 w 254"/>
              <a:gd name="T3" fmla="*/ 69 h 144"/>
              <a:gd name="T4" fmla="*/ 197 w 254"/>
              <a:gd name="T5" fmla="*/ 71 h 144"/>
              <a:gd name="T6" fmla="*/ 167 w 254"/>
              <a:gd name="T7" fmla="*/ 37 h 144"/>
              <a:gd name="T8" fmla="*/ 156 w 254"/>
              <a:gd name="T9" fmla="*/ 13 h 144"/>
              <a:gd name="T10" fmla="*/ 128 w 254"/>
              <a:gd name="T11" fmla="*/ 23 h 144"/>
              <a:gd name="T12" fmla="*/ 85 w 254"/>
              <a:gd name="T13" fmla="*/ 16 h 144"/>
              <a:gd name="T14" fmla="*/ 62 w 254"/>
              <a:gd name="T15" fmla="*/ 3 h 144"/>
              <a:gd name="T16" fmla="*/ 45 w 254"/>
              <a:gd name="T17" fmla="*/ 19 h 144"/>
              <a:gd name="T18" fmla="*/ 45 w 254"/>
              <a:gd name="T19" fmla="*/ 19 h 144"/>
              <a:gd name="T20" fmla="*/ 9 w 254"/>
              <a:gd name="T21" fmla="*/ 19 h 144"/>
              <a:gd name="T22" fmla="*/ 7 w 254"/>
              <a:gd name="T23" fmla="*/ 58 h 144"/>
              <a:gd name="T24" fmla="*/ 36 w 254"/>
              <a:gd name="T25" fmla="*/ 103 h 144"/>
              <a:gd name="T26" fmla="*/ 86 w 254"/>
              <a:gd name="T27" fmla="*/ 133 h 144"/>
              <a:gd name="T28" fmla="*/ 88 w 254"/>
              <a:gd name="T29" fmla="*/ 132 h 144"/>
              <a:gd name="T30" fmla="*/ 112 w 254"/>
              <a:gd name="T31" fmla="*/ 138 h 144"/>
              <a:gd name="T32" fmla="*/ 153 w 254"/>
              <a:gd name="T33" fmla="*/ 143 h 144"/>
              <a:gd name="T34" fmla="*/ 218 w 254"/>
              <a:gd name="T35" fmla="*/ 138 h 144"/>
              <a:gd name="T36" fmla="*/ 254 w 254"/>
              <a:gd name="T37" fmla="*/ 105 h 144"/>
              <a:gd name="T38" fmla="*/ 228 w 254"/>
              <a:gd name="T39" fmla="*/ 9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" h="144">
                <a:moveTo>
                  <a:pt x="228" y="93"/>
                </a:moveTo>
                <a:cubicBezTo>
                  <a:pt x="231" y="84"/>
                  <a:pt x="232" y="75"/>
                  <a:pt x="224" y="69"/>
                </a:cubicBezTo>
                <a:cubicBezTo>
                  <a:pt x="216" y="64"/>
                  <a:pt x="205" y="67"/>
                  <a:pt x="197" y="71"/>
                </a:cubicBezTo>
                <a:cubicBezTo>
                  <a:pt x="201" y="51"/>
                  <a:pt x="187" y="20"/>
                  <a:pt x="167" y="37"/>
                </a:cubicBezTo>
                <a:cubicBezTo>
                  <a:pt x="169" y="27"/>
                  <a:pt x="167" y="16"/>
                  <a:pt x="156" y="13"/>
                </a:cubicBezTo>
                <a:cubicBezTo>
                  <a:pt x="146" y="10"/>
                  <a:pt x="135" y="16"/>
                  <a:pt x="128" y="23"/>
                </a:cubicBezTo>
                <a:cubicBezTo>
                  <a:pt x="124" y="0"/>
                  <a:pt x="98" y="0"/>
                  <a:pt x="85" y="16"/>
                </a:cubicBezTo>
                <a:cubicBezTo>
                  <a:pt x="80" y="9"/>
                  <a:pt x="72" y="2"/>
                  <a:pt x="62" y="3"/>
                </a:cubicBezTo>
                <a:cubicBezTo>
                  <a:pt x="53" y="3"/>
                  <a:pt x="45" y="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34" y="13"/>
                  <a:pt x="19" y="8"/>
                  <a:pt x="9" y="19"/>
                </a:cubicBezTo>
                <a:cubicBezTo>
                  <a:pt x="0" y="29"/>
                  <a:pt x="4" y="47"/>
                  <a:pt x="7" y="58"/>
                </a:cubicBezTo>
                <a:cubicBezTo>
                  <a:pt x="12" y="75"/>
                  <a:pt x="24" y="90"/>
                  <a:pt x="36" y="103"/>
                </a:cubicBezTo>
                <a:cubicBezTo>
                  <a:pt x="50" y="115"/>
                  <a:pt x="67" y="130"/>
                  <a:pt x="86" y="133"/>
                </a:cubicBezTo>
                <a:cubicBezTo>
                  <a:pt x="87" y="133"/>
                  <a:pt x="88" y="132"/>
                  <a:pt x="88" y="132"/>
                </a:cubicBezTo>
                <a:cubicBezTo>
                  <a:pt x="94" y="136"/>
                  <a:pt x="105" y="137"/>
                  <a:pt x="112" y="138"/>
                </a:cubicBezTo>
                <a:cubicBezTo>
                  <a:pt x="125" y="141"/>
                  <a:pt x="139" y="142"/>
                  <a:pt x="153" y="143"/>
                </a:cubicBezTo>
                <a:cubicBezTo>
                  <a:pt x="174" y="144"/>
                  <a:pt x="197" y="144"/>
                  <a:pt x="218" y="138"/>
                </a:cubicBezTo>
                <a:cubicBezTo>
                  <a:pt x="233" y="134"/>
                  <a:pt x="254" y="124"/>
                  <a:pt x="254" y="105"/>
                </a:cubicBezTo>
                <a:cubicBezTo>
                  <a:pt x="254" y="92"/>
                  <a:pt x="238" y="89"/>
                  <a:pt x="228" y="93"/>
                </a:cubicBezTo>
                <a:close/>
              </a:path>
            </a:pathLst>
          </a:custGeom>
          <a:solidFill>
            <a:srgbClr val="B3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6248400" y="91707"/>
            <a:ext cx="485775" cy="292100"/>
          </a:xfrm>
          <a:custGeom>
            <a:avLst/>
            <a:gdLst>
              <a:gd name="T0" fmla="*/ 170 w 177"/>
              <a:gd name="T1" fmla="*/ 71 h 106"/>
              <a:gd name="T2" fmla="*/ 150 w 177"/>
              <a:gd name="T3" fmla="*/ 68 h 106"/>
              <a:gd name="T4" fmla="*/ 131 w 177"/>
              <a:gd name="T5" fmla="*/ 52 h 106"/>
              <a:gd name="T6" fmla="*/ 106 w 177"/>
              <a:gd name="T7" fmla="*/ 34 h 106"/>
              <a:gd name="T8" fmla="*/ 68 w 177"/>
              <a:gd name="T9" fmla="*/ 24 h 106"/>
              <a:gd name="T10" fmla="*/ 38 w 177"/>
              <a:gd name="T11" fmla="*/ 17 h 106"/>
              <a:gd name="T12" fmla="*/ 12 w 177"/>
              <a:gd name="T13" fmla="*/ 6 h 106"/>
              <a:gd name="T14" fmla="*/ 3 w 177"/>
              <a:gd name="T15" fmla="*/ 29 h 106"/>
              <a:gd name="T16" fmla="*/ 60 w 177"/>
              <a:gd name="T17" fmla="*/ 94 h 106"/>
              <a:gd name="T18" fmla="*/ 61 w 177"/>
              <a:gd name="T19" fmla="*/ 96 h 106"/>
              <a:gd name="T20" fmla="*/ 161 w 177"/>
              <a:gd name="T21" fmla="*/ 91 h 106"/>
              <a:gd name="T22" fmla="*/ 170 w 177"/>
              <a:gd name="T23" fmla="*/ 7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106">
                <a:moveTo>
                  <a:pt x="170" y="71"/>
                </a:moveTo>
                <a:cubicBezTo>
                  <a:pt x="165" y="66"/>
                  <a:pt x="157" y="66"/>
                  <a:pt x="150" y="68"/>
                </a:cubicBezTo>
                <a:cubicBezTo>
                  <a:pt x="155" y="57"/>
                  <a:pt x="142" y="47"/>
                  <a:pt x="131" y="52"/>
                </a:cubicBezTo>
                <a:cubicBezTo>
                  <a:pt x="136" y="39"/>
                  <a:pt x="119" y="25"/>
                  <a:pt x="106" y="34"/>
                </a:cubicBezTo>
                <a:cubicBezTo>
                  <a:pt x="108" y="12"/>
                  <a:pt x="82" y="9"/>
                  <a:pt x="68" y="24"/>
                </a:cubicBezTo>
                <a:cubicBezTo>
                  <a:pt x="61" y="12"/>
                  <a:pt x="45" y="0"/>
                  <a:pt x="38" y="17"/>
                </a:cubicBezTo>
                <a:cubicBezTo>
                  <a:pt x="31" y="10"/>
                  <a:pt x="21" y="3"/>
                  <a:pt x="12" y="6"/>
                </a:cubicBezTo>
                <a:cubicBezTo>
                  <a:pt x="2" y="10"/>
                  <a:pt x="0" y="20"/>
                  <a:pt x="3" y="29"/>
                </a:cubicBezTo>
                <a:cubicBezTo>
                  <a:pt x="9" y="59"/>
                  <a:pt x="35" y="79"/>
                  <a:pt x="60" y="94"/>
                </a:cubicBezTo>
                <a:cubicBezTo>
                  <a:pt x="59" y="95"/>
                  <a:pt x="60" y="96"/>
                  <a:pt x="61" y="96"/>
                </a:cubicBezTo>
                <a:cubicBezTo>
                  <a:pt x="94" y="99"/>
                  <a:pt x="130" y="106"/>
                  <a:pt x="161" y="91"/>
                </a:cubicBezTo>
                <a:cubicBezTo>
                  <a:pt x="167" y="88"/>
                  <a:pt x="177" y="78"/>
                  <a:pt x="170" y="7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4595813" y="-162293"/>
            <a:ext cx="392113" cy="484188"/>
          </a:xfrm>
          <a:custGeom>
            <a:avLst/>
            <a:gdLst>
              <a:gd name="T0" fmla="*/ 43 w 143"/>
              <a:gd name="T1" fmla="*/ 20 h 176"/>
              <a:gd name="T2" fmla="*/ 18 w 143"/>
              <a:gd name="T3" fmla="*/ 1 h 176"/>
              <a:gd name="T4" fmla="*/ 3 w 143"/>
              <a:gd name="T5" fmla="*/ 21 h 176"/>
              <a:gd name="T6" fmla="*/ 8 w 143"/>
              <a:gd name="T7" fmla="*/ 66 h 176"/>
              <a:gd name="T8" fmla="*/ 32 w 143"/>
              <a:gd name="T9" fmla="*/ 120 h 176"/>
              <a:gd name="T10" fmla="*/ 33 w 143"/>
              <a:gd name="T11" fmla="*/ 120 h 176"/>
              <a:gd name="T12" fmla="*/ 33 w 143"/>
              <a:gd name="T13" fmla="*/ 118 h 176"/>
              <a:gd name="T14" fmla="*/ 134 w 143"/>
              <a:gd name="T15" fmla="*/ 145 h 176"/>
              <a:gd name="T16" fmla="*/ 129 w 143"/>
              <a:gd name="T17" fmla="*/ 113 h 176"/>
              <a:gd name="T18" fmla="*/ 129 w 143"/>
              <a:gd name="T19" fmla="*/ 103 h 176"/>
              <a:gd name="T20" fmla="*/ 128 w 143"/>
              <a:gd name="T21" fmla="*/ 91 h 176"/>
              <a:gd name="T22" fmla="*/ 112 w 143"/>
              <a:gd name="T23" fmla="*/ 73 h 176"/>
              <a:gd name="T24" fmla="*/ 112 w 143"/>
              <a:gd name="T25" fmla="*/ 73 h 176"/>
              <a:gd name="T26" fmla="*/ 86 w 143"/>
              <a:gd name="T27" fmla="*/ 44 h 176"/>
              <a:gd name="T28" fmla="*/ 76 w 143"/>
              <a:gd name="T29" fmla="*/ 15 h 176"/>
              <a:gd name="T30" fmla="*/ 43 w 143"/>
              <a:gd name="T31" fmla="*/ 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3" h="176">
                <a:moveTo>
                  <a:pt x="43" y="20"/>
                </a:moveTo>
                <a:cubicBezTo>
                  <a:pt x="37" y="12"/>
                  <a:pt x="29" y="0"/>
                  <a:pt x="18" y="1"/>
                </a:cubicBezTo>
                <a:cubicBezTo>
                  <a:pt x="8" y="1"/>
                  <a:pt x="4" y="13"/>
                  <a:pt x="3" y="21"/>
                </a:cubicBezTo>
                <a:cubicBezTo>
                  <a:pt x="0" y="36"/>
                  <a:pt x="3" y="52"/>
                  <a:pt x="8" y="66"/>
                </a:cubicBezTo>
                <a:cubicBezTo>
                  <a:pt x="16" y="84"/>
                  <a:pt x="29" y="100"/>
                  <a:pt x="32" y="120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33" y="119"/>
                  <a:pt x="33" y="119"/>
                  <a:pt x="33" y="118"/>
                </a:cubicBezTo>
                <a:cubicBezTo>
                  <a:pt x="52" y="144"/>
                  <a:pt x="106" y="176"/>
                  <a:pt x="134" y="145"/>
                </a:cubicBezTo>
                <a:cubicBezTo>
                  <a:pt x="143" y="134"/>
                  <a:pt x="138" y="122"/>
                  <a:pt x="129" y="113"/>
                </a:cubicBezTo>
                <a:cubicBezTo>
                  <a:pt x="125" y="109"/>
                  <a:pt x="127" y="108"/>
                  <a:pt x="129" y="103"/>
                </a:cubicBezTo>
                <a:cubicBezTo>
                  <a:pt x="130" y="99"/>
                  <a:pt x="129" y="95"/>
                  <a:pt x="128" y="91"/>
                </a:cubicBezTo>
                <a:cubicBezTo>
                  <a:pt x="126" y="83"/>
                  <a:pt x="120" y="76"/>
                  <a:pt x="112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5" y="60"/>
                  <a:pt x="100" y="41"/>
                  <a:pt x="86" y="44"/>
                </a:cubicBezTo>
                <a:cubicBezTo>
                  <a:pt x="90" y="33"/>
                  <a:pt x="86" y="21"/>
                  <a:pt x="76" y="15"/>
                </a:cubicBezTo>
                <a:cubicBezTo>
                  <a:pt x="64" y="7"/>
                  <a:pt x="51" y="11"/>
                  <a:pt x="43" y="20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7" name="Freeform 44"/>
          <p:cNvSpPr>
            <a:spLocks/>
          </p:cNvSpPr>
          <p:nvPr/>
        </p:nvSpPr>
        <p:spPr bwMode="auto">
          <a:xfrm>
            <a:off x="4324350" y="-24181"/>
            <a:ext cx="546100" cy="498475"/>
          </a:xfrm>
          <a:custGeom>
            <a:avLst/>
            <a:gdLst>
              <a:gd name="T0" fmla="*/ 111 w 199"/>
              <a:gd name="T1" fmla="*/ 21 h 181"/>
              <a:gd name="T2" fmla="*/ 115 w 199"/>
              <a:gd name="T3" fmla="*/ 48 h 181"/>
              <a:gd name="T4" fmla="*/ 126 w 199"/>
              <a:gd name="T5" fmla="*/ 70 h 181"/>
              <a:gd name="T6" fmla="*/ 59 w 199"/>
              <a:gd name="T7" fmla="*/ 113 h 181"/>
              <a:gd name="T8" fmla="*/ 1 w 199"/>
              <a:gd name="T9" fmla="*/ 180 h 181"/>
              <a:gd name="T10" fmla="*/ 2 w 199"/>
              <a:gd name="T11" fmla="*/ 181 h 181"/>
              <a:gd name="T12" fmla="*/ 25 w 199"/>
              <a:gd name="T13" fmla="*/ 158 h 181"/>
              <a:gd name="T14" fmla="*/ 54 w 199"/>
              <a:gd name="T15" fmla="*/ 123 h 181"/>
              <a:gd name="T16" fmla="*/ 90 w 199"/>
              <a:gd name="T17" fmla="*/ 94 h 181"/>
              <a:gd name="T18" fmla="*/ 128 w 199"/>
              <a:gd name="T19" fmla="*/ 73 h 181"/>
              <a:gd name="T20" fmla="*/ 128 w 199"/>
              <a:gd name="T21" fmla="*/ 73 h 181"/>
              <a:gd name="T22" fmla="*/ 130 w 199"/>
              <a:gd name="T23" fmla="*/ 74 h 181"/>
              <a:gd name="T24" fmla="*/ 184 w 199"/>
              <a:gd name="T25" fmla="*/ 93 h 181"/>
              <a:gd name="T26" fmla="*/ 176 w 199"/>
              <a:gd name="T27" fmla="*/ 63 h 181"/>
              <a:gd name="T28" fmla="*/ 169 w 199"/>
              <a:gd name="T29" fmla="*/ 38 h 181"/>
              <a:gd name="T30" fmla="*/ 145 w 199"/>
              <a:gd name="T31" fmla="*/ 31 h 181"/>
              <a:gd name="T32" fmla="*/ 111 w 199"/>
              <a:gd name="T33" fmla="*/ 2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81">
                <a:moveTo>
                  <a:pt x="111" y="21"/>
                </a:moveTo>
                <a:cubicBezTo>
                  <a:pt x="109" y="30"/>
                  <a:pt x="112" y="40"/>
                  <a:pt x="115" y="48"/>
                </a:cubicBezTo>
                <a:cubicBezTo>
                  <a:pt x="118" y="55"/>
                  <a:pt x="121" y="63"/>
                  <a:pt x="126" y="70"/>
                </a:cubicBezTo>
                <a:cubicBezTo>
                  <a:pt x="101" y="78"/>
                  <a:pt x="78" y="95"/>
                  <a:pt x="59" y="113"/>
                </a:cubicBezTo>
                <a:cubicBezTo>
                  <a:pt x="37" y="133"/>
                  <a:pt x="22" y="159"/>
                  <a:pt x="1" y="180"/>
                </a:cubicBezTo>
                <a:cubicBezTo>
                  <a:pt x="0" y="180"/>
                  <a:pt x="1" y="181"/>
                  <a:pt x="2" y="181"/>
                </a:cubicBezTo>
                <a:cubicBezTo>
                  <a:pt x="11" y="175"/>
                  <a:pt x="18" y="166"/>
                  <a:pt x="25" y="158"/>
                </a:cubicBezTo>
                <a:cubicBezTo>
                  <a:pt x="34" y="146"/>
                  <a:pt x="44" y="134"/>
                  <a:pt x="54" y="123"/>
                </a:cubicBezTo>
                <a:cubicBezTo>
                  <a:pt x="65" y="112"/>
                  <a:pt x="77" y="102"/>
                  <a:pt x="90" y="94"/>
                </a:cubicBezTo>
                <a:cubicBezTo>
                  <a:pt x="102" y="86"/>
                  <a:pt x="115" y="80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9" y="74"/>
                  <a:pt x="129" y="74"/>
                  <a:pt x="130" y="74"/>
                </a:cubicBezTo>
                <a:cubicBezTo>
                  <a:pt x="144" y="87"/>
                  <a:pt x="164" y="102"/>
                  <a:pt x="184" y="93"/>
                </a:cubicBezTo>
                <a:cubicBezTo>
                  <a:pt x="199" y="85"/>
                  <a:pt x="188" y="67"/>
                  <a:pt x="176" y="63"/>
                </a:cubicBezTo>
                <a:cubicBezTo>
                  <a:pt x="178" y="54"/>
                  <a:pt x="175" y="45"/>
                  <a:pt x="169" y="38"/>
                </a:cubicBezTo>
                <a:cubicBezTo>
                  <a:pt x="164" y="31"/>
                  <a:pt x="153" y="26"/>
                  <a:pt x="145" y="31"/>
                </a:cubicBezTo>
                <a:cubicBezTo>
                  <a:pt x="140" y="18"/>
                  <a:pt x="118" y="0"/>
                  <a:pt x="111" y="21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4402138" y="-59106"/>
            <a:ext cx="141288" cy="339725"/>
          </a:xfrm>
          <a:custGeom>
            <a:avLst/>
            <a:gdLst>
              <a:gd name="T0" fmla="*/ 16 w 52"/>
              <a:gd name="T1" fmla="*/ 2 h 124"/>
              <a:gd name="T2" fmla="*/ 13 w 52"/>
              <a:gd name="T3" fmla="*/ 3 h 124"/>
              <a:gd name="T4" fmla="*/ 35 w 52"/>
              <a:gd name="T5" fmla="*/ 123 h 124"/>
              <a:gd name="T6" fmla="*/ 35 w 52"/>
              <a:gd name="T7" fmla="*/ 123 h 124"/>
              <a:gd name="T8" fmla="*/ 36 w 52"/>
              <a:gd name="T9" fmla="*/ 123 h 124"/>
              <a:gd name="T10" fmla="*/ 36 w 52"/>
              <a:gd name="T11" fmla="*/ 122 h 124"/>
              <a:gd name="T12" fmla="*/ 36 w 52"/>
              <a:gd name="T13" fmla="*/ 122 h 124"/>
              <a:gd name="T14" fmla="*/ 47 w 52"/>
              <a:gd name="T15" fmla="*/ 64 h 124"/>
              <a:gd name="T16" fmla="*/ 19 w 52"/>
              <a:gd name="T17" fmla="*/ 1 h 124"/>
              <a:gd name="T18" fmla="*/ 16 w 52"/>
              <a:gd name="T19" fmla="*/ 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124">
                <a:moveTo>
                  <a:pt x="16" y="2"/>
                </a:moveTo>
                <a:cubicBezTo>
                  <a:pt x="15" y="2"/>
                  <a:pt x="14" y="2"/>
                  <a:pt x="13" y="3"/>
                </a:cubicBezTo>
                <a:cubicBezTo>
                  <a:pt x="0" y="43"/>
                  <a:pt x="0" y="94"/>
                  <a:pt x="35" y="123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5" y="123"/>
                  <a:pt x="35" y="123"/>
                  <a:pt x="36" y="123"/>
                </a:cubicBezTo>
                <a:cubicBezTo>
                  <a:pt x="36" y="124"/>
                  <a:pt x="37" y="123"/>
                  <a:pt x="36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52" y="109"/>
                  <a:pt x="50" y="81"/>
                  <a:pt x="47" y="64"/>
                </a:cubicBezTo>
                <a:cubicBezTo>
                  <a:pt x="44" y="42"/>
                  <a:pt x="35" y="18"/>
                  <a:pt x="19" y="1"/>
                </a:cubicBezTo>
                <a:cubicBezTo>
                  <a:pt x="18" y="0"/>
                  <a:pt x="16" y="1"/>
                  <a:pt x="16" y="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4418013" y="301257"/>
            <a:ext cx="342900" cy="150813"/>
          </a:xfrm>
          <a:custGeom>
            <a:avLst/>
            <a:gdLst>
              <a:gd name="T0" fmla="*/ 123 w 125"/>
              <a:gd name="T1" fmla="*/ 38 h 55"/>
              <a:gd name="T2" fmla="*/ 122 w 125"/>
              <a:gd name="T3" fmla="*/ 36 h 55"/>
              <a:gd name="T4" fmla="*/ 1 w 125"/>
              <a:gd name="T5" fmla="*/ 27 h 55"/>
              <a:gd name="T6" fmla="*/ 1 w 125"/>
              <a:gd name="T7" fmla="*/ 27 h 55"/>
              <a:gd name="T8" fmla="*/ 0 w 125"/>
              <a:gd name="T9" fmla="*/ 27 h 55"/>
              <a:gd name="T10" fmla="*/ 1 w 125"/>
              <a:gd name="T11" fmla="*/ 28 h 55"/>
              <a:gd name="T12" fmla="*/ 2 w 125"/>
              <a:gd name="T13" fmla="*/ 28 h 55"/>
              <a:gd name="T14" fmla="*/ 55 w 125"/>
              <a:gd name="T15" fmla="*/ 53 h 55"/>
              <a:gd name="T16" fmla="*/ 123 w 125"/>
              <a:gd name="T17" fmla="*/ 42 h 55"/>
              <a:gd name="T18" fmla="*/ 123 w 125"/>
              <a:gd name="T19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55">
                <a:moveTo>
                  <a:pt x="123" y="38"/>
                </a:moveTo>
                <a:cubicBezTo>
                  <a:pt x="123" y="37"/>
                  <a:pt x="123" y="36"/>
                  <a:pt x="122" y="36"/>
                </a:cubicBezTo>
                <a:cubicBezTo>
                  <a:pt x="88" y="12"/>
                  <a:pt x="38" y="0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0" y="27"/>
                </a:cubicBezTo>
                <a:cubicBezTo>
                  <a:pt x="0" y="28"/>
                  <a:pt x="0" y="29"/>
                  <a:pt x="1" y="28"/>
                </a:cubicBezTo>
                <a:cubicBezTo>
                  <a:pt x="1" y="28"/>
                  <a:pt x="1" y="28"/>
                  <a:pt x="2" y="28"/>
                </a:cubicBezTo>
                <a:cubicBezTo>
                  <a:pt x="10" y="47"/>
                  <a:pt x="38" y="52"/>
                  <a:pt x="55" y="53"/>
                </a:cubicBezTo>
                <a:cubicBezTo>
                  <a:pt x="78" y="55"/>
                  <a:pt x="103" y="52"/>
                  <a:pt x="123" y="42"/>
                </a:cubicBezTo>
                <a:cubicBezTo>
                  <a:pt x="125" y="41"/>
                  <a:pt x="124" y="39"/>
                  <a:pt x="123" y="38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3819525" y="-141656"/>
            <a:ext cx="417513" cy="514350"/>
          </a:xfrm>
          <a:custGeom>
            <a:avLst/>
            <a:gdLst>
              <a:gd name="T0" fmla="*/ 70 w 152"/>
              <a:gd name="T1" fmla="*/ 16 h 187"/>
              <a:gd name="T2" fmla="*/ 77 w 152"/>
              <a:gd name="T3" fmla="*/ 30 h 187"/>
              <a:gd name="T4" fmla="*/ 74 w 152"/>
              <a:gd name="T5" fmla="*/ 80 h 187"/>
              <a:gd name="T6" fmla="*/ 74 w 152"/>
              <a:gd name="T7" fmla="*/ 80 h 187"/>
              <a:gd name="T8" fmla="*/ 34 w 152"/>
              <a:gd name="T9" fmla="*/ 126 h 187"/>
              <a:gd name="T10" fmla="*/ 31 w 152"/>
              <a:gd name="T11" fmla="*/ 77 h 187"/>
              <a:gd name="T12" fmla="*/ 40 w 152"/>
              <a:gd name="T13" fmla="*/ 74 h 187"/>
              <a:gd name="T14" fmla="*/ 40 w 152"/>
              <a:gd name="T15" fmla="*/ 52 h 187"/>
              <a:gd name="T16" fmla="*/ 16 w 152"/>
              <a:gd name="T17" fmla="*/ 54 h 187"/>
              <a:gd name="T18" fmla="*/ 18 w 152"/>
              <a:gd name="T19" fmla="*/ 75 h 187"/>
              <a:gd name="T20" fmla="*/ 20 w 152"/>
              <a:gd name="T21" fmla="*/ 75 h 187"/>
              <a:gd name="T22" fmla="*/ 26 w 152"/>
              <a:gd name="T23" fmla="*/ 77 h 187"/>
              <a:gd name="T24" fmla="*/ 31 w 152"/>
              <a:gd name="T25" fmla="*/ 101 h 187"/>
              <a:gd name="T26" fmla="*/ 30 w 152"/>
              <a:gd name="T27" fmla="*/ 133 h 187"/>
              <a:gd name="T28" fmla="*/ 0 w 152"/>
              <a:gd name="T29" fmla="*/ 185 h 187"/>
              <a:gd name="T30" fmla="*/ 2 w 152"/>
              <a:gd name="T31" fmla="*/ 186 h 187"/>
              <a:gd name="T32" fmla="*/ 18 w 152"/>
              <a:gd name="T33" fmla="*/ 161 h 187"/>
              <a:gd name="T34" fmla="*/ 84 w 152"/>
              <a:gd name="T35" fmla="*/ 160 h 187"/>
              <a:gd name="T36" fmla="*/ 91 w 152"/>
              <a:gd name="T37" fmla="*/ 175 h 187"/>
              <a:gd name="T38" fmla="*/ 109 w 152"/>
              <a:gd name="T39" fmla="*/ 168 h 187"/>
              <a:gd name="T40" fmla="*/ 104 w 152"/>
              <a:gd name="T41" fmla="*/ 152 h 187"/>
              <a:gd name="T42" fmla="*/ 86 w 152"/>
              <a:gd name="T43" fmla="*/ 156 h 187"/>
              <a:gd name="T44" fmla="*/ 19 w 152"/>
              <a:gd name="T45" fmla="*/ 158 h 187"/>
              <a:gd name="T46" fmla="*/ 54 w 152"/>
              <a:gd name="T47" fmla="*/ 108 h 187"/>
              <a:gd name="T48" fmla="*/ 114 w 152"/>
              <a:gd name="T49" fmla="*/ 109 h 187"/>
              <a:gd name="T50" fmla="*/ 113 w 152"/>
              <a:gd name="T51" fmla="*/ 110 h 187"/>
              <a:gd name="T52" fmla="*/ 115 w 152"/>
              <a:gd name="T53" fmla="*/ 113 h 187"/>
              <a:gd name="T54" fmla="*/ 123 w 152"/>
              <a:gd name="T55" fmla="*/ 125 h 187"/>
              <a:gd name="T56" fmla="*/ 140 w 152"/>
              <a:gd name="T57" fmla="*/ 115 h 187"/>
              <a:gd name="T58" fmla="*/ 131 w 152"/>
              <a:gd name="T59" fmla="*/ 99 h 187"/>
              <a:gd name="T60" fmla="*/ 117 w 152"/>
              <a:gd name="T61" fmla="*/ 104 h 187"/>
              <a:gd name="T62" fmla="*/ 57 w 152"/>
              <a:gd name="T63" fmla="*/ 104 h 187"/>
              <a:gd name="T64" fmla="*/ 99 w 152"/>
              <a:gd name="T65" fmla="*/ 64 h 187"/>
              <a:gd name="T66" fmla="*/ 126 w 152"/>
              <a:gd name="T67" fmla="*/ 67 h 187"/>
              <a:gd name="T68" fmla="*/ 125 w 152"/>
              <a:gd name="T69" fmla="*/ 68 h 187"/>
              <a:gd name="T70" fmla="*/ 139 w 152"/>
              <a:gd name="T71" fmla="*/ 78 h 187"/>
              <a:gd name="T72" fmla="*/ 151 w 152"/>
              <a:gd name="T73" fmla="*/ 66 h 187"/>
              <a:gd name="T74" fmla="*/ 140 w 152"/>
              <a:gd name="T75" fmla="*/ 57 h 187"/>
              <a:gd name="T76" fmla="*/ 127 w 152"/>
              <a:gd name="T77" fmla="*/ 63 h 187"/>
              <a:gd name="T78" fmla="*/ 102 w 152"/>
              <a:gd name="T79" fmla="*/ 62 h 187"/>
              <a:gd name="T80" fmla="*/ 127 w 152"/>
              <a:gd name="T81" fmla="*/ 42 h 187"/>
              <a:gd name="T82" fmla="*/ 140 w 152"/>
              <a:gd name="T83" fmla="*/ 39 h 187"/>
              <a:gd name="T84" fmla="*/ 138 w 152"/>
              <a:gd name="T85" fmla="*/ 23 h 187"/>
              <a:gd name="T86" fmla="*/ 124 w 152"/>
              <a:gd name="T87" fmla="*/ 23 h 187"/>
              <a:gd name="T88" fmla="*/ 123 w 152"/>
              <a:gd name="T89" fmla="*/ 40 h 187"/>
              <a:gd name="T90" fmla="*/ 78 w 152"/>
              <a:gd name="T91" fmla="*/ 76 h 187"/>
              <a:gd name="T92" fmla="*/ 82 w 152"/>
              <a:gd name="T93" fmla="*/ 31 h 187"/>
              <a:gd name="T94" fmla="*/ 84 w 152"/>
              <a:gd name="T95" fmla="*/ 31 h 187"/>
              <a:gd name="T96" fmla="*/ 85 w 152"/>
              <a:gd name="T97" fmla="*/ 31 h 187"/>
              <a:gd name="T98" fmla="*/ 98 w 152"/>
              <a:gd name="T99" fmla="*/ 18 h 187"/>
              <a:gd name="T100" fmla="*/ 82 w 152"/>
              <a:gd name="T101" fmla="*/ 1 h 187"/>
              <a:gd name="T102" fmla="*/ 70 w 152"/>
              <a:gd name="T103" fmla="*/ 1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" h="187">
                <a:moveTo>
                  <a:pt x="70" y="16"/>
                </a:moveTo>
                <a:cubicBezTo>
                  <a:pt x="69" y="22"/>
                  <a:pt x="72" y="27"/>
                  <a:pt x="77" y="30"/>
                </a:cubicBezTo>
                <a:cubicBezTo>
                  <a:pt x="78" y="47"/>
                  <a:pt x="79" y="63"/>
                  <a:pt x="74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59" y="94"/>
                  <a:pt x="46" y="110"/>
                  <a:pt x="34" y="126"/>
                </a:cubicBezTo>
                <a:cubicBezTo>
                  <a:pt x="38" y="111"/>
                  <a:pt x="36" y="92"/>
                  <a:pt x="31" y="77"/>
                </a:cubicBezTo>
                <a:cubicBezTo>
                  <a:pt x="35" y="77"/>
                  <a:pt x="38" y="76"/>
                  <a:pt x="40" y="74"/>
                </a:cubicBezTo>
                <a:cubicBezTo>
                  <a:pt x="49" y="70"/>
                  <a:pt x="48" y="57"/>
                  <a:pt x="40" y="52"/>
                </a:cubicBezTo>
                <a:cubicBezTo>
                  <a:pt x="33" y="47"/>
                  <a:pt x="22" y="49"/>
                  <a:pt x="16" y="54"/>
                </a:cubicBezTo>
                <a:cubicBezTo>
                  <a:pt x="8" y="60"/>
                  <a:pt x="10" y="70"/>
                  <a:pt x="18" y="75"/>
                </a:cubicBezTo>
                <a:cubicBezTo>
                  <a:pt x="19" y="76"/>
                  <a:pt x="20" y="75"/>
                  <a:pt x="20" y="75"/>
                </a:cubicBezTo>
                <a:cubicBezTo>
                  <a:pt x="22" y="76"/>
                  <a:pt x="24" y="77"/>
                  <a:pt x="26" y="77"/>
                </a:cubicBezTo>
                <a:cubicBezTo>
                  <a:pt x="28" y="85"/>
                  <a:pt x="30" y="93"/>
                  <a:pt x="31" y="101"/>
                </a:cubicBezTo>
                <a:cubicBezTo>
                  <a:pt x="33" y="112"/>
                  <a:pt x="32" y="122"/>
                  <a:pt x="30" y="133"/>
                </a:cubicBezTo>
                <a:cubicBezTo>
                  <a:pt x="18" y="149"/>
                  <a:pt x="8" y="167"/>
                  <a:pt x="0" y="185"/>
                </a:cubicBezTo>
                <a:cubicBezTo>
                  <a:pt x="0" y="186"/>
                  <a:pt x="1" y="187"/>
                  <a:pt x="2" y="186"/>
                </a:cubicBezTo>
                <a:cubicBezTo>
                  <a:pt x="7" y="178"/>
                  <a:pt x="12" y="169"/>
                  <a:pt x="18" y="161"/>
                </a:cubicBezTo>
                <a:cubicBezTo>
                  <a:pt x="40" y="153"/>
                  <a:pt x="62" y="158"/>
                  <a:pt x="84" y="160"/>
                </a:cubicBezTo>
                <a:cubicBezTo>
                  <a:pt x="83" y="166"/>
                  <a:pt x="85" y="172"/>
                  <a:pt x="91" y="175"/>
                </a:cubicBezTo>
                <a:cubicBezTo>
                  <a:pt x="97" y="178"/>
                  <a:pt x="107" y="176"/>
                  <a:pt x="109" y="168"/>
                </a:cubicBezTo>
                <a:cubicBezTo>
                  <a:pt x="111" y="162"/>
                  <a:pt x="109" y="156"/>
                  <a:pt x="104" y="152"/>
                </a:cubicBezTo>
                <a:cubicBezTo>
                  <a:pt x="99" y="148"/>
                  <a:pt x="90" y="151"/>
                  <a:pt x="86" y="156"/>
                </a:cubicBezTo>
                <a:cubicBezTo>
                  <a:pt x="65" y="151"/>
                  <a:pt x="39" y="150"/>
                  <a:pt x="19" y="158"/>
                </a:cubicBezTo>
                <a:cubicBezTo>
                  <a:pt x="30" y="141"/>
                  <a:pt x="41" y="124"/>
                  <a:pt x="54" y="108"/>
                </a:cubicBezTo>
                <a:cubicBezTo>
                  <a:pt x="75" y="100"/>
                  <a:pt x="94" y="104"/>
                  <a:pt x="114" y="109"/>
                </a:cubicBezTo>
                <a:cubicBezTo>
                  <a:pt x="114" y="109"/>
                  <a:pt x="114" y="110"/>
                  <a:pt x="113" y="110"/>
                </a:cubicBezTo>
                <a:cubicBezTo>
                  <a:pt x="113" y="111"/>
                  <a:pt x="114" y="112"/>
                  <a:pt x="115" y="113"/>
                </a:cubicBezTo>
                <a:cubicBezTo>
                  <a:pt x="115" y="118"/>
                  <a:pt x="119" y="123"/>
                  <a:pt x="123" y="125"/>
                </a:cubicBezTo>
                <a:cubicBezTo>
                  <a:pt x="130" y="129"/>
                  <a:pt x="138" y="121"/>
                  <a:pt x="140" y="115"/>
                </a:cubicBezTo>
                <a:cubicBezTo>
                  <a:pt x="142" y="108"/>
                  <a:pt x="137" y="101"/>
                  <a:pt x="131" y="99"/>
                </a:cubicBezTo>
                <a:cubicBezTo>
                  <a:pt x="125" y="97"/>
                  <a:pt x="120" y="100"/>
                  <a:pt x="117" y="104"/>
                </a:cubicBezTo>
                <a:cubicBezTo>
                  <a:pt x="97" y="99"/>
                  <a:pt x="75" y="97"/>
                  <a:pt x="57" y="104"/>
                </a:cubicBezTo>
                <a:cubicBezTo>
                  <a:pt x="70" y="89"/>
                  <a:pt x="84" y="76"/>
                  <a:pt x="99" y="64"/>
                </a:cubicBezTo>
                <a:cubicBezTo>
                  <a:pt x="108" y="64"/>
                  <a:pt x="117" y="66"/>
                  <a:pt x="126" y="67"/>
                </a:cubicBezTo>
                <a:cubicBezTo>
                  <a:pt x="126" y="67"/>
                  <a:pt x="125" y="67"/>
                  <a:pt x="125" y="68"/>
                </a:cubicBezTo>
                <a:cubicBezTo>
                  <a:pt x="127" y="74"/>
                  <a:pt x="133" y="79"/>
                  <a:pt x="139" y="78"/>
                </a:cubicBezTo>
                <a:cubicBezTo>
                  <a:pt x="144" y="77"/>
                  <a:pt x="152" y="72"/>
                  <a:pt x="151" y="66"/>
                </a:cubicBezTo>
                <a:cubicBezTo>
                  <a:pt x="150" y="61"/>
                  <a:pt x="144" y="58"/>
                  <a:pt x="140" y="57"/>
                </a:cubicBezTo>
                <a:cubicBezTo>
                  <a:pt x="135" y="57"/>
                  <a:pt x="130" y="59"/>
                  <a:pt x="127" y="63"/>
                </a:cubicBezTo>
                <a:cubicBezTo>
                  <a:pt x="119" y="61"/>
                  <a:pt x="110" y="61"/>
                  <a:pt x="102" y="62"/>
                </a:cubicBezTo>
                <a:cubicBezTo>
                  <a:pt x="110" y="55"/>
                  <a:pt x="119" y="49"/>
                  <a:pt x="127" y="42"/>
                </a:cubicBezTo>
                <a:cubicBezTo>
                  <a:pt x="131" y="44"/>
                  <a:pt x="137" y="43"/>
                  <a:pt x="140" y="39"/>
                </a:cubicBezTo>
                <a:cubicBezTo>
                  <a:pt x="144" y="33"/>
                  <a:pt x="145" y="27"/>
                  <a:pt x="138" y="23"/>
                </a:cubicBezTo>
                <a:cubicBezTo>
                  <a:pt x="134" y="20"/>
                  <a:pt x="128" y="20"/>
                  <a:pt x="124" y="23"/>
                </a:cubicBezTo>
                <a:cubicBezTo>
                  <a:pt x="118" y="27"/>
                  <a:pt x="120" y="35"/>
                  <a:pt x="123" y="40"/>
                </a:cubicBezTo>
                <a:cubicBezTo>
                  <a:pt x="107" y="51"/>
                  <a:pt x="92" y="63"/>
                  <a:pt x="78" y="76"/>
                </a:cubicBezTo>
                <a:cubicBezTo>
                  <a:pt x="84" y="63"/>
                  <a:pt x="85" y="46"/>
                  <a:pt x="82" y="31"/>
                </a:cubicBezTo>
                <a:cubicBezTo>
                  <a:pt x="83" y="31"/>
                  <a:pt x="84" y="31"/>
                  <a:pt x="84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92" y="31"/>
                  <a:pt x="98" y="26"/>
                  <a:pt x="98" y="18"/>
                </a:cubicBezTo>
                <a:cubicBezTo>
                  <a:pt x="98" y="11"/>
                  <a:pt x="91" y="0"/>
                  <a:pt x="82" y="1"/>
                </a:cubicBezTo>
                <a:cubicBezTo>
                  <a:pt x="75" y="2"/>
                  <a:pt x="70" y="9"/>
                  <a:pt x="70" y="16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1" name="Freeform 48"/>
          <p:cNvSpPr>
            <a:spLocks/>
          </p:cNvSpPr>
          <p:nvPr/>
        </p:nvSpPr>
        <p:spPr bwMode="auto">
          <a:xfrm>
            <a:off x="2909888" y="528269"/>
            <a:ext cx="1028700" cy="658813"/>
          </a:xfrm>
          <a:custGeom>
            <a:avLst/>
            <a:gdLst>
              <a:gd name="T0" fmla="*/ 373 w 375"/>
              <a:gd name="T1" fmla="*/ 204 h 239"/>
              <a:gd name="T2" fmla="*/ 372 w 375"/>
              <a:gd name="T3" fmla="*/ 203 h 239"/>
              <a:gd name="T4" fmla="*/ 349 w 375"/>
              <a:gd name="T5" fmla="*/ 152 h 239"/>
              <a:gd name="T6" fmla="*/ 313 w 375"/>
              <a:gd name="T7" fmla="*/ 116 h 239"/>
              <a:gd name="T8" fmla="*/ 235 w 375"/>
              <a:gd name="T9" fmla="*/ 120 h 239"/>
              <a:gd name="T10" fmla="*/ 235 w 375"/>
              <a:gd name="T11" fmla="*/ 121 h 239"/>
              <a:gd name="T12" fmla="*/ 126 w 375"/>
              <a:gd name="T13" fmla="*/ 95 h 239"/>
              <a:gd name="T14" fmla="*/ 92 w 375"/>
              <a:gd name="T15" fmla="*/ 90 h 239"/>
              <a:gd name="T16" fmla="*/ 150 w 375"/>
              <a:gd name="T17" fmla="*/ 54 h 239"/>
              <a:gd name="T18" fmla="*/ 192 w 375"/>
              <a:gd name="T19" fmla="*/ 41 h 239"/>
              <a:gd name="T20" fmla="*/ 192 w 375"/>
              <a:gd name="T21" fmla="*/ 42 h 239"/>
              <a:gd name="T22" fmla="*/ 296 w 375"/>
              <a:gd name="T23" fmla="*/ 59 h 239"/>
              <a:gd name="T24" fmla="*/ 297 w 375"/>
              <a:gd name="T25" fmla="*/ 56 h 239"/>
              <a:gd name="T26" fmla="*/ 296 w 375"/>
              <a:gd name="T27" fmla="*/ 55 h 239"/>
              <a:gd name="T28" fmla="*/ 296 w 375"/>
              <a:gd name="T29" fmla="*/ 55 h 239"/>
              <a:gd name="T30" fmla="*/ 193 w 375"/>
              <a:gd name="T31" fmla="*/ 37 h 239"/>
              <a:gd name="T32" fmla="*/ 144 w 375"/>
              <a:gd name="T33" fmla="*/ 53 h 239"/>
              <a:gd name="T34" fmla="*/ 90 w 375"/>
              <a:gd name="T35" fmla="*/ 90 h 239"/>
              <a:gd name="T36" fmla="*/ 58 w 375"/>
              <a:gd name="T37" fmla="*/ 85 h 239"/>
              <a:gd name="T38" fmla="*/ 0 w 375"/>
              <a:gd name="T39" fmla="*/ 90 h 239"/>
              <a:gd name="T40" fmla="*/ 1 w 375"/>
              <a:gd name="T41" fmla="*/ 92 h 239"/>
              <a:gd name="T42" fmla="*/ 67 w 375"/>
              <a:gd name="T43" fmla="*/ 90 h 239"/>
              <a:gd name="T44" fmla="*/ 88 w 375"/>
              <a:gd name="T45" fmla="*/ 93 h 239"/>
              <a:gd name="T46" fmla="*/ 89 w 375"/>
              <a:gd name="T47" fmla="*/ 93 h 239"/>
              <a:gd name="T48" fmla="*/ 89 w 375"/>
              <a:gd name="T49" fmla="*/ 93 h 239"/>
              <a:gd name="T50" fmla="*/ 131 w 375"/>
              <a:gd name="T51" fmla="*/ 100 h 239"/>
              <a:gd name="T52" fmla="*/ 161 w 375"/>
              <a:gd name="T53" fmla="*/ 127 h 239"/>
              <a:gd name="T54" fmla="*/ 166 w 375"/>
              <a:gd name="T55" fmla="*/ 133 h 239"/>
              <a:gd name="T56" fmla="*/ 166 w 375"/>
              <a:gd name="T57" fmla="*/ 133 h 239"/>
              <a:gd name="T58" fmla="*/ 190 w 375"/>
              <a:gd name="T59" fmla="*/ 189 h 239"/>
              <a:gd name="T60" fmla="*/ 217 w 375"/>
              <a:gd name="T61" fmla="*/ 213 h 239"/>
              <a:gd name="T62" fmla="*/ 240 w 375"/>
              <a:gd name="T63" fmla="*/ 238 h 239"/>
              <a:gd name="T64" fmla="*/ 242 w 375"/>
              <a:gd name="T65" fmla="*/ 237 h 239"/>
              <a:gd name="T66" fmla="*/ 241 w 375"/>
              <a:gd name="T67" fmla="*/ 234 h 239"/>
              <a:gd name="T68" fmla="*/ 170 w 375"/>
              <a:gd name="T69" fmla="*/ 132 h 239"/>
              <a:gd name="T70" fmla="*/ 162 w 375"/>
              <a:gd name="T71" fmla="*/ 122 h 239"/>
              <a:gd name="T72" fmla="*/ 136 w 375"/>
              <a:gd name="T73" fmla="*/ 101 h 239"/>
              <a:gd name="T74" fmla="*/ 211 w 375"/>
              <a:gd name="T75" fmla="*/ 118 h 239"/>
              <a:gd name="T76" fmla="*/ 235 w 375"/>
              <a:gd name="T77" fmla="*/ 126 h 239"/>
              <a:gd name="T78" fmla="*/ 290 w 375"/>
              <a:gd name="T79" fmla="*/ 175 h 239"/>
              <a:gd name="T80" fmla="*/ 330 w 375"/>
              <a:gd name="T81" fmla="*/ 189 h 239"/>
              <a:gd name="T82" fmla="*/ 372 w 375"/>
              <a:gd name="T83" fmla="*/ 207 h 239"/>
              <a:gd name="T84" fmla="*/ 373 w 375"/>
              <a:gd name="T85" fmla="*/ 20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5" h="239">
                <a:moveTo>
                  <a:pt x="373" y="204"/>
                </a:moveTo>
                <a:cubicBezTo>
                  <a:pt x="373" y="204"/>
                  <a:pt x="372" y="204"/>
                  <a:pt x="372" y="203"/>
                </a:cubicBezTo>
                <a:cubicBezTo>
                  <a:pt x="369" y="185"/>
                  <a:pt x="359" y="167"/>
                  <a:pt x="349" y="152"/>
                </a:cubicBezTo>
                <a:cubicBezTo>
                  <a:pt x="340" y="138"/>
                  <a:pt x="328" y="124"/>
                  <a:pt x="313" y="116"/>
                </a:cubicBezTo>
                <a:cubicBezTo>
                  <a:pt x="291" y="106"/>
                  <a:pt x="252" y="98"/>
                  <a:pt x="235" y="120"/>
                </a:cubicBezTo>
                <a:cubicBezTo>
                  <a:pt x="235" y="121"/>
                  <a:pt x="235" y="121"/>
                  <a:pt x="235" y="121"/>
                </a:cubicBezTo>
                <a:cubicBezTo>
                  <a:pt x="199" y="109"/>
                  <a:pt x="162" y="101"/>
                  <a:pt x="126" y="95"/>
                </a:cubicBezTo>
                <a:cubicBezTo>
                  <a:pt x="115" y="94"/>
                  <a:pt x="103" y="92"/>
                  <a:pt x="92" y="90"/>
                </a:cubicBezTo>
                <a:cubicBezTo>
                  <a:pt x="106" y="72"/>
                  <a:pt x="129" y="62"/>
                  <a:pt x="150" y="54"/>
                </a:cubicBezTo>
                <a:cubicBezTo>
                  <a:pt x="163" y="49"/>
                  <a:pt x="177" y="44"/>
                  <a:pt x="192" y="41"/>
                </a:cubicBezTo>
                <a:cubicBezTo>
                  <a:pt x="192" y="41"/>
                  <a:pt x="192" y="42"/>
                  <a:pt x="192" y="42"/>
                </a:cubicBezTo>
                <a:cubicBezTo>
                  <a:pt x="217" y="73"/>
                  <a:pt x="262" y="56"/>
                  <a:pt x="296" y="59"/>
                </a:cubicBezTo>
                <a:cubicBezTo>
                  <a:pt x="298" y="59"/>
                  <a:pt x="298" y="56"/>
                  <a:pt x="297" y="56"/>
                </a:cubicBezTo>
                <a:cubicBezTo>
                  <a:pt x="296" y="56"/>
                  <a:pt x="296" y="55"/>
                  <a:pt x="296" y="55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85" y="17"/>
                  <a:pt x="214" y="0"/>
                  <a:pt x="193" y="37"/>
                </a:cubicBezTo>
                <a:cubicBezTo>
                  <a:pt x="176" y="40"/>
                  <a:pt x="159" y="46"/>
                  <a:pt x="144" y="53"/>
                </a:cubicBezTo>
                <a:cubicBezTo>
                  <a:pt x="125" y="60"/>
                  <a:pt x="100" y="71"/>
                  <a:pt x="90" y="90"/>
                </a:cubicBezTo>
                <a:cubicBezTo>
                  <a:pt x="79" y="88"/>
                  <a:pt x="69" y="86"/>
                  <a:pt x="58" y="85"/>
                </a:cubicBezTo>
                <a:cubicBezTo>
                  <a:pt x="40" y="83"/>
                  <a:pt x="16" y="80"/>
                  <a:pt x="0" y="90"/>
                </a:cubicBezTo>
                <a:cubicBezTo>
                  <a:pt x="0" y="91"/>
                  <a:pt x="0" y="92"/>
                  <a:pt x="1" y="92"/>
                </a:cubicBezTo>
                <a:cubicBezTo>
                  <a:pt x="23" y="85"/>
                  <a:pt x="44" y="86"/>
                  <a:pt x="67" y="90"/>
                </a:cubicBezTo>
                <a:cubicBezTo>
                  <a:pt x="74" y="91"/>
                  <a:pt x="81" y="92"/>
                  <a:pt x="88" y="93"/>
                </a:cubicBezTo>
                <a:cubicBezTo>
                  <a:pt x="88" y="94"/>
                  <a:pt x="89" y="94"/>
                  <a:pt x="89" y="93"/>
                </a:cubicBezTo>
                <a:cubicBezTo>
                  <a:pt x="89" y="93"/>
                  <a:pt x="89" y="93"/>
                  <a:pt x="89" y="93"/>
                </a:cubicBezTo>
                <a:cubicBezTo>
                  <a:pt x="103" y="95"/>
                  <a:pt x="117" y="98"/>
                  <a:pt x="131" y="100"/>
                </a:cubicBezTo>
                <a:cubicBezTo>
                  <a:pt x="142" y="108"/>
                  <a:pt x="152" y="117"/>
                  <a:pt x="161" y="127"/>
                </a:cubicBezTo>
                <a:cubicBezTo>
                  <a:pt x="163" y="129"/>
                  <a:pt x="165" y="131"/>
                  <a:pt x="166" y="133"/>
                </a:cubicBezTo>
                <a:cubicBezTo>
                  <a:pt x="166" y="133"/>
                  <a:pt x="166" y="133"/>
                  <a:pt x="166" y="133"/>
                </a:cubicBezTo>
                <a:cubicBezTo>
                  <a:pt x="163" y="155"/>
                  <a:pt x="175" y="174"/>
                  <a:pt x="190" y="189"/>
                </a:cubicBezTo>
                <a:cubicBezTo>
                  <a:pt x="199" y="197"/>
                  <a:pt x="208" y="205"/>
                  <a:pt x="217" y="213"/>
                </a:cubicBezTo>
                <a:cubicBezTo>
                  <a:pt x="226" y="221"/>
                  <a:pt x="233" y="230"/>
                  <a:pt x="240" y="238"/>
                </a:cubicBezTo>
                <a:cubicBezTo>
                  <a:pt x="241" y="239"/>
                  <a:pt x="243" y="238"/>
                  <a:pt x="242" y="237"/>
                </a:cubicBezTo>
                <a:cubicBezTo>
                  <a:pt x="242" y="236"/>
                  <a:pt x="241" y="235"/>
                  <a:pt x="241" y="234"/>
                </a:cubicBezTo>
                <a:cubicBezTo>
                  <a:pt x="232" y="195"/>
                  <a:pt x="226" y="122"/>
                  <a:pt x="170" y="132"/>
                </a:cubicBezTo>
                <a:cubicBezTo>
                  <a:pt x="167" y="128"/>
                  <a:pt x="165" y="125"/>
                  <a:pt x="162" y="122"/>
                </a:cubicBezTo>
                <a:cubicBezTo>
                  <a:pt x="155" y="115"/>
                  <a:pt x="146" y="106"/>
                  <a:pt x="136" y="101"/>
                </a:cubicBezTo>
                <a:cubicBezTo>
                  <a:pt x="161" y="105"/>
                  <a:pt x="186" y="111"/>
                  <a:pt x="211" y="118"/>
                </a:cubicBezTo>
                <a:cubicBezTo>
                  <a:pt x="219" y="120"/>
                  <a:pt x="227" y="123"/>
                  <a:pt x="235" y="126"/>
                </a:cubicBezTo>
                <a:cubicBezTo>
                  <a:pt x="249" y="147"/>
                  <a:pt x="267" y="165"/>
                  <a:pt x="290" y="175"/>
                </a:cubicBezTo>
                <a:cubicBezTo>
                  <a:pt x="303" y="181"/>
                  <a:pt x="317" y="185"/>
                  <a:pt x="330" y="189"/>
                </a:cubicBezTo>
                <a:cubicBezTo>
                  <a:pt x="345" y="194"/>
                  <a:pt x="358" y="200"/>
                  <a:pt x="372" y="207"/>
                </a:cubicBezTo>
                <a:cubicBezTo>
                  <a:pt x="374" y="207"/>
                  <a:pt x="375" y="205"/>
                  <a:pt x="373" y="204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2" name="Freeform 49"/>
          <p:cNvSpPr>
            <a:spLocks/>
          </p:cNvSpPr>
          <p:nvPr/>
        </p:nvSpPr>
        <p:spPr bwMode="auto">
          <a:xfrm>
            <a:off x="3671888" y="369519"/>
            <a:ext cx="301625" cy="300038"/>
          </a:xfrm>
          <a:custGeom>
            <a:avLst/>
            <a:gdLst>
              <a:gd name="T0" fmla="*/ 63 w 110"/>
              <a:gd name="T1" fmla="*/ 38 h 109"/>
              <a:gd name="T2" fmla="*/ 0 w 110"/>
              <a:gd name="T3" fmla="*/ 5 h 109"/>
              <a:gd name="T4" fmla="*/ 0 w 110"/>
              <a:gd name="T5" fmla="*/ 5 h 109"/>
              <a:gd name="T6" fmla="*/ 64 w 110"/>
              <a:gd name="T7" fmla="*/ 45 h 109"/>
              <a:gd name="T8" fmla="*/ 106 w 110"/>
              <a:gd name="T9" fmla="*/ 107 h 109"/>
              <a:gd name="T10" fmla="*/ 109 w 110"/>
              <a:gd name="T11" fmla="*/ 105 h 109"/>
              <a:gd name="T12" fmla="*/ 63 w 110"/>
              <a:gd name="T13" fmla="*/ 3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109">
                <a:moveTo>
                  <a:pt x="63" y="38"/>
                </a:moveTo>
                <a:cubicBezTo>
                  <a:pt x="47" y="21"/>
                  <a:pt x="25" y="0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27" y="7"/>
                  <a:pt x="47" y="25"/>
                  <a:pt x="64" y="45"/>
                </a:cubicBezTo>
                <a:cubicBezTo>
                  <a:pt x="80" y="64"/>
                  <a:pt x="93" y="85"/>
                  <a:pt x="106" y="107"/>
                </a:cubicBezTo>
                <a:cubicBezTo>
                  <a:pt x="107" y="109"/>
                  <a:pt x="110" y="107"/>
                  <a:pt x="109" y="105"/>
                </a:cubicBezTo>
                <a:cubicBezTo>
                  <a:pt x="96" y="82"/>
                  <a:pt x="81" y="59"/>
                  <a:pt x="63" y="38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3" name="Freeform 50"/>
          <p:cNvSpPr>
            <a:spLocks/>
          </p:cNvSpPr>
          <p:nvPr/>
        </p:nvSpPr>
        <p:spPr bwMode="auto">
          <a:xfrm>
            <a:off x="3913188" y="652095"/>
            <a:ext cx="211138" cy="212725"/>
          </a:xfrm>
          <a:custGeom>
            <a:avLst/>
            <a:gdLst>
              <a:gd name="T0" fmla="*/ 20 w 77"/>
              <a:gd name="T1" fmla="*/ 0 h 77"/>
              <a:gd name="T2" fmla="*/ 18 w 77"/>
              <a:gd name="T3" fmla="*/ 0 h 77"/>
              <a:gd name="T4" fmla="*/ 17 w 77"/>
              <a:gd name="T5" fmla="*/ 3 h 77"/>
              <a:gd name="T6" fmla="*/ 11 w 77"/>
              <a:gd name="T7" fmla="*/ 69 h 77"/>
              <a:gd name="T8" fmla="*/ 24 w 77"/>
              <a:gd name="T9" fmla="*/ 76 h 77"/>
              <a:gd name="T10" fmla="*/ 31 w 77"/>
              <a:gd name="T11" fmla="*/ 61 h 77"/>
              <a:gd name="T12" fmla="*/ 48 w 77"/>
              <a:gd name="T13" fmla="*/ 74 h 77"/>
              <a:gd name="T14" fmla="*/ 50 w 77"/>
              <a:gd name="T15" fmla="*/ 73 h 77"/>
              <a:gd name="T16" fmla="*/ 53 w 77"/>
              <a:gd name="T17" fmla="*/ 52 h 77"/>
              <a:gd name="T18" fmla="*/ 69 w 77"/>
              <a:gd name="T19" fmla="*/ 57 h 77"/>
              <a:gd name="T20" fmla="*/ 76 w 77"/>
              <a:gd name="T21" fmla="*/ 41 h 77"/>
              <a:gd name="T22" fmla="*/ 20 w 77"/>
              <a:gd name="T2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" h="77">
                <a:moveTo>
                  <a:pt x="20" y="0"/>
                </a:moveTo>
                <a:cubicBezTo>
                  <a:pt x="19" y="0"/>
                  <a:pt x="19" y="0"/>
                  <a:pt x="18" y="0"/>
                </a:cubicBezTo>
                <a:cubicBezTo>
                  <a:pt x="17" y="1"/>
                  <a:pt x="16" y="2"/>
                  <a:pt x="17" y="3"/>
                </a:cubicBezTo>
                <a:cubicBezTo>
                  <a:pt x="8" y="23"/>
                  <a:pt x="0" y="49"/>
                  <a:pt x="11" y="69"/>
                </a:cubicBezTo>
                <a:cubicBezTo>
                  <a:pt x="14" y="74"/>
                  <a:pt x="19" y="77"/>
                  <a:pt x="24" y="76"/>
                </a:cubicBezTo>
                <a:cubicBezTo>
                  <a:pt x="30" y="74"/>
                  <a:pt x="31" y="67"/>
                  <a:pt x="31" y="61"/>
                </a:cubicBezTo>
                <a:cubicBezTo>
                  <a:pt x="35" y="67"/>
                  <a:pt x="41" y="72"/>
                  <a:pt x="48" y="74"/>
                </a:cubicBezTo>
                <a:cubicBezTo>
                  <a:pt x="49" y="75"/>
                  <a:pt x="50" y="74"/>
                  <a:pt x="50" y="73"/>
                </a:cubicBezTo>
                <a:cubicBezTo>
                  <a:pt x="53" y="66"/>
                  <a:pt x="54" y="59"/>
                  <a:pt x="53" y="52"/>
                </a:cubicBezTo>
                <a:cubicBezTo>
                  <a:pt x="58" y="56"/>
                  <a:pt x="63" y="59"/>
                  <a:pt x="69" y="57"/>
                </a:cubicBezTo>
                <a:cubicBezTo>
                  <a:pt x="76" y="55"/>
                  <a:pt x="77" y="46"/>
                  <a:pt x="76" y="41"/>
                </a:cubicBezTo>
                <a:cubicBezTo>
                  <a:pt x="74" y="14"/>
                  <a:pt x="41" y="4"/>
                  <a:pt x="20" y="0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4" name="Freeform 51"/>
          <p:cNvSpPr>
            <a:spLocks/>
          </p:cNvSpPr>
          <p:nvPr/>
        </p:nvSpPr>
        <p:spPr bwMode="auto">
          <a:xfrm>
            <a:off x="7556500" y="377457"/>
            <a:ext cx="693738" cy="965200"/>
          </a:xfrm>
          <a:custGeom>
            <a:avLst/>
            <a:gdLst>
              <a:gd name="T0" fmla="*/ 204 w 253"/>
              <a:gd name="T1" fmla="*/ 131 h 351"/>
              <a:gd name="T2" fmla="*/ 110 w 253"/>
              <a:gd name="T3" fmla="*/ 138 h 351"/>
              <a:gd name="T4" fmla="*/ 107 w 253"/>
              <a:gd name="T5" fmla="*/ 131 h 351"/>
              <a:gd name="T6" fmla="*/ 81 w 253"/>
              <a:gd name="T7" fmla="*/ 78 h 351"/>
              <a:gd name="T8" fmla="*/ 1 w 253"/>
              <a:gd name="T9" fmla="*/ 1 h 351"/>
              <a:gd name="T10" fmla="*/ 1 w 253"/>
              <a:gd name="T11" fmla="*/ 2 h 351"/>
              <a:gd name="T12" fmla="*/ 80 w 253"/>
              <a:gd name="T13" fmla="*/ 86 h 351"/>
              <a:gd name="T14" fmla="*/ 106 w 253"/>
              <a:gd name="T15" fmla="*/ 138 h 351"/>
              <a:gd name="T16" fmla="*/ 126 w 253"/>
              <a:gd name="T17" fmla="*/ 187 h 351"/>
              <a:gd name="T18" fmla="*/ 127 w 253"/>
              <a:gd name="T19" fmla="*/ 188 h 351"/>
              <a:gd name="T20" fmla="*/ 112 w 253"/>
              <a:gd name="T21" fmla="*/ 279 h 351"/>
              <a:gd name="T22" fmla="*/ 167 w 253"/>
              <a:gd name="T23" fmla="*/ 349 h 351"/>
              <a:gd name="T24" fmla="*/ 208 w 253"/>
              <a:gd name="T25" fmla="*/ 336 h 351"/>
              <a:gd name="T26" fmla="*/ 213 w 253"/>
              <a:gd name="T27" fmla="*/ 290 h 351"/>
              <a:gd name="T28" fmla="*/ 130 w 253"/>
              <a:gd name="T29" fmla="*/ 187 h 351"/>
              <a:gd name="T30" fmla="*/ 129 w 253"/>
              <a:gd name="T31" fmla="*/ 187 h 351"/>
              <a:gd name="T32" fmla="*/ 128 w 253"/>
              <a:gd name="T33" fmla="*/ 187 h 351"/>
              <a:gd name="T34" fmla="*/ 128 w 253"/>
              <a:gd name="T35" fmla="*/ 186 h 351"/>
              <a:gd name="T36" fmla="*/ 116 w 253"/>
              <a:gd name="T37" fmla="*/ 150 h 351"/>
              <a:gd name="T38" fmla="*/ 128 w 253"/>
              <a:gd name="T39" fmla="*/ 163 h 351"/>
              <a:gd name="T40" fmla="*/ 169 w 253"/>
              <a:gd name="T41" fmla="*/ 193 h 351"/>
              <a:gd name="T42" fmla="*/ 236 w 253"/>
              <a:gd name="T43" fmla="*/ 200 h 351"/>
              <a:gd name="T44" fmla="*/ 204 w 253"/>
              <a:gd name="T45" fmla="*/ 13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3" h="351">
                <a:moveTo>
                  <a:pt x="204" y="131"/>
                </a:moveTo>
                <a:cubicBezTo>
                  <a:pt x="176" y="119"/>
                  <a:pt x="136" y="119"/>
                  <a:pt x="110" y="138"/>
                </a:cubicBezTo>
                <a:cubicBezTo>
                  <a:pt x="109" y="135"/>
                  <a:pt x="108" y="133"/>
                  <a:pt x="107" y="131"/>
                </a:cubicBezTo>
                <a:cubicBezTo>
                  <a:pt x="100" y="113"/>
                  <a:pt x="91" y="95"/>
                  <a:pt x="81" y="78"/>
                </a:cubicBezTo>
                <a:cubicBezTo>
                  <a:pt x="62" y="46"/>
                  <a:pt x="36" y="16"/>
                  <a:pt x="1" y="1"/>
                </a:cubicBezTo>
                <a:cubicBezTo>
                  <a:pt x="1" y="0"/>
                  <a:pt x="0" y="1"/>
                  <a:pt x="1" y="2"/>
                </a:cubicBezTo>
                <a:cubicBezTo>
                  <a:pt x="34" y="24"/>
                  <a:pt x="61" y="51"/>
                  <a:pt x="80" y="86"/>
                </a:cubicBezTo>
                <a:cubicBezTo>
                  <a:pt x="90" y="103"/>
                  <a:pt x="98" y="120"/>
                  <a:pt x="106" y="138"/>
                </a:cubicBezTo>
                <a:cubicBezTo>
                  <a:pt x="112" y="154"/>
                  <a:pt x="118" y="172"/>
                  <a:pt x="126" y="187"/>
                </a:cubicBezTo>
                <a:cubicBezTo>
                  <a:pt x="126" y="188"/>
                  <a:pt x="126" y="188"/>
                  <a:pt x="127" y="188"/>
                </a:cubicBezTo>
                <a:cubicBezTo>
                  <a:pt x="108" y="212"/>
                  <a:pt x="107" y="251"/>
                  <a:pt x="112" y="279"/>
                </a:cubicBezTo>
                <a:cubicBezTo>
                  <a:pt x="117" y="309"/>
                  <a:pt x="133" y="343"/>
                  <a:pt x="167" y="349"/>
                </a:cubicBezTo>
                <a:cubicBezTo>
                  <a:pt x="182" y="351"/>
                  <a:pt x="199" y="350"/>
                  <a:pt x="208" y="336"/>
                </a:cubicBezTo>
                <a:cubicBezTo>
                  <a:pt x="216" y="322"/>
                  <a:pt x="216" y="305"/>
                  <a:pt x="213" y="290"/>
                </a:cubicBezTo>
                <a:cubicBezTo>
                  <a:pt x="203" y="244"/>
                  <a:pt x="168" y="212"/>
                  <a:pt x="130" y="187"/>
                </a:cubicBezTo>
                <a:cubicBezTo>
                  <a:pt x="130" y="187"/>
                  <a:pt x="129" y="187"/>
                  <a:pt x="129" y="187"/>
                </a:cubicBezTo>
                <a:cubicBezTo>
                  <a:pt x="129" y="187"/>
                  <a:pt x="128" y="187"/>
                  <a:pt x="128" y="187"/>
                </a:cubicBezTo>
                <a:cubicBezTo>
                  <a:pt x="128" y="187"/>
                  <a:pt x="128" y="186"/>
                  <a:pt x="128" y="186"/>
                </a:cubicBezTo>
                <a:cubicBezTo>
                  <a:pt x="125" y="174"/>
                  <a:pt x="121" y="162"/>
                  <a:pt x="116" y="150"/>
                </a:cubicBezTo>
                <a:cubicBezTo>
                  <a:pt x="119" y="155"/>
                  <a:pt x="124" y="159"/>
                  <a:pt x="128" y="163"/>
                </a:cubicBezTo>
                <a:cubicBezTo>
                  <a:pt x="140" y="174"/>
                  <a:pt x="154" y="185"/>
                  <a:pt x="169" y="193"/>
                </a:cubicBezTo>
                <a:cubicBezTo>
                  <a:pt x="184" y="202"/>
                  <a:pt x="222" y="223"/>
                  <a:pt x="236" y="200"/>
                </a:cubicBezTo>
                <a:cubicBezTo>
                  <a:pt x="253" y="173"/>
                  <a:pt x="229" y="141"/>
                  <a:pt x="204" y="131"/>
                </a:cubicBezTo>
                <a:close/>
              </a:path>
            </a:pathLst>
          </a:custGeom>
          <a:solidFill>
            <a:srgbClr val="31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5" name="Freeform 52"/>
          <p:cNvSpPr>
            <a:spLocks/>
          </p:cNvSpPr>
          <p:nvPr/>
        </p:nvSpPr>
        <p:spPr bwMode="auto">
          <a:xfrm>
            <a:off x="7394575" y="358407"/>
            <a:ext cx="241300" cy="363538"/>
          </a:xfrm>
          <a:custGeom>
            <a:avLst/>
            <a:gdLst>
              <a:gd name="T0" fmla="*/ 85 w 88"/>
              <a:gd name="T1" fmla="*/ 88 h 132"/>
              <a:gd name="T2" fmla="*/ 34 w 88"/>
              <a:gd name="T3" fmla="*/ 81 h 132"/>
              <a:gd name="T4" fmla="*/ 17 w 88"/>
              <a:gd name="T5" fmla="*/ 44 h 132"/>
              <a:gd name="T6" fmla="*/ 2 w 88"/>
              <a:gd name="T7" fmla="*/ 1 h 132"/>
              <a:gd name="T8" fmla="*/ 0 w 88"/>
              <a:gd name="T9" fmla="*/ 2 h 132"/>
              <a:gd name="T10" fmla="*/ 15 w 88"/>
              <a:gd name="T11" fmla="*/ 48 h 132"/>
              <a:gd name="T12" fmla="*/ 32 w 88"/>
              <a:gd name="T13" fmla="*/ 84 h 132"/>
              <a:gd name="T14" fmla="*/ 32 w 88"/>
              <a:gd name="T15" fmla="*/ 86 h 132"/>
              <a:gd name="T16" fmla="*/ 28 w 88"/>
              <a:gd name="T17" fmla="*/ 123 h 132"/>
              <a:gd name="T18" fmla="*/ 47 w 88"/>
              <a:gd name="T19" fmla="*/ 112 h 132"/>
              <a:gd name="T20" fmla="*/ 68 w 88"/>
              <a:gd name="T21" fmla="*/ 121 h 132"/>
              <a:gd name="T22" fmla="*/ 70 w 88"/>
              <a:gd name="T23" fmla="*/ 118 h 132"/>
              <a:gd name="T24" fmla="*/ 68 w 88"/>
              <a:gd name="T25" fmla="*/ 103 h 132"/>
              <a:gd name="T26" fmla="*/ 83 w 88"/>
              <a:gd name="T27" fmla="*/ 103 h 132"/>
              <a:gd name="T28" fmla="*/ 85 w 88"/>
              <a:gd name="T29" fmla="*/ 8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8" h="132">
                <a:moveTo>
                  <a:pt x="85" y="88"/>
                </a:moveTo>
                <a:cubicBezTo>
                  <a:pt x="74" y="71"/>
                  <a:pt x="48" y="68"/>
                  <a:pt x="34" y="81"/>
                </a:cubicBezTo>
                <a:cubicBezTo>
                  <a:pt x="29" y="69"/>
                  <a:pt x="22" y="56"/>
                  <a:pt x="17" y="44"/>
                </a:cubicBezTo>
                <a:cubicBezTo>
                  <a:pt x="11" y="30"/>
                  <a:pt x="7" y="15"/>
                  <a:pt x="2" y="1"/>
                </a:cubicBezTo>
                <a:cubicBezTo>
                  <a:pt x="2" y="0"/>
                  <a:pt x="0" y="0"/>
                  <a:pt x="0" y="2"/>
                </a:cubicBezTo>
                <a:cubicBezTo>
                  <a:pt x="3" y="18"/>
                  <a:pt x="9" y="33"/>
                  <a:pt x="15" y="48"/>
                </a:cubicBezTo>
                <a:cubicBezTo>
                  <a:pt x="20" y="60"/>
                  <a:pt x="25" y="73"/>
                  <a:pt x="32" y="84"/>
                </a:cubicBezTo>
                <a:cubicBezTo>
                  <a:pt x="31" y="85"/>
                  <a:pt x="31" y="86"/>
                  <a:pt x="32" y="86"/>
                </a:cubicBezTo>
                <a:cubicBezTo>
                  <a:pt x="21" y="95"/>
                  <a:pt x="17" y="113"/>
                  <a:pt x="28" y="123"/>
                </a:cubicBezTo>
                <a:cubicBezTo>
                  <a:pt x="38" y="132"/>
                  <a:pt x="45" y="121"/>
                  <a:pt x="47" y="112"/>
                </a:cubicBezTo>
                <a:cubicBezTo>
                  <a:pt x="52" y="118"/>
                  <a:pt x="59" y="121"/>
                  <a:pt x="68" y="121"/>
                </a:cubicBezTo>
                <a:cubicBezTo>
                  <a:pt x="69" y="121"/>
                  <a:pt x="71" y="119"/>
                  <a:pt x="70" y="118"/>
                </a:cubicBezTo>
                <a:cubicBezTo>
                  <a:pt x="70" y="113"/>
                  <a:pt x="70" y="108"/>
                  <a:pt x="68" y="103"/>
                </a:cubicBezTo>
                <a:cubicBezTo>
                  <a:pt x="73" y="105"/>
                  <a:pt x="78" y="106"/>
                  <a:pt x="83" y="103"/>
                </a:cubicBezTo>
                <a:cubicBezTo>
                  <a:pt x="88" y="100"/>
                  <a:pt x="88" y="92"/>
                  <a:pt x="85" y="88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6" name="Freeform 53"/>
          <p:cNvSpPr>
            <a:spLocks/>
          </p:cNvSpPr>
          <p:nvPr/>
        </p:nvSpPr>
        <p:spPr bwMode="auto">
          <a:xfrm>
            <a:off x="6708775" y="482232"/>
            <a:ext cx="730250" cy="911225"/>
          </a:xfrm>
          <a:custGeom>
            <a:avLst/>
            <a:gdLst>
              <a:gd name="T0" fmla="*/ 213 w 266"/>
              <a:gd name="T1" fmla="*/ 328 h 331"/>
              <a:gd name="T2" fmla="*/ 212 w 266"/>
              <a:gd name="T3" fmla="*/ 326 h 331"/>
              <a:gd name="T4" fmla="*/ 228 w 266"/>
              <a:gd name="T5" fmla="*/ 273 h 331"/>
              <a:gd name="T6" fmla="*/ 223 w 266"/>
              <a:gd name="T7" fmla="*/ 222 h 331"/>
              <a:gd name="T8" fmla="*/ 161 w 266"/>
              <a:gd name="T9" fmla="*/ 175 h 331"/>
              <a:gd name="T10" fmla="*/ 161 w 266"/>
              <a:gd name="T11" fmla="*/ 175 h 331"/>
              <a:gd name="T12" fmla="*/ 94 w 266"/>
              <a:gd name="T13" fmla="*/ 86 h 331"/>
              <a:gd name="T14" fmla="*/ 72 w 266"/>
              <a:gd name="T15" fmla="*/ 59 h 331"/>
              <a:gd name="T16" fmla="*/ 139 w 266"/>
              <a:gd name="T17" fmla="*/ 69 h 331"/>
              <a:gd name="T18" fmla="*/ 179 w 266"/>
              <a:gd name="T19" fmla="*/ 86 h 331"/>
              <a:gd name="T20" fmla="*/ 179 w 266"/>
              <a:gd name="T21" fmla="*/ 87 h 331"/>
              <a:gd name="T22" fmla="*/ 248 w 266"/>
              <a:gd name="T23" fmla="*/ 167 h 331"/>
              <a:gd name="T24" fmla="*/ 250 w 266"/>
              <a:gd name="T25" fmla="*/ 165 h 331"/>
              <a:gd name="T26" fmla="*/ 250 w 266"/>
              <a:gd name="T27" fmla="*/ 164 h 331"/>
              <a:gd name="T28" fmla="*/ 250 w 266"/>
              <a:gd name="T29" fmla="*/ 164 h 331"/>
              <a:gd name="T30" fmla="*/ 183 w 266"/>
              <a:gd name="T31" fmla="*/ 84 h 331"/>
              <a:gd name="T32" fmla="*/ 135 w 266"/>
              <a:gd name="T33" fmla="*/ 64 h 331"/>
              <a:gd name="T34" fmla="*/ 70 w 266"/>
              <a:gd name="T35" fmla="*/ 58 h 331"/>
              <a:gd name="T36" fmla="*/ 49 w 266"/>
              <a:gd name="T37" fmla="*/ 33 h 331"/>
              <a:gd name="T38" fmla="*/ 1 w 266"/>
              <a:gd name="T39" fmla="*/ 0 h 331"/>
              <a:gd name="T40" fmla="*/ 1 w 266"/>
              <a:gd name="T41" fmla="*/ 2 h 331"/>
              <a:gd name="T42" fmla="*/ 52 w 266"/>
              <a:gd name="T43" fmla="*/ 43 h 331"/>
              <a:gd name="T44" fmla="*/ 67 w 266"/>
              <a:gd name="T45" fmla="*/ 59 h 331"/>
              <a:gd name="T46" fmla="*/ 67 w 266"/>
              <a:gd name="T47" fmla="*/ 60 h 331"/>
              <a:gd name="T48" fmla="*/ 67 w 266"/>
              <a:gd name="T49" fmla="*/ 60 h 331"/>
              <a:gd name="T50" fmla="*/ 95 w 266"/>
              <a:gd name="T51" fmla="*/ 92 h 331"/>
              <a:gd name="T52" fmla="*/ 101 w 266"/>
              <a:gd name="T53" fmla="*/ 132 h 331"/>
              <a:gd name="T54" fmla="*/ 101 w 266"/>
              <a:gd name="T55" fmla="*/ 140 h 331"/>
              <a:gd name="T56" fmla="*/ 100 w 266"/>
              <a:gd name="T57" fmla="*/ 140 h 331"/>
              <a:gd name="T58" fmla="*/ 83 w 266"/>
              <a:gd name="T59" fmla="*/ 198 h 331"/>
              <a:gd name="T60" fmla="*/ 88 w 266"/>
              <a:gd name="T61" fmla="*/ 234 h 331"/>
              <a:gd name="T62" fmla="*/ 89 w 266"/>
              <a:gd name="T63" fmla="*/ 268 h 331"/>
              <a:gd name="T64" fmla="*/ 92 w 266"/>
              <a:gd name="T65" fmla="*/ 268 h 331"/>
              <a:gd name="T66" fmla="*/ 92 w 266"/>
              <a:gd name="T67" fmla="*/ 266 h 331"/>
              <a:gd name="T68" fmla="*/ 105 w 266"/>
              <a:gd name="T69" fmla="*/ 142 h 331"/>
              <a:gd name="T70" fmla="*/ 104 w 266"/>
              <a:gd name="T71" fmla="*/ 129 h 331"/>
              <a:gd name="T72" fmla="*/ 98 w 266"/>
              <a:gd name="T73" fmla="*/ 96 h 331"/>
              <a:gd name="T74" fmla="*/ 144 w 266"/>
              <a:gd name="T75" fmla="*/ 157 h 331"/>
              <a:gd name="T76" fmla="*/ 158 w 266"/>
              <a:gd name="T77" fmla="*/ 179 h 331"/>
              <a:gd name="T78" fmla="*/ 168 w 266"/>
              <a:gd name="T79" fmla="*/ 252 h 331"/>
              <a:gd name="T80" fmla="*/ 190 w 266"/>
              <a:gd name="T81" fmla="*/ 289 h 331"/>
              <a:gd name="T82" fmla="*/ 210 w 266"/>
              <a:gd name="T83" fmla="*/ 329 h 331"/>
              <a:gd name="T84" fmla="*/ 213 w 266"/>
              <a:gd name="T85" fmla="*/ 328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6" h="331">
                <a:moveTo>
                  <a:pt x="213" y="328"/>
                </a:moveTo>
                <a:cubicBezTo>
                  <a:pt x="213" y="327"/>
                  <a:pt x="212" y="327"/>
                  <a:pt x="212" y="326"/>
                </a:cubicBezTo>
                <a:cubicBezTo>
                  <a:pt x="222" y="311"/>
                  <a:pt x="226" y="290"/>
                  <a:pt x="228" y="273"/>
                </a:cubicBezTo>
                <a:cubicBezTo>
                  <a:pt x="230" y="256"/>
                  <a:pt x="230" y="237"/>
                  <a:pt x="223" y="222"/>
                </a:cubicBezTo>
                <a:cubicBezTo>
                  <a:pt x="213" y="199"/>
                  <a:pt x="189" y="169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42" y="143"/>
                  <a:pt x="118" y="113"/>
                  <a:pt x="94" y="86"/>
                </a:cubicBezTo>
                <a:cubicBezTo>
                  <a:pt x="87" y="77"/>
                  <a:pt x="79" y="68"/>
                  <a:pt x="72" y="59"/>
                </a:cubicBezTo>
                <a:cubicBezTo>
                  <a:pt x="94" y="54"/>
                  <a:pt x="118" y="62"/>
                  <a:pt x="139" y="69"/>
                </a:cubicBezTo>
                <a:cubicBezTo>
                  <a:pt x="153" y="74"/>
                  <a:pt x="166" y="79"/>
                  <a:pt x="179" y="86"/>
                </a:cubicBezTo>
                <a:cubicBezTo>
                  <a:pt x="179" y="86"/>
                  <a:pt x="179" y="87"/>
                  <a:pt x="179" y="87"/>
                </a:cubicBezTo>
                <a:cubicBezTo>
                  <a:pt x="178" y="127"/>
                  <a:pt x="224" y="143"/>
                  <a:pt x="248" y="167"/>
                </a:cubicBezTo>
                <a:cubicBezTo>
                  <a:pt x="249" y="168"/>
                  <a:pt x="251" y="166"/>
                  <a:pt x="250" y="165"/>
                </a:cubicBezTo>
                <a:cubicBezTo>
                  <a:pt x="250" y="165"/>
                  <a:pt x="250" y="164"/>
                  <a:pt x="250" y="164"/>
                </a:cubicBezTo>
                <a:cubicBezTo>
                  <a:pt x="250" y="164"/>
                  <a:pt x="250" y="164"/>
                  <a:pt x="250" y="164"/>
                </a:cubicBezTo>
                <a:cubicBezTo>
                  <a:pt x="266" y="128"/>
                  <a:pt x="223" y="69"/>
                  <a:pt x="183" y="84"/>
                </a:cubicBezTo>
                <a:cubicBezTo>
                  <a:pt x="168" y="75"/>
                  <a:pt x="151" y="69"/>
                  <a:pt x="135" y="64"/>
                </a:cubicBezTo>
                <a:cubicBezTo>
                  <a:pt x="116" y="58"/>
                  <a:pt x="90" y="50"/>
                  <a:pt x="70" y="58"/>
                </a:cubicBezTo>
                <a:cubicBezTo>
                  <a:pt x="63" y="49"/>
                  <a:pt x="56" y="41"/>
                  <a:pt x="49" y="33"/>
                </a:cubicBezTo>
                <a:cubicBezTo>
                  <a:pt x="36" y="20"/>
                  <a:pt x="20" y="3"/>
                  <a:pt x="1" y="0"/>
                </a:cubicBezTo>
                <a:cubicBezTo>
                  <a:pt x="1" y="0"/>
                  <a:pt x="0" y="1"/>
                  <a:pt x="1" y="2"/>
                </a:cubicBezTo>
                <a:cubicBezTo>
                  <a:pt x="22" y="11"/>
                  <a:pt x="38" y="26"/>
                  <a:pt x="52" y="43"/>
                </a:cubicBezTo>
                <a:cubicBezTo>
                  <a:pt x="57" y="48"/>
                  <a:pt x="62" y="54"/>
                  <a:pt x="67" y="59"/>
                </a:cubicBezTo>
                <a:cubicBezTo>
                  <a:pt x="66" y="59"/>
                  <a:pt x="67" y="60"/>
                  <a:pt x="67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77" y="70"/>
                  <a:pt x="86" y="81"/>
                  <a:pt x="95" y="92"/>
                </a:cubicBezTo>
                <a:cubicBezTo>
                  <a:pt x="98" y="105"/>
                  <a:pt x="101" y="118"/>
                  <a:pt x="101" y="132"/>
                </a:cubicBezTo>
                <a:cubicBezTo>
                  <a:pt x="101" y="135"/>
                  <a:pt x="101" y="137"/>
                  <a:pt x="101" y="140"/>
                </a:cubicBezTo>
                <a:cubicBezTo>
                  <a:pt x="101" y="140"/>
                  <a:pt x="101" y="140"/>
                  <a:pt x="100" y="140"/>
                </a:cubicBezTo>
                <a:cubicBezTo>
                  <a:pt x="84" y="155"/>
                  <a:pt x="81" y="177"/>
                  <a:pt x="83" y="198"/>
                </a:cubicBezTo>
                <a:cubicBezTo>
                  <a:pt x="84" y="210"/>
                  <a:pt x="86" y="222"/>
                  <a:pt x="88" y="234"/>
                </a:cubicBezTo>
                <a:cubicBezTo>
                  <a:pt x="89" y="246"/>
                  <a:pt x="89" y="257"/>
                  <a:pt x="89" y="268"/>
                </a:cubicBezTo>
                <a:cubicBezTo>
                  <a:pt x="89" y="270"/>
                  <a:pt x="92" y="270"/>
                  <a:pt x="92" y="268"/>
                </a:cubicBezTo>
                <a:cubicBezTo>
                  <a:pt x="92" y="267"/>
                  <a:pt x="92" y="266"/>
                  <a:pt x="92" y="266"/>
                </a:cubicBezTo>
                <a:cubicBezTo>
                  <a:pt x="111" y="230"/>
                  <a:pt x="153" y="170"/>
                  <a:pt x="105" y="142"/>
                </a:cubicBezTo>
                <a:cubicBezTo>
                  <a:pt x="104" y="137"/>
                  <a:pt x="104" y="133"/>
                  <a:pt x="104" y="129"/>
                </a:cubicBezTo>
                <a:cubicBezTo>
                  <a:pt x="103" y="118"/>
                  <a:pt x="103" y="106"/>
                  <a:pt x="98" y="96"/>
                </a:cubicBezTo>
                <a:cubicBezTo>
                  <a:pt x="115" y="116"/>
                  <a:pt x="130" y="136"/>
                  <a:pt x="144" y="157"/>
                </a:cubicBezTo>
                <a:cubicBezTo>
                  <a:pt x="149" y="164"/>
                  <a:pt x="153" y="171"/>
                  <a:pt x="158" y="179"/>
                </a:cubicBezTo>
                <a:cubicBezTo>
                  <a:pt x="155" y="204"/>
                  <a:pt x="157" y="229"/>
                  <a:pt x="168" y="252"/>
                </a:cubicBezTo>
                <a:cubicBezTo>
                  <a:pt x="174" y="265"/>
                  <a:pt x="182" y="277"/>
                  <a:pt x="190" y="289"/>
                </a:cubicBezTo>
                <a:cubicBezTo>
                  <a:pt x="198" y="302"/>
                  <a:pt x="204" y="315"/>
                  <a:pt x="210" y="329"/>
                </a:cubicBezTo>
                <a:cubicBezTo>
                  <a:pt x="211" y="331"/>
                  <a:pt x="213" y="330"/>
                  <a:pt x="213" y="328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7" name="Freeform 54"/>
          <p:cNvSpPr>
            <a:spLocks/>
          </p:cNvSpPr>
          <p:nvPr/>
        </p:nvSpPr>
        <p:spPr bwMode="auto">
          <a:xfrm>
            <a:off x="6221413" y="699720"/>
            <a:ext cx="546100" cy="498475"/>
          </a:xfrm>
          <a:custGeom>
            <a:avLst/>
            <a:gdLst>
              <a:gd name="T0" fmla="*/ 145 w 199"/>
              <a:gd name="T1" fmla="*/ 150 h 181"/>
              <a:gd name="T2" fmla="*/ 169 w 199"/>
              <a:gd name="T3" fmla="*/ 142 h 181"/>
              <a:gd name="T4" fmla="*/ 176 w 199"/>
              <a:gd name="T5" fmla="*/ 118 h 181"/>
              <a:gd name="T6" fmla="*/ 184 w 199"/>
              <a:gd name="T7" fmla="*/ 88 h 181"/>
              <a:gd name="T8" fmla="*/ 130 w 199"/>
              <a:gd name="T9" fmla="*/ 107 h 181"/>
              <a:gd name="T10" fmla="*/ 128 w 199"/>
              <a:gd name="T11" fmla="*/ 107 h 181"/>
              <a:gd name="T12" fmla="*/ 128 w 199"/>
              <a:gd name="T13" fmla="*/ 108 h 181"/>
              <a:gd name="T14" fmla="*/ 90 w 199"/>
              <a:gd name="T15" fmla="*/ 87 h 181"/>
              <a:gd name="T16" fmla="*/ 54 w 199"/>
              <a:gd name="T17" fmla="*/ 57 h 181"/>
              <a:gd name="T18" fmla="*/ 25 w 199"/>
              <a:gd name="T19" fmla="*/ 22 h 181"/>
              <a:gd name="T20" fmla="*/ 2 w 199"/>
              <a:gd name="T21" fmla="*/ 0 h 181"/>
              <a:gd name="T22" fmla="*/ 1 w 199"/>
              <a:gd name="T23" fmla="*/ 1 h 181"/>
              <a:gd name="T24" fmla="*/ 59 w 199"/>
              <a:gd name="T25" fmla="*/ 68 h 181"/>
              <a:gd name="T26" fmla="*/ 126 w 199"/>
              <a:gd name="T27" fmla="*/ 111 h 181"/>
              <a:gd name="T28" fmla="*/ 115 w 199"/>
              <a:gd name="T29" fmla="*/ 133 h 181"/>
              <a:gd name="T30" fmla="*/ 111 w 199"/>
              <a:gd name="T31" fmla="*/ 159 h 181"/>
              <a:gd name="T32" fmla="*/ 145 w 199"/>
              <a:gd name="T33" fmla="*/ 15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181">
                <a:moveTo>
                  <a:pt x="145" y="150"/>
                </a:moveTo>
                <a:cubicBezTo>
                  <a:pt x="153" y="154"/>
                  <a:pt x="164" y="149"/>
                  <a:pt x="169" y="142"/>
                </a:cubicBezTo>
                <a:cubicBezTo>
                  <a:pt x="175" y="135"/>
                  <a:pt x="178" y="126"/>
                  <a:pt x="176" y="118"/>
                </a:cubicBezTo>
                <a:cubicBezTo>
                  <a:pt x="188" y="114"/>
                  <a:pt x="199" y="96"/>
                  <a:pt x="184" y="88"/>
                </a:cubicBezTo>
                <a:cubicBezTo>
                  <a:pt x="164" y="78"/>
                  <a:pt x="144" y="94"/>
                  <a:pt x="130" y="107"/>
                </a:cubicBezTo>
                <a:cubicBezTo>
                  <a:pt x="129" y="107"/>
                  <a:pt x="129" y="107"/>
                  <a:pt x="128" y="107"/>
                </a:cubicBezTo>
                <a:cubicBezTo>
                  <a:pt x="128" y="107"/>
                  <a:pt x="128" y="108"/>
                  <a:pt x="128" y="108"/>
                </a:cubicBezTo>
                <a:cubicBezTo>
                  <a:pt x="115" y="100"/>
                  <a:pt x="102" y="95"/>
                  <a:pt x="90" y="87"/>
                </a:cubicBezTo>
                <a:cubicBezTo>
                  <a:pt x="77" y="78"/>
                  <a:pt x="65" y="69"/>
                  <a:pt x="54" y="57"/>
                </a:cubicBezTo>
                <a:cubicBezTo>
                  <a:pt x="44" y="46"/>
                  <a:pt x="34" y="34"/>
                  <a:pt x="25" y="22"/>
                </a:cubicBezTo>
                <a:cubicBezTo>
                  <a:pt x="18" y="14"/>
                  <a:pt x="11" y="5"/>
                  <a:pt x="2" y="0"/>
                </a:cubicBezTo>
                <a:cubicBezTo>
                  <a:pt x="1" y="0"/>
                  <a:pt x="0" y="1"/>
                  <a:pt x="1" y="1"/>
                </a:cubicBezTo>
                <a:cubicBezTo>
                  <a:pt x="22" y="22"/>
                  <a:pt x="37" y="47"/>
                  <a:pt x="59" y="68"/>
                </a:cubicBezTo>
                <a:cubicBezTo>
                  <a:pt x="78" y="85"/>
                  <a:pt x="101" y="102"/>
                  <a:pt x="126" y="111"/>
                </a:cubicBezTo>
                <a:cubicBezTo>
                  <a:pt x="121" y="118"/>
                  <a:pt x="118" y="125"/>
                  <a:pt x="115" y="133"/>
                </a:cubicBezTo>
                <a:cubicBezTo>
                  <a:pt x="112" y="141"/>
                  <a:pt x="109" y="151"/>
                  <a:pt x="111" y="159"/>
                </a:cubicBezTo>
                <a:cubicBezTo>
                  <a:pt x="118" y="181"/>
                  <a:pt x="140" y="162"/>
                  <a:pt x="145" y="150"/>
                </a:cubicBezTo>
                <a:close/>
              </a:path>
            </a:pathLst>
          </a:custGeom>
          <a:solidFill>
            <a:srgbClr val="FF9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8" name="Freeform 55"/>
          <p:cNvSpPr>
            <a:spLocks/>
          </p:cNvSpPr>
          <p:nvPr/>
        </p:nvSpPr>
        <p:spPr bwMode="auto">
          <a:xfrm>
            <a:off x="6338888" y="666382"/>
            <a:ext cx="307975" cy="201613"/>
          </a:xfrm>
          <a:custGeom>
            <a:avLst/>
            <a:gdLst>
              <a:gd name="T0" fmla="*/ 110 w 112"/>
              <a:gd name="T1" fmla="*/ 6 h 73"/>
              <a:gd name="T2" fmla="*/ 46 w 112"/>
              <a:gd name="T3" fmla="*/ 15 h 73"/>
              <a:gd name="T4" fmla="*/ 1 w 112"/>
              <a:gd name="T5" fmla="*/ 61 h 73"/>
              <a:gd name="T6" fmla="*/ 1 w 112"/>
              <a:gd name="T7" fmla="*/ 61 h 73"/>
              <a:gd name="T8" fmla="*/ 1 w 112"/>
              <a:gd name="T9" fmla="*/ 63 h 73"/>
              <a:gd name="T10" fmla="*/ 1 w 112"/>
              <a:gd name="T11" fmla="*/ 64 h 73"/>
              <a:gd name="T12" fmla="*/ 2 w 112"/>
              <a:gd name="T13" fmla="*/ 64 h 73"/>
              <a:gd name="T14" fmla="*/ 2 w 112"/>
              <a:gd name="T15" fmla="*/ 64 h 73"/>
              <a:gd name="T16" fmla="*/ 66 w 112"/>
              <a:gd name="T17" fmla="*/ 56 h 73"/>
              <a:gd name="T18" fmla="*/ 109 w 112"/>
              <a:gd name="T19" fmla="*/ 9 h 73"/>
              <a:gd name="T20" fmla="*/ 110 w 112"/>
              <a:gd name="T21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73">
                <a:moveTo>
                  <a:pt x="110" y="6"/>
                </a:moveTo>
                <a:cubicBezTo>
                  <a:pt x="89" y="0"/>
                  <a:pt x="64" y="6"/>
                  <a:pt x="46" y="15"/>
                </a:cubicBezTo>
                <a:cubicBezTo>
                  <a:pt x="27" y="25"/>
                  <a:pt x="7" y="39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2"/>
                  <a:pt x="1" y="63"/>
                  <a:pt x="1" y="63"/>
                </a:cubicBez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2" y="64"/>
                  <a:pt x="2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20" y="73"/>
                  <a:pt x="49" y="65"/>
                  <a:pt x="66" y="56"/>
                </a:cubicBezTo>
                <a:cubicBezTo>
                  <a:pt x="84" y="47"/>
                  <a:pt x="104" y="30"/>
                  <a:pt x="109" y="9"/>
                </a:cubicBezTo>
                <a:cubicBezTo>
                  <a:pt x="111" y="9"/>
                  <a:pt x="112" y="7"/>
                  <a:pt x="110" y="6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9" name="Freeform 56"/>
          <p:cNvSpPr>
            <a:spLocks/>
          </p:cNvSpPr>
          <p:nvPr/>
        </p:nvSpPr>
        <p:spPr bwMode="auto">
          <a:xfrm>
            <a:off x="6297613" y="891807"/>
            <a:ext cx="142875" cy="341313"/>
          </a:xfrm>
          <a:custGeom>
            <a:avLst/>
            <a:gdLst>
              <a:gd name="T0" fmla="*/ 19 w 52"/>
              <a:gd name="T1" fmla="*/ 123 h 124"/>
              <a:gd name="T2" fmla="*/ 47 w 52"/>
              <a:gd name="T3" fmla="*/ 60 h 124"/>
              <a:gd name="T4" fmla="*/ 36 w 52"/>
              <a:gd name="T5" fmla="*/ 2 h 124"/>
              <a:gd name="T6" fmla="*/ 36 w 52"/>
              <a:gd name="T7" fmla="*/ 1 h 124"/>
              <a:gd name="T8" fmla="*/ 36 w 52"/>
              <a:gd name="T9" fmla="*/ 0 h 124"/>
              <a:gd name="T10" fmla="*/ 35 w 52"/>
              <a:gd name="T11" fmla="*/ 1 h 124"/>
              <a:gd name="T12" fmla="*/ 35 w 52"/>
              <a:gd name="T13" fmla="*/ 1 h 124"/>
              <a:gd name="T14" fmla="*/ 13 w 52"/>
              <a:gd name="T15" fmla="*/ 120 h 124"/>
              <a:gd name="T16" fmla="*/ 16 w 52"/>
              <a:gd name="T17" fmla="*/ 121 h 124"/>
              <a:gd name="T18" fmla="*/ 19 w 52"/>
              <a:gd name="T19" fmla="*/ 12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124">
                <a:moveTo>
                  <a:pt x="19" y="123"/>
                </a:moveTo>
                <a:cubicBezTo>
                  <a:pt x="35" y="106"/>
                  <a:pt x="44" y="82"/>
                  <a:pt x="47" y="60"/>
                </a:cubicBezTo>
                <a:cubicBezTo>
                  <a:pt x="50" y="42"/>
                  <a:pt x="52" y="14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1"/>
                  <a:pt x="36" y="0"/>
                  <a:pt x="36" y="0"/>
                </a:cubicBezTo>
                <a:cubicBezTo>
                  <a:pt x="35" y="0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0" y="30"/>
                  <a:pt x="0" y="81"/>
                  <a:pt x="13" y="120"/>
                </a:cubicBezTo>
                <a:cubicBezTo>
                  <a:pt x="14" y="121"/>
                  <a:pt x="15" y="122"/>
                  <a:pt x="16" y="121"/>
                </a:cubicBezTo>
                <a:cubicBezTo>
                  <a:pt x="16" y="123"/>
                  <a:pt x="18" y="124"/>
                  <a:pt x="19" y="123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8255000" y="752107"/>
            <a:ext cx="392113" cy="569913"/>
          </a:xfrm>
          <a:custGeom>
            <a:avLst/>
            <a:gdLst>
              <a:gd name="T0" fmla="*/ 47 w 143"/>
              <a:gd name="T1" fmla="*/ 202 h 207"/>
              <a:gd name="T2" fmla="*/ 68 w 143"/>
              <a:gd name="T3" fmla="*/ 192 h 207"/>
              <a:gd name="T4" fmla="*/ 61 w 143"/>
              <a:gd name="T5" fmla="*/ 176 h 207"/>
              <a:gd name="T6" fmla="*/ 60 w 143"/>
              <a:gd name="T7" fmla="*/ 175 h 207"/>
              <a:gd name="T8" fmla="*/ 58 w 143"/>
              <a:gd name="T9" fmla="*/ 174 h 207"/>
              <a:gd name="T10" fmla="*/ 71 w 143"/>
              <a:gd name="T11" fmla="*/ 131 h 207"/>
              <a:gd name="T12" fmla="*/ 99 w 143"/>
              <a:gd name="T13" fmla="*/ 181 h 207"/>
              <a:gd name="T14" fmla="*/ 94 w 143"/>
              <a:gd name="T15" fmla="*/ 198 h 207"/>
              <a:gd name="T16" fmla="*/ 107 w 143"/>
              <a:gd name="T17" fmla="*/ 203 h 207"/>
              <a:gd name="T18" fmla="*/ 114 w 143"/>
              <a:gd name="T19" fmla="*/ 189 h 207"/>
              <a:gd name="T20" fmla="*/ 104 w 143"/>
              <a:gd name="T21" fmla="*/ 181 h 207"/>
              <a:gd name="T22" fmla="*/ 88 w 143"/>
              <a:gd name="T23" fmla="*/ 153 h 207"/>
              <a:gd name="T24" fmla="*/ 112 w 143"/>
              <a:gd name="T25" fmla="*/ 162 h 207"/>
              <a:gd name="T26" fmla="*/ 121 w 143"/>
              <a:gd name="T27" fmla="*/ 172 h 207"/>
              <a:gd name="T28" fmla="*/ 135 w 143"/>
              <a:gd name="T29" fmla="*/ 168 h 207"/>
              <a:gd name="T30" fmla="*/ 128 w 143"/>
              <a:gd name="T31" fmla="*/ 152 h 207"/>
              <a:gd name="T32" fmla="*/ 112 w 143"/>
              <a:gd name="T33" fmla="*/ 157 h 207"/>
              <a:gd name="T34" fmla="*/ 112 w 143"/>
              <a:gd name="T35" fmla="*/ 157 h 207"/>
              <a:gd name="T36" fmla="*/ 86 w 143"/>
              <a:gd name="T37" fmla="*/ 150 h 207"/>
              <a:gd name="T38" fmla="*/ 62 w 143"/>
              <a:gd name="T39" fmla="*/ 97 h 207"/>
              <a:gd name="T40" fmla="*/ 117 w 143"/>
              <a:gd name="T41" fmla="*/ 119 h 207"/>
              <a:gd name="T42" fmla="*/ 129 w 143"/>
              <a:gd name="T43" fmla="*/ 130 h 207"/>
              <a:gd name="T44" fmla="*/ 143 w 143"/>
              <a:gd name="T45" fmla="*/ 118 h 207"/>
              <a:gd name="T46" fmla="*/ 131 w 143"/>
              <a:gd name="T47" fmla="*/ 102 h 207"/>
              <a:gd name="T48" fmla="*/ 119 w 143"/>
              <a:gd name="T49" fmla="*/ 111 h 207"/>
              <a:gd name="T50" fmla="*/ 117 w 143"/>
              <a:gd name="T51" fmla="*/ 113 h 207"/>
              <a:gd name="T52" fmla="*/ 117 w 143"/>
              <a:gd name="T53" fmla="*/ 115 h 207"/>
              <a:gd name="T54" fmla="*/ 61 w 143"/>
              <a:gd name="T55" fmla="*/ 93 h 207"/>
              <a:gd name="T56" fmla="*/ 47 w 143"/>
              <a:gd name="T57" fmla="*/ 33 h 207"/>
              <a:gd name="T58" fmla="*/ 109 w 143"/>
              <a:gd name="T59" fmla="*/ 60 h 207"/>
              <a:gd name="T60" fmla="*/ 124 w 143"/>
              <a:gd name="T61" fmla="*/ 70 h 207"/>
              <a:gd name="T62" fmla="*/ 135 w 143"/>
              <a:gd name="T63" fmla="*/ 58 h 207"/>
              <a:gd name="T64" fmla="*/ 120 w 143"/>
              <a:gd name="T65" fmla="*/ 44 h 207"/>
              <a:gd name="T66" fmla="*/ 109 w 143"/>
              <a:gd name="T67" fmla="*/ 55 h 207"/>
              <a:gd name="T68" fmla="*/ 47 w 143"/>
              <a:gd name="T69" fmla="*/ 30 h 207"/>
              <a:gd name="T70" fmla="*/ 41 w 143"/>
              <a:gd name="T71" fmla="*/ 1 h 207"/>
              <a:gd name="T72" fmla="*/ 40 w 143"/>
              <a:gd name="T73" fmla="*/ 1 h 207"/>
              <a:gd name="T74" fmla="*/ 47 w 143"/>
              <a:gd name="T75" fmla="*/ 61 h 207"/>
              <a:gd name="T76" fmla="*/ 37 w 143"/>
              <a:gd name="T77" fmla="*/ 91 h 207"/>
              <a:gd name="T78" fmla="*/ 23 w 143"/>
              <a:gd name="T79" fmla="*/ 111 h 207"/>
              <a:gd name="T80" fmla="*/ 17 w 143"/>
              <a:gd name="T81" fmla="*/ 110 h 207"/>
              <a:gd name="T82" fmla="*/ 15 w 143"/>
              <a:gd name="T83" fmla="*/ 110 h 207"/>
              <a:gd name="T84" fmla="*/ 5 w 143"/>
              <a:gd name="T85" fmla="*/ 128 h 207"/>
              <a:gd name="T86" fmla="*/ 27 w 143"/>
              <a:gd name="T87" fmla="*/ 140 h 207"/>
              <a:gd name="T88" fmla="*/ 35 w 143"/>
              <a:gd name="T89" fmla="*/ 119 h 207"/>
              <a:gd name="T90" fmla="*/ 28 w 143"/>
              <a:gd name="T91" fmla="*/ 113 h 207"/>
              <a:gd name="T92" fmla="*/ 49 w 143"/>
              <a:gd name="T93" fmla="*/ 68 h 207"/>
              <a:gd name="T94" fmla="*/ 69 w 143"/>
              <a:gd name="T95" fmla="*/ 126 h 207"/>
              <a:gd name="T96" fmla="*/ 68 w 143"/>
              <a:gd name="T97" fmla="*/ 126 h 207"/>
              <a:gd name="T98" fmla="*/ 53 w 143"/>
              <a:gd name="T99" fmla="*/ 174 h 207"/>
              <a:gd name="T100" fmla="*/ 41 w 143"/>
              <a:gd name="T101" fmla="*/ 184 h 207"/>
              <a:gd name="T102" fmla="*/ 47 w 143"/>
              <a:gd name="T103" fmla="*/ 20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3" h="207">
                <a:moveTo>
                  <a:pt x="47" y="202"/>
                </a:moveTo>
                <a:cubicBezTo>
                  <a:pt x="54" y="207"/>
                  <a:pt x="65" y="199"/>
                  <a:pt x="68" y="192"/>
                </a:cubicBezTo>
                <a:cubicBezTo>
                  <a:pt x="70" y="185"/>
                  <a:pt x="67" y="178"/>
                  <a:pt x="61" y="176"/>
                </a:cubicBezTo>
                <a:cubicBezTo>
                  <a:pt x="61" y="175"/>
                  <a:pt x="60" y="175"/>
                  <a:pt x="60" y="175"/>
                </a:cubicBezTo>
                <a:cubicBezTo>
                  <a:pt x="60" y="175"/>
                  <a:pt x="59" y="175"/>
                  <a:pt x="58" y="174"/>
                </a:cubicBezTo>
                <a:cubicBezTo>
                  <a:pt x="66" y="162"/>
                  <a:pt x="71" y="146"/>
                  <a:pt x="71" y="131"/>
                </a:cubicBezTo>
                <a:cubicBezTo>
                  <a:pt x="79" y="149"/>
                  <a:pt x="89" y="165"/>
                  <a:pt x="99" y="181"/>
                </a:cubicBezTo>
                <a:cubicBezTo>
                  <a:pt x="95" y="185"/>
                  <a:pt x="90" y="192"/>
                  <a:pt x="94" y="198"/>
                </a:cubicBezTo>
                <a:cubicBezTo>
                  <a:pt x="96" y="202"/>
                  <a:pt x="102" y="204"/>
                  <a:pt x="107" y="203"/>
                </a:cubicBezTo>
                <a:cubicBezTo>
                  <a:pt x="114" y="202"/>
                  <a:pt x="116" y="195"/>
                  <a:pt x="114" y="189"/>
                </a:cubicBezTo>
                <a:cubicBezTo>
                  <a:pt x="113" y="183"/>
                  <a:pt x="109" y="180"/>
                  <a:pt x="104" y="181"/>
                </a:cubicBezTo>
                <a:cubicBezTo>
                  <a:pt x="98" y="172"/>
                  <a:pt x="93" y="163"/>
                  <a:pt x="88" y="153"/>
                </a:cubicBezTo>
                <a:cubicBezTo>
                  <a:pt x="95" y="157"/>
                  <a:pt x="104" y="160"/>
                  <a:pt x="112" y="162"/>
                </a:cubicBezTo>
                <a:cubicBezTo>
                  <a:pt x="113" y="166"/>
                  <a:pt x="116" y="170"/>
                  <a:pt x="121" y="172"/>
                </a:cubicBezTo>
                <a:cubicBezTo>
                  <a:pt x="126" y="173"/>
                  <a:pt x="132" y="172"/>
                  <a:pt x="135" y="168"/>
                </a:cubicBezTo>
                <a:cubicBezTo>
                  <a:pt x="138" y="163"/>
                  <a:pt x="133" y="155"/>
                  <a:pt x="128" y="152"/>
                </a:cubicBezTo>
                <a:cubicBezTo>
                  <a:pt x="123" y="149"/>
                  <a:pt x="115" y="151"/>
                  <a:pt x="112" y="157"/>
                </a:cubicBezTo>
                <a:cubicBezTo>
                  <a:pt x="112" y="157"/>
                  <a:pt x="112" y="157"/>
                  <a:pt x="112" y="157"/>
                </a:cubicBezTo>
                <a:cubicBezTo>
                  <a:pt x="103" y="156"/>
                  <a:pt x="95" y="153"/>
                  <a:pt x="86" y="150"/>
                </a:cubicBezTo>
                <a:cubicBezTo>
                  <a:pt x="77" y="133"/>
                  <a:pt x="68" y="116"/>
                  <a:pt x="62" y="97"/>
                </a:cubicBezTo>
                <a:cubicBezTo>
                  <a:pt x="76" y="111"/>
                  <a:pt x="98" y="117"/>
                  <a:pt x="117" y="119"/>
                </a:cubicBezTo>
                <a:cubicBezTo>
                  <a:pt x="119" y="125"/>
                  <a:pt x="122" y="129"/>
                  <a:pt x="129" y="130"/>
                </a:cubicBezTo>
                <a:cubicBezTo>
                  <a:pt x="135" y="130"/>
                  <a:pt x="142" y="125"/>
                  <a:pt x="143" y="118"/>
                </a:cubicBezTo>
                <a:cubicBezTo>
                  <a:pt x="143" y="111"/>
                  <a:pt x="139" y="101"/>
                  <a:pt x="131" y="102"/>
                </a:cubicBezTo>
                <a:cubicBezTo>
                  <a:pt x="126" y="103"/>
                  <a:pt x="121" y="106"/>
                  <a:pt x="119" y="111"/>
                </a:cubicBezTo>
                <a:cubicBezTo>
                  <a:pt x="118" y="111"/>
                  <a:pt x="117" y="112"/>
                  <a:pt x="117" y="113"/>
                </a:cubicBezTo>
                <a:cubicBezTo>
                  <a:pt x="117" y="113"/>
                  <a:pt x="117" y="114"/>
                  <a:pt x="117" y="115"/>
                </a:cubicBezTo>
                <a:cubicBezTo>
                  <a:pt x="96" y="111"/>
                  <a:pt x="77" y="108"/>
                  <a:pt x="61" y="93"/>
                </a:cubicBezTo>
                <a:cubicBezTo>
                  <a:pt x="55" y="73"/>
                  <a:pt x="51" y="53"/>
                  <a:pt x="47" y="33"/>
                </a:cubicBezTo>
                <a:cubicBezTo>
                  <a:pt x="62" y="48"/>
                  <a:pt x="87" y="57"/>
                  <a:pt x="109" y="60"/>
                </a:cubicBezTo>
                <a:cubicBezTo>
                  <a:pt x="110" y="67"/>
                  <a:pt x="118" y="72"/>
                  <a:pt x="124" y="70"/>
                </a:cubicBezTo>
                <a:cubicBezTo>
                  <a:pt x="130" y="69"/>
                  <a:pt x="134" y="64"/>
                  <a:pt x="135" y="58"/>
                </a:cubicBezTo>
                <a:cubicBezTo>
                  <a:pt x="135" y="50"/>
                  <a:pt x="127" y="44"/>
                  <a:pt x="120" y="44"/>
                </a:cubicBezTo>
                <a:cubicBezTo>
                  <a:pt x="113" y="45"/>
                  <a:pt x="109" y="50"/>
                  <a:pt x="109" y="55"/>
                </a:cubicBezTo>
                <a:cubicBezTo>
                  <a:pt x="87" y="49"/>
                  <a:pt x="65" y="45"/>
                  <a:pt x="47" y="30"/>
                </a:cubicBezTo>
                <a:cubicBezTo>
                  <a:pt x="45" y="20"/>
                  <a:pt x="43" y="10"/>
                  <a:pt x="41" y="1"/>
                </a:cubicBezTo>
                <a:cubicBezTo>
                  <a:pt x="41" y="0"/>
                  <a:pt x="40" y="0"/>
                  <a:pt x="40" y="1"/>
                </a:cubicBezTo>
                <a:cubicBezTo>
                  <a:pt x="41" y="21"/>
                  <a:pt x="43" y="41"/>
                  <a:pt x="47" y="61"/>
                </a:cubicBezTo>
                <a:cubicBezTo>
                  <a:pt x="45" y="71"/>
                  <a:pt x="43" y="81"/>
                  <a:pt x="37" y="91"/>
                </a:cubicBezTo>
                <a:cubicBezTo>
                  <a:pt x="33" y="98"/>
                  <a:pt x="28" y="104"/>
                  <a:pt x="23" y="111"/>
                </a:cubicBezTo>
                <a:cubicBezTo>
                  <a:pt x="21" y="110"/>
                  <a:pt x="19" y="110"/>
                  <a:pt x="17" y="110"/>
                </a:cubicBezTo>
                <a:cubicBezTo>
                  <a:pt x="17" y="110"/>
                  <a:pt x="16" y="109"/>
                  <a:pt x="15" y="110"/>
                </a:cubicBezTo>
                <a:cubicBezTo>
                  <a:pt x="6" y="111"/>
                  <a:pt x="0" y="120"/>
                  <a:pt x="5" y="128"/>
                </a:cubicBezTo>
                <a:cubicBezTo>
                  <a:pt x="9" y="135"/>
                  <a:pt x="19" y="142"/>
                  <a:pt x="27" y="140"/>
                </a:cubicBezTo>
                <a:cubicBezTo>
                  <a:pt x="36" y="138"/>
                  <a:pt x="42" y="126"/>
                  <a:pt x="35" y="119"/>
                </a:cubicBezTo>
                <a:cubicBezTo>
                  <a:pt x="34" y="116"/>
                  <a:pt x="31" y="114"/>
                  <a:pt x="28" y="113"/>
                </a:cubicBezTo>
                <a:cubicBezTo>
                  <a:pt x="38" y="101"/>
                  <a:pt x="47" y="84"/>
                  <a:pt x="49" y="68"/>
                </a:cubicBezTo>
                <a:cubicBezTo>
                  <a:pt x="54" y="88"/>
                  <a:pt x="60" y="107"/>
                  <a:pt x="69" y="126"/>
                </a:cubicBezTo>
                <a:cubicBezTo>
                  <a:pt x="69" y="126"/>
                  <a:pt x="68" y="126"/>
                  <a:pt x="68" y="126"/>
                </a:cubicBezTo>
                <a:cubicBezTo>
                  <a:pt x="67" y="144"/>
                  <a:pt x="60" y="158"/>
                  <a:pt x="53" y="174"/>
                </a:cubicBezTo>
                <a:cubicBezTo>
                  <a:pt x="47" y="174"/>
                  <a:pt x="43" y="178"/>
                  <a:pt x="41" y="184"/>
                </a:cubicBezTo>
                <a:cubicBezTo>
                  <a:pt x="39" y="190"/>
                  <a:pt x="41" y="199"/>
                  <a:pt x="47" y="202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7910513" y="12332"/>
            <a:ext cx="230188" cy="236538"/>
          </a:xfrm>
          <a:custGeom>
            <a:avLst/>
            <a:gdLst>
              <a:gd name="T0" fmla="*/ 73 w 84"/>
              <a:gd name="T1" fmla="*/ 69 h 86"/>
              <a:gd name="T2" fmla="*/ 63 w 84"/>
              <a:gd name="T3" fmla="*/ 53 h 86"/>
              <a:gd name="T4" fmla="*/ 50 w 84"/>
              <a:gd name="T5" fmla="*/ 16 h 86"/>
              <a:gd name="T6" fmla="*/ 41 w 84"/>
              <a:gd name="T7" fmla="*/ 1 h 86"/>
              <a:gd name="T8" fmla="*/ 27 w 84"/>
              <a:gd name="T9" fmla="*/ 9 h 86"/>
              <a:gd name="T10" fmla="*/ 0 w 84"/>
              <a:gd name="T11" fmla="*/ 52 h 86"/>
              <a:gd name="T12" fmla="*/ 0 w 84"/>
              <a:gd name="T13" fmla="*/ 53 h 86"/>
              <a:gd name="T14" fmla="*/ 0 w 84"/>
              <a:gd name="T15" fmla="*/ 53 h 86"/>
              <a:gd name="T16" fmla="*/ 0 w 84"/>
              <a:gd name="T17" fmla="*/ 55 h 86"/>
              <a:gd name="T18" fmla="*/ 1 w 84"/>
              <a:gd name="T19" fmla="*/ 55 h 86"/>
              <a:gd name="T20" fmla="*/ 2 w 84"/>
              <a:gd name="T21" fmla="*/ 55 h 86"/>
              <a:gd name="T22" fmla="*/ 3 w 84"/>
              <a:gd name="T23" fmla="*/ 56 h 86"/>
              <a:gd name="T24" fmla="*/ 3 w 84"/>
              <a:gd name="T25" fmla="*/ 56 h 86"/>
              <a:gd name="T26" fmla="*/ 61 w 84"/>
              <a:gd name="T27" fmla="*/ 80 h 86"/>
              <a:gd name="T28" fmla="*/ 73 w 84"/>
              <a:gd name="T29" fmla="*/ 6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86">
                <a:moveTo>
                  <a:pt x="73" y="69"/>
                </a:moveTo>
                <a:cubicBezTo>
                  <a:pt x="74" y="61"/>
                  <a:pt x="69" y="57"/>
                  <a:pt x="63" y="53"/>
                </a:cubicBezTo>
                <a:cubicBezTo>
                  <a:pt x="84" y="42"/>
                  <a:pt x="69" y="11"/>
                  <a:pt x="50" y="16"/>
                </a:cubicBezTo>
                <a:cubicBezTo>
                  <a:pt x="49" y="10"/>
                  <a:pt x="47" y="3"/>
                  <a:pt x="41" y="1"/>
                </a:cubicBezTo>
                <a:cubicBezTo>
                  <a:pt x="35" y="0"/>
                  <a:pt x="30" y="5"/>
                  <a:pt x="27" y="9"/>
                </a:cubicBezTo>
                <a:cubicBezTo>
                  <a:pt x="15" y="22"/>
                  <a:pt x="8" y="37"/>
                  <a:pt x="0" y="52"/>
                </a:cubicBezTo>
                <a:cubicBezTo>
                  <a:pt x="0" y="52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4"/>
                  <a:pt x="0" y="54"/>
                  <a:pt x="0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2" y="56"/>
                  <a:pt x="2" y="55"/>
                  <a:pt x="2" y="55"/>
                </a:cubicBezTo>
                <a:cubicBezTo>
                  <a:pt x="2" y="55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cubicBezTo>
                  <a:pt x="20" y="68"/>
                  <a:pt x="39" y="86"/>
                  <a:pt x="61" y="80"/>
                </a:cubicBezTo>
                <a:cubicBezTo>
                  <a:pt x="66" y="79"/>
                  <a:pt x="72" y="74"/>
                  <a:pt x="73" y="69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2" name="Freeform 59"/>
          <p:cNvSpPr>
            <a:spLocks/>
          </p:cNvSpPr>
          <p:nvPr/>
        </p:nvSpPr>
        <p:spPr bwMode="auto">
          <a:xfrm>
            <a:off x="7462838" y="94882"/>
            <a:ext cx="527050" cy="279400"/>
          </a:xfrm>
          <a:custGeom>
            <a:avLst/>
            <a:gdLst>
              <a:gd name="T0" fmla="*/ 175 w 192"/>
              <a:gd name="T1" fmla="*/ 1 h 102"/>
              <a:gd name="T2" fmla="*/ 170 w 192"/>
              <a:gd name="T3" fmla="*/ 9 h 102"/>
              <a:gd name="T4" fmla="*/ 164 w 192"/>
              <a:gd name="T5" fmla="*/ 21 h 102"/>
              <a:gd name="T6" fmla="*/ 164 w 192"/>
              <a:gd name="T7" fmla="*/ 21 h 102"/>
              <a:gd name="T8" fmla="*/ 75 w 192"/>
              <a:gd name="T9" fmla="*/ 42 h 102"/>
              <a:gd name="T10" fmla="*/ 26 w 192"/>
              <a:gd name="T11" fmla="*/ 67 h 102"/>
              <a:gd name="T12" fmla="*/ 0 w 192"/>
              <a:gd name="T13" fmla="*/ 101 h 102"/>
              <a:gd name="T14" fmla="*/ 1 w 192"/>
              <a:gd name="T15" fmla="*/ 102 h 102"/>
              <a:gd name="T16" fmla="*/ 32 w 192"/>
              <a:gd name="T17" fmla="*/ 68 h 102"/>
              <a:gd name="T18" fmla="*/ 82 w 192"/>
              <a:gd name="T19" fmla="*/ 44 h 102"/>
              <a:gd name="T20" fmla="*/ 165 w 192"/>
              <a:gd name="T21" fmla="*/ 26 h 102"/>
              <a:gd name="T22" fmla="*/ 182 w 192"/>
              <a:gd name="T23" fmla="*/ 38 h 102"/>
              <a:gd name="T24" fmla="*/ 185 w 192"/>
              <a:gd name="T25" fmla="*/ 38 h 102"/>
              <a:gd name="T26" fmla="*/ 191 w 192"/>
              <a:gd name="T27" fmla="*/ 16 h 102"/>
              <a:gd name="T28" fmla="*/ 178 w 192"/>
              <a:gd name="T29" fmla="*/ 2 h 102"/>
              <a:gd name="T30" fmla="*/ 175 w 192"/>
              <a:gd name="T31" fmla="*/ 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2" h="102">
                <a:moveTo>
                  <a:pt x="175" y="1"/>
                </a:moveTo>
                <a:cubicBezTo>
                  <a:pt x="173" y="4"/>
                  <a:pt x="171" y="7"/>
                  <a:pt x="170" y="9"/>
                </a:cubicBezTo>
                <a:cubicBezTo>
                  <a:pt x="168" y="13"/>
                  <a:pt x="166" y="17"/>
                  <a:pt x="164" y="21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34" y="23"/>
                  <a:pt x="103" y="32"/>
                  <a:pt x="75" y="42"/>
                </a:cubicBezTo>
                <a:cubicBezTo>
                  <a:pt x="58" y="48"/>
                  <a:pt x="41" y="56"/>
                  <a:pt x="26" y="67"/>
                </a:cubicBezTo>
                <a:cubicBezTo>
                  <a:pt x="15" y="75"/>
                  <a:pt x="2" y="87"/>
                  <a:pt x="0" y="101"/>
                </a:cubicBezTo>
                <a:cubicBezTo>
                  <a:pt x="0" y="102"/>
                  <a:pt x="0" y="102"/>
                  <a:pt x="1" y="102"/>
                </a:cubicBezTo>
                <a:cubicBezTo>
                  <a:pt x="10" y="88"/>
                  <a:pt x="18" y="77"/>
                  <a:pt x="32" y="68"/>
                </a:cubicBezTo>
                <a:cubicBezTo>
                  <a:pt x="47" y="57"/>
                  <a:pt x="64" y="50"/>
                  <a:pt x="82" y="44"/>
                </a:cubicBezTo>
                <a:cubicBezTo>
                  <a:pt x="109" y="35"/>
                  <a:pt x="137" y="31"/>
                  <a:pt x="165" y="26"/>
                </a:cubicBezTo>
                <a:cubicBezTo>
                  <a:pt x="170" y="31"/>
                  <a:pt x="176" y="34"/>
                  <a:pt x="182" y="38"/>
                </a:cubicBezTo>
                <a:cubicBezTo>
                  <a:pt x="183" y="39"/>
                  <a:pt x="184" y="39"/>
                  <a:pt x="185" y="38"/>
                </a:cubicBezTo>
                <a:cubicBezTo>
                  <a:pt x="190" y="32"/>
                  <a:pt x="192" y="24"/>
                  <a:pt x="191" y="16"/>
                </a:cubicBezTo>
                <a:cubicBezTo>
                  <a:pt x="189" y="10"/>
                  <a:pt x="184" y="3"/>
                  <a:pt x="178" y="2"/>
                </a:cubicBezTo>
                <a:cubicBezTo>
                  <a:pt x="178" y="1"/>
                  <a:pt x="176" y="0"/>
                  <a:pt x="175" y="1"/>
                </a:cubicBezTo>
                <a:close/>
              </a:path>
            </a:pathLst>
          </a:custGeom>
          <a:solidFill>
            <a:srgbClr val="7F7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3" name="Freeform 60"/>
          <p:cNvSpPr>
            <a:spLocks/>
          </p:cNvSpPr>
          <p:nvPr/>
        </p:nvSpPr>
        <p:spPr bwMode="auto">
          <a:xfrm>
            <a:off x="6999288" y="-47993"/>
            <a:ext cx="417513" cy="444500"/>
          </a:xfrm>
          <a:custGeom>
            <a:avLst/>
            <a:gdLst>
              <a:gd name="T0" fmla="*/ 151 w 152"/>
              <a:gd name="T1" fmla="*/ 45 h 162"/>
              <a:gd name="T2" fmla="*/ 133 w 152"/>
              <a:gd name="T3" fmla="*/ 37 h 162"/>
              <a:gd name="T4" fmla="*/ 126 w 152"/>
              <a:gd name="T5" fmla="*/ 51 h 162"/>
              <a:gd name="T6" fmla="*/ 126 w 152"/>
              <a:gd name="T7" fmla="*/ 51 h 162"/>
              <a:gd name="T8" fmla="*/ 126 w 152"/>
              <a:gd name="T9" fmla="*/ 53 h 162"/>
              <a:gd name="T10" fmla="*/ 90 w 152"/>
              <a:gd name="T11" fmla="*/ 69 h 162"/>
              <a:gd name="T12" fmla="*/ 108 w 152"/>
              <a:gd name="T13" fmla="*/ 22 h 162"/>
              <a:gd name="T14" fmla="*/ 122 w 152"/>
              <a:gd name="T15" fmla="*/ 17 h 162"/>
              <a:gd name="T16" fmla="*/ 119 w 152"/>
              <a:gd name="T17" fmla="*/ 5 h 162"/>
              <a:gd name="T18" fmla="*/ 105 w 152"/>
              <a:gd name="T19" fmla="*/ 8 h 162"/>
              <a:gd name="T20" fmla="*/ 105 w 152"/>
              <a:gd name="T21" fmla="*/ 19 h 162"/>
              <a:gd name="T22" fmla="*/ 96 w 152"/>
              <a:gd name="T23" fmla="*/ 45 h 162"/>
              <a:gd name="T24" fmla="*/ 88 w 152"/>
              <a:gd name="T25" fmla="*/ 24 h 162"/>
              <a:gd name="T26" fmla="*/ 90 w 152"/>
              <a:gd name="T27" fmla="*/ 13 h 162"/>
              <a:gd name="T28" fmla="*/ 79 w 152"/>
              <a:gd name="T29" fmla="*/ 6 h 162"/>
              <a:gd name="T30" fmla="*/ 73 w 152"/>
              <a:gd name="T31" fmla="*/ 18 h 162"/>
              <a:gd name="T32" fmla="*/ 85 w 152"/>
              <a:gd name="T33" fmla="*/ 27 h 162"/>
              <a:gd name="T34" fmla="*/ 85 w 152"/>
              <a:gd name="T35" fmla="*/ 27 h 162"/>
              <a:gd name="T36" fmla="*/ 95 w 152"/>
              <a:gd name="T37" fmla="*/ 48 h 162"/>
              <a:gd name="T38" fmla="*/ 73 w 152"/>
              <a:gd name="T39" fmla="*/ 93 h 162"/>
              <a:gd name="T40" fmla="*/ 57 w 152"/>
              <a:gd name="T41" fmla="*/ 44 h 162"/>
              <a:gd name="T42" fmla="*/ 57 w 152"/>
              <a:gd name="T43" fmla="*/ 31 h 162"/>
              <a:gd name="T44" fmla="*/ 42 w 152"/>
              <a:gd name="T45" fmla="*/ 28 h 162"/>
              <a:gd name="T46" fmla="*/ 38 w 152"/>
              <a:gd name="T47" fmla="*/ 45 h 162"/>
              <a:gd name="T48" fmla="*/ 50 w 152"/>
              <a:gd name="T49" fmla="*/ 48 h 162"/>
              <a:gd name="T50" fmla="*/ 53 w 152"/>
              <a:gd name="T51" fmla="*/ 48 h 162"/>
              <a:gd name="T52" fmla="*/ 54 w 152"/>
              <a:gd name="T53" fmla="*/ 47 h 162"/>
              <a:gd name="T54" fmla="*/ 71 w 152"/>
              <a:gd name="T55" fmla="*/ 97 h 162"/>
              <a:gd name="T56" fmla="*/ 38 w 152"/>
              <a:gd name="T57" fmla="*/ 139 h 162"/>
              <a:gd name="T58" fmla="*/ 22 w 152"/>
              <a:gd name="T59" fmla="*/ 83 h 162"/>
              <a:gd name="T60" fmla="*/ 20 w 152"/>
              <a:gd name="T61" fmla="*/ 67 h 162"/>
              <a:gd name="T62" fmla="*/ 6 w 152"/>
              <a:gd name="T63" fmla="*/ 67 h 162"/>
              <a:gd name="T64" fmla="*/ 6 w 152"/>
              <a:gd name="T65" fmla="*/ 84 h 162"/>
              <a:gd name="T66" fmla="*/ 19 w 152"/>
              <a:gd name="T67" fmla="*/ 86 h 162"/>
              <a:gd name="T68" fmla="*/ 36 w 152"/>
              <a:gd name="T69" fmla="*/ 141 h 162"/>
              <a:gd name="T70" fmla="*/ 20 w 152"/>
              <a:gd name="T71" fmla="*/ 161 h 162"/>
              <a:gd name="T72" fmla="*/ 20 w 152"/>
              <a:gd name="T73" fmla="*/ 162 h 162"/>
              <a:gd name="T74" fmla="*/ 56 w 152"/>
              <a:gd name="T75" fmla="*/ 124 h 162"/>
              <a:gd name="T76" fmla="*/ 82 w 152"/>
              <a:gd name="T77" fmla="*/ 114 h 162"/>
              <a:gd name="T78" fmla="*/ 103 w 152"/>
              <a:gd name="T79" fmla="*/ 112 h 162"/>
              <a:gd name="T80" fmla="*/ 107 w 152"/>
              <a:gd name="T81" fmla="*/ 116 h 162"/>
              <a:gd name="T82" fmla="*/ 107 w 152"/>
              <a:gd name="T83" fmla="*/ 118 h 162"/>
              <a:gd name="T84" fmla="*/ 125 w 152"/>
              <a:gd name="T85" fmla="*/ 114 h 162"/>
              <a:gd name="T86" fmla="*/ 121 w 152"/>
              <a:gd name="T87" fmla="*/ 93 h 162"/>
              <a:gd name="T88" fmla="*/ 102 w 152"/>
              <a:gd name="T89" fmla="*/ 99 h 162"/>
              <a:gd name="T90" fmla="*/ 102 w 152"/>
              <a:gd name="T91" fmla="*/ 108 h 162"/>
              <a:gd name="T92" fmla="*/ 61 w 152"/>
              <a:gd name="T93" fmla="*/ 118 h 162"/>
              <a:gd name="T94" fmla="*/ 88 w 152"/>
              <a:gd name="T95" fmla="*/ 73 h 162"/>
              <a:gd name="T96" fmla="*/ 88 w 152"/>
              <a:gd name="T97" fmla="*/ 73 h 162"/>
              <a:gd name="T98" fmla="*/ 129 w 152"/>
              <a:gd name="T99" fmla="*/ 57 h 162"/>
              <a:gd name="T100" fmla="*/ 142 w 152"/>
              <a:gd name="T101" fmla="*/ 60 h 162"/>
              <a:gd name="T102" fmla="*/ 151 w 152"/>
              <a:gd name="T103" fmla="*/ 4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2" h="162">
                <a:moveTo>
                  <a:pt x="151" y="45"/>
                </a:moveTo>
                <a:cubicBezTo>
                  <a:pt x="150" y="38"/>
                  <a:pt x="139" y="35"/>
                  <a:pt x="133" y="37"/>
                </a:cubicBezTo>
                <a:cubicBezTo>
                  <a:pt x="127" y="39"/>
                  <a:pt x="124" y="45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6" y="52"/>
                  <a:pt x="126" y="53"/>
                  <a:pt x="126" y="53"/>
                </a:cubicBezTo>
                <a:cubicBezTo>
                  <a:pt x="114" y="55"/>
                  <a:pt x="100" y="60"/>
                  <a:pt x="90" y="69"/>
                </a:cubicBezTo>
                <a:cubicBezTo>
                  <a:pt x="98" y="53"/>
                  <a:pt x="104" y="38"/>
                  <a:pt x="108" y="22"/>
                </a:cubicBezTo>
                <a:cubicBezTo>
                  <a:pt x="113" y="23"/>
                  <a:pt x="120" y="22"/>
                  <a:pt x="122" y="17"/>
                </a:cubicBezTo>
                <a:cubicBezTo>
                  <a:pt x="123" y="12"/>
                  <a:pt x="122" y="7"/>
                  <a:pt x="119" y="5"/>
                </a:cubicBezTo>
                <a:cubicBezTo>
                  <a:pt x="114" y="0"/>
                  <a:pt x="108" y="3"/>
                  <a:pt x="105" y="8"/>
                </a:cubicBezTo>
                <a:cubicBezTo>
                  <a:pt x="102" y="12"/>
                  <a:pt x="102" y="16"/>
                  <a:pt x="105" y="19"/>
                </a:cubicBezTo>
                <a:cubicBezTo>
                  <a:pt x="102" y="28"/>
                  <a:pt x="99" y="36"/>
                  <a:pt x="96" y="45"/>
                </a:cubicBezTo>
                <a:cubicBezTo>
                  <a:pt x="94" y="38"/>
                  <a:pt x="92" y="31"/>
                  <a:pt x="88" y="24"/>
                </a:cubicBezTo>
                <a:cubicBezTo>
                  <a:pt x="91" y="21"/>
                  <a:pt x="91" y="16"/>
                  <a:pt x="90" y="13"/>
                </a:cubicBezTo>
                <a:cubicBezTo>
                  <a:pt x="88" y="9"/>
                  <a:pt x="84" y="5"/>
                  <a:pt x="79" y="6"/>
                </a:cubicBezTo>
                <a:cubicBezTo>
                  <a:pt x="74" y="6"/>
                  <a:pt x="72" y="14"/>
                  <a:pt x="73" y="18"/>
                </a:cubicBezTo>
                <a:cubicBezTo>
                  <a:pt x="73" y="24"/>
                  <a:pt x="79" y="28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9" y="34"/>
                  <a:pt x="92" y="40"/>
                  <a:pt x="95" y="48"/>
                </a:cubicBezTo>
                <a:cubicBezTo>
                  <a:pt x="89" y="64"/>
                  <a:pt x="82" y="79"/>
                  <a:pt x="73" y="93"/>
                </a:cubicBezTo>
                <a:cubicBezTo>
                  <a:pt x="74" y="76"/>
                  <a:pt x="66" y="59"/>
                  <a:pt x="57" y="44"/>
                </a:cubicBezTo>
                <a:cubicBezTo>
                  <a:pt x="60" y="40"/>
                  <a:pt x="61" y="35"/>
                  <a:pt x="57" y="31"/>
                </a:cubicBezTo>
                <a:cubicBezTo>
                  <a:pt x="54" y="26"/>
                  <a:pt x="47" y="24"/>
                  <a:pt x="42" y="28"/>
                </a:cubicBezTo>
                <a:cubicBezTo>
                  <a:pt x="37" y="31"/>
                  <a:pt x="33" y="40"/>
                  <a:pt x="38" y="45"/>
                </a:cubicBezTo>
                <a:cubicBezTo>
                  <a:pt x="41" y="47"/>
                  <a:pt x="46" y="49"/>
                  <a:pt x="50" y="48"/>
                </a:cubicBezTo>
                <a:cubicBezTo>
                  <a:pt x="51" y="49"/>
                  <a:pt x="52" y="49"/>
                  <a:pt x="53" y="48"/>
                </a:cubicBezTo>
                <a:cubicBezTo>
                  <a:pt x="53" y="48"/>
                  <a:pt x="54" y="48"/>
                  <a:pt x="54" y="47"/>
                </a:cubicBezTo>
                <a:cubicBezTo>
                  <a:pt x="63" y="63"/>
                  <a:pt x="71" y="77"/>
                  <a:pt x="71" y="97"/>
                </a:cubicBezTo>
                <a:cubicBezTo>
                  <a:pt x="61" y="112"/>
                  <a:pt x="50" y="125"/>
                  <a:pt x="38" y="139"/>
                </a:cubicBezTo>
                <a:cubicBezTo>
                  <a:pt x="40" y="121"/>
                  <a:pt x="32" y="99"/>
                  <a:pt x="22" y="83"/>
                </a:cubicBezTo>
                <a:cubicBezTo>
                  <a:pt x="26" y="78"/>
                  <a:pt x="25" y="70"/>
                  <a:pt x="20" y="67"/>
                </a:cubicBezTo>
                <a:cubicBezTo>
                  <a:pt x="16" y="64"/>
                  <a:pt x="10" y="64"/>
                  <a:pt x="6" y="67"/>
                </a:cubicBezTo>
                <a:cubicBezTo>
                  <a:pt x="0" y="71"/>
                  <a:pt x="1" y="80"/>
                  <a:pt x="6" y="84"/>
                </a:cubicBezTo>
                <a:cubicBezTo>
                  <a:pt x="9" y="88"/>
                  <a:pt x="15" y="89"/>
                  <a:pt x="19" y="86"/>
                </a:cubicBezTo>
                <a:cubicBezTo>
                  <a:pt x="27" y="104"/>
                  <a:pt x="36" y="120"/>
                  <a:pt x="36" y="141"/>
                </a:cubicBezTo>
                <a:cubicBezTo>
                  <a:pt x="31" y="147"/>
                  <a:pt x="25" y="154"/>
                  <a:pt x="20" y="161"/>
                </a:cubicBezTo>
                <a:cubicBezTo>
                  <a:pt x="19" y="161"/>
                  <a:pt x="20" y="162"/>
                  <a:pt x="20" y="162"/>
                </a:cubicBezTo>
                <a:cubicBezTo>
                  <a:pt x="34" y="150"/>
                  <a:pt x="46" y="138"/>
                  <a:pt x="56" y="124"/>
                </a:cubicBezTo>
                <a:cubicBezTo>
                  <a:pt x="65" y="119"/>
                  <a:pt x="73" y="115"/>
                  <a:pt x="82" y="114"/>
                </a:cubicBezTo>
                <a:cubicBezTo>
                  <a:pt x="89" y="113"/>
                  <a:pt x="96" y="113"/>
                  <a:pt x="103" y="112"/>
                </a:cubicBezTo>
                <a:cubicBezTo>
                  <a:pt x="104" y="113"/>
                  <a:pt x="105" y="115"/>
                  <a:pt x="107" y="116"/>
                </a:cubicBezTo>
                <a:cubicBezTo>
                  <a:pt x="106" y="117"/>
                  <a:pt x="106" y="117"/>
                  <a:pt x="107" y="118"/>
                </a:cubicBezTo>
                <a:cubicBezTo>
                  <a:pt x="113" y="123"/>
                  <a:pt x="122" y="122"/>
                  <a:pt x="125" y="114"/>
                </a:cubicBezTo>
                <a:cubicBezTo>
                  <a:pt x="127" y="108"/>
                  <a:pt x="126" y="98"/>
                  <a:pt x="121" y="93"/>
                </a:cubicBezTo>
                <a:cubicBezTo>
                  <a:pt x="114" y="88"/>
                  <a:pt x="103" y="91"/>
                  <a:pt x="102" y="99"/>
                </a:cubicBezTo>
                <a:cubicBezTo>
                  <a:pt x="101" y="102"/>
                  <a:pt x="101" y="105"/>
                  <a:pt x="102" y="108"/>
                </a:cubicBezTo>
                <a:cubicBezTo>
                  <a:pt x="88" y="107"/>
                  <a:pt x="72" y="111"/>
                  <a:pt x="61" y="118"/>
                </a:cubicBezTo>
                <a:cubicBezTo>
                  <a:pt x="71" y="104"/>
                  <a:pt x="80" y="89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101" y="64"/>
                  <a:pt x="115" y="61"/>
                  <a:pt x="129" y="57"/>
                </a:cubicBezTo>
                <a:cubicBezTo>
                  <a:pt x="132" y="60"/>
                  <a:pt x="138" y="61"/>
                  <a:pt x="142" y="60"/>
                </a:cubicBezTo>
                <a:cubicBezTo>
                  <a:pt x="147" y="57"/>
                  <a:pt x="152" y="51"/>
                  <a:pt x="151" y="45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5073650" y="1068020"/>
            <a:ext cx="703263" cy="387350"/>
          </a:xfrm>
          <a:custGeom>
            <a:avLst/>
            <a:gdLst>
              <a:gd name="T0" fmla="*/ 256 w 257"/>
              <a:gd name="T1" fmla="*/ 42 h 141"/>
              <a:gd name="T2" fmla="*/ 221 w 257"/>
              <a:gd name="T3" fmla="*/ 8 h 141"/>
              <a:gd name="T4" fmla="*/ 157 w 257"/>
              <a:gd name="T5" fmla="*/ 0 h 141"/>
              <a:gd name="T6" fmla="*/ 116 w 257"/>
              <a:gd name="T7" fmla="*/ 3 h 141"/>
              <a:gd name="T8" fmla="*/ 91 w 257"/>
              <a:gd name="T9" fmla="*/ 8 h 141"/>
              <a:gd name="T10" fmla="*/ 90 w 257"/>
              <a:gd name="T11" fmla="*/ 7 h 141"/>
              <a:gd name="T12" fmla="*/ 39 w 257"/>
              <a:gd name="T13" fmla="*/ 35 h 141"/>
              <a:gd name="T14" fmla="*/ 7 w 257"/>
              <a:gd name="T15" fmla="*/ 79 h 141"/>
              <a:gd name="T16" fmla="*/ 8 w 257"/>
              <a:gd name="T17" fmla="*/ 118 h 141"/>
              <a:gd name="T18" fmla="*/ 44 w 257"/>
              <a:gd name="T19" fmla="*/ 119 h 141"/>
              <a:gd name="T20" fmla="*/ 44 w 257"/>
              <a:gd name="T21" fmla="*/ 119 h 141"/>
              <a:gd name="T22" fmla="*/ 60 w 257"/>
              <a:gd name="T23" fmla="*/ 136 h 141"/>
              <a:gd name="T24" fmla="*/ 84 w 257"/>
              <a:gd name="T25" fmla="*/ 124 h 141"/>
              <a:gd name="T26" fmla="*/ 127 w 257"/>
              <a:gd name="T27" fmla="*/ 118 h 141"/>
              <a:gd name="T28" fmla="*/ 154 w 257"/>
              <a:gd name="T29" fmla="*/ 130 h 141"/>
              <a:gd name="T30" fmla="*/ 167 w 257"/>
              <a:gd name="T31" fmla="*/ 107 h 141"/>
              <a:gd name="T32" fmla="*/ 198 w 257"/>
              <a:gd name="T33" fmla="*/ 74 h 141"/>
              <a:gd name="T34" fmla="*/ 225 w 257"/>
              <a:gd name="T35" fmla="*/ 77 h 141"/>
              <a:gd name="T36" fmla="*/ 230 w 257"/>
              <a:gd name="T37" fmla="*/ 53 h 141"/>
              <a:gd name="T38" fmla="*/ 256 w 257"/>
              <a:gd name="T39" fmla="*/ 4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7" h="141">
                <a:moveTo>
                  <a:pt x="256" y="42"/>
                </a:moveTo>
                <a:cubicBezTo>
                  <a:pt x="257" y="23"/>
                  <a:pt x="237" y="13"/>
                  <a:pt x="221" y="8"/>
                </a:cubicBezTo>
                <a:cubicBezTo>
                  <a:pt x="201" y="1"/>
                  <a:pt x="178" y="0"/>
                  <a:pt x="157" y="0"/>
                </a:cubicBezTo>
                <a:cubicBezTo>
                  <a:pt x="143" y="0"/>
                  <a:pt x="129" y="1"/>
                  <a:pt x="116" y="3"/>
                </a:cubicBezTo>
                <a:cubicBezTo>
                  <a:pt x="109" y="4"/>
                  <a:pt x="98" y="5"/>
                  <a:pt x="91" y="8"/>
                </a:cubicBezTo>
                <a:cubicBezTo>
                  <a:pt x="91" y="8"/>
                  <a:pt x="91" y="7"/>
                  <a:pt x="90" y="7"/>
                </a:cubicBezTo>
                <a:cubicBezTo>
                  <a:pt x="71" y="9"/>
                  <a:pt x="53" y="23"/>
                  <a:pt x="39" y="35"/>
                </a:cubicBezTo>
                <a:cubicBezTo>
                  <a:pt x="25" y="47"/>
                  <a:pt x="13" y="62"/>
                  <a:pt x="7" y="79"/>
                </a:cubicBezTo>
                <a:cubicBezTo>
                  <a:pt x="4" y="90"/>
                  <a:pt x="0" y="108"/>
                  <a:pt x="8" y="118"/>
                </a:cubicBezTo>
                <a:cubicBezTo>
                  <a:pt x="17" y="129"/>
                  <a:pt x="33" y="125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3" y="129"/>
                  <a:pt x="51" y="135"/>
                  <a:pt x="60" y="136"/>
                </a:cubicBezTo>
                <a:cubicBezTo>
                  <a:pt x="70" y="137"/>
                  <a:pt x="79" y="131"/>
                  <a:pt x="84" y="124"/>
                </a:cubicBezTo>
                <a:cubicBezTo>
                  <a:pt x="96" y="140"/>
                  <a:pt x="122" y="141"/>
                  <a:pt x="127" y="118"/>
                </a:cubicBezTo>
                <a:cubicBezTo>
                  <a:pt x="134" y="126"/>
                  <a:pt x="144" y="133"/>
                  <a:pt x="154" y="130"/>
                </a:cubicBezTo>
                <a:cubicBezTo>
                  <a:pt x="166" y="127"/>
                  <a:pt x="168" y="117"/>
                  <a:pt x="167" y="107"/>
                </a:cubicBezTo>
                <a:cubicBezTo>
                  <a:pt x="186" y="124"/>
                  <a:pt x="201" y="94"/>
                  <a:pt x="198" y="74"/>
                </a:cubicBezTo>
                <a:cubicBezTo>
                  <a:pt x="206" y="78"/>
                  <a:pt x="217" y="82"/>
                  <a:pt x="225" y="77"/>
                </a:cubicBezTo>
                <a:cubicBezTo>
                  <a:pt x="233" y="72"/>
                  <a:pt x="232" y="62"/>
                  <a:pt x="230" y="53"/>
                </a:cubicBezTo>
                <a:cubicBezTo>
                  <a:pt x="240" y="57"/>
                  <a:pt x="256" y="55"/>
                  <a:pt x="256" y="42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5" name="Freeform 62"/>
          <p:cNvSpPr>
            <a:spLocks/>
          </p:cNvSpPr>
          <p:nvPr/>
        </p:nvSpPr>
        <p:spPr bwMode="auto">
          <a:xfrm>
            <a:off x="5141913" y="1056907"/>
            <a:ext cx="490538" cy="277813"/>
          </a:xfrm>
          <a:custGeom>
            <a:avLst/>
            <a:gdLst>
              <a:gd name="T0" fmla="*/ 163 w 179"/>
              <a:gd name="T1" fmla="*/ 15 h 101"/>
              <a:gd name="T2" fmla="*/ 64 w 179"/>
              <a:gd name="T3" fmla="*/ 6 h 101"/>
              <a:gd name="T4" fmla="*/ 62 w 179"/>
              <a:gd name="T5" fmla="*/ 9 h 101"/>
              <a:gd name="T6" fmla="*/ 2 w 179"/>
              <a:gd name="T7" fmla="*/ 71 h 101"/>
              <a:gd name="T8" fmla="*/ 11 w 179"/>
              <a:gd name="T9" fmla="*/ 94 h 101"/>
              <a:gd name="T10" fmla="*/ 37 w 179"/>
              <a:gd name="T11" fmla="*/ 85 h 101"/>
              <a:gd name="T12" fmla="*/ 68 w 179"/>
              <a:gd name="T13" fmla="*/ 78 h 101"/>
              <a:gd name="T14" fmla="*/ 106 w 179"/>
              <a:gd name="T15" fmla="*/ 70 h 101"/>
              <a:gd name="T16" fmla="*/ 132 w 179"/>
              <a:gd name="T17" fmla="*/ 53 h 101"/>
              <a:gd name="T18" fmla="*/ 152 w 179"/>
              <a:gd name="T19" fmla="*/ 38 h 101"/>
              <a:gd name="T20" fmla="*/ 172 w 179"/>
              <a:gd name="T21" fmla="*/ 36 h 101"/>
              <a:gd name="T22" fmla="*/ 163 w 179"/>
              <a:gd name="T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101">
                <a:moveTo>
                  <a:pt x="163" y="15"/>
                </a:moveTo>
                <a:cubicBezTo>
                  <a:pt x="133" y="0"/>
                  <a:pt x="97" y="4"/>
                  <a:pt x="64" y="6"/>
                </a:cubicBezTo>
                <a:cubicBezTo>
                  <a:pt x="63" y="6"/>
                  <a:pt x="62" y="8"/>
                  <a:pt x="62" y="9"/>
                </a:cubicBezTo>
                <a:cubicBezTo>
                  <a:pt x="37" y="22"/>
                  <a:pt x="10" y="41"/>
                  <a:pt x="2" y="71"/>
                </a:cubicBezTo>
                <a:cubicBezTo>
                  <a:pt x="0" y="80"/>
                  <a:pt x="1" y="90"/>
                  <a:pt x="11" y="94"/>
                </a:cubicBezTo>
                <a:cubicBezTo>
                  <a:pt x="20" y="98"/>
                  <a:pt x="31" y="91"/>
                  <a:pt x="37" y="85"/>
                </a:cubicBezTo>
                <a:cubicBezTo>
                  <a:pt x="43" y="101"/>
                  <a:pt x="60" y="90"/>
                  <a:pt x="68" y="78"/>
                </a:cubicBezTo>
                <a:cubicBezTo>
                  <a:pt x="81" y="94"/>
                  <a:pt x="107" y="92"/>
                  <a:pt x="106" y="70"/>
                </a:cubicBezTo>
                <a:cubicBezTo>
                  <a:pt x="119" y="80"/>
                  <a:pt x="137" y="66"/>
                  <a:pt x="132" y="53"/>
                </a:cubicBezTo>
                <a:cubicBezTo>
                  <a:pt x="143" y="58"/>
                  <a:pt x="156" y="49"/>
                  <a:pt x="152" y="38"/>
                </a:cubicBezTo>
                <a:cubicBezTo>
                  <a:pt x="159" y="40"/>
                  <a:pt x="167" y="41"/>
                  <a:pt x="172" y="36"/>
                </a:cubicBezTo>
                <a:cubicBezTo>
                  <a:pt x="179" y="29"/>
                  <a:pt x="169" y="18"/>
                  <a:pt x="163" y="15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5802313" y="812432"/>
            <a:ext cx="468313" cy="409575"/>
          </a:xfrm>
          <a:custGeom>
            <a:avLst/>
            <a:gdLst>
              <a:gd name="T0" fmla="*/ 130 w 171"/>
              <a:gd name="T1" fmla="*/ 147 h 149"/>
              <a:gd name="T2" fmla="*/ 136 w 171"/>
              <a:gd name="T3" fmla="*/ 128 h 149"/>
              <a:gd name="T4" fmla="*/ 122 w 171"/>
              <a:gd name="T5" fmla="*/ 122 h 149"/>
              <a:gd name="T6" fmla="*/ 121 w 171"/>
              <a:gd name="T7" fmla="*/ 122 h 149"/>
              <a:gd name="T8" fmla="*/ 120 w 171"/>
              <a:gd name="T9" fmla="*/ 123 h 149"/>
              <a:gd name="T10" fmla="*/ 100 w 171"/>
              <a:gd name="T11" fmla="*/ 89 h 149"/>
              <a:gd name="T12" fmla="*/ 148 w 171"/>
              <a:gd name="T13" fmla="*/ 102 h 149"/>
              <a:gd name="T14" fmla="*/ 156 w 171"/>
              <a:gd name="T15" fmla="*/ 115 h 149"/>
              <a:gd name="T16" fmla="*/ 167 w 171"/>
              <a:gd name="T17" fmla="*/ 110 h 149"/>
              <a:gd name="T18" fmla="*/ 162 w 171"/>
              <a:gd name="T19" fmla="*/ 97 h 149"/>
              <a:gd name="T20" fmla="*/ 151 w 171"/>
              <a:gd name="T21" fmla="*/ 98 h 149"/>
              <a:gd name="T22" fmla="*/ 124 w 171"/>
              <a:gd name="T23" fmla="*/ 92 h 149"/>
              <a:gd name="T24" fmla="*/ 144 w 171"/>
              <a:gd name="T25" fmla="*/ 82 h 149"/>
              <a:gd name="T26" fmla="*/ 156 w 171"/>
              <a:gd name="T27" fmla="*/ 82 h 149"/>
              <a:gd name="T28" fmla="*/ 162 w 171"/>
              <a:gd name="T29" fmla="*/ 71 h 149"/>
              <a:gd name="T30" fmla="*/ 148 w 171"/>
              <a:gd name="T31" fmla="*/ 66 h 149"/>
              <a:gd name="T32" fmla="*/ 141 w 171"/>
              <a:gd name="T33" fmla="*/ 79 h 149"/>
              <a:gd name="T34" fmla="*/ 141 w 171"/>
              <a:gd name="T35" fmla="*/ 79 h 149"/>
              <a:gd name="T36" fmla="*/ 121 w 171"/>
              <a:gd name="T37" fmla="*/ 91 h 149"/>
              <a:gd name="T38" fmla="*/ 74 w 171"/>
              <a:gd name="T39" fmla="*/ 74 h 149"/>
              <a:gd name="T40" fmla="*/ 121 w 171"/>
              <a:gd name="T41" fmla="*/ 53 h 149"/>
              <a:gd name="T42" fmla="*/ 134 w 171"/>
              <a:gd name="T43" fmla="*/ 52 h 149"/>
              <a:gd name="T44" fmla="*/ 136 w 171"/>
              <a:gd name="T45" fmla="*/ 36 h 149"/>
              <a:gd name="T46" fmla="*/ 118 w 171"/>
              <a:gd name="T47" fmla="*/ 34 h 149"/>
              <a:gd name="T48" fmla="*/ 117 w 171"/>
              <a:gd name="T49" fmla="*/ 47 h 149"/>
              <a:gd name="T50" fmla="*/ 116 w 171"/>
              <a:gd name="T51" fmla="*/ 50 h 149"/>
              <a:gd name="T52" fmla="*/ 117 w 171"/>
              <a:gd name="T53" fmla="*/ 51 h 149"/>
              <a:gd name="T54" fmla="*/ 70 w 171"/>
              <a:gd name="T55" fmla="*/ 73 h 149"/>
              <a:gd name="T56" fmla="*/ 25 w 171"/>
              <a:gd name="T57" fmla="*/ 45 h 149"/>
              <a:gd name="T58" fmla="*/ 79 w 171"/>
              <a:gd name="T59" fmla="*/ 23 h 149"/>
              <a:gd name="T60" fmla="*/ 94 w 171"/>
              <a:gd name="T61" fmla="*/ 20 h 149"/>
              <a:gd name="T62" fmla="*/ 93 w 171"/>
              <a:gd name="T63" fmla="*/ 5 h 149"/>
              <a:gd name="T64" fmla="*/ 75 w 171"/>
              <a:gd name="T65" fmla="*/ 7 h 149"/>
              <a:gd name="T66" fmla="*/ 76 w 171"/>
              <a:gd name="T67" fmla="*/ 20 h 149"/>
              <a:gd name="T68" fmla="*/ 23 w 171"/>
              <a:gd name="T69" fmla="*/ 43 h 149"/>
              <a:gd name="T70" fmla="*/ 1 w 171"/>
              <a:gd name="T71" fmla="*/ 29 h 149"/>
              <a:gd name="T72" fmla="*/ 0 w 171"/>
              <a:gd name="T73" fmla="*/ 30 h 149"/>
              <a:gd name="T74" fmla="*/ 42 w 171"/>
              <a:gd name="T75" fmla="*/ 61 h 149"/>
              <a:gd name="T76" fmla="*/ 54 w 171"/>
              <a:gd name="T77" fmla="*/ 86 h 149"/>
              <a:gd name="T78" fmla="*/ 59 w 171"/>
              <a:gd name="T79" fmla="*/ 107 h 149"/>
              <a:gd name="T80" fmla="*/ 55 w 171"/>
              <a:gd name="T81" fmla="*/ 111 h 149"/>
              <a:gd name="T82" fmla="*/ 53 w 171"/>
              <a:gd name="T83" fmla="*/ 111 h 149"/>
              <a:gd name="T84" fmla="*/ 59 w 171"/>
              <a:gd name="T85" fmla="*/ 129 h 149"/>
              <a:gd name="T86" fmla="*/ 79 w 171"/>
              <a:gd name="T87" fmla="*/ 122 h 149"/>
              <a:gd name="T88" fmla="*/ 71 w 171"/>
              <a:gd name="T89" fmla="*/ 104 h 149"/>
              <a:gd name="T90" fmla="*/ 63 w 171"/>
              <a:gd name="T91" fmla="*/ 105 h 149"/>
              <a:gd name="T92" fmla="*/ 48 w 171"/>
              <a:gd name="T93" fmla="*/ 65 h 149"/>
              <a:gd name="T94" fmla="*/ 95 w 171"/>
              <a:gd name="T95" fmla="*/ 87 h 149"/>
              <a:gd name="T96" fmla="*/ 96 w 171"/>
              <a:gd name="T97" fmla="*/ 88 h 149"/>
              <a:gd name="T98" fmla="*/ 116 w 171"/>
              <a:gd name="T99" fmla="*/ 126 h 149"/>
              <a:gd name="T100" fmla="*/ 115 w 171"/>
              <a:gd name="T101" fmla="*/ 140 h 149"/>
              <a:gd name="T102" fmla="*/ 130 w 171"/>
              <a:gd name="T103" fmla="*/ 14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1" h="149">
                <a:moveTo>
                  <a:pt x="130" y="147"/>
                </a:moveTo>
                <a:cubicBezTo>
                  <a:pt x="138" y="145"/>
                  <a:pt x="139" y="134"/>
                  <a:pt x="136" y="128"/>
                </a:cubicBezTo>
                <a:cubicBezTo>
                  <a:pt x="134" y="122"/>
                  <a:pt x="127" y="120"/>
                  <a:pt x="122" y="122"/>
                </a:cubicBezTo>
                <a:cubicBezTo>
                  <a:pt x="122" y="122"/>
                  <a:pt x="121" y="122"/>
                  <a:pt x="121" y="122"/>
                </a:cubicBezTo>
                <a:cubicBezTo>
                  <a:pt x="121" y="123"/>
                  <a:pt x="120" y="123"/>
                  <a:pt x="120" y="123"/>
                </a:cubicBezTo>
                <a:cubicBezTo>
                  <a:pt x="116" y="111"/>
                  <a:pt x="109" y="98"/>
                  <a:pt x="100" y="89"/>
                </a:cubicBezTo>
                <a:cubicBezTo>
                  <a:pt x="116" y="95"/>
                  <a:pt x="132" y="99"/>
                  <a:pt x="148" y="102"/>
                </a:cubicBezTo>
                <a:cubicBezTo>
                  <a:pt x="148" y="107"/>
                  <a:pt x="150" y="114"/>
                  <a:pt x="156" y="115"/>
                </a:cubicBezTo>
                <a:cubicBezTo>
                  <a:pt x="160" y="116"/>
                  <a:pt x="165" y="114"/>
                  <a:pt x="167" y="110"/>
                </a:cubicBezTo>
                <a:cubicBezTo>
                  <a:pt x="171" y="105"/>
                  <a:pt x="167" y="100"/>
                  <a:pt x="162" y="97"/>
                </a:cubicBezTo>
                <a:cubicBezTo>
                  <a:pt x="158" y="94"/>
                  <a:pt x="154" y="95"/>
                  <a:pt x="151" y="98"/>
                </a:cubicBezTo>
                <a:cubicBezTo>
                  <a:pt x="142" y="97"/>
                  <a:pt x="133" y="94"/>
                  <a:pt x="124" y="92"/>
                </a:cubicBezTo>
                <a:cubicBezTo>
                  <a:pt x="131" y="90"/>
                  <a:pt x="138" y="86"/>
                  <a:pt x="144" y="82"/>
                </a:cubicBezTo>
                <a:cubicBezTo>
                  <a:pt x="147" y="84"/>
                  <a:pt x="152" y="84"/>
                  <a:pt x="156" y="82"/>
                </a:cubicBezTo>
                <a:cubicBezTo>
                  <a:pt x="159" y="80"/>
                  <a:pt x="163" y="76"/>
                  <a:pt x="162" y="71"/>
                </a:cubicBezTo>
                <a:cubicBezTo>
                  <a:pt x="161" y="66"/>
                  <a:pt x="153" y="65"/>
                  <a:pt x="148" y="66"/>
                </a:cubicBezTo>
                <a:cubicBezTo>
                  <a:pt x="143" y="67"/>
                  <a:pt x="140" y="74"/>
                  <a:pt x="141" y="79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35" y="84"/>
                  <a:pt x="128" y="88"/>
                  <a:pt x="121" y="91"/>
                </a:cubicBezTo>
                <a:cubicBezTo>
                  <a:pt x="105" y="87"/>
                  <a:pt x="89" y="82"/>
                  <a:pt x="74" y="74"/>
                </a:cubicBezTo>
                <a:cubicBezTo>
                  <a:pt x="91" y="74"/>
                  <a:pt x="108" y="64"/>
                  <a:pt x="121" y="53"/>
                </a:cubicBezTo>
                <a:cubicBezTo>
                  <a:pt x="125" y="56"/>
                  <a:pt x="130" y="56"/>
                  <a:pt x="134" y="52"/>
                </a:cubicBezTo>
                <a:cubicBezTo>
                  <a:pt x="138" y="48"/>
                  <a:pt x="139" y="41"/>
                  <a:pt x="136" y="36"/>
                </a:cubicBezTo>
                <a:cubicBezTo>
                  <a:pt x="132" y="32"/>
                  <a:pt x="123" y="29"/>
                  <a:pt x="118" y="34"/>
                </a:cubicBezTo>
                <a:cubicBezTo>
                  <a:pt x="116" y="38"/>
                  <a:pt x="115" y="43"/>
                  <a:pt x="117" y="47"/>
                </a:cubicBezTo>
                <a:cubicBezTo>
                  <a:pt x="116" y="48"/>
                  <a:pt x="116" y="49"/>
                  <a:pt x="116" y="50"/>
                </a:cubicBezTo>
                <a:cubicBezTo>
                  <a:pt x="117" y="50"/>
                  <a:pt x="117" y="50"/>
                  <a:pt x="117" y="51"/>
                </a:cubicBezTo>
                <a:cubicBezTo>
                  <a:pt x="103" y="61"/>
                  <a:pt x="89" y="71"/>
                  <a:pt x="70" y="73"/>
                </a:cubicBezTo>
                <a:cubicBezTo>
                  <a:pt x="54" y="65"/>
                  <a:pt x="39" y="55"/>
                  <a:pt x="25" y="45"/>
                </a:cubicBezTo>
                <a:cubicBezTo>
                  <a:pt x="43" y="45"/>
                  <a:pt x="64" y="34"/>
                  <a:pt x="79" y="23"/>
                </a:cubicBezTo>
                <a:cubicBezTo>
                  <a:pt x="84" y="26"/>
                  <a:pt x="91" y="24"/>
                  <a:pt x="94" y="20"/>
                </a:cubicBezTo>
                <a:cubicBezTo>
                  <a:pt x="97" y="15"/>
                  <a:pt x="96" y="9"/>
                  <a:pt x="93" y="5"/>
                </a:cubicBezTo>
                <a:cubicBezTo>
                  <a:pt x="88" y="0"/>
                  <a:pt x="80" y="2"/>
                  <a:pt x="75" y="7"/>
                </a:cubicBezTo>
                <a:cubicBezTo>
                  <a:pt x="72" y="11"/>
                  <a:pt x="72" y="16"/>
                  <a:pt x="76" y="20"/>
                </a:cubicBezTo>
                <a:cubicBezTo>
                  <a:pt x="58" y="30"/>
                  <a:pt x="43" y="41"/>
                  <a:pt x="23" y="43"/>
                </a:cubicBezTo>
                <a:cubicBezTo>
                  <a:pt x="15" y="39"/>
                  <a:pt x="8" y="34"/>
                  <a:pt x="1" y="29"/>
                </a:cubicBezTo>
                <a:cubicBezTo>
                  <a:pt x="0" y="29"/>
                  <a:pt x="0" y="29"/>
                  <a:pt x="0" y="30"/>
                </a:cubicBezTo>
                <a:cubicBezTo>
                  <a:pt x="13" y="42"/>
                  <a:pt x="27" y="52"/>
                  <a:pt x="42" y="61"/>
                </a:cubicBezTo>
                <a:cubicBezTo>
                  <a:pt x="47" y="69"/>
                  <a:pt x="52" y="77"/>
                  <a:pt x="54" y="86"/>
                </a:cubicBezTo>
                <a:cubicBezTo>
                  <a:pt x="56" y="93"/>
                  <a:pt x="57" y="100"/>
                  <a:pt x="59" y="107"/>
                </a:cubicBezTo>
                <a:cubicBezTo>
                  <a:pt x="57" y="108"/>
                  <a:pt x="56" y="109"/>
                  <a:pt x="55" y="111"/>
                </a:cubicBezTo>
                <a:cubicBezTo>
                  <a:pt x="54" y="110"/>
                  <a:pt x="54" y="110"/>
                  <a:pt x="53" y="111"/>
                </a:cubicBezTo>
                <a:cubicBezTo>
                  <a:pt x="49" y="118"/>
                  <a:pt x="51" y="127"/>
                  <a:pt x="59" y="129"/>
                </a:cubicBezTo>
                <a:cubicBezTo>
                  <a:pt x="66" y="130"/>
                  <a:pt x="75" y="128"/>
                  <a:pt x="79" y="122"/>
                </a:cubicBezTo>
                <a:cubicBezTo>
                  <a:pt x="83" y="115"/>
                  <a:pt x="80" y="105"/>
                  <a:pt x="71" y="104"/>
                </a:cubicBezTo>
                <a:cubicBezTo>
                  <a:pt x="68" y="104"/>
                  <a:pt x="66" y="104"/>
                  <a:pt x="63" y="105"/>
                </a:cubicBezTo>
                <a:cubicBezTo>
                  <a:pt x="62" y="91"/>
                  <a:pt x="57" y="76"/>
                  <a:pt x="48" y="65"/>
                </a:cubicBezTo>
                <a:cubicBezTo>
                  <a:pt x="63" y="74"/>
                  <a:pt x="79" y="81"/>
                  <a:pt x="95" y="87"/>
                </a:cubicBezTo>
                <a:cubicBezTo>
                  <a:pt x="95" y="88"/>
                  <a:pt x="95" y="88"/>
                  <a:pt x="96" y="88"/>
                </a:cubicBezTo>
                <a:cubicBezTo>
                  <a:pt x="106" y="99"/>
                  <a:pt x="111" y="112"/>
                  <a:pt x="116" y="126"/>
                </a:cubicBezTo>
                <a:cubicBezTo>
                  <a:pt x="113" y="130"/>
                  <a:pt x="113" y="135"/>
                  <a:pt x="115" y="140"/>
                </a:cubicBezTo>
                <a:cubicBezTo>
                  <a:pt x="118" y="145"/>
                  <a:pt x="124" y="149"/>
                  <a:pt x="130" y="147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7659688" y="-35293"/>
            <a:ext cx="1054100" cy="588963"/>
          </a:xfrm>
          <a:custGeom>
            <a:avLst/>
            <a:gdLst>
              <a:gd name="T0" fmla="*/ 309 w 384"/>
              <a:gd name="T1" fmla="*/ 175 h 214"/>
              <a:gd name="T2" fmla="*/ 254 w 384"/>
              <a:gd name="T3" fmla="*/ 134 h 214"/>
              <a:gd name="T4" fmla="*/ 204 w 384"/>
              <a:gd name="T5" fmla="*/ 129 h 214"/>
              <a:gd name="T6" fmla="*/ 186 w 384"/>
              <a:gd name="T7" fmla="*/ 130 h 214"/>
              <a:gd name="T8" fmla="*/ 220 w 384"/>
              <a:gd name="T9" fmla="*/ 112 h 214"/>
              <a:gd name="T10" fmla="*/ 220 w 384"/>
              <a:gd name="T11" fmla="*/ 111 h 214"/>
              <a:gd name="T12" fmla="*/ 221 w 384"/>
              <a:gd name="T13" fmla="*/ 112 h 214"/>
              <a:gd name="T14" fmla="*/ 222 w 384"/>
              <a:gd name="T15" fmla="*/ 112 h 214"/>
              <a:gd name="T16" fmla="*/ 353 w 384"/>
              <a:gd name="T17" fmla="*/ 93 h 214"/>
              <a:gd name="T18" fmla="*/ 380 w 384"/>
              <a:gd name="T19" fmla="*/ 57 h 214"/>
              <a:gd name="T20" fmla="*/ 359 w 384"/>
              <a:gd name="T21" fmla="*/ 19 h 214"/>
              <a:gd name="T22" fmla="*/ 271 w 384"/>
              <a:gd name="T23" fmla="*/ 32 h 214"/>
              <a:gd name="T24" fmla="*/ 220 w 384"/>
              <a:gd name="T25" fmla="*/ 109 h 214"/>
              <a:gd name="T26" fmla="*/ 219 w 384"/>
              <a:gd name="T27" fmla="*/ 109 h 214"/>
              <a:gd name="T28" fmla="*/ 171 w 384"/>
              <a:gd name="T29" fmla="*/ 131 h 214"/>
              <a:gd name="T30" fmla="*/ 117 w 384"/>
              <a:gd name="T31" fmla="*/ 153 h 214"/>
              <a:gd name="T32" fmla="*/ 1 w 384"/>
              <a:gd name="T33" fmla="*/ 160 h 214"/>
              <a:gd name="T34" fmla="*/ 1 w 384"/>
              <a:gd name="T35" fmla="*/ 161 h 214"/>
              <a:gd name="T36" fmla="*/ 112 w 384"/>
              <a:gd name="T37" fmla="*/ 159 h 214"/>
              <a:gd name="T38" fmla="*/ 167 w 384"/>
              <a:gd name="T39" fmla="*/ 138 h 214"/>
              <a:gd name="T40" fmla="*/ 174 w 384"/>
              <a:gd name="T41" fmla="*/ 135 h 214"/>
              <a:gd name="T42" fmla="*/ 238 w 384"/>
              <a:gd name="T43" fmla="*/ 204 h 214"/>
              <a:gd name="T44" fmla="*/ 309 w 384"/>
              <a:gd name="T45" fmla="*/ 17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4" h="214">
                <a:moveTo>
                  <a:pt x="309" y="175"/>
                </a:moveTo>
                <a:cubicBezTo>
                  <a:pt x="314" y="149"/>
                  <a:pt x="272" y="138"/>
                  <a:pt x="254" y="134"/>
                </a:cubicBezTo>
                <a:cubicBezTo>
                  <a:pt x="238" y="130"/>
                  <a:pt x="221" y="129"/>
                  <a:pt x="204" y="129"/>
                </a:cubicBezTo>
                <a:cubicBezTo>
                  <a:pt x="198" y="129"/>
                  <a:pt x="192" y="129"/>
                  <a:pt x="186" y="130"/>
                </a:cubicBezTo>
                <a:cubicBezTo>
                  <a:pt x="198" y="124"/>
                  <a:pt x="209" y="118"/>
                  <a:pt x="220" y="112"/>
                </a:cubicBezTo>
                <a:cubicBezTo>
                  <a:pt x="220" y="112"/>
                  <a:pt x="220" y="111"/>
                  <a:pt x="220" y="111"/>
                </a:cubicBezTo>
                <a:cubicBezTo>
                  <a:pt x="220" y="111"/>
                  <a:pt x="221" y="112"/>
                  <a:pt x="221" y="112"/>
                </a:cubicBezTo>
                <a:cubicBezTo>
                  <a:pt x="221" y="112"/>
                  <a:pt x="221" y="112"/>
                  <a:pt x="222" y="112"/>
                </a:cubicBezTo>
                <a:cubicBezTo>
                  <a:pt x="267" y="120"/>
                  <a:pt x="314" y="120"/>
                  <a:pt x="353" y="93"/>
                </a:cubicBezTo>
                <a:cubicBezTo>
                  <a:pt x="365" y="84"/>
                  <a:pt x="377" y="72"/>
                  <a:pt x="380" y="57"/>
                </a:cubicBezTo>
                <a:cubicBezTo>
                  <a:pt x="384" y="40"/>
                  <a:pt x="372" y="27"/>
                  <a:pt x="359" y="19"/>
                </a:cubicBezTo>
                <a:cubicBezTo>
                  <a:pt x="331" y="0"/>
                  <a:pt x="296" y="14"/>
                  <a:pt x="271" y="32"/>
                </a:cubicBezTo>
                <a:cubicBezTo>
                  <a:pt x="248" y="50"/>
                  <a:pt x="223" y="79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02" y="115"/>
                  <a:pt x="187" y="124"/>
                  <a:pt x="171" y="131"/>
                </a:cubicBezTo>
                <a:cubicBezTo>
                  <a:pt x="153" y="139"/>
                  <a:pt x="135" y="147"/>
                  <a:pt x="117" y="153"/>
                </a:cubicBezTo>
                <a:cubicBezTo>
                  <a:pt x="78" y="165"/>
                  <a:pt x="41" y="166"/>
                  <a:pt x="1" y="160"/>
                </a:cubicBezTo>
                <a:cubicBezTo>
                  <a:pt x="0" y="160"/>
                  <a:pt x="0" y="161"/>
                  <a:pt x="1" y="161"/>
                </a:cubicBezTo>
                <a:cubicBezTo>
                  <a:pt x="37" y="173"/>
                  <a:pt x="76" y="169"/>
                  <a:pt x="112" y="159"/>
                </a:cubicBezTo>
                <a:cubicBezTo>
                  <a:pt x="131" y="153"/>
                  <a:pt x="149" y="146"/>
                  <a:pt x="167" y="138"/>
                </a:cubicBezTo>
                <a:cubicBezTo>
                  <a:pt x="169" y="137"/>
                  <a:pt x="172" y="136"/>
                  <a:pt x="174" y="135"/>
                </a:cubicBezTo>
                <a:cubicBezTo>
                  <a:pt x="180" y="167"/>
                  <a:pt x="209" y="193"/>
                  <a:pt x="238" y="204"/>
                </a:cubicBezTo>
                <a:cubicBezTo>
                  <a:pt x="263" y="214"/>
                  <a:pt x="302" y="206"/>
                  <a:pt x="309" y="175"/>
                </a:cubicBezTo>
                <a:close/>
              </a:path>
            </a:pathLst>
          </a:custGeom>
          <a:solidFill>
            <a:srgbClr val="21B3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8" name="Freeform 65"/>
          <p:cNvSpPr>
            <a:spLocks/>
          </p:cNvSpPr>
          <p:nvPr/>
        </p:nvSpPr>
        <p:spPr bwMode="auto">
          <a:xfrm>
            <a:off x="-25400" y="-170231"/>
            <a:ext cx="457200" cy="561975"/>
          </a:xfrm>
          <a:custGeom>
            <a:avLst/>
            <a:gdLst>
              <a:gd name="T0" fmla="*/ 164 w 167"/>
              <a:gd name="T1" fmla="*/ 42 h 204"/>
              <a:gd name="T2" fmla="*/ 141 w 167"/>
              <a:gd name="T3" fmla="*/ 36 h 204"/>
              <a:gd name="T4" fmla="*/ 136 w 167"/>
              <a:gd name="T5" fmla="*/ 54 h 204"/>
              <a:gd name="T6" fmla="*/ 137 w 167"/>
              <a:gd name="T7" fmla="*/ 55 h 204"/>
              <a:gd name="T8" fmla="*/ 138 w 167"/>
              <a:gd name="T9" fmla="*/ 56 h 204"/>
              <a:gd name="T10" fmla="*/ 101 w 167"/>
              <a:gd name="T11" fmla="*/ 82 h 204"/>
              <a:gd name="T12" fmla="*/ 110 w 167"/>
              <a:gd name="T13" fmla="*/ 26 h 204"/>
              <a:gd name="T14" fmla="*/ 124 w 167"/>
              <a:gd name="T15" fmla="*/ 16 h 204"/>
              <a:gd name="T16" fmla="*/ 118 w 167"/>
              <a:gd name="T17" fmla="*/ 3 h 204"/>
              <a:gd name="T18" fmla="*/ 103 w 167"/>
              <a:gd name="T19" fmla="*/ 10 h 204"/>
              <a:gd name="T20" fmla="*/ 106 w 167"/>
              <a:gd name="T21" fmla="*/ 23 h 204"/>
              <a:gd name="T22" fmla="*/ 102 w 167"/>
              <a:gd name="T23" fmla="*/ 54 h 204"/>
              <a:gd name="T24" fmla="*/ 88 w 167"/>
              <a:gd name="T25" fmla="*/ 33 h 204"/>
              <a:gd name="T26" fmla="*/ 87 w 167"/>
              <a:gd name="T27" fmla="*/ 19 h 204"/>
              <a:gd name="T28" fmla="*/ 74 w 167"/>
              <a:gd name="T29" fmla="*/ 14 h 204"/>
              <a:gd name="T30" fmla="*/ 69 w 167"/>
              <a:gd name="T31" fmla="*/ 30 h 204"/>
              <a:gd name="T32" fmla="*/ 85 w 167"/>
              <a:gd name="T33" fmla="*/ 37 h 204"/>
              <a:gd name="T34" fmla="*/ 85 w 167"/>
              <a:gd name="T35" fmla="*/ 36 h 204"/>
              <a:gd name="T36" fmla="*/ 101 w 167"/>
              <a:gd name="T37" fmla="*/ 58 h 204"/>
              <a:gd name="T38" fmla="*/ 87 w 167"/>
              <a:gd name="T39" fmla="*/ 114 h 204"/>
              <a:gd name="T40" fmla="*/ 57 w 167"/>
              <a:gd name="T41" fmla="*/ 63 h 204"/>
              <a:gd name="T42" fmla="*/ 55 w 167"/>
              <a:gd name="T43" fmla="*/ 47 h 204"/>
              <a:gd name="T44" fmla="*/ 37 w 167"/>
              <a:gd name="T45" fmla="*/ 48 h 204"/>
              <a:gd name="T46" fmla="*/ 36 w 167"/>
              <a:gd name="T47" fmla="*/ 67 h 204"/>
              <a:gd name="T48" fmla="*/ 51 w 167"/>
              <a:gd name="T49" fmla="*/ 68 h 204"/>
              <a:gd name="T50" fmla="*/ 54 w 167"/>
              <a:gd name="T51" fmla="*/ 68 h 204"/>
              <a:gd name="T52" fmla="*/ 55 w 167"/>
              <a:gd name="T53" fmla="*/ 67 h 204"/>
              <a:gd name="T54" fmla="*/ 85 w 167"/>
              <a:gd name="T55" fmla="*/ 118 h 204"/>
              <a:gd name="T56" fmla="*/ 58 w 167"/>
              <a:gd name="T57" fmla="*/ 174 h 204"/>
              <a:gd name="T58" fmla="*/ 27 w 167"/>
              <a:gd name="T59" fmla="*/ 114 h 204"/>
              <a:gd name="T60" fmla="*/ 22 w 167"/>
              <a:gd name="T61" fmla="*/ 97 h 204"/>
              <a:gd name="T62" fmla="*/ 5 w 167"/>
              <a:gd name="T63" fmla="*/ 100 h 204"/>
              <a:gd name="T64" fmla="*/ 9 w 167"/>
              <a:gd name="T65" fmla="*/ 120 h 204"/>
              <a:gd name="T66" fmla="*/ 24 w 167"/>
              <a:gd name="T67" fmla="*/ 118 h 204"/>
              <a:gd name="T68" fmla="*/ 57 w 167"/>
              <a:gd name="T69" fmla="*/ 176 h 204"/>
              <a:gd name="T70" fmla="*/ 43 w 167"/>
              <a:gd name="T71" fmla="*/ 203 h 204"/>
              <a:gd name="T72" fmla="*/ 44 w 167"/>
              <a:gd name="T73" fmla="*/ 204 h 204"/>
              <a:gd name="T74" fmla="*/ 75 w 167"/>
              <a:gd name="T75" fmla="*/ 152 h 204"/>
              <a:gd name="T76" fmla="*/ 102 w 167"/>
              <a:gd name="T77" fmla="*/ 135 h 204"/>
              <a:gd name="T78" fmla="*/ 126 w 167"/>
              <a:gd name="T79" fmla="*/ 128 h 204"/>
              <a:gd name="T80" fmla="*/ 130 w 167"/>
              <a:gd name="T81" fmla="*/ 132 h 204"/>
              <a:gd name="T82" fmla="*/ 131 w 167"/>
              <a:gd name="T83" fmla="*/ 134 h 204"/>
              <a:gd name="T84" fmla="*/ 151 w 167"/>
              <a:gd name="T85" fmla="*/ 125 h 204"/>
              <a:gd name="T86" fmla="*/ 141 w 167"/>
              <a:gd name="T87" fmla="*/ 103 h 204"/>
              <a:gd name="T88" fmla="*/ 121 w 167"/>
              <a:gd name="T89" fmla="*/ 114 h 204"/>
              <a:gd name="T90" fmla="*/ 123 w 167"/>
              <a:gd name="T91" fmla="*/ 123 h 204"/>
              <a:gd name="T92" fmla="*/ 79 w 167"/>
              <a:gd name="T93" fmla="*/ 145 h 204"/>
              <a:gd name="T94" fmla="*/ 99 w 167"/>
              <a:gd name="T95" fmla="*/ 88 h 204"/>
              <a:gd name="T96" fmla="*/ 100 w 167"/>
              <a:gd name="T97" fmla="*/ 88 h 204"/>
              <a:gd name="T98" fmla="*/ 142 w 167"/>
              <a:gd name="T99" fmla="*/ 60 h 204"/>
              <a:gd name="T100" fmla="*/ 157 w 167"/>
              <a:gd name="T101" fmla="*/ 60 h 204"/>
              <a:gd name="T102" fmla="*/ 164 w 167"/>
              <a:gd name="T103" fmla="*/ 4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7" h="204">
                <a:moveTo>
                  <a:pt x="164" y="42"/>
                </a:moveTo>
                <a:cubicBezTo>
                  <a:pt x="161" y="33"/>
                  <a:pt x="148" y="33"/>
                  <a:pt x="141" y="36"/>
                </a:cubicBezTo>
                <a:cubicBezTo>
                  <a:pt x="135" y="40"/>
                  <a:pt x="133" y="48"/>
                  <a:pt x="136" y="54"/>
                </a:cubicBezTo>
                <a:cubicBezTo>
                  <a:pt x="136" y="54"/>
                  <a:pt x="136" y="54"/>
                  <a:pt x="137" y="55"/>
                </a:cubicBezTo>
                <a:cubicBezTo>
                  <a:pt x="137" y="55"/>
                  <a:pt x="137" y="56"/>
                  <a:pt x="138" y="56"/>
                </a:cubicBezTo>
                <a:cubicBezTo>
                  <a:pt x="124" y="61"/>
                  <a:pt x="110" y="71"/>
                  <a:pt x="101" y="82"/>
                </a:cubicBezTo>
                <a:cubicBezTo>
                  <a:pt x="105" y="63"/>
                  <a:pt x="108" y="45"/>
                  <a:pt x="110" y="26"/>
                </a:cubicBezTo>
                <a:cubicBezTo>
                  <a:pt x="116" y="25"/>
                  <a:pt x="124" y="23"/>
                  <a:pt x="124" y="16"/>
                </a:cubicBezTo>
                <a:cubicBezTo>
                  <a:pt x="125" y="11"/>
                  <a:pt x="122" y="6"/>
                  <a:pt x="118" y="3"/>
                </a:cubicBezTo>
                <a:cubicBezTo>
                  <a:pt x="111" y="0"/>
                  <a:pt x="106" y="4"/>
                  <a:pt x="103" y="10"/>
                </a:cubicBezTo>
                <a:cubicBezTo>
                  <a:pt x="100" y="15"/>
                  <a:pt x="102" y="20"/>
                  <a:pt x="106" y="23"/>
                </a:cubicBezTo>
                <a:cubicBezTo>
                  <a:pt x="105" y="33"/>
                  <a:pt x="103" y="44"/>
                  <a:pt x="102" y="54"/>
                </a:cubicBezTo>
                <a:cubicBezTo>
                  <a:pt x="98" y="47"/>
                  <a:pt x="93" y="39"/>
                  <a:pt x="88" y="33"/>
                </a:cubicBezTo>
                <a:cubicBezTo>
                  <a:pt x="90" y="29"/>
                  <a:pt x="90" y="23"/>
                  <a:pt x="87" y="19"/>
                </a:cubicBezTo>
                <a:cubicBezTo>
                  <a:pt x="84" y="15"/>
                  <a:pt x="79" y="12"/>
                  <a:pt x="74" y="14"/>
                </a:cubicBezTo>
                <a:cubicBezTo>
                  <a:pt x="68" y="16"/>
                  <a:pt x="67" y="25"/>
                  <a:pt x="69" y="30"/>
                </a:cubicBezTo>
                <a:cubicBezTo>
                  <a:pt x="71" y="36"/>
                  <a:pt x="79" y="39"/>
                  <a:pt x="85" y="37"/>
                </a:cubicBezTo>
                <a:cubicBezTo>
                  <a:pt x="85" y="37"/>
                  <a:pt x="85" y="37"/>
                  <a:pt x="85" y="36"/>
                </a:cubicBezTo>
                <a:cubicBezTo>
                  <a:pt x="91" y="43"/>
                  <a:pt x="96" y="50"/>
                  <a:pt x="101" y="58"/>
                </a:cubicBezTo>
                <a:cubicBezTo>
                  <a:pt x="98" y="77"/>
                  <a:pt x="93" y="96"/>
                  <a:pt x="87" y="114"/>
                </a:cubicBezTo>
                <a:cubicBezTo>
                  <a:pt x="84" y="95"/>
                  <a:pt x="71" y="77"/>
                  <a:pt x="57" y="63"/>
                </a:cubicBezTo>
                <a:cubicBezTo>
                  <a:pt x="60" y="57"/>
                  <a:pt x="59" y="52"/>
                  <a:pt x="55" y="47"/>
                </a:cubicBezTo>
                <a:cubicBezTo>
                  <a:pt x="50" y="43"/>
                  <a:pt x="41" y="43"/>
                  <a:pt x="37" y="48"/>
                </a:cubicBezTo>
                <a:cubicBezTo>
                  <a:pt x="32" y="53"/>
                  <a:pt x="29" y="63"/>
                  <a:pt x="36" y="67"/>
                </a:cubicBezTo>
                <a:cubicBezTo>
                  <a:pt x="40" y="70"/>
                  <a:pt x="46" y="70"/>
                  <a:pt x="51" y="68"/>
                </a:cubicBezTo>
                <a:cubicBezTo>
                  <a:pt x="52" y="69"/>
                  <a:pt x="53" y="69"/>
                  <a:pt x="54" y="68"/>
                </a:cubicBezTo>
                <a:cubicBezTo>
                  <a:pt x="54" y="68"/>
                  <a:pt x="54" y="67"/>
                  <a:pt x="55" y="67"/>
                </a:cubicBezTo>
                <a:cubicBezTo>
                  <a:pt x="68" y="82"/>
                  <a:pt x="81" y="97"/>
                  <a:pt x="85" y="118"/>
                </a:cubicBezTo>
                <a:cubicBezTo>
                  <a:pt x="78" y="138"/>
                  <a:pt x="68" y="156"/>
                  <a:pt x="58" y="174"/>
                </a:cubicBezTo>
                <a:cubicBezTo>
                  <a:pt x="56" y="153"/>
                  <a:pt x="42" y="130"/>
                  <a:pt x="27" y="114"/>
                </a:cubicBezTo>
                <a:cubicBezTo>
                  <a:pt x="30" y="108"/>
                  <a:pt x="27" y="100"/>
                  <a:pt x="22" y="97"/>
                </a:cubicBezTo>
                <a:cubicBezTo>
                  <a:pt x="16" y="94"/>
                  <a:pt x="9" y="96"/>
                  <a:pt x="5" y="100"/>
                </a:cubicBezTo>
                <a:cubicBezTo>
                  <a:pt x="0" y="106"/>
                  <a:pt x="3" y="115"/>
                  <a:pt x="9" y="120"/>
                </a:cubicBezTo>
                <a:cubicBezTo>
                  <a:pt x="14" y="124"/>
                  <a:pt x="21" y="123"/>
                  <a:pt x="24" y="118"/>
                </a:cubicBezTo>
                <a:cubicBezTo>
                  <a:pt x="37" y="137"/>
                  <a:pt x="52" y="153"/>
                  <a:pt x="57" y="176"/>
                </a:cubicBezTo>
                <a:cubicBezTo>
                  <a:pt x="52" y="185"/>
                  <a:pt x="47" y="194"/>
                  <a:pt x="43" y="203"/>
                </a:cubicBezTo>
                <a:cubicBezTo>
                  <a:pt x="42" y="204"/>
                  <a:pt x="43" y="204"/>
                  <a:pt x="44" y="204"/>
                </a:cubicBezTo>
                <a:cubicBezTo>
                  <a:pt x="56" y="188"/>
                  <a:pt x="66" y="170"/>
                  <a:pt x="75" y="152"/>
                </a:cubicBezTo>
                <a:cubicBezTo>
                  <a:pt x="84" y="145"/>
                  <a:pt x="92" y="139"/>
                  <a:pt x="102" y="135"/>
                </a:cubicBezTo>
                <a:cubicBezTo>
                  <a:pt x="110" y="132"/>
                  <a:pt x="118" y="131"/>
                  <a:pt x="126" y="128"/>
                </a:cubicBezTo>
                <a:cubicBezTo>
                  <a:pt x="127" y="130"/>
                  <a:pt x="129" y="131"/>
                  <a:pt x="130" y="132"/>
                </a:cubicBezTo>
                <a:cubicBezTo>
                  <a:pt x="130" y="133"/>
                  <a:pt x="130" y="133"/>
                  <a:pt x="131" y="134"/>
                </a:cubicBezTo>
                <a:cubicBezTo>
                  <a:pt x="139" y="138"/>
                  <a:pt x="149" y="135"/>
                  <a:pt x="151" y="125"/>
                </a:cubicBezTo>
                <a:cubicBezTo>
                  <a:pt x="152" y="117"/>
                  <a:pt x="148" y="107"/>
                  <a:pt x="141" y="103"/>
                </a:cubicBezTo>
                <a:cubicBezTo>
                  <a:pt x="133" y="99"/>
                  <a:pt x="121" y="104"/>
                  <a:pt x="121" y="114"/>
                </a:cubicBezTo>
                <a:cubicBezTo>
                  <a:pt x="121" y="117"/>
                  <a:pt x="122" y="120"/>
                  <a:pt x="123" y="123"/>
                </a:cubicBezTo>
                <a:cubicBezTo>
                  <a:pt x="108" y="126"/>
                  <a:pt x="90" y="134"/>
                  <a:pt x="79" y="145"/>
                </a:cubicBezTo>
                <a:cubicBezTo>
                  <a:pt x="87" y="127"/>
                  <a:pt x="94" y="107"/>
                  <a:pt x="99" y="88"/>
                </a:cubicBezTo>
                <a:cubicBezTo>
                  <a:pt x="99" y="88"/>
                  <a:pt x="100" y="88"/>
                  <a:pt x="100" y="88"/>
                </a:cubicBezTo>
                <a:cubicBezTo>
                  <a:pt x="112" y="74"/>
                  <a:pt x="126" y="68"/>
                  <a:pt x="142" y="60"/>
                </a:cubicBezTo>
                <a:cubicBezTo>
                  <a:pt x="146" y="63"/>
                  <a:pt x="152" y="63"/>
                  <a:pt x="157" y="60"/>
                </a:cubicBezTo>
                <a:cubicBezTo>
                  <a:pt x="163" y="56"/>
                  <a:pt x="167" y="48"/>
                  <a:pt x="164" y="42"/>
                </a:cubicBezTo>
                <a:close/>
              </a:path>
            </a:pathLst>
          </a:custGeom>
          <a:solidFill>
            <a:srgbClr val="21B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9" name="Freeform 66"/>
          <p:cNvSpPr>
            <a:spLocks/>
          </p:cNvSpPr>
          <p:nvPr/>
        </p:nvSpPr>
        <p:spPr bwMode="auto">
          <a:xfrm>
            <a:off x="4735513" y="691782"/>
            <a:ext cx="244475" cy="361950"/>
          </a:xfrm>
          <a:custGeom>
            <a:avLst/>
            <a:gdLst>
              <a:gd name="T0" fmla="*/ 86 w 89"/>
              <a:gd name="T1" fmla="*/ 88 h 132"/>
              <a:gd name="T2" fmla="*/ 34 w 89"/>
              <a:gd name="T3" fmla="*/ 82 h 132"/>
              <a:gd name="T4" fmla="*/ 17 w 89"/>
              <a:gd name="T5" fmla="*/ 44 h 132"/>
              <a:gd name="T6" fmla="*/ 3 w 89"/>
              <a:gd name="T7" fmla="*/ 2 h 132"/>
              <a:gd name="T8" fmla="*/ 1 w 89"/>
              <a:gd name="T9" fmla="*/ 2 h 132"/>
              <a:gd name="T10" fmla="*/ 15 w 89"/>
              <a:gd name="T11" fmla="*/ 48 h 132"/>
              <a:gd name="T12" fmla="*/ 32 w 89"/>
              <a:gd name="T13" fmla="*/ 84 h 132"/>
              <a:gd name="T14" fmla="*/ 32 w 89"/>
              <a:gd name="T15" fmla="*/ 87 h 132"/>
              <a:gd name="T16" fmla="*/ 29 w 89"/>
              <a:gd name="T17" fmla="*/ 123 h 132"/>
              <a:gd name="T18" fmla="*/ 48 w 89"/>
              <a:gd name="T19" fmla="*/ 112 h 132"/>
              <a:gd name="T20" fmla="*/ 68 w 89"/>
              <a:gd name="T21" fmla="*/ 121 h 132"/>
              <a:gd name="T22" fmla="*/ 71 w 89"/>
              <a:gd name="T23" fmla="*/ 118 h 132"/>
              <a:gd name="T24" fmla="*/ 69 w 89"/>
              <a:gd name="T25" fmla="*/ 103 h 132"/>
              <a:gd name="T26" fmla="*/ 83 w 89"/>
              <a:gd name="T27" fmla="*/ 104 h 132"/>
              <a:gd name="T28" fmla="*/ 86 w 89"/>
              <a:gd name="T29" fmla="*/ 8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9" h="132">
                <a:moveTo>
                  <a:pt x="86" y="88"/>
                </a:moveTo>
                <a:cubicBezTo>
                  <a:pt x="75" y="71"/>
                  <a:pt x="49" y="68"/>
                  <a:pt x="34" y="82"/>
                </a:cubicBezTo>
                <a:cubicBezTo>
                  <a:pt x="29" y="69"/>
                  <a:pt x="23" y="57"/>
                  <a:pt x="17" y="44"/>
                </a:cubicBezTo>
                <a:cubicBezTo>
                  <a:pt x="12" y="30"/>
                  <a:pt x="8" y="16"/>
                  <a:pt x="3" y="2"/>
                </a:cubicBezTo>
                <a:cubicBezTo>
                  <a:pt x="2" y="0"/>
                  <a:pt x="0" y="1"/>
                  <a:pt x="1" y="2"/>
                </a:cubicBezTo>
                <a:cubicBezTo>
                  <a:pt x="3" y="18"/>
                  <a:pt x="9" y="34"/>
                  <a:pt x="15" y="48"/>
                </a:cubicBezTo>
                <a:cubicBezTo>
                  <a:pt x="20" y="61"/>
                  <a:pt x="25" y="73"/>
                  <a:pt x="32" y="84"/>
                </a:cubicBezTo>
                <a:cubicBezTo>
                  <a:pt x="32" y="85"/>
                  <a:pt x="32" y="86"/>
                  <a:pt x="32" y="87"/>
                </a:cubicBezTo>
                <a:cubicBezTo>
                  <a:pt x="21" y="95"/>
                  <a:pt x="18" y="113"/>
                  <a:pt x="29" y="123"/>
                </a:cubicBezTo>
                <a:cubicBezTo>
                  <a:pt x="38" y="132"/>
                  <a:pt x="45" y="122"/>
                  <a:pt x="48" y="112"/>
                </a:cubicBezTo>
                <a:cubicBezTo>
                  <a:pt x="53" y="118"/>
                  <a:pt x="60" y="121"/>
                  <a:pt x="68" y="121"/>
                </a:cubicBezTo>
                <a:cubicBezTo>
                  <a:pt x="70" y="121"/>
                  <a:pt x="71" y="120"/>
                  <a:pt x="71" y="118"/>
                </a:cubicBezTo>
                <a:cubicBezTo>
                  <a:pt x="70" y="113"/>
                  <a:pt x="70" y="108"/>
                  <a:pt x="69" y="103"/>
                </a:cubicBezTo>
                <a:cubicBezTo>
                  <a:pt x="73" y="106"/>
                  <a:pt x="78" y="107"/>
                  <a:pt x="83" y="104"/>
                </a:cubicBezTo>
                <a:cubicBezTo>
                  <a:pt x="88" y="101"/>
                  <a:pt x="89" y="93"/>
                  <a:pt x="86" y="88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70" name="Freeform 67"/>
          <p:cNvSpPr>
            <a:spLocks/>
          </p:cNvSpPr>
          <p:nvPr/>
        </p:nvSpPr>
        <p:spPr bwMode="auto">
          <a:xfrm>
            <a:off x="90488" y="325069"/>
            <a:ext cx="8956675" cy="723900"/>
          </a:xfrm>
          <a:custGeom>
            <a:avLst/>
            <a:gdLst>
              <a:gd name="T0" fmla="*/ 3265 w 3268"/>
              <a:gd name="T1" fmla="*/ 202 h 263"/>
              <a:gd name="T2" fmla="*/ 3076 w 3268"/>
              <a:gd name="T3" fmla="*/ 176 h 263"/>
              <a:gd name="T4" fmla="*/ 2918 w 3268"/>
              <a:gd name="T5" fmla="*/ 100 h 263"/>
              <a:gd name="T6" fmla="*/ 2760 w 3268"/>
              <a:gd name="T7" fmla="*/ 29 h 263"/>
              <a:gd name="T8" fmla="*/ 2568 w 3268"/>
              <a:gd name="T9" fmla="*/ 17 h 263"/>
              <a:gd name="T10" fmla="*/ 2403 w 3268"/>
              <a:gd name="T11" fmla="*/ 56 h 263"/>
              <a:gd name="T12" fmla="*/ 2265 w 3268"/>
              <a:gd name="T13" fmla="*/ 118 h 263"/>
              <a:gd name="T14" fmla="*/ 2263 w 3268"/>
              <a:gd name="T15" fmla="*/ 118 h 263"/>
              <a:gd name="T16" fmla="*/ 1912 w 3268"/>
              <a:gd name="T17" fmla="*/ 222 h 263"/>
              <a:gd name="T18" fmla="*/ 1636 w 3268"/>
              <a:gd name="T19" fmla="*/ 95 h 263"/>
              <a:gd name="T20" fmla="*/ 1430 w 3268"/>
              <a:gd name="T21" fmla="*/ 17 h 263"/>
              <a:gd name="T22" fmla="*/ 1222 w 3268"/>
              <a:gd name="T23" fmla="*/ 41 h 263"/>
              <a:gd name="T24" fmla="*/ 1174 w 3268"/>
              <a:gd name="T25" fmla="*/ 65 h 263"/>
              <a:gd name="T26" fmla="*/ 1173 w 3268"/>
              <a:gd name="T27" fmla="*/ 66 h 263"/>
              <a:gd name="T28" fmla="*/ 886 w 3268"/>
              <a:gd name="T29" fmla="*/ 230 h 263"/>
              <a:gd name="T30" fmla="*/ 725 w 3268"/>
              <a:gd name="T31" fmla="*/ 240 h 263"/>
              <a:gd name="T32" fmla="*/ 555 w 3268"/>
              <a:gd name="T33" fmla="*/ 166 h 263"/>
              <a:gd name="T34" fmla="*/ 430 w 3268"/>
              <a:gd name="T35" fmla="*/ 85 h 263"/>
              <a:gd name="T36" fmla="*/ 298 w 3268"/>
              <a:gd name="T37" fmla="*/ 17 h 263"/>
              <a:gd name="T38" fmla="*/ 144 w 3268"/>
              <a:gd name="T39" fmla="*/ 7 h 263"/>
              <a:gd name="T40" fmla="*/ 144 w 3268"/>
              <a:gd name="T41" fmla="*/ 7 h 263"/>
              <a:gd name="T42" fmla="*/ 141 w 3268"/>
              <a:gd name="T43" fmla="*/ 7 h 263"/>
              <a:gd name="T44" fmla="*/ 141 w 3268"/>
              <a:gd name="T45" fmla="*/ 7 h 263"/>
              <a:gd name="T46" fmla="*/ 8 w 3268"/>
              <a:gd name="T47" fmla="*/ 21 h 263"/>
              <a:gd name="T48" fmla="*/ 9 w 3268"/>
              <a:gd name="T49" fmla="*/ 21 h 263"/>
              <a:gd name="T50" fmla="*/ 2 w 3268"/>
              <a:gd name="T51" fmla="*/ 21 h 263"/>
              <a:gd name="T52" fmla="*/ 2 w 3268"/>
              <a:gd name="T53" fmla="*/ 21 h 263"/>
              <a:gd name="T54" fmla="*/ 1 w 3268"/>
              <a:gd name="T55" fmla="*/ 21 h 263"/>
              <a:gd name="T56" fmla="*/ 1 w 3268"/>
              <a:gd name="T57" fmla="*/ 23 h 263"/>
              <a:gd name="T58" fmla="*/ 185 w 3268"/>
              <a:gd name="T59" fmla="*/ 8 h 263"/>
              <a:gd name="T60" fmla="*/ 281 w 3268"/>
              <a:gd name="T61" fmla="*/ 17 h 263"/>
              <a:gd name="T62" fmla="*/ 371 w 3268"/>
              <a:gd name="T63" fmla="*/ 55 h 263"/>
              <a:gd name="T64" fmla="*/ 690 w 3268"/>
              <a:gd name="T65" fmla="*/ 237 h 263"/>
              <a:gd name="T66" fmla="*/ 940 w 3268"/>
              <a:gd name="T67" fmla="*/ 215 h 263"/>
              <a:gd name="T68" fmla="*/ 1173 w 3268"/>
              <a:gd name="T69" fmla="*/ 70 h 263"/>
              <a:gd name="T70" fmla="*/ 1346 w 3268"/>
              <a:gd name="T71" fmla="*/ 19 h 263"/>
              <a:gd name="T72" fmla="*/ 1510 w 3268"/>
              <a:gd name="T73" fmla="*/ 40 h 263"/>
              <a:gd name="T74" fmla="*/ 1778 w 3268"/>
              <a:gd name="T75" fmla="*/ 183 h 263"/>
              <a:gd name="T76" fmla="*/ 2007 w 3268"/>
              <a:gd name="T77" fmla="*/ 228 h 263"/>
              <a:gd name="T78" fmla="*/ 2260 w 3268"/>
              <a:gd name="T79" fmla="*/ 124 h 263"/>
              <a:gd name="T80" fmla="*/ 2434 w 3268"/>
              <a:gd name="T81" fmla="*/ 52 h 263"/>
              <a:gd name="T82" fmla="*/ 2631 w 3268"/>
              <a:gd name="T83" fmla="*/ 18 h 263"/>
              <a:gd name="T84" fmla="*/ 2822 w 3268"/>
              <a:gd name="T85" fmla="*/ 58 h 263"/>
              <a:gd name="T86" fmla="*/ 2976 w 3268"/>
              <a:gd name="T87" fmla="*/ 138 h 263"/>
              <a:gd name="T88" fmla="*/ 3265 w 3268"/>
              <a:gd name="T89" fmla="*/ 206 h 263"/>
              <a:gd name="T90" fmla="*/ 3265 w 3268"/>
              <a:gd name="T91" fmla="*/ 20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68" h="263">
                <a:moveTo>
                  <a:pt x="3265" y="202"/>
                </a:moveTo>
                <a:cubicBezTo>
                  <a:pt x="3200" y="206"/>
                  <a:pt x="3137" y="197"/>
                  <a:pt x="3076" y="176"/>
                </a:cubicBezTo>
                <a:cubicBezTo>
                  <a:pt x="3020" y="158"/>
                  <a:pt x="2969" y="128"/>
                  <a:pt x="2918" y="100"/>
                </a:cubicBezTo>
                <a:cubicBezTo>
                  <a:pt x="2867" y="72"/>
                  <a:pt x="2816" y="46"/>
                  <a:pt x="2760" y="29"/>
                </a:cubicBezTo>
                <a:cubicBezTo>
                  <a:pt x="2698" y="11"/>
                  <a:pt x="2632" y="9"/>
                  <a:pt x="2568" y="17"/>
                </a:cubicBezTo>
                <a:cubicBezTo>
                  <a:pt x="2512" y="24"/>
                  <a:pt x="2456" y="38"/>
                  <a:pt x="2403" y="56"/>
                </a:cubicBezTo>
                <a:cubicBezTo>
                  <a:pt x="2356" y="73"/>
                  <a:pt x="2308" y="92"/>
                  <a:pt x="2265" y="118"/>
                </a:cubicBezTo>
                <a:cubicBezTo>
                  <a:pt x="2265" y="118"/>
                  <a:pt x="2264" y="118"/>
                  <a:pt x="2263" y="118"/>
                </a:cubicBezTo>
                <a:cubicBezTo>
                  <a:pt x="2155" y="175"/>
                  <a:pt x="2040" y="241"/>
                  <a:pt x="1912" y="222"/>
                </a:cubicBezTo>
                <a:cubicBezTo>
                  <a:pt x="1810" y="207"/>
                  <a:pt x="1723" y="146"/>
                  <a:pt x="1636" y="95"/>
                </a:cubicBezTo>
                <a:cubicBezTo>
                  <a:pt x="1572" y="57"/>
                  <a:pt x="1505" y="25"/>
                  <a:pt x="1430" y="17"/>
                </a:cubicBezTo>
                <a:cubicBezTo>
                  <a:pt x="1359" y="9"/>
                  <a:pt x="1287" y="14"/>
                  <a:pt x="1222" y="41"/>
                </a:cubicBezTo>
                <a:cubicBezTo>
                  <a:pt x="1205" y="46"/>
                  <a:pt x="1189" y="56"/>
                  <a:pt x="1174" y="65"/>
                </a:cubicBezTo>
                <a:cubicBezTo>
                  <a:pt x="1173" y="65"/>
                  <a:pt x="1173" y="65"/>
                  <a:pt x="1173" y="66"/>
                </a:cubicBezTo>
                <a:cubicBezTo>
                  <a:pt x="1081" y="125"/>
                  <a:pt x="992" y="197"/>
                  <a:pt x="886" y="230"/>
                </a:cubicBezTo>
                <a:cubicBezTo>
                  <a:pt x="833" y="247"/>
                  <a:pt x="779" y="251"/>
                  <a:pt x="725" y="240"/>
                </a:cubicBezTo>
                <a:cubicBezTo>
                  <a:pt x="663" y="229"/>
                  <a:pt x="608" y="198"/>
                  <a:pt x="555" y="166"/>
                </a:cubicBezTo>
                <a:cubicBezTo>
                  <a:pt x="513" y="139"/>
                  <a:pt x="472" y="111"/>
                  <a:pt x="430" y="85"/>
                </a:cubicBezTo>
                <a:cubicBezTo>
                  <a:pt x="389" y="58"/>
                  <a:pt x="345" y="32"/>
                  <a:pt x="298" y="17"/>
                </a:cubicBezTo>
                <a:cubicBezTo>
                  <a:pt x="247" y="0"/>
                  <a:pt x="195" y="1"/>
                  <a:pt x="144" y="7"/>
                </a:cubicBezTo>
                <a:cubicBezTo>
                  <a:pt x="144" y="7"/>
                  <a:pt x="144" y="7"/>
                  <a:pt x="144" y="7"/>
                </a:cubicBezTo>
                <a:cubicBezTo>
                  <a:pt x="141" y="7"/>
                  <a:pt x="141" y="7"/>
                  <a:pt x="141" y="7"/>
                </a:cubicBezTo>
                <a:cubicBezTo>
                  <a:pt x="141" y="7"/>
                  <a:pt x="141" y="7"/>
                  <a:pt x="141" y="7"/>
                </a:cubicBezTo>
                <a:cubicBezTo>
                  <a:pt x="97" y="12"/>
                  <a:pt x="53" y="19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7" y="21"/>
                  <a:pt x="4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0" y="23"/>
                  <a:pt x="1" y="23"/>
                </a:cubicBezTo>
                <a:cubicBezTo>
                  <a:pt x="63" y="23"/>
                  <a:pt x="124" y="11"/>
                  <a:pt x="185" y="8"/>
                </a:cubicBezTo>
                <a:cubicBezTo>
                  <a:pt x="218" y="7"/>
                  <a:pt x="250" y="9"/>
                  <a:pt x="281" y="17"/>
                </a:cubicBezTo>
                <a:cubicBezTo>
                  <a:pt x="313" y="25"/>
                  <a:pt x="342" y="40"/>
                  <a:pt x="371" y="55"/>
                </a:cubicBezTo>
                <a:cubicBezTo>
                  <a:pt x="478" y="113"/>
                  <a:pt x="572" y="201"/>
                  <a:pt x="690" y="237"/>
                </a:cubicBezTo>
                <a:cubicBezTo>
                  <a:pt x="774" y="263"/>
                  <a:pt x="861" y="251"/>
                  <a:pt x="940" y="215"/>
                </a:cubicBezTo>
                <a:cubicBezTo>
                  <a:pt x="1024" y="178"/>
                  <a:pt x="1097" y="121"/>
                  <a:pt x="1173" y="70"/>
                </a:cubicBezTo>
                <a:cubicBezTo>
                  <a:pt x="1225" y="38"/>
                  <a:pt x="1285" y="22"/>
                  <a:pt x="1346" y="19"/>
                </a:cubicBezTo>
                <a:cubicBezTo>
                  <a:pt x="1401" y="16"/>
                  <a:pt x="1458" y="22"/>
                  <a:pt x="1510" y="40"/>
                </a:cubicBezTo>
                <a:cubicBezTo>
                  <a:pt x="1607" y="73"/>
                  <a:pt x="1688" y="138"/>
                  <a:pt x="1778" y="183"/>
                </a:cubicBezTo>
                <a:cubicBezTo>
                  <a:pt x="1850" y="219"/>
                  <a:pt x="1927" y="239"/>
                  <a:pt x="2007" y="228"/>
                </a:cubicBezTo>
                <a:cubicBezTo>
                  <a:pt x="2098" y="215"/>
                  <a:pt x="2182" y="170"/>
                  <a:pt x="2260" y="124"/>
                </a:cubicBezTo>
                <a:cubicBezTo>
                  <a:pt x="2317" y="96"/>
                  <a:pt x="2373" y="71"/>
                  <a:pt x="2434" y="52"/>
                </a:cubicBezTo>
                <a:cubicBezTo>
                  <a:pt x="2498" y="33"/>
                  <a:pt x="2564" y="19"/>
                  <a:pt x="2631" y="18"/>
                </a:cubicBezTo>
                <a:cubicBezTo>
                  <a:pt x="2697" y="17"/>
                  <a:pt x="2762" y="32"/>
                  <a:pt x="2822" y="58"/>
                </a:cubicBezTo>
                <a:cubicBezTo>
                  <a:pt x="2875" y="81"/>
                  <a:pt x="2925" y="111"/>
                  <a:pt x="2976" y="138"/>
                </a:cubicBezTo>
                <a:cubicBezTo>
                  <a:pt x="3064" y="185"/>
                  <a:pt x="3163" y="217"/>
                  <a:pt x="3265" y="206"/>
                </a:cubicBezTo>
                <a:cubicBezTo>
                  <a:pt x="3267" y="206"/>
                  <a:pt x="3268" y="202"/>
                  <a:pt x="3265" y="202"/>
                </a:cubicBezTo>
                <a:close/>
              </a:path>
            </a:pathLst>
          </a:custGeom>
          <a:solidFill>
            <a:srgbClr val="B3AE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71" name="Freeform 68"/>
          <p:cNvSpPr>
            <a:spLocks/>
          </p:cNvSpPr>
          <p:nvPr/>
        </p:nvSpPr>
        <p:spPr bwMode="auto">
          <a:xfrm>
            <a:off x="5180013" y="902920"/>
            <a:ext cx="304800" cy="333375"/>
          </a:xfrm>
          <a:custGeom>
            <a:avLst/>
            <a:gdLst>
              <a:gd name="T0" fmla="*/ 109 w 111"/>
              <a:gd name="T1" fmla="*/ 75 h 121"/>
              <a:gd name="T2" fmla="*/ 49 w 111"/>
              <a:gd name="T3" fmla="*/ 63 h 121"/>
              <a:gd name="T4" fmla="*/ 3 w 111"/>
              <a:gd name="T5" fmla="*/ 0 h 121"/>
              <a:gd name="T6" fmla="*/ 0 w 111"/>
              <a:gd name="T7" fmla="*/ 2 h 121"/>
              <a:gd name="T8" fmla="*/ 46 w 111"/>
              <a:gd name="T9" fmla="*/ 64 h 121"/>
              <a:gd name="T10" fmla="*/ 5 w 111"/>
              <a:gd name="T11" fmla="*/ 111 h 121"/>
              <a:gd name="T12" fmla="*/ 6 w 111"/>
              <a:gd name="T13" fmla="*/ 112 h 121"/>
              <a:gd name="T14" fmla="*/ 38 w 111"/>
              <a:gd name="T15" fmla="*/ 109 h 121"/>
              <a:gd name="T16" fmla="*/ 38 w 111"/>
              <a:gd name="T17" fmla="*/ 109 h 121"/>
              <a:gd name="T18" fmla="*/ 53 w 111"/>
              <a:gd name="T19" fmla="*/ 114 h 121"/>
              <a:gd name="T20" fmla="*/ 65 w 111"/>
              <a:gd name="T21" fmla="*/ 100 h 121"/>
              <a:gd name="T22" fmla="*/ 81 w 111"/>
              <a:gd name="T23" fmla="*/ 104 h 121"/>
              <a:gd name="T24" fmla="*/ 89 w 111"/>
              <a:gd name="T25" fmla="*/ 90 h 121"/>
              <a:gd name="T26" fmla="*/ 106 w 111"/>
              <a:gd name="T27" fmla="*/ 89 h 121"/>
              <a:gd name="T28" fmla="*/ 109 w 111"/>
              <a:gd name="T29" fmla="*/ 7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" h="121">
                <a:moveTo>
                  <a:pt x="109" y="75"/>
                </a:moveTo>
                <a:cubicBezTo>
                  <a:pt x="101" y="53"/>
                  <a:pt x="66" y="58"/>
                  <a:pt x="49" y="63"/>
                </a:cubicBezTo>
                <a:cubicBezTo>
                  <a:pt x="41" y="38"/>
                  <a:pt x="21" y="18"/>
                  <a:pt x="3" y="0"/>
                </a:cubicBezTo>
                <a:cubicBezTo>
                  <a:pt x="2" y="0"/>
                  <a:pt x="1" y="1"/>
                  <a:pt x="0" y="2"/>
                </a:cubicBezTo>
                <a:cubicBezTo>
                  <a:pt x="18" y="21"/>
                  <a:pt x="35" y="40"/>
                  <a:pt x="46" y="64"/>
                </a:cubicBezTo>
                <a:cubicBezTo>
                  <a:pt x="28" y="72"/>
                  <a:pt x="6" y="89"/>
                  <a:pt x="5" y="111"/>
                </a:cubicBezTo>
                <a:cubicBezTo>
                  <a:pt x="5" y="111"/>
                  <a:pt x="5" y="112"/>
                  <a:pt x="6" y="112"/>
                </a:cubicBezTo>
                <a:cubicBezTo>
                  <a:pt x="14" y="121"/>
                  <a:pt x="31" y="117"/>
                  <a:pt x="38" y="109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41" y="114"/>
                  <a:pt x="47" y="117"/>
                  <a:pt x="53" y="114"/>
                </a:cubicBezTo>
                <a:cubicBezTo>
                  <a:pt x="58" y="111"/>
                  <a:pt x="64" y="106"/>
                  <a:pt x="65" y="100"/>
                </a:cubicBezTo>
                <a:cubicBezTo>
                  <a:pt x="70" y="103"/>
                  <a:pt x="75" y="106"/>
                  <a:pt x="81" y="104"/>
                </a:cubicBezTo>
                <a:cubicBezTo>
                  <a:pt x="86" y="101"/>
                  <a:pt x="89" y="96"/>
                  <a:pt x="89" y="90"/>
                </a:cubicBezTo>
                <a:cubicBezTo>
                  <a:pt x="95" y="93"/>
                  <a:pt x="101" y="93"/>
                  <a:pt x="106" y="89"/>
                </a:cubicBezTo>
                <a:cubicBezTo>
                  <a:pt x="110" y="86"/>
                  <a:pt x="111" y="79"/>
                  <a:pt x="109" y="75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72" name="Freeform 69"/>
          <p:cNvSpPr>
            <a:spLocks/>
          </p:cNvSpPr>
          <p:nvPr/>
        </p:nvSpPr>
        <p:spPr bwMode="auto">
          <a:xfrm>
            <a:off x="6092825" y="188544"/>
            <a:ext cx="493713" cy="571500"/>
          </a:xfrm>
          <a:custGeom>
            <a:avLst/>
            <a:gdLst>
              <a:gd name="T0" fmla="*/ 175 w 180"/>
              <a:gd name="T1" fmla="*/ 36 h 208"/>
              <a:gd name="T2" fmla="*/ 159 w 180"/>
              <a:gd name="T3" fmla="*/ 35 h 208"/>
              <a:gd name="T4" fmla="*/ 151 w 180"/>
              <a:gd name="T5" fmla="*/ 21 h 208"/>
              <a:gd name="T6" fmla="*/ 135 w 180"/>
              <a:gd name="T7" fmla="*/ 24 h 208"/>
              <a:gd name="T8" fmla="*/ 124 w 180"/>
              <a:gd name="T9" fmla="*/ 10 h 208"/>
              <a:gd name="T10" fmla="*/ 109 w 180"/>
              <a:gd name="T11" fmla="*/ 14 h 208"/>
              <a:gd name="T12" fmla="*/ 108 w 180"/>
              <a:gd name="T13" fmla="*/ 14 h 208"/>
              <a:gd name="T14" fmla="*/ 76 w 180"/>
              <a:gd name="T15" fmla="*/ 10 h 208"/>
              <a:gd name="T16" fmla="*/ 75 w 180"/>
              <a:gd name="T17" fmla="*/ 11 h 208"/>
              <a:gd name="T18" fmla="*/ 115 w 180"/>
              <a:gd name="T19" fmla="*/ 59 h 208"/>
              <a:gd name="T20" fmla="*/ 46 w 180"/>
              <a:gd name="T21" fmla="*/ 138 h 208"/>
              <a:gd name="T22" fmla="*/ 0 w 180"/>
              <a:gd name="T23" fmla="*/ 208 h 208"/>
              <a:gd name="T24" fmla="*/ 0 w 180"/>
              <a:gd name="T25" fmla="*/ 208 h 208"/>
              <a:gd name="T26" fmla="*/ 1 w 180"/>
              <a:gd name="T27" fmla="*/ 208 h 208"/>
              <a:gd name="T28" fmla="*/ 2 w 180"/>
              <a:gd name="T29" fmla="*/ 207 h 208"/>
              <a:gd name="T30" fmla="*/ 4 w 180"/>
              <a:gd name="T31" fmla="*/ 206 h 208"/>
              <a:gd name="T32" fmla="*/ 58 w 180"/>
              <a:gd name="T33" fmla="*/ 131 h 208"/>
              <a:gd name="T34" fmla="*/ 117 w 180"/>
              <a:gd name="T35" fmla="*/ 61 h 208"/>
              <a:gd name="T36" fmla="*/ 177 w 180"/>
              <a:gd name="T37" fmla="*/ 51 h 208"/>
              <a:gd name="T38" fmla="*/ 175 w 180"/>
              <a:gd name="T39" fmla="*/ 3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" h="208">
                <a:moveTo>
                  <a:pt x="175" y="36"/>
                </a:moveTo>
                <a:cubicBezTo>
                  <a:pt x="171" y="32"/>
                  <a:pt x="164" y="32"/>
                  <a:pt x="159" y="35"/>
                </a:cubicBezTo>
                <a:cubicBezTo>
                  <a:pt x="159" y="29"/>
                  <a:pt x="156" y="23"/>
                  <a:pt x="151" y="21"/>
                </a:cubicBezTo>
                <a:cubicBezTo>
                  <a:pt x="146" y="19"/>
                  <a:pt x="140" y="21"/>
                  <a:pt x="135" y="24"/>
                </a:cubicBezTo>
                <a:cubicBezTo>
                  <a:pt x="134" y="18"/>
                  <a:pt x="129" y="13"/>
                  <a:pt x="124" y="10"/>
                </a:cubicBezTo>
                <a:cubicBezTo>
                  <a:pt x="118" y="7"/>
                  <a:pt x="112" y="9"/>
                  <a:pt x="109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2" y="6"/>
                  <a:pt x="85" y="0"/>
                  <a:pt x="76" y="10"/>
                </a:cubicBezTo>
                <a:cubicBezTo>
                  <a:pt x="76" y="10"/>
                  <a:pt x="75" y="10"/>
                  <a:pt x="75" y="11"/>
                </a:cubicBezTo>
                <a:cubicBezTo>
                  <a:pt x="75" y="32"/>
                  <a:pt x="97" y="50"/>
                  <a:pt x="115" y="59"/>
                </a:cubicBezTo>
                <a:cubicBezTo>
                  <a:pt x="98" y="91"/>
                  <a:pt x="72" y="113"/>
                  <a:pt x="46" y="138"/>
                </a:cubicBezTo>
                <a:cubicBezTo>
                  <a:pt x="26" y="157"/>
                  <a:pt x="4" y="180"/>
                  <a:pt x="0" y="208"/>
                </a:cubicBezTo>
                <a:cubicBezTo>
                  <a:pt x="0" y="208"/>
                  <a:pt x="0" y="208"/>
                  <a:pt x="0" y="208"/>
                </a:cubicBezTo>
                <a:cubicBezTo>
                  <a:pt x="1" y="208"/>
                  <a:pt x="1" y="208"/>
                  <a:pt x="1" y="208"/>
                </a:cubicBezTo>
                <a:cubicBezTo>
                  <a:pt x="1" y="208"/>
                  <a:pt x="2" y="208"/>
                  <a:pt x="2" y="207"/>
                </a:cubicBezTo>
                <a:cubicBezTo>
                  <a:pt x="3" y="207"/>
                  <a:pt x="3" y="206"/>
                  <a:pt x="4" y="206"/>
                </a:cubicBezTo>
                <a:cubicBezTo>
                  <a:pt x="13" y="175"/>
                  <a:pt x="35" y="153"/>
                  <a:pt x="58" y="131"/>
                </a:cubicBezTo>
                <a:cubicBezTo>
                  <a:pt x="80" y="111"/>
                  <a:pt x="106" y="89"/>
                  <a:pt x="117" y="61"/>
                </a:cubicBezTo>
                <a:cubicBezTo>
                  <a:pt x="134" y="66"/>
                  <a:pt x="169" y="72"/>
                  <a:pt x="177" y="51"/>
                </a:cubicBezTo>
                <a:cubicBezTo>
                  <a:pt x="180" y="46"/>
                  <a:pt x="179" y="40"/>
                  <a:pt x="175" y="36"/>
                </a:cubicBezTo>
                <a:close/>
              </a:path>
            </a:pathLst>
          </a:custGeom>
          <a:solidFill>
            <a:srgbClr val="FF7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73" name="Freeform 70"/>
          <p:cNvSpPr>
            <a:spLocks/>
          </p:cNvSpPr>
          <p:nvPr/>
        </p:nvSpPr>
        <p:spPr bwMode="auto">
          <a:xfrm>
            <a:off x="8559800" y="271094"/>
            <a:ext cx="139700" cy="342900"/>
          </a:xfrm>
          <a:custGeom>
            <a:avLst/>
            <a:gdLst>
              <a:gd name="T0" fmla="*/ 19 w 51"/>
              <a:gd name="T1" fmla="*/ 3 h 125"/>
              <a:gd name="T2" fmla="*/ 17 w 51"/>
              <a:gd name="T3" fmla="*/ 4 h 125"/>
              <a:gd name="T4" fmla="*/ 33 w 51"/>
              <a:gd name="T5" fmla="*/ 124 h 125"/>
              <a:gd name="T6" fmla="*/ 33 w 51"/>
              <a:gd name="T7" fmla="*/ 124 h 125"/>
              <a:gd name="T8" fmla="*/ 34 w 51"/>
              <a:gd name="T9" fmla="*/ 125 h 125"/>
              <a:gd name="T10" fmla="*/ 35 w 51"/>
              <a:gd name="T11" fmla="*/ 124 h 125"/>
              <a:gd name="T12" fmla="*/ 34 w 51"/>
              <a:gd name="T13" fmla="*/ 123 h 125"/>
              <a:gd name="T14" fmla="*/ 48 w 51"/>
              <a:gd name="T15" fmla="*/ 66 h 125"/>
              <a:gd name="T16" fmla="*/ 23 w 51"/>
              <a:gd name="T17" fmla="*/ 2 h 125"/>
              <a:gd name="T18" fmla="*/ 19 w 51"/>
              <a:gd name="T19" fmla="*/ 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125">
                <a:moveTo>
                  <a:pt x="19" y="3"/>
                </a:moveTo>
                <a:cubicBezTo>
                  <a:pt x="18" y="3"/>
                  <a:pt x="17" y="3"/>
                  <a:pt x="17" y="4"/>
                </a:cubicBezTo>
                <a:cubicBezTo>
                  <a:pt x="1" y="43"/>
                  <a:pt x="0" y="93"/>
                  <a:pt x="33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4"/>
                  <a:pt x="33" y="125"/>
                  <a:pt x="34" y="125"/>
                </a:cubicBezTo>
                <a:cubicBezTo>
                  <a:pt x="34" y="125"/>
                  <a:pt x="35" y="124"/>
                  <a:pt x="35" y="124"/>
                </a:cubicBezTo>
                <a:cubicBezTo>
                  <a:pt x="34" y="124"/>
                  <a:pt x="34" y="124"/>
                  <a:pt x="34" y="123"/>
                </a:cubicBezTo>
                <a:cubicBezTo>
                  <a:pt x="51" y="112"/>
                  <a:pt x="50" y="83"/>
                  <a:pt x="48" y="66"/>
                </a:cubicBezTo>
                <a:cubicBezTo>
                  <a:pt x="45" y="43"/>
                  <a:pt x="37" y="19"/>
                  <a:pt x="23" y="2"/>
                </a:cubicBezTo>
                <a:cubicBezTo>
                  <a:pt x="21" y="0"/>
                  <a:pt x="19" y="1"/>
                  <a:pt x="19" y="3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74" name="Freeform 71"/>
          <p:cNvSpPr>
            <a:spLocks/>
          </p:cNvSpPr>
          <p:nvPr/>
        </p:nvSpPr>
        <p:spPr bwMode="auto">
          <a:xfrm>
            <a:off x="8469313" y="317132"/>
            <a:ext cx="555625" cy="530225"/>
          </a:xfrm>
          <a:custGeom>
            <a:avLst/>
            <a:gdLst>
              <a:gd name="T0" fmla="*/ 181 w 203"/>
              <a:gd name="T1" fmla="*/ 65 h 193"/>
              <a:gd name="T2" fmla="*/ 176 w 203"/>
              <a:gd name="T3" fmla="*/ 40 h 193"/>
              <a:gd name="T4" fmla="*/ 151 w 203"/>
              <a:gd name="T5" fmla="*/ 32 h 193"/>
              <a:gd name="T6" fmla="*/ 118 w 203"/>
              <a:gd name="T7" fmla="*/ 21 h 193"/>
              <a:gd name="T8" fmla="*/ 121 w 203"/>
              <a:gd name="T9" fmla="*/ 47 h 193"/>
              <a:gd name="T10" fmla="*/ 131 w 203"/>
              <a:gd name="T11" fmla="*/ 70 h 193"/>
              <a:gd name="T12" fmla="*/ 62 w 203"/>
              <a:gd name="T13" fmla="*/ 110 h 193"/>
              <a:gd name="T14" fmla="*/ 47 w 203"/>
              <a:gd name="T15" fmla="*/ 124 h 193"/>
              <a:gd name="T16" fmla="*/ 46 w 203"/>
              <a:gd name="T17" fmla="*/ 126 h 193"/>
              <a:gd name="T18" fmla="*/ 1 w 203"/>
              <a:gd name="T19" fmla="*/ 174 h 193"/>
              <a:gd name="T20" fmla="*/ 2 w 203"/>
              <a:gd name="T21" fmla="*/ 175 h 193"/>
              <a:gd name="T22" fmla="*/ 26 w 203"/>
              <a:gd name="T23" fmla="*/ 154 h 193"/>
              <a:gd name="T24" fmla="*/ 46 w 203"/>
              <a:gd name="T25" fmla="*/ 131 h 193"/>
              <a:gd name="T26" fmla="*/ 89 w 203"/>
              <a:gd name="T27" fmla="*/ 176 h 193"/>
              <a:gd name="T28" fmla="*/ 152 w 203"/>
              <a:gd name="T29" fmla="*/ 188 h 193"/>
              <a:gd name="T30" fmla="*/ 152 w 203"/>
              <a:gd name="T31" fmla="*/ 185 h 193"/>
              <a:gd name="T32" fmla="*/ 111 w 203"/>
              <a:gd name="T33" fmla="*/ 136 h 193"/>
              <a:gd name="T34" fmla="*/ 54 w 203"/>
              <a:gd name="T35" fmla="*/ 123 h 193"/>
              <a:gd name="T36" fmla="*/ 57 w 203"/>
              <a:gd name="T37" fmla="*/ 120 h 193"/>
              <a:gd name="T38" fmla="*/ 94 w 203"/>
              <a:gd name="T39" fmla="*/ 92 h 193"/>
              <a:gd name="T40" fmla="*/ 133 w 203"/>
              <a:gd name="T41" fmla="*/ 73 h 193"/>
              <a:gd name="T42" fmla="*/ 133 w 203"/>
              <a:gd name="T43" fmla="*/ 73 h 193"/>
              <a:gd name="T44" fmla="*/ 134 w 203"/>
              <a:gd name="T45" fmla="*/ 74 h 193"/>
              <a:gd name="T46" fmla="*/ 187 w 203"/>
              <a:gd name="T47" fmla="*/ 95 h 193"/>
              <a:gd name="T48" fmla="*/ 181 w 203"/>
              <a:gd name="T49" fmla="*/ 65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3" h="193">
                <a:moveTo>
                  <a:pt x="181" y="65"/>
                </a:moveTo>
                <a:cubicBezTo>
                  <a:pt x="183" y="57"/>
                  <a:pt x="181" y="48"/>
                  <a:pt x="176" y="40"/>
                </a:cubicBezTo>
                <a:cubicBezTo>
                  <a:pt x="171" y="33"/>
                  <a:pt x="160" y="28"/>
                  <a:pt x="151" y="32"/>
                </a:cubicBezTo>
                <a:cubicBezTo>
                  <a:pt x="147" y="19"/>
                  <a:pt x="126" y="0"/>
                  <a:pt x="118" y="21"/>
                </a:cubicBezTo>
                <a:cubicBezTo>
                  <a:pt x="115" y="29"/>
                  <a:pt x="118" y="40"/>
                  <a:pt x="121" y="47"/>
                </a:cubicBezTo>
                <a:cubicBezTo>
                  <a:pt x="123" y="55"/>
                  <a:pt x="126" y="63"/>
                  <a:pt x="131" y="70"/>
                </a:cubicBezTo>
                <a:cubicBezTo>
                  <a:pt x="106" y="77"/>
                  <a:pt x="81" y="93"/>
                  <a:pt x="62" y="110"/>
                </a:cubicBezTo>
                <a:cubicBezTo>
                  <a:pt x="56" y="115"/>
                  <a:pt x="52" y="119"/>
                  <a:pt x="47" y="124"/>
                </a:cubicBezTo>
                <a:cubicBezTo>
                  <a:pt x="46" y="124"/>
                  <a:pt x="46" y="125"/>
                  <a:pt x="46" y="126"/>
                </a:cubicBezTo>
                <a:cubicBezTo>
                  <a:pt x="31" y="142"/>
                  <a:pt x="17" y="159"/>
                  <a:pt x="1" y="174"/>
                </a:cubicBezTo>
                <a:cubicBezTo>
                  <a:pt x="0" y="175"/>
                  <a:pt x="1" y="176"/>
                  <a:pt x="2" y="175"/>
                </a:cubicBezTo>
                <a:cubicBezTo>
                  <a:pt x="11" y="170"/>
                  <a:pt x="19" y="162"/>
                  <a:pt x="26" y="154"/>
                </a:cubicBezTo>
                <a:cubicBezTo>
                  <a:pt x="33" y="146"/>
                  <a:pt x="39" y="138"/>
                  <a:pt x="46" y="131"/>
                </a:cubicBezTo>
                <a:cubicBezTo>
                  <a:pt x="52" y="151"/>
                  <a:pt x="71" y="166"/>
                  <a:pt x="89" y="176"/>
                </a:cubicBezTo>
                <a:cubicBezTo>
                  <a:pt x="107" y="185"/>
                  <a:pt x="132" y="193"/>
                  <a:pt x="152" y="188"/>
                </a:cubicBezTo>
                <a:cubicBezTo>
                  <a:pt x="154" y="187"/>
                  <a:pt x="154" y="185"/>
                  <a:pt x="152" y="185"/>
                </a:cubicBezTo>
                <a:cubicBezTo>
                  <a:pt x="147" y="164"/>
                  <a:pt x="128" y="146"/>
                  <a:pt x="111" y="136"/>
                </a:cubicBezTo>
                <a:cubicBezTo>
                  <a:pt x="96" y="127"/>
                  <a:pt x="72" y="119"/>
                  <a:pt x="54" y="123"/>
                </a:cubicBezTo>
                <a:cubicBezTo>
                  <a:pt x="55" y="122"/>
                  <a:pt x="56" y="121"/>
                  <a:pt x="57" y="120"/>
                </a:cubicBezTo>
                <a:cubicBezTo>
                  <a:pt x="68" y="109"/>
                  <a:pt x="80" y="100"/>
                  <a:pt x="94" y="92"/>
                </a:cubicBezTo>
                <a:cubicBezTo>
                  <a:pt x="106" y="85"/>
                  <a:pt x="120" y="80"/>
                  <a:pt x="133" y="73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33" y="74"/>
                  <a:pt x="134" y="74"/>
                  <a:pt x="134" y="74"/>
                </a:cubicBezTo>
                <a:cubicBezTo>
                  <a:pt x="148" y="88"/>
                  <a:pt x="167" y="104"/>
                  <a:pt x="187" y="95"/>
                </a:cubicBezTo>
                <a:cubicBezTo>
                  <a:pt x="203" y="88"/>
                  <a:pt x="193" y="70"/>
                  <a:pt x="181" y="65"/>
                </a:cubicBezTo>
                <a:close/>
              </a:path>
            </a:pathLst>
          </a:custGeom>
          <a:solidFill>
            <a:srgbClr val="FEC1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75" name="Group 74"/>
          <p:cNvGrpSpPr>
            <a:grpSpLocks noChangeAspect="1"/>
          </p:cNvGrpSpPr>
          <p:nvPr/>
        </p:nvGrpSpPr>
        <p:grpSpPr bwMode="auto">
          <a:xfrm flipH="1">
            <a:off x="-1" y="3574354"/>
            <a:ext cx="9204323" cy="1958974"/>
            <a:chOff x="-7" y="2020"/>
            <a:chExt cx="5776" cy="1234"/>
          </a:xfrm>
        </p:grpSpPr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691" y="2595"/>
              <a:ext cx="219" cy="213"/>
            </a:xfrm>
            <a:custGeom>
              <a:avLst/>
              <a:gdLst>
                <a:gd name="T0" fmla="*/ 108 w 127"/>
                <a:gd name="T1" fmla="*/ 24 h 123"/>
                <a:gd name="T2" fmla="*/ 57 w 127"/>
                <a:gd name="T3" fmla="*/ 2 h 123"/>
                <a:gd name="T4" fmla="*/ 18 w 127"/>
                <a:gd name="T5" fmla="*/ 17 h 123"/>
                <a:gd name="T6" fmla="*/ 2 w 127"/>
                <a:gd name="T7" fmla="*/ 53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4 w 127"/>
                <a:gd name="T15" fmla="*/ 75 h 123"/>
                <a:gd name="T16" fmla="*/ 124 w 127"/>
                <a:gd name="T17" fmla="*/ 69 h 123"/>
                <a:gd name="T18" fmla="*/ 108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8" y="24"/>
                  </a:moveTo>
                  <a:cubicBezTo>
                    <a:pt x="96" y="10"/>
                    <a:pt x="75" y="4"/>
                    <a:pt x="57" y="2"/>
                  </a:cubicBezTo>
                  <a:cubicBezTo>
                    <a:pt x="43" y="0"/>
                    <a:pt x="22" y="2"/>
                    <a:pt x="18" y="17"/>
                  </a:cubicBezTo>
                  <a:cubicBezTo>
                    <a:pt x="9" y="25"/>
                    <a:pt x="4" y="46"/>
                    <a:pt x="2" y="53"/>
                  </a:cubicBezTo>
                  <a:cubicBezTo>
                    <a:pt x="0" y="69"/>
                    <a:pt x="1" y="84"/>
                    <a:pt x="11" y="97"/>
                  </a:cubicBezTo>
                  <a:cubicBezTo>
                    <a:pt x="18" y="107"/>
                    <a:pt x="29" y="119"/>
                    <a:pt x="43" y="121"/>
                  </a:cubicBezTo>
                  <a:cubicBezTo>
                    <a:pt x="55" y="123"/>
                    <a:pt x="61" y="111"/>
                    <a:pt x="64" y="101"/>
                  </a:cubicBezTo>
                  <a:cubicBezTo>
                    <a:pt x="81" y="111"/>
                    <a:pt x="97" y="94"/>
                    <a:pt x="94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3"/>
                    <a:pt x="119" y="34"/>
                    <a:pt x="108" y="24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2141" y="2200"/>
              <a:ext cx="221" cy="213"/>
            </a:xfrm>
            <a:custGeom>
              <a:avLst/>
              <a:gdLst>
                <a:gd name="T0" fmla="*/ 125 w 128"/>
                <a:gd name="T1" fmla="*/ 55 h 123"/>
                <a:gd name="T2" fmla="*/ 95 w 128"/>
                <a:gd name="T3" fmla="*/ 48 h 123"/>
                <a:gd name="T4" fmla="*/ 65 w 128"/>
                <a:gd name="T5" fmla="*/ 22 h 123"/>
                <a:gd name="T6" fmla="*/ 44 w 128"/>
                <a:gd name="T7" fmla="*/ 2 h 123"/>
                <a:gd name="T8" fmla="*/ 12 w 128"/>
                <a:gd name="T9" fmla="*/ 26 h 123"/>
                <a:gd name="T10" fmla="*/ 3 w 128"/>
                <a:gd name="T11" fmla="*/ 70 h 123"/>
                <a:gd name="T12" fmla="*/ 19 w 128"/>
                <a:gd name="T13" fmla="*/ 106 h 123"/>
                <a:gd name="T14" fmla="*/ 58 w 128"/>
                <a:gd name="T15" fmla="*/ 122 h 123"/>
                <a:gd name="T16" fmla="*/ 109 w 128"/>
                <a:gd name="T17" fmla="*/ 100 h 123"/>
                <a:gd name="T18" fmla="*/ 125 w 128"/>
                <a:gd name="T1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3">
                  <a:moveTo>
                    <a:pt x="125" y="55"/>
                  </a:moveTo>
                  <a:cubicBezTo>
                    <a:pt x="122" y="39"/>
                    <a:pt x="106" y="40"/>
                    <a:pt x="95" y="48"/>
                  </a:cubicBezTo>
                  <a:cubicBezTo>
                    <a:pt x="98" y="30"/>
                    <a:pt x="82" y="13"/>
                    <a:pt x="65" y="22"/>
                  </a:cubicBezTo>
                  <a:cubicBezTo>
                    <a:pt x="62" y="12"/>
                    <a:pt x="56" y="0"/>
                    <a:pt x="44" y="2"/>
                  </a:cubicBezTo>
                  <a:cubicBezTo>
                    <a:pt x="30" y="4"/>
                    <a:pt x="19" y="16"/>
                    <a:pt x="12" y="26"/>
                  </a:cubicBezTo>
                  <a:cubicBezTo>
                    <a:pt x="2" y="40"/>
                    <a:pt x="0" y="54"/>
                    <a:pt x="3" y="70"/>
                  </a:cubicBezTo>
                  <a:cubicBezTo>
                    <a:pt x="5" y="78"/>
                    <a:pt x="10" y="98"/>
                    <a:pt x="19" y="106"/>
                  </a:cubicBezTo>
                  <a:cubicBezTo>
                    <a:pt x="23" y="122"/>
                    <a:pt x="44" y="123"/>
                    <a:pt x="58" y="122"/>
                  </a:cubicBezTo>
                  <a:cubicBezTo>
                    <a:pt x="76" y="120"/>
                    <a:pt x="97" y="113"/>
                    <a:pt x="109" y="100"/>
                  </a:cubicBezTo>
                  <a:cubicBezTo>
                    <a:pt x="120" y="89"/>
                    <a:pt x="128" y="70"/>
                    <a:pt x="125" y="55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190" y="2737"/>
              <a:ext cx="164" cy="188"/>
            </a:xfrm>
            <a:custGeom>
              <a:avLst/>
              <a:gdLst>
                <a:gd name="T0" fmla="*/ 40 w 95"/>
                <a:gd name="T1" fmla="*/ 1 h 108"/>
                <a:gd name="T2" fmla="*/ 39 w 95"/>
                <a:gd name="T3" fmla="*/ 2 h 108"/>
                <a:gd name="T4" fmla="*/ 39 w 95"/>
                <a:gd name="T5" fmla="*/ 2 h 108"/>
                <a:gd name="T6" fmla="*/ 38 w 95"/>
                <a:gd name="T7" fmla="*/ 3 h 108"/>
                <a:gd name="T8" fmla="*/ 37 w 95"/>
                <a:gd name="T9" fmla="*/ 3 h 108"/>
                <a:gd name="T10" fmla="*/ 3 w 95"/>
                <a:gd name="T11" fmla="*/ 76 h 108"/>
                <a:gd name="T12" fmla="*/ 11 w 95"/>
                <a:gd name="T13" fmla="*/ 102 h 108"/>
                <a:gd name="T14" fmla="*/ 27 w 95"/>
                <a:gd name="T15" fmla="*/ 95 h 108"/>
                <a:gd name="T16" fmla="*/ 36 w 95"/>
                <a:gd name="T17" fmla="*/ 103 h 108"/>
                <a:gd name="T18" fmla="*/ 52 w 95"/>
                <a:gd name="T19" fmla="*/ 97 h 108"/>
                <a:gd name="T20" fmla="*/ 66 w 95"/>
                <a:gd name="T21" fmla="*/ 105 h 108"/>
                <a:gd name="T22" fmla="*/ 78 w 95"/>
                <a:gd name="T23" fmla="*/ 95 h 108"/>
                <a:gd name="T24" fmla="*/ 78 w 95"/>
                <a:gd name="T25" fmla="*/ 93 h 108"/>
                <a:gd name="T26" fmla="*/ 40 w 95"/>
                <a:gd name="T2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08">
                  <a:moveTo>
                    <a:pt x="40" y="1"/>
                  </a:moveTo>
                  <a:cubicBezTo>
                    <a:pt x="39" y="0"/>
                    <a:pt x="38" y="1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3"/>
                    <a:pt x="38" y="3"/>
                  </a:cubicBezTo>
                  <a:cubicBezTo>
                    <a:pt x="38" y="3"/>
                    <a:pt x="37" y="2"/>
                    <a:pt x="37" y="3"/>
                  </a:cubicBezTo>
                  <a:cubicBezTo>
                    <a:pt x="9" y="15"/>
                    <a:pt x="0" y="48"/>
                    <a:pt x="3" y="76"/>
                  </a:cubicBezTo>
                  <a:cubicBezTo>
                    <a:pt x="4" y="84"/>
                    <a:pt x="4" y="96"/>
                    <a:pt x="11" y="102"/>
                  </a:cubicBezTo>
                  <a:cubicBezTo>
                    <a:pt x="16" y="108"/>
                    <a:pt x="23" y="100"/>
                    <a:pt x="27" y="95"/>
                  </a:cubicBezTo>
                  <a:cubicBezTo>
                    <a:pt x="29" y="99"/>
                    <a:pt x="31" y="103"/>
                    <a:pt x="36" y="103"/>
                  </a:cubicBezTo>
                  <a:cubicBezTo>
                    <a:pt x="42" y="103"/>
                    <a:pt x="44" y="95"/>
                    <a:pt x="52" y="97"/>
                  </a:cubicBezTo>
                  <a:cubicBezTo>
                    <a:pt x="57" y="98"/>
                    <a:pt x="61" y="105"/>
                    <a:pt x="66" y="105"/>
                  </a:cubicBezTo>
                  <a:cubicBezTo>
                    <a:pt x="72" y="105"/>
                    <a:pt x="75" y="100"/>
                    <a:pt x="78" y="95"/>
                  </a:cubicBezTo>
                  <a:cubicBezTo>
                    <a:pt x="79" y="95"/>
                    <a:pt x="78" y="94"/>
                    <a:pt x="78" y="93"/>
                  </a:cubicBezTo>
                  <a:cubicBezTo>
                    <a:pt x="95" y="61"/>
                    <a:pt x="71" y="15"/>
                    <a:pt x="40" y="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444" y="2696"/>
              <a:ext cx="115" cy="123"/>
            </a:xfrm>
            <a:custGeom>
              <a:avLst/>
              <a:gdLst>
                <a:gd name="T0" fmla="*/ 13 w 67"/>
                <a:gd name="T1" fmla="*/ 0 h 71"/>
                <a:gd name="T2" fmla="*/ 11 w 67"/>
                <a:gd name="T3" fmla="*/ 0 h 71"/>
                <a:gd name="T4" fmla="*/ 11 w 67"/>
                <a:gd name="T5" fmla="*/ 0 h 71"/>
                <a:gd name="T6" fmla="*/ 10 w 67"/>
                <a:gd name="T7" fmla="*/ 1 h 71"/>
                <a:gd name="T8" fmla="*/ 11 w 67"/>
                <a:gd name="T9" fmla="*/ 0 h 71"/>
                <a:gd name="T10" fmla="*/ 10 w 67"/>
                <a:gd name="T11" fmla="*/ 0 h 71"/>
                <a:gd name="T12" fmla="*/ 9 w 67"/>
                <a:gd name="T13" fmla="*/ 3 h 71"/>
                <a:gd name="T14" fmla="*/ 9 w 67"/>
                <a:gd name="T15" fmla="*/ 4 h 71"/>
                <a:gd name="T16" fmla="*/ 4 w 67"/>
                <a:gd name="T17" fmla="*/ 53 h 71"/>
                <a:gd name="T18" fmla="*/ 38 w 67"/>
                <a:gd name="T19" fmla="*/ 65 h 71"/>
                <a:gd name="T20" fmla="*/ 1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13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4" y="20"/>
                    <a:pt x="0" y="37"/>
                    <a:pt x="4" y="53"/>
                  </a:cubicBezTo>
                  <a:cubicBezTo>
                    <a:pt x="8" y="67"/>
                    <a:pt x="25" y="71"/>
                    <a:pt x="38" y="65"/>
                  </a:cubicBezTo>
                  <a:cubicBezTo>
                    <a:pt x="67" y="51"/>
                    <a:pt x="32" y="7"/>
                    <a:pt x="13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5529" y="2354"/>
              <a:ext cx="240" cy="311"/>
            </a:xfrm>
            <a:custGeom>
              <a:avLst/>
              <a:gdLst>
                <a:gd name="T0" fmla="*/ 44 w 139"/>
                <a:gd name="T1" fmla="*/ 21 h 179"/>
                <a:gd name="T2" fmla="*/ 20 w 139"/>
                <a:gd name="T3" fmla="*/ 0 h 179"/>
                <a:gd name="T4" fmla="*/ 4 w 139"/>
                <a:gd name="T5" fmla="*/ 20 h 179"/>
                <a:gd name="T6" fmla="*/ 7 w 139"/>
                <a:gd name="T7" fmla="*/ 65 h 179"/>
                <a:gd name="T8" fmla="*/ 29 w 139"/>
                <a:gd name="T9" fmla="*/ 120 h 179"/>
                <a:gd name="T10" fmla="*/ 30 w 139"/>
                <a:gd name="T11" fmla="*/ 120 h 179"/>
                <a:gd name="T12" fmla="*/ 30 w 139"/>
                <a:gd name="T13" fmla="*/ 119 h 179"/>
                <a:gd name="T14" fmla="*/ 129 w 139"/>
                <a:gd name="T15" fmla="*/ 150 h 179"/>
                <a:gd name="T16" fmla="*/ 126 w 139"/>
                <a:gd name="T17" fmla="*/ 117 h 179"/>
                <a:gd name="T18" fmla="*/ 126 w 139"/>
                <a:gd name="T19" fmla="*/ 108 h 179"/>
                <a:gd name="T20" fmla="*/ 126 w 139"/>
                <a:gd name="T21" fmla="*/ 95 h 179"/>
                <a:gd name="T22" fmla="*/ 111 w 139"/>
                <a:gd name="T23" fmla="*/ 77 h 179"/>
                <a:gd name="T24" fmla="*/ 111 w 139"/>
                <a:gd name="T25" fmla="*/ 77 h 179"/>
                <a:gd name="T26" fmla="*/ 86 w 139"/>
                <a:gd name="T27" fmla="*/ 46 h 179"/>
                <a:gd name="T28" fmla="*/ 77 w 139"/>
                <a:gd name="T29" fmla="*/ 17 h 179"/>
                <a:gd name="T30" fmla="*/ 44 w 139"/>
                <a:gd name="T31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79">
                  <a:moveTo>
                    <a:pt x="44" y="21"/>
                  </a:moveTo>
                  <a:cubicBezTo>
                    <a:pt x="38" y="12"/>
                    <a:pt x="31" y="0"/>
                    <a:pt x="20" y="0"/>
                  </a:cubicBezTo>
                  <a:cubicBezTo>
                    <a:pt x="10" y="0"/>
                    <a:pt x="6" y="12"/>
                    <a:pt x="4" y="20"/>
                  </a:cubicBezTo>
                  <a:cubicBezTo>
                    <a:pt x="0" y="35"/>
                    <a:pt x="3" y="51"/>
                    <a:pt x="7" y="65"/>
                  </a:cubicBezTo>
                  <a:cubicBezTo>
                    <a:pt x="14" y="83"/>
                    <a:pt x="26" y="100"/>
                    <a:pt x="29" y="120"/>
                  </a:cubicBezTo>
                  <a:cubicBezTo>
                    <a:pt x="29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48" y="145"/>
                    <a:pt x="100" y="179"/>
                    <a:pt x="129" y="150"/>
                  </a:cubicBezTo>
                  <a:cubicBezTo>
                    <a:pt x="139" y="140"/>
                    <a:pt x="134" y="126"/>
                    <a:pt x="126" y="117"/>
                  </a:cubicBezTo>
                  <a:cubicBezTo>
                    <a:pt x="122" y="113"/>
                    <a:pt x="124" y="112"/>
                    <a:pt x="126" y="108"/>
                  </a:cubicBezTo>
                  <a:cubicBezTo>
                    <a:pt x="127" y="104"/>
                    <a:pt x="127" y="99"/>
                    <a:pt x="126" y="95"/>
                  </a:cubicBezTo>
                  <a:cubicBezTo>
                    <a:pt x="125" y="88"/>
                    <a:pt x="118" y="80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4" y="64"/>
                    <a:pt x="100" y="44"/>
                    <a:pt x="86" y="46"/>
                  </a:cubicBezTo>
                  <a:cubicBezTo>
                    <a:pt x="90" y="36"/>
                    <a:pt x="86" y="24"/>
                    <a:pt x="77" y="17"/>
                  </a:cubicBezTo>
                  <a:cubicBezTo>
                    <a:pt x="66" y="9"/>
                    <a:pt x="52" y="12"/>
                    <a:pt x="44" y="21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4092" y="2770"/>
              <a:ext cx="247" cy="305"/>
            </a:xfrm>
            <a:custGeom>
              <a:avLst/>
              <a:gdLst>
                <a:gd name="T0" fmla="*/ 76 w 143"/>
                <a:gd name="T1" fmla="*/ 161 h 176"/>
                <a:gd name="T2" fmla="*/ 86 w 143"/>
                <a:gd name="T3" fmla="*/ 132 h 176"/>
                <a:gd name="T4" fmla="*/ 112 w 143"/>
                <a:gd name="T5" fmla="*/ 102 h 176"/>
                <a:gd name="T6" fmla="*/ 112 w 143"/>
                <a:gd name="T7" fmla="*/ 102 h 176"/>
                <a:gd name="T8" fmla="*/ 128 w 143"/>
                <a:gd name="T9" fmla="*/ 85 h 176"/>
                <a:gd name="T10" fmla="*/ 129 w 143"/>
                <a:gd name="T11" fmla="*/ 73 h 176"/>
                <a:gd name="T12" fmla="*/ 129 w 143"/>
                <a:gd name="T13" fmla="*/ 63 h 176"/>
                <a:gd name="T14" fmla="*/ 134 w 143"/>
                <a:gd name="T15" fmla="*/ 31 h 176"/>
                <a:gd name="T16" fmla="*/ 33 w 143"/>
                <a:gd name="T17" fmla="*/ 57 h 176"/>
                <a:gd name="T18" fmla="*/ 33 w 143"/>
                <a:gd name="T19" fmla="*/ 56 h 176"/>
                <a:gd name="T20" fmla="*/ 32 w 143"/>
                <a:gd name="T21" fmla="*/ 56 h 176"/>
                <a:gd name="T22" fmla="*/ 8 w 143"/>
                <a:gd name="T23" fmla="*/ 110 h 176"/>
                <a:gd name="T24" fmla="*/ 3 w 143"/>
                <a:gd name="T25" fmla="*/ 155 h 176"/>
                <a:gd name="T26" fmla="*/ 18 w 143"/>
                <a:gd name="T27" fmla="*/ 175 h 176"/>
                <a:gd name="T28" fmla="*/ 43 w 143"/>
                <a:gd name="T29" fmla="*/ 155 h 176"/>
                <a:gd name="T30" fmla="*/ 76 w 143"/>
                <a:gd name="T31" fmla="*/ 16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76" y="161"/>
                  </a:moveTo>
                  <a:cubicBezTo>
                    <a:pt x="86" y="154"/>
                    <a:pt x="90" y="143"/>
                    <a:pt x="86" y="132"/>
                  </a:cubicBezTo>
                  <a:cubicBezTo>
                    <a:pt x="100" y="135"/>
                    <a:pt x="115" y="115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0" y="100"/>
                    <a:pt x="126" y="93"/>
                    <a:pt x="128" y="85"/>
                  </a:cubicBezTo>
                  <a:cubicBezTo>
                    <a:pt x="129" y="81"/>
                    <a:pt x="130" y="76"/>
                    <a:pt x="129" y="73"/>
                  </a:cubicBezTo>
                  <a:cubicBezTo>
                    <a:pt x="127" y="68"/>
                    <a:pt x="125" y="67"/>
                    <a:pt x="129" y="63"/>
                  </a:cubicBezTo>
                  <a:cubicBezTo>
                    <a:pt x="138" y="54"/>
                    <a:pt x="143" y="41"/>
                    <a:pt x="134" y="31"/>
                  </a:cubicBezTo>
                  <a:cubicBezTo>
                    <a:pt x="106" y="0"/>
                    <a:pt x="52" y="32"/>
                    <a:pt x="33" y="57"/>
                  </a:cubicBezTo>
                  <a:cubicBezTo>
                    <a:pt x="33" y="57"/>
                    <a:pt x="33" y="57"/>
                    <a:pt x="33" y="56"/>
                  </a:cubicBezTo>
                  <a:cubicBezTo>
                    <a:pt x="33" y="56"/>
                    <a:pt x="33" y="55"/>
                    <a:pt x="32" y="56"/>
                  </a:cubicBezTo>
                  <a:cubicBezTo>
                    <a:pt x="29" y="76"/>
                    <a:pt x="16" y="92"/>
                    <a:pt x="8" y="110"/>
                  </a:cubicBezTo>
                  <a:cubicBezTo>
                    <a:pt x="3" y="124"/>
                    <a:pt x="0" y="140"/>
                    <a:pt x="3" y="155"/>
                  </a:cubicBezTo>
                  <a:cubicBezTo>
                    <a:pt x="4" y="163"/>
                    <a:pt x="8" y="175"/>
                    <a:pt x="18" y="175"/>
                  </a:cubicBezTo>
                  <a:cubicBezTo>
                    <a:pt x="29" y="176"/>
                    <a:pt x="37" y="164"/>
                    <a:pt x="43" y="155"/>
                  </a:cubicBezTo>
                  <a:cubicBezTo>
                    <a:pt x="51" y="165"/>
                    <a:pt x="64" y="169"/>
                    <a:pt x="76" y="1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192" y="2914"/>
              <a:ext cx="501" cy="340"/>
            </a:xfrm>
            <a:custGeom>
              <a:avLst/>
              <a:gdLst>
                <a:gd name="T0" fmla="*/ 288 w 290"/>
                <a:gd name="T1" fmla="*/ 54 h 196"/>
                <a:gd name="T2" fmla="*/ 248 w 290"/>
                <a:gd name="T3" fmla="*/ 12 h 196"/>
                <a:gd name="T4" fmla="*/ 170 w 290"/>
                <a:gd name="T5" fmla="*/ 1 h 196"/>
                <a:gd name="T6" fmla="*/ 104 w 290"/>
                <a:gd name="T7" fmla="*/ 9 h 196"/>
                <a:gd name="T8" fmla="*/ 103 w 290"/>
                <a:gd name="T9" fmla="*/ 10 h 196"/>
                <a:gd name="T10" fmla="*/ 41 w 290"/>
                <a:gd name="T11" fmla="*/ 41 h 196"/>
                <a:gd name="T12" fmla="*/ 4 w 290"/>
                <a:gd name="T13" fmla="*/ 99 h 196"/>
                <a:gd name="T14" fmla="*/ 19 w 290"/>
                <a:gd name="T15" fmla="*/ 159 h 196"/>
                <a:gd name="T16" fmla="*/ 49 w 290"/>
                <a:gd name="T17" fmla="*/ 158 h 196"/>
                <a:gd name="T18" fmla="*/ 105 w 290"/>
                <a:gd name="T19" fmla="*/ 159 h 196"/>
                <a:gd name="T20" fmla="*/ 152 w 290"/>
                <a:gd name="T21" fmla="*/ 186 h 196"/>
                <a:gd name="T22" fmla="*/ 162 w 290"/>
                <a:gd name="T23" fmla="*/ 154 h 196"/>
                <a:gd name="T24" fmla="*/ 196 w 290"/>
                <a:gd name="T25" fmla="*/ 161 h 196"/>
                <a:gd name="T26" fmla="*/ 214 w 290"/>
                <a:gd name="T27" fmla="*/ 125 h 196"/>
                <a:gd name="T28" fmla="*/ 237 w 290"/>
                <a:gd name="T29" fmla="*/ 122 h 196"/>
                <a:gd name="T30" fmla="*/ 246 w 290"/>
                <a:gd name="T31" fmla="*/ 91 h 196"/>
                <a:gd name="T32" fmla="*/ 280 w 290"/>
                <a:gd name="T33" fmla="*/ 87 h 196"/>
                <a:gd name="T34" fmla="*/ 288 w 290"/>
                <a:gd name="T35" fmla="*/ 5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196">
                  <a:moveTo>
                    <a:pt x="288" y="54"/>
                  </a:moveTo>
                  <a:cubicBezTo>
                    <a:pt x="285" y="33"/>
                    <a:pt x="267" y="19"/>
                    <a:pt x="248" y="12"/>
                  </a:cubicBezTo>
                  <a:cubicBezTo>
                    <a:pt x="223" y="3"/>
                    <a:pt x="196" y="0"/>
                    <a:pt x="170" y="1"/>
                  </a:cubicBezTo>
                  <a:cubicBezTo>
                    <a:pt x="149" y="1"/>
                    <a:pt x="124" y="1"/>
                    <a:pt x="104" y="9"/>
                  </a:cubicBezTo>
                  <a:cubicBezTo>
                    <a:pt x="104" y="9"/>
                    <a:pt x="103" y="9"/>
                    <a:pt x="103" y="10"/>
                  </a:cubicBezTo>
                  <a:cubicBezTo>
                    <a:pt x="81" y="15"/>
                    <a:pt x="58" y="25"/>
                    <a:pt x="41" y="41"/>
                  </a:cubicBezTo>
                  <a:cubicBezTo>
                    <a:pt x="25" y="55"/>
                    <a:pt x="8" y="77"/>
                    <a:pt x="4" y="99"/>
                  </a:cubicBezTo>
                  <a:cubicBezTo>
                    <a:pt x="0" y="118"/>
                    <a:pt x="2" y="145"/>
                    <a:pt x="19" y="159"/>
                  </a:cubicBezTo>
                  <a:cubicBezTo>
                    <a:pt x="29" y="168"/>
                    <a:pt x="42" y="169"/>
                    <a:pt x="49" y="158"/>
                  </a:cubicBezTo>
                  <a:cubicBezTo>
                    <a:pt x="57" y="186"/>
                    <a:pt x="91" y="181"/>
                    <a:pt x="105" y="159"/>
                  </a:cubicBezTo>
                  <a:cubicBezTo>
                    <a:pt x="115" y="174"/>
                    <a:pt x="132" y="196"/>
                    <a:pt x="152" y="186"/>
                  </a:cubicBezTo>
                  <a:cubicBezTo>
                    <a:pt x="164" y="180"/>
                    <a:pt x="165" y="166"/>
                    <a:pt x="162" y="154"/>
                  </a:cubicBezTo>
                  <a:cubicBezTo>
                    <a:pt x="170" y="164"/>
                    <a:pt x="184" y="169"/>
                    <a:pt x="196" y="161"/>
                  </a:cubicBezTo>
                  <a:cubicBezTo>
                    <a:pt x="208" y="153"/>
                    <a:pt x="213" y="139"/>
                    <a:pt x="214" y="125"/>
                  </a:cubicBezTo>
                  <a:cubicBezTo>
                    <a:pt x="221" y="130"/>
                    <a:pt x="230" y="130"/>
                    <a:pt x="237" y="122"/>
                  </a:cubicBezTo>
                  <a:cubicBezTo>
                    <a:pt x="243" y="115"/>
                    <a:pt x="250" y="101"/>
                    <a:pt x="246" y="91"/>
                  </a:cubicBezTo>
                  <a:cubicBezTo>
                    <a:pt x="258" y="95"/>
                    <a:pt x="270" y="95"/>
                    <a:pt x="280" y="87"/>
                  </a:cubicBezTo>
                  <a:cubicBezTo>
                    <a:pt x="288" y="79"/>
                    <a:pt x="290" y="65"/>
                    <a:pt x="288" y="54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1150" y="3084"/>
              <a:ext cx="148" cy="149"/>
            </a:xfrm>
            <a:custGeom>
              <a:avLst/>
              <a:gdLst>
                <a:gd name="T0" fmla="*/ 79 w 86"/>
                <a:gd name="T1" fmla="*/ 34 h 86"/>
                <a:gd name="T2" fmla="*/ 39 w 86"/>
                <a:gd name="T3" fmla="*/ 0 h 86"/>
                <a:gd name="T4" fmla="*/ 37 w 86"/>
                <a:gd name="T5" fmla="*/ 1 h 86"/>
                <a:gd name="T6" fmla="*/ 37 w 86"/>
                <a:gd name="T7" fmla="*/ 2 h 86"/>
                <a:gd name="T8" fmla="*/ 36 w 86"/>
                <a:gd name="T9" fmla="*/ 3 h 86"/>
                <a:gd name="T10" fmla="*/ 36 w 86"/>
                <a:gd name="T11" fmla="*/ 3 h 86"/>
                <a:gd name="T12" fmla="*/ 3 w 86"/>
                <a:gd name="T13" fmla="*/ 56 h 86"/>
                <a:gd name="T14" fmla="*/ 12 w 86"/>
                <a:gd name="T15" fmla="*/ 70 h 86"/>
                <a:gd name="T16" fmla="*/ 29 w 86"/>
                <a:gd name="T17" fmla="*/ 63 h 86"/>
                <a:gd name="T18" fmla="*/ 68 w 86"/>
                <a:gd name="T19" fmla="*/ 55 h 86"/>
                <a:gd name="T20" fmla="*/ 84 w 86"/>
                <a:gd name="T21" fmla="*/ 49 h 86"/>
                <a:gd name="T22" fmla="*/ 79 w 86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6">
                  <a:moveTo>
                    <a:pt x="79" y="34"/>
                  </a:moveTo>
                  <a:cubicBezTo>
                    <a:pt x="68" y="20"/>
                    <a:pt x="53" y="10"/>
                    <a:pt x="39" y="0"/>
                  </a:cubicBezTo>
                  <a:cubicBezTo>
                    <a:pt x="38" y="0"/>
                    <a:pt x="37" y="0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2" y="18"/>
                    <a:pt x="0" y="33"/>
                    <a:pt x="3" y="56"/>
                  </a:cubicBezTo>
                  <a:cubicBezTo>
                    <a:pt x="3" y="61"/>
                    <a:pt x="7" y="68"/>
                    <a:pt x="12" y="70"/>
                  </a:cubicBezTo>
                  <a:cubicBezTo>
                    <a:pt x="19" y="72"/>
                    <a:pt x="25" y="68"/>
                    <a:pt x="29" y="63"/>
                  </a:cubicBezTo>
                  <a:cubicBezTo>
                    <a:pt x="37" y="86"/>
                    <a:pt x="70" y="76"/>
                    <a:pt x="68" y="55"/>
                  </a:cubicBezTo>
                  <a:cubicBezTo>
                    <a:pt x="74" y="55"/>
                    <a:pt x="81" y="55"/>
                    <a:pt x="84" y="49"/>
                  </a:cubicBezTo>
                  <a:cubicBezTo>
                    <a:pt x="86" y="44"/>
                    <a:pt x="82" y="38"/>
                    <a:pt x="79" y="3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1487" y="2424"/>
              <a:ext cx="227" cy="235"/>
            </a:xfrm>
            <a:custGeom>
              <a:avLst/>
              <a:gdLst>
                <a:gd name="T0" fmla="*/ 67 w 132"/>
                <a:gd name="T1" fmla="*/ 125 h 136"/>
                <a:gd name="T2" fmla="*/ 15 w 132"/>
                <a:gd name="T3" fmla="*/ 125 h 136"/>
                <a:gd name="T4" fmla="*/ 0 w 132"/>
                <a:gd name="T5" fmla="*/ 85 h 136"/>
                <a:gd name="T6" fmla="*/ 16 w 132"/>
                <a:gd name="T7" fmla="*/ 37 h 136"/>
                <a:gd name="T8" fmla="*/ 16 w 132"/>
                <a:gd name="T9" fmla="*/ 36 h 136"/>
                <a:gd name="T10" fmla="*/ 39 w 132"/>
                <a:gd name="T11" fmla="*/ 13 h 136"/>
                <a:gd name="T12" fmla="*/ 61 w 132"/>
                <a:gd name="T13" fmla="*/ 1 h 136"/>
                <a:gd name="T14" fmla="*/ 71 w 132"/>
                <a:gd name="T15" fmla="*/ 25 h 136"/>
                <a:gd name="T16" fmla="*/ 76 w 132"/>
                <a:gd name="T17" fmla="*/ 26 h 136"/>
                <a:gd name="T18" fmla="*/ 76 w 132"/>
                <a:gd name="T19" fmla="*/ 24 h 136"/>
                <a:gd name="T20" fmla="*/ 76 w 132"/>
                <a:gd name="T21" fmla="*/ 24 h 136"/>
                <a:gd name="T22" fmla="*/ 82 w 132"/>
                <a:gd name="T23" fmla="*/ 17 h 136"/>
                <a:gd name="T24" fmla="*/ 92 w 132"/>
                <a:gd name="T25" fmla="*/ 12 h 136"/>
                <a:gd name="T26" fmla="*/ 104 w 132"/>
                <a:gd name="T27" fmla="*/ 32 h 136"/>
                <a:gd name="T28" fmla="*/ 107 w 132"/>
                <a:gd name="T29" fmla="*/ 34 h 136"/>
                <a:gd name="T30" fmla="*/ 107 w 132"/>
                <a:gd name="T31" fmla="*/ 34 h 136"/>
                <a:gd name="T32" fmla="*/ 109 w 132"/>
                <a:gd name="T33" fmla="*/ 33 h 136"/>
                <a:gd name="T34" fmla="*/ 123 w 132"/>
                <a:gd name="T35" fmla="*/ 29 h 136"/>
                <a:gd name="T36" fmla="*/ 130 w 132"/>
                <a:gd name="T37" fmla="*/ 41 h 136"/>
                <a:gd name="T38" fmla="*/ 127 w 132"/>
                <a:gd name="T39" fmla="*/ 66 h 136"/>
                <a:gd name="T40" fmla="*/ 115 w 132"/>
                <a:gd name="T41" fmla="*/ 87 h 136"/>
                <a:gd name="T42" fmla="*/ 115 w 132"/>
                <a:gd name="T43" fmla="*/ 87 h 136"/>
                <a:gd name="T44" fmla="*/ 67 w 132"/>
                <a:gd name="T4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36">
                  <a:moveTo>
                    <a:pt x="67" y="125"/>
                  </a:moveTo>
                  <a:cubicBezTo>
                    <a:pt x="51" y="131"/>
                    <a:pt x="31" y="136"/>
                    <a:pt x="15" y="125"/>
                  </a:cubicBezTo>
                  <a:cubicBezTo>
                    <a:pt x="3" y="116"/>
                    <a:pt x="0" y="99"/>
                    <a:pt x="0" y="85"/>
                  </a:cubicBezTo>
                  <a:cubicBezTo>
                    <a:pt x="0" y="67"/>
                    <a:pt x="8" y="53"/>
                    <a:pt x="16" y="37"/>
                  </a:cubicBezTo>
                  <a:cubicBezTo>
                    <a:pt x="16" y="37"/>
                    <a:pt x="16" y="36"/>
                    <a:pt x="16" y="36"/>
                  </a:cubicBezTo>
                  <a:cubicBezTo>
                    <a:pt x="23" y="28"/>
                    <a:pt x="31" y="20"/>
                    <a:pt x="39" y="13"/>
                  </a:cubicBezTo>
                  <a:cubicBezTo>
                    <a:pt x="46" y="8"/>
                    <a:pt x="53" y="3"/>
                    <a:pt x="61" y="1"/>
                  </a:cubicBezTo>
                  <a:cubicBezTo>
                    <a:pt x="73" y="0"/>
                    <a:pt x="72" y="18"/>
                    <a:pt x="71" y="25"/>
                  </a:cubicBezTo>
                  <a:cubicBezTo>
                    <a:pt x="71" y="28"/>
                    <a:pt x="76" y="28"/>
                    <a:pt x="76" y="26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9" y="22"/>
                    <a:pt x="80" y="19"/>
                    <a:pt x="82" y="17"/>
                  </a:cubicBezTo>
                  <a:cubicBezTo>
                    <a:pt x="85" y="14"/>
                    <a:pt x="89" y="13"/>
                    <a:pt x="92" y="12"/>
                  </a:cubicBezTo>
                  <a:cubicBezTo>
                    <a:pt x="104" y="10"/>
                    <a:pt x="105" y="24"/>
                    <a:pt x="104" y="32"/>
                  </a:cubicBezTo>
                  <a:cubicBezTo>
                    <a:pt x="104" y="33"/>
                    <a:pt x="105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4"/>
                    <a:pt x="109" y="33"/>
                    <a:pt x="109" y="33"/>
                  </a:cubicBezTo>
                  <a:cubicBezTo>
                    <a:pt x="113" y="29"/>
                    <a:pt x="118" y="25"/>
                    <a:pt x="123" y="29"/>
                  </a:cubicBezTo>
                  <a:cubicBezTo>
                    <a:pt x="127" y="32"/>
                    <a:pt x="128" y="37"/>
                    <a:pt x="130" y="41"/>
                  </a:cubicBezTo>
                  <a:cubicBezTo>
                    <a:pt x="132" y="49"/>
                    <a:pt x="130" y="58"/>
                    <a:pt x="127" y="66"/>
                  </a:cubicBezTo>
                  <a:cubicBezTo>
                    <a:pt x="124" y="73"/>
                    <a:pt x="119" y="80"/>
                    <a:pt x="115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03" y="106"/>
                    <a:pt x="89" y="117"/>
                    <a:pt x="67" y="12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300" y="2020"/>
              <a:ext cx="473" cy="369"/>
            </a:xfrm>
            <a:custGeom>
              <a:avLst/>
              <a:gdLst>
                <a:gd name="T0" fmla="*/ 267 w 274"/>
                <a:gd name="T1" fmla="*/ 142 h 213"/>
                <a:gd name="T2" fmla="*/ 236 w 274"/>
                <a:gd name="T3" fmla="*/ 131 h 213"/>
                <a:gd name="T4" fmla="*/ 233 w 274"/>
                <a:gd name="T5" fmla="*/ 99 h 213"/>
                <a:gd name="T6" fmla="*/ 210 w 274"/>
                <a:gd name="T7" fmla="*/ 92 h 213"/>
                <a:gd name="T8" fmla="*/ 200 w 274"/>
                <a:gd name="T9" fmla="*/ 52 h 213"/>
                <a:gd name="T10" fmla="*/ 166 w 274"/>
                <a:gd name="T11" fmla="*/ 52 h 213"/>
                <a:gd name="T12" fmla="*/ 162 w 274"/>
                <a:gd name="T13" fmla="*/ 19 h 213"/>
                <a:gd name="T14" fmla="*/ 111 w 274"/>
                <a:gd name="T15" fmla="*/ 36 h 213"/>
                <a:gd name="T16" fmla="*/ 56 w 274"/>
                <a:gd name="T17" fmla="*/ 26 h 213"/>
                <a:gd name="T18" fmla="*/ 26 w 274"/>
                <a:gd name="T19" fmla="*/ 19 h 213"/>
                <a:gd name="T20" fmla="*/ 0 w 274"/>
                <a:gd name="T21" fmla="*/ 75 h 213"/>
                <a:gd name="T22" fmla="*/ 25 w 274"/>
                <a:gd name="T23" fmla="*/ 139 h 213"/>
                <a:gd name="T24" fmla="*/ 79 w 274"/>
                <a:gd name="T25" fmla="*/ 182 h 213"/>
                <a:gd name="T26" fmla="*/ 79 w 274"/>
                <a:gd name="T27" fmla="*/ 183 h 213"/>
                <a:gd name="T28" fmla="*/ 143 w 274"/>
                <a:gd name="T29" fmla="*/ 204 h 213"/>
                <a:gd name="T30" fmla="*/ 221 w 274"/>
                <a:gd name="T31" fmla="*/ 209 h 213"/>
                <a:gd name="T32" fmla="*/ 269 w 274"/>
                <a:gd name="T33" fmla="*/ 176 h 213"/>
                <a:gd name="T34" fmla="*/ 267 w 274"/>
                <a:gd name="T35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213">
                  <a:moveTo>
                    <a:pt x="267" y="142"/>
                  </a:moveTo>
                  <a:cubicBezTo>
                    <a:pt x="260" y="132"/>
                    <a:pt x="248" y="130"/>
                    <a:pt x="236" y="131"/>
                  </a:cubicBezTo>
                  <a:cubicBezTo>
                    <a:pt x="242" y="122"/>
                    <a:pt x="237" y="107"/>
                    <a:pt x="233" y="99"/>
                  </a:cubicBezTo>
                  <a:cubicBezTo>
                    <a:pt x="228" y="90"/>
                    <a:pt x="219" y="88"/>
                    <a:pt x="210" y="92"/>
                  </a:cubicBezTo>
                  <a:cubicBezTo>
                    <a:pt x="213" y="78"/>
                    <a:pt x="210" y="63"/>
                    <a:pt x="200" y="52"/>
                  </a:cubicBezTo>
                  <a:cubicBezTo>
                    <a:pt x="191" y="42"/>
                    <a:pt x="176" y="44"/>
                    <a:pt x="166" y="52"/>
                  </a:cubicBezTo>
                  <a:cubicBezTo>
                    <a:pt x="171" y="41"/>
                    <a:pt x="173" y="27"/>
                    <a:pt x="162" y="19"/>
                  </a:cubicBezTo>
                  <a:cubicBezTo>
                    <a:pt x="144" y="6"/>
                    <a:pt x="123" y="23"/>
                    <a:pt x="111" y="36"/>
                  </a:cubicBezTo>
                  <a:cubicBezTo>
                    <a:pt x="102" y="12"/>
                    <a:pt x="69" y="0"/>
                    <a:pt x="56" y="26"/>
                  </a:cubicBezTo>
                  <a:cubicBezTo>
                    <a:pt x="51" y="14"/>
                    <a:pt x="39" y="12"/>
                    <a:pt x="26" y="19"/>
                  </a:cubicBezTo>
                  <a:cubicBezTo>
                    <a:pt x="7" y="29"/>
                    <a:pt x="0" y="54"/>
                    <a:pt x="0" y="75"/>
                  </a:cubicBezTo>
                  <a:cubicBezTo>
                    <a:pt x="0" y="97"/>
                    <a:pt x="11" y="121"/>
                    <a:pt x="25" y="139"/>
                  </a:cubicBezTo>
                  <a:cubicBezTo>
                    <a:pt x="38" y="158"/>
                    <a:pt x="58" y="172"/>
                    <a:pt x="79" y="182"/>
                  </a:cubicBezTo>
                  <a:cubicBezTo>
                    <a:pt x="79" y="182"/>
                    <a:pt x="79" y="183"/>
                    <a:pt x="79" y="183"/>
                  </a:cubicBezTo>
                  <a:cubicBezTo>
                    <a:pt x="97" y="195"/>
                    <a:pt x="122" y="200"/>
                    <a:pt x="143" y="204"/>
                  </a:cubicBezTo>
                  <a:cubicBezTo>
                    <a:pt x="168" y="210"/>
                    <a:pt x="195" y="213"/>
                    <a:pt x="221" y="209"/>
                  </a:cubicBezTo>
                  <a:cubicBezTo>
                    <a:pt x="242" y="206"/>
                    <a:pt x="261" y="196"/>
                    <a:pt x="269" y="176"/>
                  </a:cubicBezTo>
                  <a:cubicBezTo>
                    <a:pt x="273" y="166"/>
                    <a:pt x="274" y="151"/>
                    <a:pt x="267" y="142"/>
                  </a:cubicBezTo>
                  <a:close/>
                </a:path>
              </a:pathLst>
            </a:custGeom>
            <a:solidFill>
              <a:srgbClr val="E54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309" y="2107"/>
              <a:ext cx="414" cy="280"/>
            </a:xfrm>
            <a:custGeom>
              <a:avLst/>
              <a:gdLst>
                <a:gd name="T0" fmla="*/ 214 w 240"/>
                <a:gd name="T1" fmla="*/ 117 h 162"/>
                <a:gd name="T2" fmla="*/ 214 w 240"/>
                <a:gd name="T3" fmla="*/ 93 h 162"/>
                <a:gd name="T4" fmla="*/ 187 w 240"/>
                <a:gd name="T5" fmla="*/ 91 h 162"/>
                <a:gd name="T6" fmla="*/ 164 w 240"/>
                <a:gd name="T7" fmla="*/ 52 h 162"/>
                <a:gd name="T8" fmla="*/ 156 w 240"/>
                <a:gd name="T9" fmla="*/ 27 h 162"/>
                <a:gd name="T10" fmla="*/ 127 w 240"/>
                <a:gd name="T11" fmla="*/ 33 h 162"/>
                <a:gd name="T12" fmla="*/ 86 w 240"/>
                <a:gd name="T13" fmla="*/ 19 h 162"/>
                <a:gd name="T14" fmla="*/ 65 w 240"/>
                <a:gd name="T15" fmla="*/ 2 h 162"/>
                <a:gd name="T16" fmla="*/ 46 w 240"/>
                <a:gd name="T17" fmla="*/ 15 h 162"/>
                <a:gd name="T18" fmla="*/ 46 w 240"/>
                <a:gd name="T19" fmla="*/ 15 h 162"/>
                <a:gd name="T20" fmla="*/ 10 w 240"/>
                <a:gd name="T21" fmla="*/ 9 h 162"/>
                <a:gd name="T22" fmla="*/ 2 w 240"/>
                <a:gd name="T23" fmla="*/ 47 h 162"/>
                <a:gd name="T24" fmla="*/ 24 w 240"/>
                <a:gd name="T25" fmla="*/ 96 h 162"/>
                <a:gd name="T26" fmla="*/ 68 w 240"/>
                <a:gd name="T27" fmla="*/ 134 h 162"/>
                <a:gd name="T28" fmla="*/ 69 w 240"/>
                <a:gd name="T29" fmla="*/ 133 h 162"/>
                <a:gd name="T30" fmla="*/ 92 w 240"/>
                <a:gd name="T31" fmla="*/ 143 h 162"/>
                <a:gd name="T32" fmla="*/ 132 w 240"/>
                <a:gd name="T33" fmla="*/ 155 h 162"/>
                <a:gd name="T34" fmla="*/ 197 w 240"/>
                <a:gd name="T35" fmla="*/ 160 h 162"/>
                <a:gd name="T36" fmla="*/ 238 w 240"/>
                <a:gd name="T37" fmla="*/ 134 h 162"/>
                <a:gd name="T38" fmla="*/ 214 w 240"/>
                <a:gd name="T39" fmla="*/ 1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62">
                  <a:moveTo>
                    <a:pt x="214" y="117"/>
                  </a:moveTo>
                  <a:cubicBezTo>
                    <a:pt x="219" y="109"/>
                    <a:pt x="221" y="100"/>
                    <a:pt x="214" y="93"/>
                  </a:cubicBezTo>
                  <a:cubicBezTo>
                    <a:pt x="207" y="87"/>
                    <a:pt x="196" y="88"/>
                    <a:pt x="187" y="91"/>
                  </a:cubicBezTo>
                  <a:cubicBezTo>
                    <a:pt x="195" y="71"/>
                    <a:pt x="185" y="39"/>
                    <a:pt x="164" y="52"/>
                  </a:cubicBezTo>
                  <a:cubicBezTo>
                    <a:pt x="167" y="43"/>
                    <a:pt x="167" y="32"/>
                    <a:pt x="156" y="27"/>
                  </a:cubicBezTo>
                  <a:cubicBezTo>
                    <a:pt x="147" y="22"/>
                    <a:pt x="135" y="26"/>
                    <a:pt x="127" y="33"/>
                  </a:cubicBezTo>
                  <a:cubicBezTo>
                    <a:pt x="127" y="9"/>
                    <a:pt x="101" y="5"/>
                    <a:pt x="86" y="19"/>
                  </a:cubicBezTo>
                  <a:cubicBezTo>
                    <a:pt x="82" y="10"/>
                    <a:pt x="75" y="3"/>
                    <a:pt x="65" y="2"/>
                  </a:cubicBezTo>
                  <a:cubicBezTo>
                    <a:pt x="56" y="0"/>
                    <a:pt x="47" y="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36" y="7"/>
                    <a:pt x="22" y="0"/>
                    <a:pt x="10" y="9"/>
                  </a:cubicBezTo>
                  <a:cubicBezTo>
                    <a:pt x="0" y="17"/>
                    <a:pt x="0" y="35"/>
                    <a:pt x="2" y="47"/>
                  </a:cubicBezTo>
                  <a:cubicBezTo>
                    <a:pt x="4" y="65"/>
                    <a:pt x="13" y="82"/>
                    <a:pt x="24" y="96"/>
                  </a:cubicBezTo>
                  <a:cubicBezTo>
                    <a:pt x="35" y="111"/>
                    <a:pt x="50" y="128"/>
                    <a:pt x="68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75" y="138"/>
                    <a:pt x="86" y="141"/>
                    <a:pt x="92" y="143"/>
                  </a:cubicBezTo>
                  <a:cubicBezTo>
                    <a:pt x="105" y="148"/>
                    <a:pt x="119" y="152"/>
                    <a:pt x="132" y="155"/>
                  </a:cubicBezTo>
                  <a:cubicBezTo>
                    <a:pt x="153" y="159"/>
                    <a:pt x="175" y="162"/>
                    <a:pt x="197" y="160"/>
                  </a:cubicBezTo>
                  <a:cubicBezTo>
                    <a:pt x="213" y="158"/>
                    <a:pt x="235" y="152"/>
                    <a:pt x="238" y="134"/>
                  </a:cubicBezTo>
                  <a:cubicBezTo>
                    <a:pt x="240" y="120"/>
                    <a:pt x="225" y="115"/>
                    <a:pt x="214" y="117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349" y="2171"/>
              <a:ext cx="285" cy="206"/>
            </a:xfrm>
            <a:custGeom>
              <a:avLst/>
              <a:gdLst>
                <a:gd name="T0" fmla="*/ 160 w 165"/>
                <a:gd name="T1" fmla="*/ 91 h 119"/>
                <a:gd name="T2" fmla="*/ 140 w 165"/>
                <a:gd name="T3" fmla="*/ 86 h 119"/>
                <a:gd name="T4" fmla="*/ 124 w 165"/>
                <a:gd name="T5" fmla="*/ 66 h 119"/>
                <a:gd name="T6" fmla="*/ 102 w 165"/>
                <a:gd name="T7" fmla="*/ 44 h 119"/>
                <a:gd name="T8" fmla="*/ 66 w 165"/>
                <a:gd name="T9" fmla="*/ 29 h 119"/>
                <a:gd name="T10" fmla="*/ 38 w 165"/>
                <a:gd name="T11" fmla="*/ 16 h 119"/>
                <a:gd name="T12" fmla="*/ 14 w 165"/>
                <a:gd name="T13" fmla="*/ 2 h 119"/>
                <a:gd name="T14" fmla="*/ 1 w 165"/>
                <a:gd name="T15" fmla="*/ 23 h 119"/>
                <a:gd name="T16" fmla="*/ 47 w 165"/>
                <a:gd name="T17" fmla="*/ 96 h 119"/>
                <a:gd name="T18" fmla="*/ 48 w 165"/>
                <a:gd name="T19" fmla="*/ 98 h 119"/>
                <a:gd name="T20" fmla="*/ 147 w 165"/>
                <a:gd name="T21" fmla="*/ 110 h 119"/>
                <a:gd name="T22" fmla="*/ 160 w 165"/>
                <a:gd name="T23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19">
                  <a:moveTo>
                    <a:pt x="160" y="91"/>
                  </a:moveTo>
                  <a:cubicBezTo>
                    <a:pt x="155" y="85"/>
                    <a:pt x="147" y="84"/>
                    <a:pt x="140" y="86"/>
                  </a:cubicBezTo>
                  <a:cubicBezTo>
                    <a:pt x="147" y="75"/>
                    <a:pt x="136" y="63"/>
                    <a:pt x="124" y="66"/>
                  </a:cubicBezTo>
                  <a:cubicBezTo>
                    <a:pt x="131" y="55"/>
                    <a:pt x="117" y="38"/>
                    <a:pt x="102" y="44"/>
                  </a:cubicBezTo>
                  <a:cubicBezTo>
                    <a:pt x="107" y="23"/>
                    <a:pt x="82" y="16"/>
                    <a:pt x="66" y="29"/>
                  </a:cubicBezTo>
                  <a:cubicBezTo>
                    <a:pt x="61" y="16"/>
                    <a:pt x="47" y="1"/>
                    <a:pt x="38" y="16"/>
                  </a:cubicBezTo>
                  <a:cubicBezTo>
                    <a:pt x="32" y="9"/>
                    <a:pt x="23" y="0"/>
                    <a:pt x="14" y="2"/>
                  </a:cubicBezTo>
                  <a:cubicBezTo>
                    <a:pt x="3" y="4"/>
                    <a:pt x="0" y="13"/>
                    <a:pt x="1" y="23"/>
                  </a:cubicBezTo>
                  <a:cubicBezTo>
                    <a:pt x="2" y="53"/>
                    <a:pt x="25" y="77"/>
                    <a:pt x="47" y="96"/>
                  </a:cubicBezTo>
                  <a:cubicBezTo>
                    <a:pt x="46" y="97"/>
                    <a:pt x="46" y="98"/>
                    <a:pt x="48" y="98"/>
                  </a:cubicBezTo>
                  <a:cubicBezTo>
                    <a:pt x="79" y="107"/>
                    <a:pt x="114" y="119"/>
                    <a:pt x="147" y="110"/>
                  </a:cubicBezTo>
                  <a:cubicBezTo>
                    <a:pt x="153" y="108"/>
                    <a:pt x="165" y="99"/>
                    <a:pt x="160" y="91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264" y="2228"/>
              <a:ext cx="278" cy="244"/>
            </a:xfrm>
            <a:custGeom>
              <a:avLst/>
              <a:gdLst>
                <a:gd name="T0" fmla="*/ 157 w 161"/>
                <a:gd name="T1" fmla="*/ 50 h 141"/>
                <a:gd name="T2" fmla="*/ 141 w 161"/>
                <a:gd name="T3" fmla="*/ 46 h 141"/>
                <a:gd name="T4" fmla="*/ 135 w 161"/>
                <a:gd name="T5" fmla="*/ 31 h 141"/>
                <a:gd name="T6" fmla="*/ 119 w 161"/>
                <a:gd name="T7" fmla="*/ 32 h 141"/>
                <a:gd name="T8" fmla="*/ 110 w 161"/>
                <a:gd name="T9" fmla="*/ 16 h 141"/>
                <a:gd name="T10" fmla="*/ 95 w 161"/>
                <a:gd name="T11" fmla="*/ 18 h 141"/>
                <a:gd name="T12" fmla="*/ 95 w 161"/>
                <a:gd name="T13" fmla="*/ 17 h 141"/>
                <a:gd name="T14" fmla="*/ 64 w 161"/>
                <a:gd name="T15" fmla="*/ 8 h 141"/>
                <a:gd name="T16" fmla="*/ 63 w 161"/>
                <a:gd name="T17" fmla="*/ 9 h 141"/>
                <a:gd name="T18" fmla="*/ 94 w 161"/>
                <a:gd name="T19" fmla="*/ 63 h 141"/>
                <a:gd name="T20" fmla="*/ 13 w 161"/>
                <a:gd name="T21" fmla="*/ 129 h 141"/>
                <a:gd name="T22" fmla="*/ 0 w 161"/>
                <a:gd name="T23" fmla="*/ 138 h 141"/>
                <a:gd name="T24" fmla="*/ 3 w 161"/>
                <a:gd name="T25" fmla="*/ 141 h 141"/>
                <a:gd name="T26" fmla="*/ 26 w 161"/>
                <a:gd name="T27" fmla="*/ 125 h 141"/>
                <a:gd name="T28" fmla="*/ 96 w 161"/>
                <a:gd name="T29" fmla="*/ 65 h 141"/>
                <a:gd name="T30" fmla="*/ 157 w 161"/>
                <a:gd name="T31" fmla="*/ 65 h 141"/>
                <a:gd name="T32" fmla="*/ 157 w 161"/>
                <a:gd name="T33" fmla="*/ 5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1">
                  <a:moveTo>
                    <a:pt x="157" y="50"/>
                  </a:moveTo>
                  <a:cubicBezTo>
                    <a:pt x="153" y="46"/>
                    <a:pt x="147" y="45"/>
                    <a:pt x="141" y="46"/>
                  </a:cubicBezTo>
                  <a:cubicBezTo>
                    <a:pt x="142" y="41"/>
                    <a:pt x="140" y="34"/>
                    <a:pt x="135" y="31"/>
                  </a:cubicBezTo>
                  <a:cubicBezTo>
                    <a:pt x="131" y="28"/>
                    <a:pt x="124" y="29"/>
                    <a:pt x="119" y="32"/>
                  </a:cubicBezTo>
                  <a:cubicBezTo>
                    <a:pt x="119" y="26"/>
                    <a:pt x="115" y="19"/>
                    <a:pt x="110" y="16"/>
                  </a:cubicBezTo>
                  <a:cubicBezTo>
                    <a:pt x="105" y="12"/>
                    <a:pt x="99" y="13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89" y="8"/>
                    <a:pt x="74" y="0"/>
                    <a:pt x="64" y="8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59" y="30"/>
                    <a:pt x="78" y="51"/>
                    <a:pt x="94" y="63"/>
                  </a:cubicBezTo>
                  <a:cubicBezTo>
                    <a:pt x="72" y="92"/>
                    <a:pt x="42" y="110"/>
                    <a:pt x="13" y="129"/>
                  </a:cubicBezTo>
                  <a:cubicBezTo>
                    <a:pt x="9" y="132"/>
                    <a:pt x="5" y="135"/>
                    <a:pt x="0" y="138"/>
                  </a:cubicBezTo>
                  <a:cubicBezTo>
                    <a:pt x="1" y="140"/>
                    <a:pt x="2" y="141"/>
                    <a:pt x="3" y="141"/>
                  </a:cubicBezTo>
                  <a:cubicBezTo>
                    <a:pt x="10" y="136"/>
                    <a:pt x="18" y="130"/>
                    <a:pt x="26" y="125"/>
                  </a:cubicBezTo>
                  <a:cubicBezTo>
                    <a:pt x="51" y="109"/>
                    <a:pt x="81" y="92"/>
                    <a:pt x="96" y="65"/>
                  </a:cubicBezTo>
                  <a:cubicBezTo>
                    <a:pt x="112" y="72"/>
                    <a:pt x="145" y="85"/>
                    <a:pt x="157" y="65"/>
                  </a:cubicBezTo>
                  <a:cubicBezTo>
                    <a:pt x="160" y="61"/>
                    <a:pt x="161" y="54"/>
                    <a:pt x="157" y="50"/>
                  </a:cubicBezTo>
                  <a:close/>
                </a:path>
              </a:pathLst>
            </a:custGeom>
            <a:solidFill>
              <a:srgbClr val="F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178" y="2474"/>
              <a:ext cx="143" cy="333"/>
            </a:xfrm>
            <a:custGeom>
              <a:avLst/>
              <a:gdLst>
                <a:gd name="T0" fmla="*/ 49 w 83"/>
                <a:gd name="T1" fmla="*/ 152 h 192"/>
                <a:gd name="T2" fmla="*/ 50 w 83"/>
                <a:gd name="T3" fmla="*/ 113 h 192"/>
                <a:gd name="T4" fmla="*/ 45 w 83"/>
                <a:gd name="T5" fmla="*/ 65 h 192"/>
                <a:gd name="T6" fmla="*/ 1 w 83"/>
                <a:gd name="T7" fmla="*/ 0 h 192"/>
                <a:gd name="T8" fmla="*/ 0 w 83"/>
                <a:gd name="T9" fmla="*/ 1 h 192"/>
                <a:gd name="T10" fmla="*/ 42 w 83"/>
                <a:gd name="T11" fmla="*/ 71 h 192"/>
                <a:gd name="T12" fmla="*/ 46 w 83"/>
                <a:gd name="T13" fmla="*/ 116 h 192"/>
                <a:gd name="T14" fmla="*/ 45 w 83"/>
                <a:gd name="T15" fmla="*/ 153 h 192"/>
                <a:gd name="T16" fmla="*/ 18 w 83"/>
                <a:gd name="T17" fmla="*/ 181 h 192"/>
                <a:gd name="T18" fmla="*/ 21 w 83"/>
                <a:gd name="T19" fmla="*/ 184 h 192"/>
                <a:gd name="T20" fmla="*/ 34 w 83"/>
                <a:gd name="T21" fmla="*/ 177 h 192"/>
                <a:gd name="T22" fmla="*/ 41 w 83"/>
                <a:gd name="T23" fmla="*/ 187 h 192"/>
                <a:gd name="T24" fmla="*/ 45 w 83"/>
                <a:gd name="T25" fmla="*/ 187 h 192"/>
                <a:gd name="T26" fmla="*/ 49 w 83"/>
                <a:gd name="T27" fmla="*/ 181 h 192"/>
                <a:gd name="T28" fmla="*/ 54 w 83"/>
                <a:gd name="T29" fmla="*/ 187 h 192"/>
                <a:gd name="T30" fmla="*/ 58 w 83"/>
                <a:gd name="T31" fmla="*/ 187 h 192"/>
                <a:gd name="T32" fmla="*/ 61 w 83"/>
                <a:gd name="T33" fmla="*/ 180 h 192"/>
                <a:gd name="T34" fmla="*/ 78 w 83"/>
                <a:gd name="T35" fmla="*/ 182 h 192"/>
                <a:gd name="T36" fmla="*/ 49 w 83"/>
                <a:gd name="T37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92">
                  <a:moveTo>
                    <a:pt x="49" y="152"/>
                  </a:moveTo>
                  <a:cubicBezTo>
                    <a:pt x="52" y="140"/>
                    <a:pt x="51" y="126"/>
                    <a:pt x="50" y="113"/>
                  </a:cubicBezTo>
                  <a:cubicBezTo>
                    <a:pt x="50" y="97"/>
                    <a:pt x="48" y="81"/>
                    <a:pt x="45" y="65"/>
                  </a:cubicBezTo>
                  <a:cubicBezTo>
                    <a:pt x="40" y="40"/>
                    <a:pt x="28" y="8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7" y="16"/>
                    <a:pt x="37" y="43"/>
                    <a:pt x="42" y="71"/>
                  </a:cubicBezTo>
                  <a:cubicBezTo>
                    <a:pt x="45" y="86"/>
                    <a:pt x="46" y="101"/>
                    <a:pt x="46" y="116"/>
                  </a:cubicBezTo>
                  <a:cubicBezTo>
                    <a:pt x="46" y="128"/>
                    <a:pt x="44" y="141"/>
                    <a:pt x="45" y="153"/>
                  </a:cubicBezTo>
                  <a:cubicBezTo>
                    <a:pt x="31" y="157"/>
                    <a:pt x="21" y="168"/>
                    <a:pt x="18" y="181"/>
                  </a:cubicBezTo>
                  <a:cubicBezTo>
                    <a:pt x="17" y="183"/>
                    <a:pt x="19" y="185"/>
                    <a:pt x="21" y="184"/>
                  </a:cubicBezTo>
                  <a:cubicBezTo>
                    <a:pt x="25" y="181"/>
                    <a:pt x="30" y="180"/>
                    <a:pt x="34" y="177"/>
                  </a:cubicBezTo>
                  <a:cubicBezTo>
                    <a:pt x="36" y="181"/>
                    <a:pt x="40" y="183"/>
                    <a:pt x="41" y="187"/>
                  </a:cubicBezTo>
                  <a:cubicBezTo>
                    <a:pt x="42" y="189"/>
                    <a:pt x="44" y="188"/>
                    <a:pt x="45" y="187"/>
                  </a:cubicBezTo>
                  <a:cubicBezTo>
                    <a:pt x="46" y="185"/>
                    <a:pt x="48" y="183"/>
                    <a:pt x="49" y="181"/>
                  </a:cubicBezTo>
                  <a:cubicBezTo>
                    <a:pt x="51" y="183"/>
                    <a:pt x="52" y="185"/>
                    <a:pt x="54" y="187"/>
                  </a:cubicBezTo>
                  <a:cubicBezTo>
                    <a:pt x="55" y="189"/>
                    <a:pt x="57" y="189"/>
                    <a:pt x="58" y="187"/>
                  </a:cubicBezTo>
                  <a:cubicBezTo>
                    <a:pt x="59" y="185"/>
                    <a:pt x="60" y="182"/>
                    <a:pt x="61" y="180"/>
                  </a:cubicBezTo>
                  <a:cubicBezTo>
                    <a:pt x="65" y="186"/>
                    <a:pt x="75" y="192"/>
                    <a:pt x="78" y="182"/>
                  </a:cubicBezTo>
                  <a:cubicBezTo>
                    <a:pt x="83" y="166"/>
                    <a:pt x="60" y="155"/>
                    <a:pt x="49" y="15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364" y="2457"/>
              <a:ext cx="152" cy="306"/>
            </a:xfrm>
            <a:custGeom>
              <a:avLst/>
              <a:gdLst>
                <a:gd name="T0" fmla="*/ 60 w 88"/>
                <a:gd name="T1" fmla="*/ 136 h 177"/>
                <a:gd name="T2" fmla="*/ 59 w 88"/>
                <a:gd name="T3" fmla="*/ 136 h 177"/>
                <a:gd name="T4" fmla="*/ 56 w 88"/>
                <a:gd name="T5" fmla="*/ 102 h 177"/>
                <a:gd name="T6" fmla="*/ 48 w 88"/>
                <a:gd name="T7" fmla="*/ 57 h 177"/>
                <a:gd name="T8" fmla="*/ 1 w 88"/>
                <a:gd name="T9" fmla="*/ 0 h 177"/>
                <a:gd name="T10" fmla="*/ 1 w 88"/>
                <a:gd name="T11" fmla="*/ 2 h 177"/>
                <a:gd name="T12" fmla="*/ 47 w 88"/>
                <a:gd name="T13" fmla="*/ 65 h 177"/>
                <a:gd name="T14" fmla="*/ 53 w 88"/>
                <a:gd name="T15" fmla="*/ 107 h 177"/>
                <a:gd name="T16" fmla="*/ 55 w 88"/>
                <a:gd name="T17" fmla="*/ 136 h 177"/>
                <a:gd name="T18" fmla="*/ 53 w 88"/>
                <a:gd name="T19" fmla="*/ 168 h 177"/>
                <a:gd name="T20" fmla="*/ 59 w 88"/>
                <a:gd name="T21" fmla="*/ 177 h 177"/>
                <a:gd name="T22" fmla="*/ 72 w 88"/>
                <a:gd name="T23" fmla="*/ 174 h 177"/>
                <a:gd name="T24" fmla="*/ 60 w 88"/>
                <a:gd name="T25" fmla="*/ 1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7">
                  <a:moveTo>
                    <a:pt x="60" y="136"/>
                  </a:moveTo>
                  <a:cubicBezTo>
                    <a:pt x="59" y="136"/>
                    <a:pt x="59" y="136"/>
                    <a:pt x="59" y="136"/>
                  </a:cubicBezTo>
                  <a:cubicBezTo>
                    <a:pt x="59" y="125"/>
                    <a:pt x="57" y="113"/>
                    <a:pt x="56" y="102"/>
                  </a:cubicBezTo>
                  <a:cubicBezTo>
                    <a:pt x="55" y="87"/>
                    <a:pt x="52" y="72"/>
                    <a:pt x="48" y="57"/>
                  </a:cubicBezTo>
                  <a:cubicBezTo>
                    <a:pt x="42" y="32"/>
                    <a:pt x="28" y="7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28" y="13"/>
                    <a:pt x="40" y="38"/>
                    <a:pt x="47" y="65"/>
                  </a:cubicBezTo>
                  <a:cubicBezTo>
                    <a:pt x="50" y="79"/>
                    <a:pt x="52" y="93"/>
                    <a:pt x="53" y="107"/>
                  </a:cubicBezTo>
                  <a:cubicBezTo>
                    <a:pt x="54" y="116"/>
                    <a:pt x="53" y="127"/>
                    <a:pt x="55" y="136"/>
                  </a:cubicBezTo>
                  <a:cubicBezTo>
                    <a:pt x="52" y="147"/>
                    <a:pt x="50" y="158"/>
                    <a:pt x="53" y="168"/>
                  </a:cubicBezTo>
                  <a:cubicBezTo>
                    <a:pt x="54" y="170"/>
                    <a:pt x="56" y="176"/>
                    <a:pt x="59" y="177"/>
                  </a:cubicBezTo>
                  <a:cubicBezTo>
                    <a:pt x="64" y="177"/>
                    <a:pt x="68" y="176"/>
                    <a:pt x="72" y="174"/>
                  </a:cubicBezTo>
                  <a:cubicBezTo>
                    <a:pt x="88" y="167"/>
                    <a:pt x="66" y="142"/>
                    <a:pt x="60" y="136"/>
                  </a:cubicBezTo>
                  <a:close/>
                </a:path>
              </a:pathLst>
            </a:custGeom>
            <a:solidFill>
              <a:srgbClr val="198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340" y="2505"/>
              <a:ext cx="105" cy="241"/>
            </a:xfrm>
            <a:custGeom>
              <a:avLst/>
              <a:gdLst>
                <a:gd name="T0" fmla="*/ 48 w 61"/>
                <a:gd name="T1" fmla="*/ 3 h 139"/>
                <a:gd name="T2" fmla="*/ 49 w 61"/>
                <a:gd name="T3" fmla="*/ 1 h 139"/>
                <a:gd name="T4" fmla="*/ 48 w 61"/>
                <a:gd name="T5" fmla="*/ 1 h 139"/>
                <a:gd name="T6" fmla="*/ 47 w 61"/>
                <a:gd name="T7" fmla="*/ 3 h 139"/>
                <a:gd name="T8" fmla="*/ 47 w 61"/>
                <a:gd name="T9" fmla="*/ 3 h 139"/>
                <a:gd name="T10" fmla="*/ 4 w 61"/>
                <a:gd name="T11" fmla="*/ 138 h 139"/>
                <a:gd name="T12" fmla="*/ 6 w 61"/>
                <a:gd name="T13" fmla="*/ 139 h 139"/>
                <a:gd name="T14" fmla="*/ 7 w 61"/>
                <a:gd name="T15" fmla="*/ 139 h 139"/>
                <a:gd name="T16" fmla="*/ 50 w 61"/>
                <a:gd name="T17" fmla="*/ 79 h 139"/>
                <a:gd name="T18" fmla="*/ 48 w 61"/>
                <a:gd name="T1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39">
                  <a:moveTo>
                    <a:pt x="48" y="3"/>
                  </a:move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0"/>
                    <a:pt x="48" y="1"/>
                  </a:cubicBezTo>
                  <a:cubicBezTo>
                    <a:pt x="48" y="1"/>
                    <a:pt x="48" y="2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2" y="43"/>
                    <a:pt x="0" y="89"/>
                    <a:pt x="4" y="138"/>
                  </a:cubicBezTo>
                  <a:cubicBezTo>
                    <a:pt x="4" y="139"/>
                    <a:pt x="5" y="139"/>
                    <a:pt x="6" y="139"/>
                  </a:cubicBezTo>
                  <a:cubicBezTo>
                    <a:pt x="6" y="139"/>
                    <a:pt x="7" y="139"/>
                    <a:pt x="7" y="139"/>
                  </a:cubicBezTo>
                  <a:cubicBezTo>
                    <a:pt x="29" y="126"/>
                    <a:pt x="42" y="102"/>
                    <a:pt x="50" y="79"/>
                  </a:cubicBezTo>
                  <a:cubicBezTo>
                    <a:pt x="58" y="55"/>
                    <a:pt x="61" y="26"/>
                    <a:pt x="48" y="3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570" y="2477"/>
              <a:ext cx="71" cy="252"/>
            </a:xfrm>
            <a:custGeom>
              <a:avLst/>
              <a:gdLst>
                <a:gd name="T0" fmla="*/ 36 w 41"/>
                <a:gd name="T1" fmla="*/ 61 h 145"/>
                <a:gd name="T2" fmla="*/ 1 w 41"/>
                <a:gd name="T3" fmla="*/ 0 h 145"/>
                <a:gd name="T4" fmla="*/ 0 w 41"/>
                <a:gd name="T5" fmla="*/ 0 h 145"/>
                <a:gd name="T6" fmla="*/ 34 w 41"/>
                <a:gd name="T7" fmla="*/ 68 h 145"/>
                <a:gd name="T8" fmla="*/ 37 w 41"/>
                <a:gd name="T9" fmla="*/ 143 h 145"/>
                <a:gd name="T10" fmla="*/ 40 w 41"/>
                <a:gd name="T11" fmla="*/ 143 h 145"/>
                <a:gd name="T12" fmla="*/ 36 w 41"/>
                <a:gd name="T13" fmla="*/ 6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5">
                  <a:moveTo>
                    <a:pt x="36" y="61"/>
                  </a:moveTo>
                  <a:cubicBezTo>
                    <a:pt x="32" y="39"/>
                    <a:pt x="24" y="9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6"/>
                    <a:pt x="30" y="42"/>
                    <a:pt x="34" y="68"/>
                  </a:cubicBezTo>
                  <a:cubicBezTo>
                    <a:pt x="38" y="92"/>
                    <a:pt x="38" y="118"/>
                    <a:pt x="37" y="143"/>
                  </a:cubicBezTo>
                  <a:cubicBezTo>
                    <a:pt x="37" y="145"/>
                    <a:pt x="40" y="145"/>
                    <a:pt x="40" y="143"/>
                  </a:cubicBezTo>
                  <a:cubicBezTo>
                    <a:pt x="41" y="116"/>
                    <a:pt x="41" y="88"/>
                    <a:pt x="36" y="6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565" y="2715"/>
              <a:ext cx="141" cy="138"/>
            </a:xfrm>
            <a:custGeom>
              <a:avLst/>
              <a:gdLst>
                <a:gd name="T0" fmla="*/ 44 w 82"/>
                <a:gd name="T1" fmla="*/ 2 h 80"/>
                <a:gd name="T2" fmla="*/ 43 w 82"/>
                <a:gd name="T3" fmla="*/ 1 h 80"/>
                <a:gd name="T4" fmla="*/ 40 w 82"/>
                <a:gd name="T5" fmla="*/ 3 h 80"/>
                <a:gd name="T6" fmla="*/ 0 w 82"/>
                <a:gd name="T7" fmla="*/ 55 h 80"/>
                <a:gd name="T8" fmla="*/ 7 w 82"/>
                <a:gd name="T9" fmla="*/ 68 h 80"/>
                <a:gd name="T10" fmla="*/ 22 w 82"/>
                <a:gd name="T11" fmla="*/ 59 h 80"/>
                <a:gd name="T12" fmla="*/ 29 w 82"/>
                <a:gd name="T13" fmla="*/ 79 h 80"/>
                <a:gd name="T14" fmla="*/ 31 w 82"/>
                <a:gd name="T15" fmla="*/ 79 h 80"/>
                <a:gd name="T16" fmla="*/ 45 w 82"/>
                <a:gd name="T17" fmla="*/ 63 h 80"/>
                <a:gd name="T18" fmla="*/ 56 w 82"/>
                <a:gd name="T19" fmla="*/ 76 h 80"/>
                <a:gd name="T20" fmla="*/ 70 w 82"/>
                <a:gd name="T21" fmla="*/ 66 h 80"/>
                <a:gd name="T22" fmla="*/ 44 w 82"/>
                <a:gd name="T2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0">
                  <a:moveTo>
                    <a:pt x="44" y="2"/>
                  </a:moveTo>
                  <a:cubicBezTo>
                    <a:pt x="44" y="1"/>
                    <a:pt x="43" y="0"/>
                    <a:pt x="43" y="1"/>
                  </a:cubicBezTo>
                  <a:cubicBezTo>
                    <a:pt x="41" y="0"/>
                    <a:pt x="40" y="1"/>
                    <a:pt x="40" y="3"/>
                  </a:cubicBezTo>
                  <a:cubicBezTo>
                    <a:pt x="22" y="15"/>
                    <a:pt x="2" y="32"/>
                    <a:pt x="0" y="55"/>
                  </a:cubicBezTo>
                  <a:cubicBezTo>
                    <a:pt x="0" y="60"/>
                    <a:pt x="2" y="66"/>
                    <a:pt x="7" y="68"/>
                  </a:cubicBezTo>
                  <a:cubicBezTo>
                    <a:pt x="13" y="70"/>
                    <a:pt x="18" y="64"/>
                    <a:pt x="22" y="59"/>
                  </a:cubicBezTo>
                  <a:cubicBezTo>
                    <a:pt x="22" y="67"/>
                    <a:pt x="24" y="73"/>
                    <a:pt x="29" y="79"/>
                  </a:cubicBezTo>
                  <a:cubicBezTo>
                    <a:pt x="29" y="80"/>
                    <a:pt x="31" y="80"/>
                    <a:pt x="31" y="79"/>
                  </a:cubicBezTo>
                  <a:cubicBezTo>
                    <a:pt x="37" y="75"/>
                    <a:pt x="42" y="69"/>
                    <a:pt x="45" y="63"/>
                  </a:cubicBezTo>
                  <a:cubicBezTo>
                    <a:pt x="47" y="69"/>
                    <a:pt x="50" y="74"/>
                    <a:pt x="56" y="76"/>
                  </a:cubicBezTo>
                  <a:cubicBezTo>
                    <a:pt x="62" y="77"/>
                    <a:pt x="68" y="71"/>
                    <a:pt x="70" y="66"/>
                  </a:cubicBezTo>
                  <a:cubicBezTo>
                    <a:pt x="82" y="42"/>
                    <a:pt x="60" y="16"/>
                    <a:pt x="44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737" y="2574"/>
              <a:ext cx="268" cy="654"/>
            </a:xfrm>
            <a:custGeom>
              <a:avLst/>
              <a:gdLst>
                <a:gd name="T0" fmla="*/ 155 w 155"/>
                <a:gd name="T1" fmla="*/ 245 h 377"/>
                <a:gd name="T2" fmla="*/ 154 w 155"/>
                <a:gd name="T3" fmla="*/ 245 h 377"/>
                <a:gd name="T4" fmla="*/ 143 w 155"/>
                <a:gd name="T5" fmla="*/ 217 h 377"/>
                <a:gd name="T6" fmla="*/ 118 w 155"/>
                <a:gd name="T7" fmla="*/ 202 h 377"/>
                <a:gd name="T8" fmla="*/ 138 w 155"/>
                <a:gd name="T9" fmla="*/ 200 h 377"/>
                <a:gd name="T10" fmla="*/ 138 w 155"/>
                <a:gd name="T11" fmla="*/ 199 h 377"/>
                <a:gd name="T12" fmla="*/ 139 w 155"/>
                <a:gd name="T13" fmla="*/ 198 h 377"/>
                <a:gd name="T14" fmla="*/ 119 w 155"/>
                <a:gd name="T15" fmla="*/ 163 h 377"/>
                <a:gd name="T16" fmla="*/ 119 w 155"/>
                <a:gd name="T17" fmla="*/ 161 h 377"/>
                <a:gd name="T18" fmla="*/ 81 w 155"/>
                <a:gd name="T19" fmla="*/ 153 h 377"/>
                <a:gd name="T20" fmla="*/ 107 w 155"/>
                <a:gd name="T21" fmla="*/ 148 h 377"/>
                <a:gd name="T22" fmla="*/ 107 w 155"/>
                <a:gd name="T23" fmla="*/ 148 h 377"/>
                <a:gd name="T24" fmla="*/ 109 w 155"/>
                <a:gd name="T25" fmla="*/ 147 h 377"/>
                <a:gd name="T26" fmla="*/ 80 w 155"/>
                <a:gd name="T27" fmla="*/ 113 h 377"/>
                <a:gd name="T28" fmla="*/ 47 w 155"/>
                <a:gd name="T29" fmla="*/ 77 h 377"/>
                <a:gd name="T30" fmla="*/ 20 w 155"/>
                <a:gd name="T31" fmla="*/ 1 h 377"/>
                <a:gd name="T32" fmla="*/ 20 w 155"/>
                <a:gd name="T33" fmla="*/ 1 h 377"/>
                <a:gd name="T34" fmla="*/ 44 w 155"/>
                <a:gd name="T35" fmla="*/ 78 h 377"/>
                <a:gd name="T36" fmla="*/ 17 w 155"/>
                <a:gd name="T37" fmla="*/ 156 h 377"/>
                <a:gd name="T38" fmla="*/ 19 w 155"/>
                <a:gd name="T39" fmla="*/ 159 h 377"/>
                <a:gd name="T40" fmla="*/ 29 w 155"/>
                <a:gd name="T41" fmla="*/ 163 h 377"/>
                <a:gd name="T42" fmla="*/ 8 w 155"/>
                <a:gd name="T43" fmla="*/ 225 h 377"/>
                <a:gd name="T44" fmla="*/ 10 w 155"/>
                <a:gd name="T45" fmla="*/ 227 h 377"/>
                <a:gd name="T46" fmla="*/ 17 w 155"/>
                <a:gd name="T47" fmla="*/ 227 h 377"/>
                <a:gd name="T48" fmla="*/ 9 w 155"/>
                <a:gd name="T49" fmla="*/ 284 h 377"/>
                <a:gd name="T50" fmla="*/ 12 w 155"/>
                <a:gd name="T51" fmla="*/ 284 h 377"/>
                <a:gd name="T52" fmla="*/ 24 w 155"/>
                <a:gd name="T53" fmla="*/ 274 h 377"/>
                <a:gd name="T54" fmla="*/ 45 w 155"/>
                <a:gd name="T55" fmla="*/ 347 h 377"/>
                <a:gd name="T56" fmla="*/ 48 w 155"/>
                <a:gd name="T57" fmla="*/ 346 h 377"/>
                <a:gd name="T58" fmla="*/ 48 w 155"/>
                <a:gd name="T59" fmla="*/ 346 h 377"/>
                <a:gd name="T60" fmla="*/ 59 w 155"/>
                <a:gd name="T61" fmla="*/ 339 h 377"/>
                <a:gd name="T62" fmla="*/ 104 w 155"/>
                <a:gd name="T63" fmla="*/ 377 h 377"/>
                <a:gd name="T64" fmla="*/ 105 w 155"/>
                <a:gd name="T65" fmla="*/ 374 h 377"/>
                <a:gd name="T66" fmla="*/ 135 w 155"/>
                <a:gd name="T67" fmla="*/ 338 h 377"/>
                <a:gd name="T68" fmla="*/ 135 w 155"/>
                <a:gd name="T69" fmla="*/ 338 h 377"/>
                <a:gd name="T70" fmla="*/ 135 w 155"/>
                <a:gd name="T71" fmla="*/ 338 h 377"/>
                <a:gd name="T72" fmla="*/ 135 w 155"/>
                <a:gd name="T73" fmla="*/ 338 h 377"/>
                <a:gd name="T74" fmla="*/ 134 w 155"/>
                <a:gd name="T75" fmla="*/ 337 h 377"/>
                <a:gd name="T76" fmla="*/ 110 w 155"/>
                <a:gd name="T77" fmla="*/ 315 h 377"/>
                <a:gd name="T78" fmla="*/ 137 w 155"/>
                <a:gd name="T79" fmla="*/ 326 h 377"/>
                <a:gd name="T80" fmla="*/ 139 w 155"/>
                <a:gd name="T81" fmla="*/ 325 h 377"/>
                <a:gd name="T82" fmla="*/ 150 w 155"/>
                <a:gd name="T83" fmla="*/ 264 h 377"/>
                <a:gd name="T84" fmla="*/ 150 w 155"/>
                <a:gd name="T85" fmla="*/ 264 h 377"/>
                <a:gd name="T86" fmla="*/ 135 w 155"/>
                <a:gd name="T87" fmla="*/ 242 h 377"/>
                <a:gd name="T88" fmla="*/ 153 w 155"/>
                <a:gd name="T89" fmla="*/ 248 h 377"/>
                <a:gd name="T90" fmla="*/ 155 w 155"/>
                <a:gd name="T91" fmla="*/ 248 h 377"/>
                <a:gd name="T92" fmla="*/ 155 w 155"/>
                <a:gd name="T93" fmla="*/ 248 h 377"/>
                <a:gd name="T94" fmla="*/ 155 w 155"/>
                <a:gd name="T95" fmla="*/ 24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377">
                  <a:moveTo>
                    <a:pt x="155" y="245"/>
                  </a:moveTo>
                  <a:cubicBezTo>
                    <a:pt x="154" y="245"/>
                    <a:pt x="154" y="245"/>
                    <a:pt x="154" y="245"/>
                  </a:cubicBezTo>
                  <a:cubicBezTo>
                    <a:pt x="151" y="235"/>
                    <a:pt x="149" y="225"/>
                    <a:pt x="143" y="217"/>
                  </a:cubicBezTo>
                  <a:cubicBezTo>
                    <a:pt x="137" y="209"/>
                    <a:pt x="128" y="205"/>
                    <a:pt x="118" y="202"/>
                  </a:cubicBezTo>
                  <a:cubicBezTo>
                    <a:pt x="125" y="200"/>
                    <a:pt x="131" y="200"/>
                    <a:pt x="138" y="200"/>
                  </a:cubicBezTo>
                  <a:cubicBezTo>
                    <a:pt x="138" y="200"/>
                    <a:pt x="138" y="200"/>
                    <a:pt x="138" y="199"/>
                  </a:cubicBezTo>
                  <a:cubicBezTo>
                    <a:pt x="139" y="199"/>
                    <a:pt x="139" y="199"/>
                    <a:pt x="139" y="198"/>
                  </a:cubicBezTo>
                  <a:cubicBezTo>
                    <a:pt x="135" y="185"/>
                    <a:pt x="129" y="172"/>
                    <a:pt x="119" y="163"/>
                  </a:cubicBezTo>
                  <a:cubicBezTo>
                    <a:pt x="120" y="163"/>
                    <a:pt x="120" y="162"/>
                    <a:pt x="119" y="161"/>
                  </a:cubicBezTo>
                  <a:cubicBezTo>
                    <a:pt x="108" y="156"/>
                    <a:pt x="94" y="154"/>
                    <a:pt x="81" y="153"/>
                  </a:cubicBezTo>
                  <a:cubicBezTo>
                    <a:pt x="89" y="150"/>
                    <a:pt x="98" y="150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10" y="148"/>
                    <a:pt x="109" y="147"/>
                  </a:cubicBezTo>
                  <a:cubicBezTo>
                    <a:pt x="100" y="135"/>
                    <a:pt x="90" y="124"/>
                    <a:pt x="80" y="113"/>
                  </a:cubicBezTo>
                  <a:cubicBezTo>
                    <a:pt x="70" y="100"/>
                    <a:pt x="60" y="87"/>
                    <a:pt x="47" y="77"/>
                  </a:cubicBezTo>
                  <a:cubicBezTo>
                    <a:pt x="46" y="53"/>
                    <a:pt x="44" y="13"/>
                    <a:pt x="20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41" y="21"/>
                    <a:pt x="40" y="51"/>
                    <a:pt x="44" y="78"/>
                  </a:cubicBezTo>
                  <a:cubicBezTo>
                    <a:pt x="46" y="106"/>
                    <a:pt x="31" y="132"/>
                    <a:pt x="17" y="156"/>
                  </a:cubicBezTo>
                  <a:cubicBezTo>
                    <a:pt x="17" y="157"/>
                    <a:pt x="17" y="158"/>
                    <a:pt x="19" y="159"/>
                  </a:cubicBezTo>
                  <a:cubicBezTo>
                    <a:pt x="22" y="160"/>
                    <a:pt x="25" y="162"/>
                    <a:pt x="29" y="163"/>
                  </a:cubicBezTo>
                  <a:cubicBezTo>
                    <a:pt x="11" y="179"/>
                    <a:pt x="8" y="202"/>
                    <a:pt x="8" y="225"/>
                  </a:cubicBezTo>
                  <a:cubicBezTo>
                    <a:pt x="8" y="226"/>
                    <a:pt x="8" y="226"/>
                    <a:pt x="10" y="227"/>
                  </a:cubicBezTo>
                  <a:cubicBezTo>
                    <a:pt x="12" y="227"/>
                    <a:pt x="15" y="227"/>
                    <a:pt x="17" y="227"/>
                  </a:cubicBezTo>
                  <a:cubicBezTo>
                    <a:pt x="0" y="238"/>
                    <a:pt x="2" y="266"/>
                    <a:pt x="9" y="284"/>
                  </a:cubicBezTo>
                  <a:cubicBezTo>
                    <a:pt x="10" y="284"/>
                    <a:pt x="11" y="284"/>
                    <a:pt x="12" y="284"/>
                  </a:cubicBezTo>
                  <a:cubicBezTo>
                    <a:pt x="15" y="280"/>
                    <a:pt x="20" y="277"/>
                    <a:pt x="24" y="274"/>
                  </a:cubicBezTo>
                  <a:cubicBezTo>
                    <a:pt x="15" y="302"/>
                    <a:pt x="25" y="325"/>
                    <a:pt x="45" y="347"/>
                  </a:cubicBezTo>
                  <a:cubicBezTo>
                    <a:pt x="46" y="347"/>
                    <a:pt x="47" y="347"/>
                    <a:pt x="48" y="346"/>
                  </a:cubicBezTo>
                  <a:cubicBezTo>
                    <a:pt x="48" y="346"/>
                    <a:pt x="48" y="346"/>
                    <a:pt x="48" y="346"/>
                  </a:cubicBezTo>
                  <a:cubicBezTo>
                    <a:pt x="52" y="344"/>
                    <a:pt x="56" y="342"/>
                    <a:pt x="59" y="339"/>
                  </a:cubicBezTo>
                  <a:cubicBezTo>
                    <a:pt x="58" y="363"/>
                    <a:pt x="83" y="375"/>
                    <a:pt x="104" y="377"/>
                  </a:cubicBezTo>
                  <a:cubicBezTo>
                    <a:pt x="105" y="377"/>
                    <a:pt x="106" y="375"/>
                    <a:pt x="105" y="374"/>
                  </a:cubicBezTo>
                  <a:cubicBezTo>
                    <a:pt x="119" y="367"/>
                    <a:pt x="130" y="353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35" y="337"/>
                    <a:pt x="135" y="337"/>
                    <a:pt x="134" y="337"/>
                  </a:cubicBezTo>
                  <a:cubicBezTo>
                    <a:pt x="129" y="328"/>
                    <a:pt x="120" y="321"/>
                    <a:pt x="110" y="315"/>
                  </a:cubicBezTo>
                  <a:cubicBezTo>
                    <a:pt x="120" y="317"/>
                    <a:pt x="128" y="320"/>
                    <a:pt x="137" y="326"/>
                  </a:cubicBezTo>
                  <a:cubicBezTo>
                    <a:pt x="138" y="326"/>
                    <a:pt x="139" y="326"/>
                    <a:pt x="139" y="325"/>
                  </a:cubicBezTo>
                  <a:cubicBezTo>
                    <a:pt x="148" y="307"/>
                    <a:pt x="154" y="28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49" y="255"/>
                    <a:pt x="142" y="247"/>
                    <a:pt x="135" y="242"/>
                  </a:cubicBezTo>
                  <a:cubicBezTo>
                    <a:pt x="141" y="243"/>
                    <a:pt x="147" y="245"/>
                    <a:pt x="153" y="248"/>
                  </a:cubicBezTo>
                  <a:cubicBezTo>
                    <a:pt x="153" y="249"/>
                    <a:pt x="154" y="249"/>
                    <a:pt x="155" y="248"/>
                  </a:cubicBezTo>
                  <a:cubicBezTo>
                    <a:pt x="155" y="248"/>
                    <a:pt x="155" y="248"/>
                    <a:pt x="155" y="248"/>
                  </a:cubicBezTo>
                  <a:cubicBezTo>
                    <a:pt x="155" y="247"/>
                    <a:pt x="155" y="246"/>
                    <a:pt x="155" y="245"/>
                  </a:cubicBezTo>
                  <a:close/>
                </a:path>
              </a:pathLst>
            </a:custGeom>
            <a:solidFill>
              <a:srgbClr val="0C6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62" y="2474"/>
              <a:ext cx="109" cy="241"/>
            </a:xfrm>
            <a:custGeom>
              <a:avLst/>
              <a:gdLst>
                <a:gd name="T0" fmla="*/ 61 w 63"/>
                <a:gd name="T1" fmla="*/ 135 h 139"/>
                <a:gd name="T2" fmla="*/ 3 w 63"/>
                <a:gd name="T3" fmla="*/ 6 h 139"/>
                <a:gd name="T4" fmla="*/ 3 w 63"/>
                <a:gd name="T5" fmla="*/ 7 h 139"/>
                <a:gd name="T6" fmla="*/ 2 w 63"/>
                <a:gd name="T7" fmla="*/ 8 h 139"/>
                <a:gd name="T8" fmla="*/ 58 w 63"/>
                <a:gd name="T9" fmla="*/ 137 h 139"/>
                <a:gd name="T10" fmla="*/ 58 w 63"/>
                <a:gd name="T11" fmla="*/ 137 h 139"/>
                <a:gd name="T12" fmla="*/ 61 w 63"/>
                <a:gd name="T13" fmla="*/ 137 h 139"/>
                <a:gd name="T14" fmla="*/ 61 w 63"/>
                <a:gd name="T15" fmla="*/ 136 h 139"/>
                <a:gd name="T16" fmla="*/ 61 w 63"/>
                <a:gd name="T17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39">
                  <a:moveTo>
                    <a:pt x="61" y="135"/>
                  </a:moveTo>
                  <a:cubicBezTo>
                    <a:pt x="63" y="96"/>
                    <a:pt x="62" y="0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56"/>
                    <a:pt x="22" y="104"/>
                    <a:pt x="58" y="137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9"/>
                    <a:pt x="61" y="139"/>
                    <a:pt x="61" y="137"/>
                  </a:cubicBezTo>
                  <a:cubicBezTo>
                    <a:pt x="61" y="137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663" y="2204"/>
              <a:ext cx="601" cy="341"/>
            </a:xfrm>
            <a:custGeom>
              <a:avLst/>
              <a:gdLst>
                <a:gd name="T0" fmla="*/ 323 w 348"/>
                <a:gd name="T1" fmla="*/ 51 h 197"/>
                <a:gd name="T2" fmla="*/ 323 w 348"/>
                <a:gd name="T3" fmla="*/ 52 h 197"/>
                <a:gd name="T4" fmla="*/ 289 w 348"/>
                <a:gd name="T5" fmla="*/ 55 h 197"/>
                <a:gd name="T6" fmla="*/ 327 w 348"/>
                <a:gd name="T7" fmla="*/ 27 h 197"/>
                <a:gd name="T8" fmla="*/ 318 w 348"/>
                <a:gd name="T9" fmla="*/ 5 h 197"/>
                <a:gd name="T10" fmla="*/ 314 w 348"/>
                <a:gd name="T11" fmla="*/ 15 h 197"/>
                <a:gd name="T12" fmla="*/ 257 w 348"/>
                <a:gd name="T13" fmla="*/ 71 h 197"/>
                <a:gd name="T14" fmla="*/ 276 w 348"/>
                <a:gd name="T15" fmla="*/ 25 h 197"/>
                <a:gd name="T16" fmla="*/ 249 w 348"/>
                <a:gd name="T17" fmla="*/ 25 h 197"/>
                <a:gd name="T18" fmla="*/ 261 w 348"/>
                <a:gd name="T19" fmla="*/ 36 h 197"/>
                <a:gd name="T20" fmla="*/ 255 w 348"/>
                <a:gd name="T21" fmla="*/ 73 h 197"/>
                <a:gd name="T22" fmla="*/ 178 w 348"/>
                <a:gd name="T23" fmla="*/ 117 h 197"/>
                <a:gd name="T24" fmla="*/ 218 w 348"/>
                <a:gd name="T25" fmla="*/ 64 h 197"/>
                <a:gd name="T26" fmla="*/ 200 w 348"/>
                <a:gd name="T27" fmla="*/ 44 h 197"/>
                <a:gd name="T28" fmla="*/ 200 w 348"/>
                <a:gd name="T29" fmla="*/ 61 h 197"/>
                <a:gd name="T30" fmla="*/ 175 w 348"/>
                <a:gd name="T31" fmla="*/ 118 h 197"/>
                <a:gd name="T32" fmla="*/ 95 w 348"/>
                <a:gd name="T33" fmla="*/ 152 h 197"/>
                <a:gd name="T34" fmla="*/ 156 w 348"/>
                <a:gd name="T35" fmla="*/ 103 h 197"/>
                <a:gd name="T36" fmla="*/ 136 w 348"/>
                <a:gd name="T37" fmla="*/ 87 h 197"/>
                <a:gd name="T38" fmla="*/ 134 w 348"/>
                <a:gd name="T39" fmla="*/ 102 h 197"/>
                <a:gd name="T40" fmla="*/ 50 w 348"/>
                <a:gd name="T41" fmla="*/ 168 h 197"/>
                <a:gd name="T42" fmla="*/ 38 w 348"/>
                <a:gd name="T43" fmla="*/ 154 h 197"/>
                <a:gd name="T44" fmla="*/ 61 w 348"/>
                <a:gd name="T45" fmla="*/ 134 h 197"/>
                <a:gd name="T46" fmla="*/ 43 w 348"/>
                <a:gd name="T47" fmla="*/ 115 h 197"/>
                <a:gd name="T48" fmla="*/ 46 w 348"/>
                <a:gd name="T49" fmla="*/ 134 h 197"/>
                <a:gd name="T50" fmla="*/ 0 w 348"/>
                <a:gd name="T51" fmla="*/ 181 h 197"/>
                <a:gd name="T52" fmla="*/ 44 w 348"/>
                <a:gd name="T53" fmla="*/ 174 h 197"/>
                <a:gd name="T54" fmla="*/ 104 w 348"/>
                <a:gd name="T55" fmla="*/ 181 h 197"/>
                <a:gd name="T56" fmla="*/ 121 w 348"/>
                <a:gd name="T57" fmla="*/ 196 h 197"/>
                <a:gd name="T58" fmla="*/ 112 w 348"/>
                <a:gd name="T59" fmla="*/ 169 h 197"/>
                <a:gd name="T60" fmla="*/ 106 w 348"/>
                <a:gd name="T61" fmla="*/ 177 h 197"/>
                <a:gd name="T62" fmla="*/ 58 w 348"/>
                <a:gd name="T63" fmla="*/ 170 h 197"/>
                <a:gd name="T64" fmla="*/ 143 w 348"/>
                <a:gd name="T65" fmla="*/ 138 h 197"/>
                <a:gd name="T66" fmla="*/ 188 w 348"/>
                <a:gd name="T67" fmla="*/ 170 h 197"/>
                <a:gd name="T68" fmla="*/ 203 w 348"/>
                <a:gd name="T69" fmla="*/ 179 h 197"/>
                <a:gd name="T70" fmla="*/ 198 w 348"/>
                <a:gd name="T71" fmla="*/ 154 h 197"/>
                <a:gd name="T72" fmla="*/ 145 w 348"/>
                <a:gd name="T73" fmla="*/ 137 h 197"/>
                <a:gd name="T74" fmla="*/ 221 w 348"/>
                <a:gd name="T75" fmla="*/ 100 h 197"/>
                <a:gd name="T76" fmla="*/ 256 w 348"/>
                <a:gd name="T77" fmla="*/ 123 h 197"/>
                <a:gd name="T78" fmla="*/ 277 w 348"/>
                <a:gd name="T79" fmla="*/ 113 h 197"/>
                <a:gd name="T80" fmla="*/ 267 w 348"/>
                <a:gd name="T81" fmla="*/ 107 h 197"/>
                <a:gd name="T82" fmla="*/ 262 w 348"/>
                <a:gd name="T83" fmla="*/ 108 h 197"/>
                <a:gd name="T84" fmla="*/ 259 w 348"/>
                <a:gd name="T85" fmla="*/ 111 h 197"/>
                <a:gd name="T86" fmla="*/ 288 w 348"/>
                <a:gd name="T87" fmla="*/ 57 h 197"/>
                <a:gd name="T88" fmla="*/ 324 w 348"/>
                <a:gd name="T89" fmla="*/ 57 h 197"/>
                <a:gd name="T90" fmla="*/ 347 w 348"/>
                <a:gd name="T91" fmla="*/ 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8" h="197">
                  <a:moveTo>
                    <a:pt x="336" y="40"/>
                  </a:moveTo>
                  <a:cubicBezTo>
                    <a:pt x="330" y="41"/>
                    <a:pt x="325" y="46"/>
                    <a:pt x="323" y="51"/>
                  </a:cubicBezTo>
                  <a:cubicBezTo>
                    <a:pt x="323" y="51"/>
                    <a:pt x="323" y="51"/>
                    <a:pt x="323" y="52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3" y="53"/>
                    <a:pt x="322" y="54"/>
                    <a:pt x="322" y="54"/>
                  </a:cubicBezTo>
                  <a:cubicBezTo>
                    <a:pt x="311" y="54"/>
                    <a:pt x="300" y="54"/>
                    <a:pt x="289" y="55"/>
                  </a:cubicBezTo>
                  <a:cubicBezTo>
                    <a:pt x="300" y="46"/>
                    <a:pt x="310" y="37"/>
                    <a:pt x="319" y="26"/>
                  </a:cubicBezTo>
                  <a:cubicBezTo>
                    <a:pt x="321" y="28"/>
                    <a:pt x="324" y="28"/>
                    <a:pt x="327" y="27"/>
                  </a:cubicBezTo>
                  <a:cubicBezTo>
                    <a:pt x="333" y="25"/>
                    <a:pt x="338" y="19"/>
                    <a:pt x="336" y="12"/>
                  </a:cubicBezTo>
                  <a:cubicBezTo>
                    <a:pt x="335" y="5"/>
                    <a:pt x="324" y="0"/>
                    <a:pt x="318" y="5"/>
                  </a:cubicBezTo>
                  <a:cubicBezTo>
                    <a:pt x="316" y="7"/>
                    <a:pt x="314" y="10"/>
                    <a:pt x="315" y="14"/>
                  </a:cubicBezTo>
                  <a:cubicBezTo>
                    <a:pt x="314" y="14"/>
                    <a:pt x="314" y="14"/>
                    <a:pt x="314" y="15"/>
                  </a:cubicBezTo>
                  <a:cubicBezTo>
                    <a:pt x="314" y="18"/>
                    <a:pt x="315" y="21"/>
                    <a:pt x="317" y="24"/>
                  </a:cubicBezTo>
                  <a:cubicBezTo>
                    <a:pt x="298" y="41"/>
                    <a:pt x="278" y="57"/>
                    <a:pt x="257" y="71"/>
                  </a:cubicBezTo>
                  <a:cubicBezTo>
                    <a:pt x="261" y="60"/>
                    <a:pt x="263" y="48"/>
                    <a:pt x="264" y="36"/>
                  </a:cubicBezTo>
                  <a:cubicBezTo>
                    <a:pt x="270" y="36"/>
                    <a:pt x="275" y="31"/>
                    <a:pt x="276" y="25"/>
                  </a:cubicBezTo>
                  <a:cubicBezTo>
                    <a:pt x="277" y="18"/>
                    <a:pt x="272" y="13"/>
                    <a:pt x="266" y="12"/>
                  </a:cubicBezTo>
                  <a:cubicBezTo>
                    <a:pt x="259" y="11"/>
                    <a:pt x="247" y="16"/>
                    <a:pt x="249" y="25"/>
                  </a:cubicBezTo>
                  <a:cubicBezTo>
                    <a:pt x="250" y="30"/>
                    <a:pt x="255" y="34"/>
                    <a:pt x="260" y="35"/>
                  </a:cubicBezTo>
                  <a:cubicBezTo>
                    <a:pt x="260" y="35"/>
                    <a:pt x="260" y="36"/>
                    <a:pt x="261" y="36"/>
                  </a:cubicBezTo>
                  <a:cubicBezTo>
                    <a:pt x="261" y="36"/>
                    <a:pt x="261" y="36"/>
                    <a:pt x="261" y="36"/>
                  </a:cubicBezTo>
                  <a:cubicBezTo>
                    <a:pt x="260" y="49"/>
                    <a:pt x="257" y="61"/>
                    <a:pt x="255" y="73"/>
                  </a:cubicBezTo>
                  <a:cubicBezTo>
                    <a:pt x="231" y="89"/>
                    <a:pt x="206" y="104"/>
                    <a:pt x="179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85" y="99"/>
                    <a:pt x="195" y="83"/>
                    <a:pt x="205" y="67"/>
                  </a:cubicBezTo>
                  <a:cubicBezTo>
                    <a:pt x="209" y="69"/>
                    <a:pt x="215" y="69"/>
                    <a:pt x="218" y="64"/>
                  </a:cubicBezTo>
                  <a:cubicBezTo>
                    <a:pt x="223" y="59"/>
                    <a:pt x="225" y="49"/>
                    <a:pt x="221" y="43"/>
                  </a:cubicBezTo>
                  <a:cubicBezTo>
                    <a:pt x="216" y="36"/>
                    <a:pt x="205" y="37"/>
                    <a:pt x="200" y="44"/>
                  </a:cubicBezTo>
                  <a:cubicBezTo>
                    <a:pt x="197" y="48"/>
                    <a:pt x="197" y="55"/>
                    <a:pt x="200" y="60"/>
                  </a:cubicBezTo>
                  <a:cubicBezTo>
                    <a:pt x="200" y="60"/>
                    <a:pt x="200" y="60"/>
                    <a:pt x="200" y="61"/>
                  </a:cubicBezTo>
                  <a:cubicBezTo>
                    <a:pt x="201" y="63"/>
                    <a:pt x="202" y="64"/>
                    <a:pt x="203" y="65"/>
                  </a:cubicBezTo>
                  <a:cubicBezTo>
                    <a:pt x="193" y="82"/>
                    <a:pt x="181" y="99"/>
                    <a:pt x="175" y="118"/>
                  </a:cubicBezTo>
                  <a:cubicBezTo>
                    <a:pt x="150" y="130"/>
                    <a:pt x="125" y="141"/>
                    <a:pt x="99" y="151"/>
                  </a:cubicBezTo>
                  <a:cubicBezTo>
                    <a:pt x="97" y="151"/>
                    <a:pt x="96" y="152"/>
                    <a:pt x="95" y="152"/>
                  </a:cubicBezTo>
                  <a:cubicBezTo>
                    <a:pt x="107" y="134"/>
                    <a:pt x="121" y="119"/>
                    <a:pt x="135" y="104"/>
                  </a:cubicBezTo>
                  <a:cubicBezTo>
                    <a:pt x="141" y="109"/>
                    <a:pt x="151" y="109"/>
                    <a:pt x="156" y="103"/>
                  </a:cubicBezTo>
                  <a:cubicBezTo>
                    <a:pt x="160" y="98"/>
                    <a:pt x="160" y="89"/>
                    <a:pt x="156" y="84"/>
                  </a:cubicBezTo>
                  <a:cubicBezTo>
                    <a:pt x="151" y="77"/>
                    <a:pt x="141" y="81"/>
                    <a:pt x="136" y="87"/>
                  </a:cubicBezTo>
                  <a:cubicBezTo>
                    <a:pt x="136" y="87"/>
                    <a:pt x="136" y="87"/>
                    <a:pt x="136" y="88"/>
                  </a:cubicBezTo>
                  <a:cubicBezTo>
                    <a:pt x="133" y="92"/>
                    <a:pt x="131" y="97"/>
                    <a:pt x="134" y="102"/>
                  </a:cubicBezTo>
                  <a:cubicBezTo>
                    <a:pt x="117" y="116"/>
                    <a:pt x="103" y="133"/>
                    <a:pt x="93" y="153"/>
                  </a:cubicBezTo>
                  <a:cubicBezTo>
                    <a:pt x="79" y="158"/>
                    <a:pt x="65" y="163"/>
                    <a:pt x="50" y="168"/>
                  </a:cubicBezTo>
                  <a:cubicBezTo>
                    <a:pt x="43" y="170"/>
                    <a:pt x="36" y="171"/>
                    <a:pt x="29" y="173"/>
                  </a:cubicBezTo>
                  <a:cubicBezTo>
                    <a:pt x="32" y="167"/>
                    <a:pt x="35" y="160"/>
                    <a:pt x="38" y="154"/>
                  </a:cubicBezTo>
                  <a:cubicBezTo>
                    <a:pt x="42" y="148"/>
                    <a:pt x="45" y="142"/>
                    <a:pt x="49" y="136"/>
                  </a:cubicBezTo>
                  <a:cubicBezTo>
                    <a:pt x="53" y="138"/>
                    <a:pt x="57" y="137"/>
                    <a:pt x="61" y="134"/>
                  </a:cubicBezTo>
                  <a:cubicBezTo>
                    <a:pt x="67" y="130"/>
                    <a:pt x="69" y="120"/>
                    <a:pt x="64" y="114"/>
                  </a:cubicBezTo>
                  <a:cubicBezTo>
                    <a:pt x="58" y="107"/>
                    <a:pt x="48" y="107"/>
                    <a:pt x="43" y="115"/>
                  </a:cubicBezTo>
                  <a:cubicBezTo>
                    <a:pt x="40" y="119"/>
                    <a:pt x="40" y="127"/>
                    <a:pt x="44" y="130"/>
                  </a:cubicBezTo>
                  <a:cubicBezTo>
                    <a:pt x="44" y="132"/>
                    <a:pt x="45" y="133"/>
                    <a:pt x="46" y="134"/>
                  </a:cubicBezTo>
                  <a:cubicBezTo>
                    <a:pt x="37" y="145"/>
                    <a:pt x="31" y="160"/>
                    <a:pt x="26" y="174"/>
                  </a:cubicBezTo>
                  <a:cubicBezTo>
                    <a:pt x="17" y="175"/>
                    <a:pt x="8" y="177"/>
                    <a:pt x="0" y="181"/>
                  </a:cubicBezTo>
                  <a:cubicBezTo>
                    <a:pt x="0" y="181"/>
                    <a:pt x="0" y="181"/>
                    <a:pt x="0" y="182"/>
                  </a:cubicBezTo>
                  <a:cubicBezTo>
                    <a:pt x="14" y="183"/>
                    <a:pt x="30" y="178"/>
                    <a:pt x="44" y="174"/>
                  </a:cubicBezTo>
                  <a:cubicBezTo>
                    <a:pt x="47" y="173"/>
                    <a:pt x="51" y="172"/>
                    <a:pt x="55" y="171"/>
                  </a:cubicBezTo>
                  <a:cubicBezTo>
                    <a:pt x="70" y="177"/>
                    <a:pt x="88" y="181"/>
                    <a:pt x="104" y="181"/>
                  </a:cubicBezTo>
                  <a:cubicBezTo>
                    <a:pt x="104" y="182"/>
                    <a:pt x="104" y="183"/>
                    <a:pt x="104" y="185"/>
                  </a:cubicBezTo>
                  <a:cubicBezTo>
                    <a:pt x="104" y="194"/>
                    <a:pt x="113" y="197"/>
                    <a:pt x="121" y="196"/>
                  </a:cubicBezTo>
                  <a:cubicBezTo>
                    <a:pt x="128" y="195"/>
                    <a:pt x="132" y="189"/>
                    <a:pt x="131" y="181"/>
                  </a:cubicBezTo>
                  <a:cubicBezTo>
                    <a:pt x="129" y="174"/>
                    <a:pt x="120" y="166"/>
                    <a:pt x="112" y="169"/>
                  </a:cubicBezTo>
                  <a:cubicBezTo>
                    <a:pt x="112" y="169"/>
                    <a:pt x="111" y="170"/>
                    <a:pt x="112" y="171"/>
                  </a:cubicBezTo>
                  <a:cubicBezTo>
                    <a:pt x="109" y="172"/>
                    <a:pt x="107" y="174"/>
                    <a:pt x="106" y="177"/>
                  </a:cubicBezTo>
                  <a:cubicBezTo>
                    <a:pt x="98" y="176"/>
                    <a:pt x="90" y="176"/>
                    <a:pt x="82" y="175"/>
                  </a:cubicBezTo>
                  <a:cubicBezTo>
                    <a:pt x="74" y="174"/>
                    <a:pt x="66" y="172"/>
                    <a:pt x="58" y="170"/>
                  </a:cubicBezTo>
                  <a:cubicBezTo>
                    <a:pt x="71" y="166"/>
                    <a:pt x="83" y="161"/>
                    <a:pt x="96" y="157"/>
                  </a:cubicBezTo>
                  <a:cubicBezTo>
                    <a:pt x="112" y="151"/>
                    <a:pt x="128" y="145"/>
                    <a:pt x="143" y="138"/>
                  </a:cubicBezTo>
                  <a:cubicBezTo>
                    <a:pt x="157" y="148"/>
                    <a:pt x="171" y="157"/>
                    <a:pt x="188" y="162"/>
                  </a:cubicBezTo>
                  <a:cubicBezTo>
                    <a:pt x="187" y="165"/>
                    <a:pt x="187" y="167"/>
                    <a:pt x="188" y="170"/>
                  </a:cubicBezTo>
                  <a:cubicBezTo>
                    <a:pt x="188" y="170"/>
                    <a:pt x="188" y="171"/>
                    <a:pt x="189" y="171"/>
                  </a:cubicBezTo>
                  <a:cubicBezTo>
                    <a:pt x="191" y="176"/>
                    <a:pt x="197" y="180"/>
                    <a:pt x="203" y="179"/>
                  </a:cubicBezTo>
                  <a:cubicBezTo>
                    <a:pt x="211" y="178"/>
                    <a:pt x="219" y="170"/>
                    <a:pt x="216" y="161"/>
                  </a:cubicBezTo>
                  <a:cubicBezTo>
                    <a:pt x="213" y="155"/>
                    <a:pt x="204" y="153"/>
                    <a:pt x="198" y="154"/>
                  </a:cubicBezTo>
                  <a:cubicBezTo>
                    <a:pt x="194" y="154"/>
                    <a:pt x="191" y="156"/>
                    <a:pt x="189" y="159"/>
                  </a:cubicBezTo>
                  <a:cubicBezTo>
                    <a:pt x="173" y="154"/>
                    <a:pt x="159" y="146"/>
                    <a:pt x="145" y="137"/>
                  </a:cubicBezTo>
                  <a:cubicBezTo>
                    <a:pt x="155" y="133"/>
                    <a:pt x="165" y="128"/>
                    <a:pt x="175" y="123"/>
                  </a:cubicBezTo>
                  <a:cubicBezTo>
                    <a:pt x="190" y="116"/>
                    <a:pt x="206" y="109"/>
                    <a:pt x="221" y="100"/>
                  </a:cubicBezTo>
                  <a:cubicBezTo>
                    <a:pt x="231" y="108"/>
                    <a:pt x="244" y="112"/>
                    <a:pt x="257" y="114"/>
                  </a:cubicBezTo>
                  <a:cubicBezTo>
                    <a:pt x="256" y="117"/>
                    <a:pt x="255" y="120"/>
                    <a:pt x="256" y="123"/>
                  </a:cubicBezTo>
                  <a:cubicBezTo>
                    <a:pt x="258" y="130"/>
                    <a:pt x="269" y="134"/>
                    <a:pt x="275" y="129"/>
                  </a:cubicBezTo>
                  <a:cubicBezTo>
                    <a:pt x="279" y="125"/>
                    <a:pt x="280" y="118"/>
                    <a:pt x="277" y="113"/>
                  </a:cubicBezTo>
                  <a:cubicBezTo>
                    <a:pt x="275" y="109"/>
                    <a:pt x="271" y="107"/>
                    <a:pt x="266" y="107"/>
                  </a:cubicBezTo>
                  <a:cubicBezTo>
                    <a:pt x="266" y="107"/>
                    <a:pt x="267" y="107"/>
                    <a:pt x="267" y="107"/>
                  </a:cubicBezTo>
                  <a:cubicBezTo>
                    <a:pt x="267" y="107"/>
                    <a:pt x="267" y="106"/>
                    <a:pt x="266" y="107"/>
                  </a:cubicBezTo>
                  <a:cubicBezTo>
                    <a:pt x="265" y="107"/>
                    <a:pt x="264" y="108"/>
                    <a:pt x="262" y="108"/>
                  </a:cubicBezTo>
                  <a:cubicBezTo>
                    <a:pt x="261" y="109"/>
                    <a:pt x="260" y="109"/>
                    <a:pt x="259" y="110"/>
                  </a:cubicBezTo>
                  <a:cubicBezTo>
                    <a:pt x="259" y="110"/>
                    <a:pt x="259" y="111"/>
                    <a:pt x="259" y="111"/>
                  </a:cubicBezTo>
                  <a:cubicBezTo>
                    <a:pt x="246" y="108"/>
                    <a:pt x="235" y="105"/>
                    <a:pt x="223" y="99"/>
                  </a:cubicBezTo>
                  <a:cubicBezTo>
                    <a:pt x="246" y="87"/>
                    <a:pt x="268" y="73"/>
                    <a:pt x="288" y="57"/>
                  </a:cubicBezTo>
                  <a:cubicBezTo>
                    <a:pt x="300" y="57"/>
                    <a:pt x="312" y="58"/>
                    <a:pt x="324" y="57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6" y="61"/>
                    <a:pt x="330" y="64"/>
                    <a:pt x="334" y="65"/>
                  </a:cubicBezTo>
                  <a:cubicBezTo>
                    <a:pt x="340" y="65"/>
                    <a:pt x="346" y="62"/>
                    <a:pt x="347" y="55"/>
                  </a:cubicBezTo>
                  <a:cubicBezTo>
                    <a:pt x="348" y="48"/>
                    <a:pt x="344" y="39"/>
                    <a:pt x="336" y="40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834" y="2358"/>
              <a:ext cx="647" cy="414"/>
            </a:xfrm>
            <a:custGeom>
              <a:avLst/>
              <a:gdLst>
                <a:gd name="T0" fmla="*/ 372 w 375"/>
                <a:gd name="T1" fmla="*/ 33 h 239"/>
                <a:gd name="T2" fmla="*/ 331 w 375"/>
                <a:gd name="T3" fmla="*/ 50 h 239"/>
                <a:gd name="T4" fmla="*/ 291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7 w 375"/>
                <a:gd name="T11" fmla="*/ 138 h 239"/>
                <a:gd name="T12" fmla="*/ 162 w 375"/>
                <a:gd name="T13" fmla="*/ 117 h 239"/>
                <a:gd name="T14" fmla="*/ 171 w 375"/>
                <a:gd name="T15" fmla="*/ 108 h 239"/>
                <a:gd name="T16" fmla="*/ 241 w 375"/>
                <a:gd name="T17" fmla="*/ 5 h 239"/>
                <a:gd name="T18" fmla="*/ 243 w 375"/>
                <a:gd name="T19" fmla="*/ 3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1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90 w 375"/>
                <a:gd name="T35" fmla="*/ 146 h 239"/>
                <a:gd name="T36" fmla="*/ 90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8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5 h 239"/>
                <a:gd name="T56" fmla="*/ 296 w 375"/>
                <a:gd name="T57" fmla="*/ 184 h 239"/>
                <a:gd name="T58" fmla="*/ 297 w 375"/>
                <a:gd name="T59" fmla="*/ 184 h 239"/>
                <a:gd name="T60" fmla="*/ 297 w 375"/>
                <a:gd name="T61" fmla="*/ 181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9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3"/>
                  </a:moveTo>
                  <a:cubicBezTo>
                    <a:pt x="359" y="39"/>
                    <a:pt x="346" y="45"/>
                    <a:pt x="331" y="50"/>
                  </a:cubicBezTo>
                  <a:cubicBezTo>
                    <a:pt x="317" y="54"/>
                    <a:pt x="304" y="58"/>
                    <a:pt x="291" y="64"/>
                  </a:cubicBezTo>
                  <a:cubicBezTo>
                    <a:pt x="267" y="74"/>
                    <a:pt x="249" y="93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9"/>
                    <a:pt x="162" y="134"/>
                    <a:pt x="137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8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3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233" y="10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1"/>
                  </a:cubicBezTo>
                  <a:cubicBezTo>
                    <a:pt x="176" y="65"/>
                    <a:pt x="164" y="85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4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2"/>
                    <a:pt x="103" y="144"/>
                    <a:pt x="90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5"/>
                    <a:pt x="89" y="146"/>
                    <a:pt x="89" y="146"/>
                  </a:cubicBezTo>
                  <a:cubicBezTo>
                    <a:pt x="82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8"/>
                  </a:cubicBezTo>
                  <a:cubicBezTo>
                    <a:pt x="1" y="147"/>
                    <a:pt x="0" y="148"/>
                    <a:pt x="1" y="149"/>
                  </a:cubicBezTo>
                  <a:cubicBezTo>
                    <a:pt x="17" y="159"/>
                    <a:pt x="41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3"/>
                    <a:pt x="296" y="185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9" y="183"/>
                    <a:pt x="299" y="180"/>
                    <a:pt x="297" y="181"/>
                  </a:cubicBezTo>
                  <a:cubicBezTo>
                    <a:pt x="263" y="184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8"/>
                    <a:pt x="106" y="167"/>
                    <a:pt x="92" y="149"/>
                  </a:cubicBezTo>
                  <a:cubicBezTo>
                    <a:pt x="104" y="148"/>
                    <a:pt x="115" y="146"/>
                    <a:pt x="127" y="144"/>
                  </a:cubicBezTo>
                  <a:cubicBezTo>
                    <a:pt x="162" y="138"/>
                    <a:pt x="200" y="131"/>
                    <a:pt x="235" y="119"/>
                  </a:cubicBezTo>
                  <a:cubicBezTo>
                    <a:pt x="235" y="119"/>
                    <a:pt x="235" y="119"/>
                    <a:pt x="235" y="119"/>
                  </a:cubicBezTo>
                  <a:cubicBezTo>
                    <a:pt x="253" y="141"/>
                    <a:pt x="291" y="133"/>
                    <a:pt x="313" y="123"/>
                  </a:cubicBezTo>
                  <a:cubicBezTo>
                    <a:pt x="329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3" y="36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3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100" y="2784"/>
              <a:ext cx="152" cy="343"/>
            </a:xfrm>
            <a:custGeom>
              <a:avLst/>
              <a:gdLst>
                <a:gd name="T0" fmla="*/ 87 w 88"/>
                <a:gd name="T1" fmla="*/ 183 h 198"/>
                <a:gd name="T2" fmla="*/ 79 w 88"/>
                <a:gd name="T3" fmla="*/ 177 h 198"/>
                <a:gd name="T4" fmla="*/ 68 w 88"/>
                <a:gd name="T5" fmla="*/ 170 h 198"/>
                <a:gd name="T6" fmla="*/ 68 w 88"/>
                <a:gd name="T7" fmla="*/ 170 h 198"/>
                <a:gd name="T8" fmla="*/ 54 w 88"/>
                <a:gd name="T9" fmla="*/ 80 h 198"/>
                <a:gd name="T10" fmla="*/ 33 w 88"/>
                <a:gd name="T11" fmla="*/ 29 h 198"/>
                <a:gd name="T12" fmla="*/ 1 w 88"/>
                <a:gd name="T13" fmla="*/ 0 h 198"/>
                <a:gd name="T14" fmla="*/ 0 w 88"/>
                <a:gd name="T15" fmla="*/ 1 h 198"/>
                <a:gd name="T16" fmla="*/ 32 w 88"/>
                <a:gd name="T17" fmla="*/ 35 h 198"/>
                <a:gd name="T18" fmla="*/ 51 w 88"/>
                <a:gd name="T19" fmla="*/ 86 h 198"/>
                <a:gd name="T20" fmla="*/ 63 w 88"/>
                <a:gd name="T21" fmla="*/ 171 h 198"/>
                <a:gd name="T22" fmla="*/ 49 w 88"/>
                <a:gd name="T23" fmla="*/ 187 h 198"/>
                <a:gd name="T24" fmla="*/ 49 w 88"/>
                <a:gd name="T25" fmla="*/ 190 h 198"/>
                <a:gd name="T26" fmla="*/ 70 w 88"/>
                <a:gd name="T27" fmla="*/ 197 h 198"/>
                <a:gd name="T28" fmla="*/ 86 w 88"/>
                <a:gd name="T29" fmla="*/ 186 h 198"/>
                <a:gd name="T30" fmla="*/ 87 w 88"/>
                <a:gd name="T31" fmla="*/ 1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198">
                  <a:moveTo>
                    <a:pt x="87" y="183"/>
                  </a:moveTo>
                  <a:cubicBezTo>
                    <a:pt x="85" y="181"/>
                    <a:pt x="82" y="179"/>
                    <a:pt x="79" y="177"/>
                  </a:cubicBezTo>
                  <a:cubicBezTo>
                    <a:pt x="75" y="175"/>
                    <a:pt x="72" y="172"/>
                    <a:pt x="68" y="170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8" y="140"/>
                    <a:pt x="62" y="108"/>
                    <a:pt x="54" y="80"/>
                  </a:cubicBezTo>
                  <a:cubicBezTo>
                    <a:pt x="50" y="62"/>
                    <a:pt x="43" y="45"/>
                    <a:pt x="33" y="29"/>
                  </a:cubicBezTo>
                  <a:cubicBezTo>
                    <a:pt x="26" y="18"/>
                    <a:pt x="15" y="4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3" y="12"/>
                    <a:pt x="23" y="20"/>
                    <a:pt x="32" y="35"/>
                  </a:cubicBezTo>
                  <a:cubicBezTo>
                    <a:pt x="41" y="51"/>
                    <a:pt x="47" y="69"/>
                    <a:pt x="51" y="86"/>
                  </a:cubicBezTo>
                  <a:cubicBezTo>
                    <a:pt x="58" y="114"/>
                    <a:pt x="60" y="142"/>
                    <a:pt x="63" y="171"/>
                  </a:cubicBezTo>
                  <a:cubicBezTo>
                    <a:pt x="58" y="176"/>
                    <a:pt x="54" y="182"/>
                    <a:pt x="49" y="187"/>
                  </a:cubicBezTo>
                  <a:cubicBezTo>
                    <a:pt x="49" y="188"/>
                    <a:pt x="49" y="189"/>
                    <a:pt x="49" y="190"/>
                  </a:cubicBezTo>
                  <a:cubicBezTo>
                    <a:pt x="55" y="196"/>
                    <a:pt x="62" y="198"/>
                    <a:pt x="70" y="197"/>
                  </a:cubicBezTo>
                  <a:cubicBezTo>
                    <a:pt x="77" y="196"/>
                    <a:pt x="84" y="192"/>
                    <a:pt x="86" y="186"/>
                  </a:cubicBezTo>
                  <a:cubicBezTo>
                    <a:pt x="87" y="185"/>
                    <a:pt x="88" y="184"/>
                    <a:pt x="87" y="18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1274" y="2862"/>
              <a:ext cx="263" cy="281"/>
            </a:xfrm>
            <a:custGeom>
              <a:avLst/>
              <a:gdLst>
                <a:gd name="T0" fmla="*/ 142 w 152"/>
                <a:gd name="T1" fmla="*/ 103 h 162"/>
                <a:gd name="T2" fmla="*/ 129 w 152"/>
                <a:gd name="T3" fmla="*/ 105 h 162"/>
                <a:gd name="T4" fmla="*/ 88 w 152"/>
                <a:gd name="T5" fmla="*/ 89 h 162"/>
                <a:gd name="T6" fmla="*/ 88 w 152"/>
                <a:gd name="T7" fmla="*/ 89 h 162"/>
                <a:gd name="T8" fmla="*/ 60 w 152"/>
                <a:gd name="T9" fmla="*/ 45 h 162"/>
                <a:gd name="T10" fmla="*/ 102 w 152"/>
                <a:gd name="T11" fmla="*/ 55 h 162"/>
                <a:gd name="T12" fmla="*/ 101 w 152"/>
                <a:gd name="T13" fmla="*/ 63 h 162"/>
                <a:gd name="T14" fmla="*/ 120 w 152"/>
                <a:gd name="T15" fmla="*/ 69 h 162"/>
                <a:gd name="T16" fmla="*/ 125 w 152"/>
                <a:gd name="T17" fmla="*/ 49 h 162"/>
                <a:gd name="T18" fmla="*/ 106 w 152"/>
                <a:gd name="T19" fmla="*/ 45 h 162"/>
                <a:gd name="T20" fmla="*/ 106 w 152"/>
                <a:gd name="T21" fmla="*/ 46 h 162"/>
                <a:gd name="T22" fmla="*/ 103 w 152"/>
                <a:gd name="T23" fmla="*/ 51 h 162"/>
                <a:gd name="T24" fmla="*/ 82 w 152"/>
                <a:gd name="T25" fmla="*/ 49 h 162"/>
                <a:gd name="T26" fmla="*/ 56 w 152"/>
                <a:gd name="T27" fmla="*/ 39 h 162"/>
                <a:gd name="T28" fmla="*/ 20 w 152"/>
                <a:gd name="T29" fmla="*/ 1 h 162"/>
                <a:gd name="T30" fmla="*/ 19 w 152"/>
                <a:gd name="T31" fmla="*/ 2 h 162"/>
                <a:gd name="T32" fmla="*/ 36 w 152"/>
                <a:gd name="T33" fmla="*/ 22 h 162"/>
                <a:gd name="T34" fmla="*/ 19 w 152"/>
                <a:gd name="T35" fmla="*/ 77 h 162"/>
                <a:gd name="T36" fmla="*/ 5 w 152"/>
                <a:gd name="T37" fmla="*/ 78 h 162"/>
                <a:gd name="T38" fmla="*/ 6 w 152"/>
                <a:gd name="T39" fmla="*/ 96 h 162"/>
                <a:gd name="T40" fmla="*/ 20 w 152"/>
                <a:gd name="T41" fmla="*/ 96 h 162"/>
                <a:gd name="T42" fmla="*/ 22 w 152"/>
                <a:gd name="T43" fmla="*/ 80 h 162"/>
                <a:gd name="T44" fmla="*/ 38 w 152"/>
                <a:gd name="T45" fmla="*/ 24 h 162"/>
                <a:gd name="T46" fmla="*/ 70 w 152"/>
                <a:gd name="T47" fmla="*/ 66 h 162"/>
                <a:gd name="T48" fmla="*/ 54 w 152"/>
                <a:gd name="T49" fmla="*/ 115 h 162"/>
                <a:gd name="T50" fmla="*/ 52 w 152"/>
                <a:gd name="T51" fmla="*/ 114 h 162"/>
                <a:gd name="T52" fmla="*/ 50 w 152"/>
                <a:gd name="T53" fmla="*/ 115 h 162"/>
                <a:gd name="T54" fmla="*/ 37 w 152"/>
                <a:gd name="T55" fmla="*/ 118 h 162"/>
                <a:gd name="T56" fmla="*/ 41 w 152"/>
                <a:gd name="T57" fmla="*/ 135 h 162"/>
                <a:gd name="T58" fmla="*/ 57 w 152"/>
                <a:gd name="T59" fmla="*/ 132 h 162"/>
                <a:gd name="T60" fmla="*/ 56 w 152"/>
                <a:gd name="T61" fmla="*/ 118 h 162"/>
                <a:gd name="T62" fmla="*/ 72 w 152"/>
                <a:gd name="T63" fmla="*/ 69 h 162"/>
                <a:gd name="T64" fmla="*/ 94 w 152"/>
                <a:gd name="T65" fmla="*/ 115 h 162"/>
                <a:gd name="T66" fmla="*/ 85 w 152"/>
                <a:gd name="T67" fmla="*/ 136 h 162"/>
                <a:gd name="T68" fmla="*/ 84 w 152"/>
                <a:gd name="T69" fmla="*/ 135 h 162"/>
                <a:gd name="T70" fmla="*/ 72 w 152"/>
                <a:gd name="T71" fmla="*/ 144 h 162"/>
                <a:gd name="T72" fmla="*/ 79 w 152"/>
                <a:gd name="T73" fmla="*/ 157 h 162"/>
                <a:gd name="T74" fmla="*/ 89 w 152"/>
                <a:gd name="T75" fmla="*/ 150 h 162"/>
                <a:gd name="T76" fmla="*/ 87 w 152"/>
                <a:gd name="T77" fmla="*/ 138 h 162"/>
                <a:gd name="T78" fmla="*/ 96 w 152"/>
                <a:gd name="T79" fmla="*/ 118 h 162"/>
                <a:gd name="T80" fmla="*/ 105 w 152"/>
                <a:gd name="T81" fmla="*/ 144 h 162"/>
                <a:gd name="T82" fmla="*/ 104 w 152"/>
                <a:gd name="T83" fmla="*/ 155 h 162"/>
                <a:gd name="T84" fmla="*/ 118 w 152"/>
                <a:gd name="T85" fmla="*/ 158 h 162"/>
                <a:gd name="T86" fmla="*/ 122 w 152"/>
                <a:gd name="T87" fmla="*/ 146 h 162"/>
                <a:gd name="T88" fmla="*/ 108 w 152"/>
                <a:gd name="T89" fmla="*/ 141 h 162"/>
                <a:gd name="T90" fmla="*/ 90 w 152"/>
                <a:gd name="T91" fmla="*/ 94 h 162"/>
                <a:gd name="T92" fmla="*/ 126 w 152"/>
                <a:gd name="T93" fmla="*/ 110 h 162"/>
                <a:gd name="T94" fmla="*/ 125 w 152"/>
                <a:gd name="T95" fmla="*/ 111 h 162"/>
                <a:gd name="T96" fmla="*/ 125 w 152"/>
                <a:gd name="T97" fmla="*/ 112 h 162"/>
                <a:gd name="T98" fmla="*/ 132 w 152"/>
                <a:gd name="T99" fmla="*/ 126 h 162"/>
                <a:gd name="T100" fmla="*/ 151 w 152"/>
                <a:gd name="T101" fmla="*/ 117 h 162"/>
                <a:gd name="T102" fmla="*/ 142 w 152"/>
                <a:gd name="T10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42" y="103"/>
                  </a:moveTo>
                  <a:cubicBezTo>
                    <a:pt x="137" y="101"/>
                    <a:pt x="132" y="102"/>
                    <a:pt x="129" y="105"/>
                  </a:cubicBezTo>
                  <a:cubicBezTo>
                    <a:pt x="114" y="102"/>
                    <a:pt x="101" y="99"/>
                    <a:pt x="88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0" y="74"/>
                    <a:pt x="71" y="59"/>
                    <a:pt x="60" y="45"/>
                  </a:cubicBezTo>
                  <a:cubicBezTo>
                    <a:pt x="72" y="52"/>
                    <a:pt x="88" y="55"/>
                    <a:pt x="102" y="55"/>
                  </a:cubicBezTo>
                  <a:cubicBezTo>
                    <a:pt x="101" y="58"/>
                    <a:pt x="101" y="61"/>
                    <a:pt x="101" y="63"/>
                  </a:cubicBezTo>
                  <a:cubicBezTo>
                    <a:pt x="103" y="72"/>
                    <a:pt x="114" y="74"/>
                    <a:pt x="120" y="69"/>
                  </a:cubicBezTo>
                  <a:cubicBezTo>
                    <a:pt x="126" y="65"/>
                    <a:pt x="127" y="55"/>
                    <a:pt x="125" y="49"/>
                  </a:cubicBezTo>
                  <a:cubicBezTo>
                    <a:pt x="122" y="41"/>
                    <a:pt x="113" y="39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5" y="48"/>
                    <a:pt x="104" y="49"/>
                    <a:pt x="103" y="51"/>
                  </a:cubicBezTo>
                  <a:cubicBezTo>
                    <a:pt x="96" y="50"/>
                    <a:pt x="89" y="50"/>
                    <a:pt x="82" y="49"/>
                  </a:cubicBezTo>
                  <a:cubicBezTo>
                    <a:pt x="72" y="47"/>
                    <a:pt x="64" y="44"/>
                    <a:pt x="56" y="39"/>
                  </a:cubicBezTo>
                  <a:cubicBezTo>
                    <a:pt x="45" y="25"/>
                    <a:pt x="33" y="12"/>
                    <a:pt x="20" y="1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5" y="9"/>
                    <a:pt x="30" y="15"/>
                    <a:pt x="36" y="22"/>
                  </a:cubicBezTo>
                  <a:cubicBezTo>
                    <a:pt x="36" y="42"/>
                    <a:pt x="26" y="59"/>
                    <a:pt x="19" y="77"/>
                  </a:cubicBezTo>
                  <a:cubicBezTo>
                    <a:pt x="15" y="74"/>
                    <a:pt x="9" y="74"/>
                    <a:pt x="5" y="78"/>
                  </a:cubicBezTo>
                  <a:cubicBezTo>
                    <a:pt x="1" y="83"/>
                    <a:pt x="0" y="92"/>
                    <a:pt x="6" y="96"/>
                  </a:cubicBezTo>
                  <a:cubicBezTo>
                    <a:pt x="10" y="99"/>
                    <a:pt x="16" y="99"/>
                    <a:pt x="20" y="96"/>
                  </a:cubicBezTo>
                  <a:cubicBezTo>
                    <a:pt x="24" y="92"/>
                    <a:pt x="25" y="84"/>
                    <a:pt x="22" y="80"/>
                  </a:cubicBezTo>
                  <a:cubicBezTo>
                    <a:pt x="31" y="64"/>
                    <a:pt x="39" y="42"/>
                    <a:pt x="38" y="24"/>
                  </a:cubicBezTo>
                  <a:cubicBezTo>
                    <a:pt x="49" y="37"/>
                    <a:pt x="60" y="51"/>
                    <a:pt x="70" y="66"/>
                  </a:cubicBezTo>
                  <a:cubicBezTo>
                    <a:pt x="71" y="85"/>
                    <a:pt x="62" y="100"/>
                    <a:pt x="54" y="115"/>
                  </a:cubicBezTo>
                  <a:cubicBezTo>
                    <a:pt x="53" y="115"/>
                    <a:pt x="53" y="115"/>
                    <a:pt x="52" y="114"/>
                  </a:cubicBezTo>
                  <a:cubicBezTo>
                    <a:pt x="51" y="114"/>
                    <a:pt x="51" y="114"/>
                    <a:pt x="50" y="115"/>
                  </a:cubicBezTo>
                  <a:cubicBezTo>
                    <a:pt x="46" y="114"/>
                    <a:pt x="40" y="115"/>
                    <a:pt x="37" y="118"/>
                  </a:cubicBezTo>
                  <a:cubicBezTo>
                    <a:pt x="32" y="123"/>
                    <a:pt x="37" y="131"/>
                    <a:pt x="41" y="135"/>
                  </a:cubicBezTo>
                  <a:cubicBezTo>
                    <a:pt x="46" y="138"/>
                    <a:pt x="53" y="136"/>
                    <a:pt x="57" y="132"/>
                  </a:cubicBezTo>
                  <a:cubicBezTo>
                    <a:pt x="60" y="127"/>
                    <a:pt x="59" y="122"/>
                    <a:pt x="56" y="118"/>
                  </a:cubicBezTo>
                  <a:cubicBezTo>
                    <a:pt x="66" y="104"/>
                    <a:pt x="74" y="86"/>
                    <a:pt x="72" y="69"/>
                  </a:cubicBezTo>
                  <a:cubicBezTo>
                    <a:pt x="81" y="84"/>
                    <a:pt x="88" y="99"/>
                    <a:pt x="94" y="115"/>
                  </a:cubicBezTo>
                  <a:cubicBezTo>
                    <a:pt x="92" y="122"/>
                    <a:pt x="88" y="129"/>
                    <a:pt x="85" y="136"/>
                  </a:cubicBezTo>
                  <a:cubicBezTo>
                    <a:pt x="85" y="136"/>
                    <a:pt x="85" y="135"/>
                    <a:pt x="84" y="135"/>
                  </a:cubicBezTo>
                  <a:cubicBezTo>
                    <a:pt x="79" y="135"/>
                    <a:pt x="73" y="139"/>
                    <a:pt x="72" y="144"/>
                  </a:cubicBezTo>
                  <a:cubicBezTo>
                    <a:pt x="72" y="149"/>
                    <a:pt x="74" y="156"/>
                    <a:pt x="79" y="157"/>
                  </a:cubicBezTo>
                  <a:cubicBezTo>
                    <a:pt x="83" y="157"/>
                    <a:pt x="87" y="154"/>
                    <a:pt x="89" y="150"/>
                  </a:cubicBezTo>
                  <a:cubicBezTo>
                    <a:pt x="91" y="146"/>
                    <a:pt x="90" y="141"/>
                    <a:pt x="87" y="138"/>
                  </a:cubicBezTo>
                  <a:cubicBezTo>
                    <a:pt x="91" y="132"/>
                    <a:pt x="94" y="125"/>
                    <a:pt x="96" y="118"/>
                  </a:cubicBezTo>
                  <a:cubicBezTo>
                    <a:pt x="99" y="126"/>
                    <a:pt x="102" y="135"/>
                    <a:pt x="105" y="144"/>
                  </a:cubicBezTo>
                  <a:cubicBezTo>
                    <a:pt x="102" y="147"/>
                    <a:pt x="101" y="151"/>
                    <a:pt x="104" y="155"/>
                  </a:cubicBezTo>
                  <a:cubicBezTo>
                    <a:pt x="108" y="160"/>
                    <a:pt x="113" y="162"/>
                    <a:pt x="118" y="158"/>
                  </a:cubicBezTo>
                  <a:cubicBezTo>
                    <a:pt x="121" y="155"/>
                    <a:pt x="123" y="150"/>
                    <a:pt x="122" y="146"/>
                  </a:cubicBezTo>
                  <a:cubicBezTo>
                    <a:pt x="120" y="140"/>
                    <a:pt x="113" y="140"/>
                    <a:pt x="108" y="141"/>
                  </a:cubicBezTo>
                  <a:cubicBezTo>
                    <a:pt x="103" y="125"/>
                    <a:pt x="97" y="109"/>
                    <a:pt x="90" y="94"/>
                  </a:cubicBezTo>
                  <a:cubicBezTo>
                    <a:pt x="100" y="102"/>
                    <a:pt x="113" y="108"/>
                    <a:pt x="126" y="110"/>
                  </a:cubicBezTo>
                  <a:cubicBezTo>
                    <a:pt x="126" y="110"/>
                    <a:pt x="125" y="111"/>
                    <a:pt x="125" y="111"/>
                  </a:cubicBezTo>
                  <a:cubicBezTo>
                    <a:pt x="125" y="111"/>
                    <a:pt x="125" y="112"/>
                    <a:pt x="125" y="112"/>
                  </a:cubicBezTo>
                  <a:cubicBezTo>
                    <a:pt x="124" y="118"/>
                    <a:pt x="126" y="124"/>
                    <a:pt x="132" y="126"/>
                  </a:cubicBezTo>
                  <a:cubicBezTo>
                    <a:pt x="139" y="128"/>
                    <a:pt x="150" y="125"/>
                    <a:pt x="151" y="117"/>
                  </a:cubicBezTo>
                  <a:cubicBezTo>
                    <a:pt x="152" y="111"/>
                    <a:pt x="147" y="105"/>
                    <a:pt x="142" y="10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1260" y="2517"/>
              <a:ext cx="413" cy="336"/>
            </a:xfrm>
            <a:custGeom>
              <a:avLst/>
              <a:gdLst>
                <a:gd name="T0" fmla="*/ 237 w 239"/>
                <a:gd name="T1" fmla="*/ 42 h 194"/>
                <a:gd name="T2" fmla="*/ 188 w 239"/>
                <a:gd name="T3" fmla="*/ 43 h 194"/>
                <a:gd name="T4" fmla="*/ 153 w 239"/>
                <a:gd name="T5" fmla="*/ 64 h 194"/>
                <a:gd name="T6" fmla="*/ 140 w 239"/>
                <a:gd name="T7" fmla="*/ 1 h 194"/>
                <a:gd name="T8" fmla="*/ 137 w 239"/>
                <a:gd name="T9" fmla="*/ 1 h 194"/>
                <a:gd name="T10" fmla="*/ 143 w 239"/>
                <a:gd name="T11" fmla="*/ 79 h 194"/>
                <a:gd name="T12" fmla="*/ 143 w 239"/>
                <a:gd name="T13" fmla="*/ 81 h 194"/>
                <a:gd name="T14" fmla="*/ 142 w 239"/>
                <a:gd name="T15" fmla="*/ 82 h 194"/>
                <a:gd name="T16" fmla="*/ 115 w 239"/>
                <a:gd name="T17" fmla="*/ 115 h 194"/>
                <a:gd name="T18" fmla="*/ 83 w 239"/>
                <a:gd name="T19" fmla="*/ 147 h 194"/>
                <a:gd name="T20" fmla="*/ 1 w 239"/>
                <a:gd name="T21" fmla="*/ 192 h 194"/>
                <a:gd name="T22" fmla="*/ 1 w 239"/>
                <a:gd name="T23" fmla="*/ 194 h 194"/>
                <a:gd name="T24" fmla="*/ 81 w 239"/>
                <a:gd name="T25" fmla="*/ 155 h 194"/>
                <a:gd name="T26" fmla="*/ 116 w 239"/>
                <a:gd name="T27" fmla="*/ 120 h 194"/>
                <a:gd name="T28" fmla="*/ 145 w 239"/>
                <a:gd name="T29" fmla="*/ 83 h 194"/>
                <a:gd name="T30" fmla="*/ 146 w 239"/>
                <a:gd name="T31" fmla="*/ 83 h 194"/>
                <a:gd name="T32" fmla="*/ 146 w 239"/>
                <a:gd name="T33" fmla="*/ 83 h 194"/>
                <a:gd name="T34" fmla="*/ 147 w 239"/>
                <a:gd name="T35" fmla="*/ 81 h 194"/>
                <a:gd name="T36" fmla="*/ 200 w 239"/>
                <a:gd name="T37" fmla="*/ 79 h 194"/>
                <a:gd name="T38" fmla="*/ 239 w 239"/>
                <a:gd name="T39" fmla="*/ 44 h 194"/>
                <a:gd name="T40" fmla="*/ 237 w 239"/>
                <a:gd name="T4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194">
                  <a:moveTo>
                    <a:pt x="237" y="42"/>
                  </a:moveTo>
                  <a:cubicBezTo>
                    <a:pt x="223" y="34"/>
                    <a:pt x="202" y="38"/>
                    <a:pt x="188" y="43"/>
                  </a:cubicBezTo>
                  <a:cubicBezTo>
                    <a:pt x="175" y="47"/>
                    <a:pt x="163" y="55"/>
                    <a:pt x="153" y="64"/>
                  </a:cubicBezTo>
                  <a:cubicBezTo>
                    <a:pt x="158" y="42"/>
                    <a:pt x="154" y="15"/>
                    <a:pt x="140" y="1"/>
                  </a:cubicBezTo>
                  <a:cubicBezTo>
                    <a:pt x="139" y="0"/>
                    <a:pt x="138" y="0"/>
                    <a:pt x="137" y="1"/>
                  </a:cubicBezTo>
                  <a:cubicBezTo>
                    <a:pt x="123" y="22"/>
                    <a:pt x="123" y="62"/>
                    <a:pt x="143" y="79"/>
                  </a:cubicBezTo>
                  <a:cubicBezTo>
                    <a:pt x="143" y="80"/>
                    <a:pt x="143" y="80"/>
                    <a:pt x="143" y="81"/>
                  </a:cubicBezTo>
                  <a:cubicBezTo>
                    <a:pt x="142" y="81"/>
                    <a:pt x="142" y="82"/>
                    <a:pt x="142" y="82"/>
                  </a:cubicBezTo>
                  <a:cubicBezTo>
                    <a:pt x="133" y="93"/>
                    <a:pt x="125" y="104"/>
                    <a:pt x="115" y="115"/>
                  </a:cubicBezTo>
                  <a:cubicBezTo>
                    <a:pt x="105" y="126"/>
                    <a:pt x="94" y="137"/>
                    <a:pt x="83" y="147"/>
                  </a:cubicBezTo>
                  <a:cubicBezTo>
                    <a:pt x="58" y="169"/>
                    <a:pt x="32" y="183"/>
                    <a:pt x="1" y="192"/>
                  </a:cubicBezTo>
                  <a:cubicBezTo>
                    <a:pt x="0" y="192"/>
                    <a:pt x="0" y="194"/>
                    <a:pt x="1" y="194"/>
                  </a:cubicBezTo>
                  <a:cubicBezTo>
                    <a:pt x="31" y="192"/>
                    <a:pt x="59" y="173"/>
                    <a:pt x="81" y="155"/>
                  </a:cubicBezTo>
                  <a:cubicBezTo>
                    <a:pt x="93" y="144"/>
                    <a:pt x="105" y="132"/>
                    <a:pt x="116" y="120"/>
                  </a:cubicBezTo>
                  <a:cubicBezTo>
                    <a:pt x="126" y="109"/>
                    <a:pt x="137" y="97"/>
                    <a:pt x="145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2"/>
                    <a:pt x="146" y="81"/>
                    <a:pt x="147" y="81"/>
                  </a:cubicBezTo>
                  <a:cubicBezTo>
                    <a:pt x="164" y="87"/>
                    <a:pt x="183" y="86"/>
                    <a:pt x="200" y="79"/>
                  </a:cubicBezTo>
                  <a:cubicBezTo>
                    <a:pt x="215" y="73"/>
                    <a:pt x="233" y="60"/>
                    <a:pt x="239" y="44"/>
                  </a:cubicBezTo>
                  <a:cubicBezTo>
                    <a:pt x="239" y="43"/>
                    <a:pt x="238" y="42"/>
                    <a:pt x="237" y="4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1626" y="2230"/>
              <a:ext cx="437" cy="608"/>
            </a:xfrm>
            <a:custGeom>
              <a:avLst/>
              <a:gdLst>
                <a:gd name="T0" fmla="*/ 236 w 253"/>
                <a:gd name="T1" fmla="*/ 151 h 351"/>
                <a:gd name="T2" fmla="*/ 169 w 253"/>
                <a:gd name="T3" fmla="*/ 159 h 351"/>
                <a:gd name="T4" fmla="*/ 128 w 253"/>
                <a:gd name="T5" fmla="*/ 189 h 351"/>
                <a:gd name="T6" fmla="*/ 116 w 253"/>
                <a:gd name="T7" fmla="*/ 202 h 351"/>
                <a:gd name="T8" fmla="*/ 128 w 253"/>
                <a:gd name="T9" fmla="*/ 165 h 351"/>
                <a:gd name="T10" fmla="*/ 128 w 253"/>
                <a:gd name="T11" fmla="*/ 165 h 351"/>
                <a:gd name="T12" fmla="*/ 129 w 253"/>
                <a:gd name="T13" fmla="*/ 165 h 351"/>
                <a:gd name="T14" fmla="*/ 130 w 253"/>
                <a:gd name="T15" fmla="*/ 165 h 351"/>
                <a:gd name="T16" fmla="*/ 213 w 253"/>
                <a:gd name="T17" fmla="*/ 62 h 351"/>
                <a:gd name="T18" fmla="*/ 208 w 253"/>
                <a:gd name="T19" fmla="*/ 16 h 351"/>
                <a:gd name="T20" fmla="*/ 167 w 253"/>
                <a:gd name="T21" fmla="*/ 3 h 351"/>
                <a:gd name="T22" fmla="*/ 112 w 253"/>
                <a:gd name="T23" fmla="*/ 72 h 351"/>
                <a:gd name="T24" fmla="*/ 127 w 253"/>
                <a:gd name="T25" fmla="*/ 164 h 351"/>
                <a:gd name="T26" fmla="*/ 126 w 253"/>
                <a:gd name="T27" fmla="*/ 164 h 351"/>
                <a:gd name="T28" fmla="*/ 105 w 253"/>
                <a:gd name="T29" fmla="*/ 213 h 351"/>
                <a:gd name="T30" fmla="*/ 80 w 253"/>
                <a:gd name="T31" fmla="*/ 266 h 351"/>
                <a:gd name="T32" fmla="*/ 1 w 253"/>
                <a:gd name="T33" fmla="*/ 350 h 351"/>
                <a:gd name="T34" fmla="*/ 1 w 253"/>
                <a:gd name="T35" fmla="*/ 351 h 351"/>
                <a:gd name="T36" fmla="*/ 81 w 253"/>
                <a:gd name="T37" fmla="*/ 273 h 351"/>
                <a:gd name="T38" fmla="*/ 107 w 253"/>
                <a:gd name="T39" fmla="*/ 221 h 351"/>
                <a:gd name="T40" fmla="*/ 110 w 253"/>
                <a:gd name="T41" fmla="*/ 214 h 351"/>
                <a:gd name="T42" fmla="*/ 204 w 253"/>
                <a:gd name="T43" fmla="*/ 221 h 351"/>
                <a:gd name="T44" fmla="*/ 236 w 253"/>
                <a:gd name="T45" fmla="*/ 1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36" y="151"/>
                  </a:moveTo>
                  <a:cubicBezTo>
                    <a:pt x="222" y="129"/>
                    <a:pt x="184" y="150"/>
                    <a:pt x="169" y="159"/>
                  </a:cubicBezTo>
                  <a:cubicBezTo>
                    <a:pt x="154" y="167"/>
                    <a:pt x="140" y="177"/>
                    <a:pt x="128" y="189"/>
                  </a:cubicBezTo>
                  <a:cubicBezTo>
                    <a:pt x="124" y="193"/>
                    <a:pt x="119" y="197"/>
                    <a:pt x="116" y="202"/>
                  </a:cubicBezTo>
                  <a:cubicBezTo>
                    <a:pt x="121" y="190"/>
                    <a:pt x="125" y="178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9" y="165"/>
                    <a:pt x="129" y="165"/>
                  </a:cubicBezTo>
                  <a:cubicBezTo>
                    <a:pt x="129" y="165"/>
                    <a:pt x="130" y="165"/>
                    <a:pt x="130" y="165"/>
                  </a:cubicBezTo>
                  <a:cubicBezTo>
                    <a:pt x="168" y="139"/>
                    <a:pt x="203" y="108"/>
                    <a:pt x="213" y="62"/>
                  </a:cubicBezTo>
                  <a:cubicBezTo>
                    <a:pt x="216" y="47"/>
                    <a:pt x="216" y="30"/>
                    <a:pt x="208" y="16"/>
                  </a:cubicBezTo>
                  <a:cubicBezTo>
                    <a:pt x="199" y="2"/>
                    <a:pt x="182" y="0"/>
                    <a:pt x="167" y="3"/>
                  </a:cubicBezTo>
                  <a:cubicBezTo>
                    <a:pt x="133" y="8"/>
                    <a:pt x="117" y="42"/>
                    <a:pt x="112" y="72"/>
                  </a:cubicBezTo>
                  <a:cubicBezTo>
                    <a:pt x="107" y="101"/>
                    <a:pt x="108" y="139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18" y="180"/>
                    <a:pt x="112" y="197"/>
                    <a:pt x="105" y="213"/>
                  </a:cubicBezTo>
                  <a:cubicBezTo>
                    <a:pt x="98" y="231"/>
                    <a:pt x="90" y="249"/>
                    <a:pt x="80" y="266"/>
                  </a:cubicBezTo>
                  <a:cubicBezTo>
                    <a:pt x="61" y="301"/>
                    <a:pt x="34" y="328"/>
                    <a:pt x="1" y="350"/>
                  </a:cubicBezTo>
                  <a:cubicBezTo>
                    <a:pt x="0" y="350"/>
                    <a:pt x="1" y="351"/>
                    <a:pt x="1" y="351"/>
                  </a:cubicBezTo>
                  <a:cubicBezTo>
                    <a:pt x="36" y="335"/>
                    <a:pt x="62" y="305"/>
                    <a:pt x="81" y="273"/>
                  </a:cubicBezTo>
                  <a:cubicBezTo>
                    <a:pt x="91" y="257"/>
                    <a:pt x="100" y="239"/>
                    <a:pt x="107" y="221"/>
                  </a:cubicBezTo>
                  <a:cubicBezTo>
                    <a:pt x="108" y="219"/>
                    <a:pt x="109" y="216"/>
                    <a:pt x="110" y="214"/>
                  </a:cubicBezTo>
                  <a:cubicBezTo>
                    <a:pt x="136" y="233"/>
                    <a:pt x="176" y="233"/>
                    <a:pt x="204" y="221"/>
                  </a:cubicBezTo>
                  <a:cubicBezTo>
                    <a:pt x="229" y="211"/>
                    <a:pt x="253" y="178"/>
                    <a:pt x="236" y="15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1675" y="2897"/>
              <a:ext cx="0" cy="2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1768" y="2911"/>
              <a:ext cx="256" cy="294"/>
            </a:xfrm>
            <a:custGeom>
              <a:avLst/>
              <a:gdLst>
                <a:gd name="T0" fmla="*/ 129 w 148"/>
                <a:gd name="T1" fmla="*/ 39 h 170"/>
                <a:gd name="T2" fmla="*/ 140 w 148"/>
                <a:gd name="T3" fmla="*/ 9 h 170"/>
                <a:gd name="T4" fmla="*/ 116 w 148"/>
                <a:gd name="T5" fmla="*/ 1 h 170"/>
                <a:gd name="T6" fmla="*/ 75 w 148"/>
                <a:gd name="T7" fmla="*/ 20 h 170"/>
                <a:gd name="T8" fmla="*/ 31 w 148"/>
                <a:gd name="T9" fmla="*/ 60 h 170"/>
                <a:gd name="T10" fmla="*/ 31 w 148"/>
                <a:gd name="T11" fmla="*/ 60 h 170"/>
                <a:gd name="T12" fmla="*/ 32 w 148"/>
                <a:gd name="T13" fmla="*/ 60 h 170"/>
                <a:gd name="T14" fmla="*/ 38 w 148"/>
                <a:gd name="T15" fmla="*/ 164 h 170"/>
                <a:gd name="T16" fmla="*/ 67 w 148"/>
                <a:gd name="T17" fmla="*/ 149 h 170"/>
                <a:gd name="T18" fmla="*/ 76 w 148"/>
                <a:gd name="T19" fmla="*/ 146 h 170"/>
                <a:gd name="T20" fmla="*/ 88 w 148"/>
                <a:gd name="T21" fmla="*/ 142 h 170"/>
                <a:gd name="T22" fmla="*/ 99 w 148"/>
                <a:gd name="T23" fmla="*/ 121 h 170"/>
                <a:gd name="T24" fmla="*/ 99 w 148"/>
                <a:gd name="T25" fmla="*/ 121 h 170"/>
                <a:gd name="T26" fmla="*/ 120 w 148"/>
                <a:gd name="T27" fmla="*/ 88 h 170"/>
                <a:gd name="T28" fmla="*/ 144 w 148"/>
                <a:gd name="T29" fmla="*/ 69 h 170"/>
                <a:gd name="T30" fmla="*/ 129 w 148"/>
                <a:gd name="T3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70">
                  <a:moveTo>
                    <a:pt x="129" y="39"/>
                  </a:moveTo>
                  <a:cubicBezTo>
                    <a:pt x="135" y="31"/>
                    <a:pt x="144" y="20"/>
                    <a:pt x="140" y="9"/>
                  </a:cubicBezTo>
                  <a:cubicBezTo>
                    <a:pt x="137" y="0"/>
                    <a:pt x="124" y="0"/>
                    <a:pt x="116" y="1"/>
                  </a:cubicBezTo>
                  <a:cubicBezTo>
                    <a:pt x="101" y="3"/>
                    <a:pt x="87" y="11"/>
                    <a:pt x="75" y="20"/>
                  </a:cubicBezTo>
                  <a:cubicBezTo>
                    <a:pt x="60" y="33"/>
                    <a:pt x="48" y="50"/>
                    <a:pt x="31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14" y="86"/>
                    <a:pt x="0" y="147"/>
                    <a:pt x="38" y="164"/>
                  </a:cubicBezTo>
                  <a:cubicBezTo>
                    <a:pt x="51" y="170"/>
                    <a:pt x="61" y="161"/>
                    <a:pt x="67" y="149"/>
                  </a:cubicBezTo>
                  <a:cubicBezTo>
                    <a:pt x="69" y="144"/>
                    <a:pt x="71" y="146"/>
                    <a:pt x="76" y="146"/>
                  </a:cubicBezTo>
                  <a:cubicBezTo>
                    <a:pt x="80" y="146"/>
                    <a:pt x="84" y="144"/>
                    <a:pt x="88" y="142"/>
                  </a:cubicBezTo>
                  <a:cubicBezTo>
                    <a:pt x="94" y="138"/>
                    <a:pt x="100" y="129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12" y="120"/>
                    <a:pt x="127" y="100"/>
                    <a:pt x="120" y="88"/>
                  </a:cubicBezTo>
                  <a:cubicBezTo>
                    <a:pt x="131" y="88"/>
                    <a:pt x="141" y="80"/>
                    <a:pt x="144" y="69"/>
                  </a:cubicBezTo>
                  <a:cubicBezTo>
                    <a:pt x="148" y="56"/>
                    <a:pt x="140" y="44"/>
                    <a:pt x="129" y="3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1571" y="2853"/>
              <a:ext cx="361" cy="279"/>
            </a:xfrm>
            <a:custGeom>
              <a:avLst/>
              <a:gdLst>
                <a:gd name="T0" fmla="*/ 186 w 209"/>
                <a:gd name="T1" fmla="*/ 57 h 161"/>
                <a:gd name="T2" fmla="*/ 162 w 209"/>
                <a:gd name="T3" fmla="*/ 69 h 161"/>
                <a:gd name="T4" fmla="*/ 144 w 209"/>
                <a:gd name="T5" fmla="*/ 86 h 161"/>
                <a:gd name="T6" fmla="*/ 82 w 209"/>
                <a:gd name="T7" fmla="*/ 35 h 161"/>
                <a:gd name="T8" fmla="*/ 2 w 209"/>
                <a:gd name="T9" fmla="*/ 0 h 161"/>
                <a:gd name="T10" fmla="*/ 1 w 209"/>
                <a:gd name="T11" fmla="*/ 2 h 161"/>
                <a:gd name="T12" fmla="*/ 29 w 209"/>
                <a:gd name="T13" fmla="*/ 17 h 161"/>
                <a:gd name="T14" fmla="*/ 71 w 209"/>
                <a:gd name="T15" fmla="*/ 34 h 161"/>
                <a:gd name="T16" fmla="*/ 110 w 209"/>
                <a:gd name="T17" fmla="*/ 59 h 161"/>
                <a:gd name="T18" fmla="*/ 142 w 209"/>
                <a:gd name="T19" fmla="*/ 89 h 161"/>
                <a:gd name="T20" fmla="*/ 142 w 209"/>
                <a:gd name="T21" fmla="*/ 89 h 161"/>
                <a:gd name="T22" fmla="*/ 141 w 209"/>
                <a:gd name="T23" fmla="*/ 91 h 161"/>
                <a:gd name="T24" fmla="*/ 140 w 209"/>
                <a:gd name="T25" fmla="*/ 148 h 161"/>
                <a:gd name="T26" fmla="*/ 166 w 209"/>
                <a:gd name="T27" fmla="*/ 131 h 161"/>
                <a:gd name="T28" fmla="*/ 187 w 209"/>
                <a:gd name="T29" fmla="*/ 118 h 161"/>
                <a:gd name="T30" fmla="*/ 187 w 209"/>
                <a:gd name="T31" fmla="*/ 92 h 161"/>
                <a:gd name="T32" fmla="*/ 186 w 209"/>
                <a:gd name="T3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161">
                  <a:moveTo>
                    <a:pt x="186" y="57"/>
                  </a:moveTo>
                  <a:cubicBezTo>
                    <a:pt x="177" y="57"/>
                    <a:pt x="168" y="64"/>
                    <a:pt x="162" y="69"/>
                  </a:cubicBezTo>
                  <a:cubicBezTo>
                    <a:pt x="156" y="74"/>
                    <a:pt x="149" y="80"/>
                    <a:pt x="144" y="86"/>
                  </a:cubicBezTo>
                  <a:cubicBezTo>
                    <a:pt x="129" y="65"/>
                    <a:pt x="105" y="48"/>
                    <a:pt x="82" y="35"/>
                  </a:cubicBezTo>
                  <a:cubicBezTo>
                    <a:pt x="57" y="21"/>
                    <a:pt x="28" y="1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9" y="9"/>
                    <a:pt x="19" y="13"/>
                    <a:pt x="29" y="17"/>
                  </a:cubicBezTo>
                  <a:cubicBezTo>
                    <a:pt x="43" y="22"/>
                    <a:pt x="58" y="27"/>
                    <a:pt x="71" y="34"/>
                  </a:cubicBezTo>
                  <a:cubicBezTo>
                    <a:pt x="85" y="41"/>
                    <a:pt x="98" y="49"/>
                    <a:pt x="110" y="59"/>
                  </a:cubicBezTo>
                  <a:cubicBezTo>
                    <a:pt x="122" y="68"/>
                    <a:pt x="131" y="79"/>
                    <a:pt x="142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1" y="90"/>
                    <a:pt x="141" y="90"/>
                    <a:pt x="141" y="91"/>
                  </a:cubicBezTo>
                  <a:cubicBezTo>
                    <a:pt x="133" y="109"/>
                    <a:pt x="125" y="132"/>
                    <a:pt x="140" y="148"/>
                  </a:cubicBezTo>
                  <a:cubicBezTo>
                    <a:pt x="152" y="161"/>
                    <a:pt x="166" y="144"/>
                    <a:pt x="166" y="131"/>
                  </a:cubicBezTo>
                  <a:cubicBezTo>
                    <a:pt x="175" y="131"/>
                    <a:pt x="182" y="125"/>
                    <a:pt x="187" y="118"/>
                  </a:cubicBezTo>
                  <a:cubicBezTo>
                    <a:pt x="192" y="111"/>
                    <a:pt x="194" y="99"/>
                    <a:pt x="187" y="92"/>
                  </a:cubicBezTo>
                  <a:cubicBezTo>
                    <a:pt x="197" y="83"/>
                    <a:pt x="209" y="57"/>
                    <a:pt x="186" y="5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1620" y="2897"/>
              <a:ext cx="88" cy="215"/>
            </a:xfrm>
            <a:custGeom>
              <a:avLst/>
              <a:gdLst>
                <a:gd name="T0" fmla="*/ 35 w 51"/>
                <a:gd name="T1" fmla="*/ 2 h 124"/>
                <a:gd name="T2" fmla="*/ 34 w 51"/>
                <a:gd name="T3" fmla="*/ 0 h 124"/>
                <a:gd name="T4" fmla="*/ 32 w 51"/>
                <a:gd name="T5" fmla="*/ 2 h 124"/>
                <a:gd name="T6" fmla="*/ 2 w 51"/>
                <a:gd name="T7" fmla="*/ 58 h 124"/>
                <a:gd name="T8" fmla="*/ 13 w 51"/>
                <a:gd name="T9" fmla="*/ 122 h 124"/>
                <a:gd name="T10" fmla="*/ 16 w 51"/>
                <a:gd name="T11" fmla="*/ 121 h 124"/>
                <a:gd name="T12" fmla="*/ 48 w 51"/>
                <a:gd name="T13" fmla="*/ 65 h 124"/>
                <a:gd name="T14" fmla="*/ 35 w 51"/>
                <a:gd name="T1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4">
                  <a:moveTo>
                    <a:pt x="35" y="2"/>
                  </a:moveTo>
                  <a:cubicBezTo>
                    <a:pt x="35" y="1"/>
                    <a:pt x="35" y="0"/>
                    <a:pt x="34" y="0"/>
                  </a:cubicBezTo>
                  <a:cubicBezTo>
                    <a:pt x="32" y="0"/>
                    <a:pt x="32" y="1"/>
                    <a:pt x="32" y="2"/>
                  </a:cubicBezTo>
                  <a:cubicBezTo>
                    <a:pt x="13" y="14"/>
                    <a:pt x="5" y="37"/>
                    <a:pt x="2" y="58"/>
                  </a:cubicBezTo>
                  <a:cubicBezTo>
                    <a:pt x="0" y="79"/>
                    <a:pt x="1" y="105"/>
                    <a:pt x="13" y="122"/>
                  </a:cubicBezTo>
                  <a:cubicBezTo>
                    <a:pt x="14" y="124"/>
                    <a:pt x="17" y="122"/>
                    <a:pt x="16" y="121"/>
                  </a:cubicBezTo>
                  <a:cubicBezTo>
                    <a:pt x="34" y="109"/>
                    <a:pt x="44" y="85"/>
                    <a:pt x="48" y="65"/>
                  </a:cubicBezTo>
                  <a:cubicBezTo>
                    <a:pt x="51" y="46"/>
                    <a:pt x="50" y="17"/>
                    <a:pt x="35" y="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1720" y="2819"/>
              <a:ext cx="195" cy="123"/>
            </a:xfrm>
            <a:custGeom>
              <a:avLst/>
              <a:gdLst>
                <a:gd name="T0" fmla="*/ 110 w 113"/>
                <a:gd name="T1" fmla="*/ 3 h 71"/>
                <a:gd name="T2" fmla="*/ 108 w 113"/>
                <a:gd name="T3" fmla="*/ 1 h 71"/>
                <a:gd name="T4" fmla="*/ 1 w 113"/>
                <a:gd name="T5" fmla="*/ 58 h 71"/>
                <a:gd name="T6" fmla="*/ 1 w 113"/>
                <a:gd name="T7" fmla="*/ 58 h 71"/>
                <a:gd name="T8" fmla="*/ 0 w 113"/>
                <a:gd name="T9" fmla="*/ 59 h 71"/>
                <a:gd name="T10" fmla="*/ 2 w 113"/>
                <a:gd name="T11" fmla="*/ 60 h 71"/>
                <a:gd name="T12" fmla="*/ 2 w 113"/>
                <a:gd name="T13" fmla="*/ 59 h 71"/>
                <a:gd name="T14" fmla="*/ 61 w 113"/>
                <a:gd name="T15" fmla="*/ 52 h 71"/>
                <a:gd name="T16" fmla="*/ 112 w 113"/>
                <a:gd name="T17" fmla="*/ 6 h 71"/>
                <a:gd name="T18" fmla="*/ 110 w 113"/>
                <a:gd name="T19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71">
                  <a:moveTo>
                    <a:pt x="110" y="3"/>
                  </a:moveTo>
                  <a:cubicBezTo>
                    <a:pt x="110" y="2"/>
                    <a:pt x="109" y="1"/>
                    <a:pt x="108" y="1"/>
                  </a:cubicBezTo>
                  <a:cubicBezTo>
                    <a:pt x="66" y="0"/>
                    <a:pt x="18" y="16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9"/>
                    <a:pt x="0" y="59"/>
                  </a:cubicBezTo>
                  <a:cubicBezTo>
                    <a:pt x="0" y="60"/>
                    <a:pt x="1" y="60"/>
                    <a:pt x="2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9" y="71"/>
                    <a:pt x="45" y="60"/>
                    <a:pt x="61" y="52"/>
                  </a:cubicBezTo>
                  <a:cubicBezTo>
                    <a:pt x="81" y="42"/>
                    <a:pt x="101" y="26"/>
                    <a:pt x="112" y="6"/>
                  </a:cubicBezTo>
                  <a:cubicBezTo>
                    <a:pt x="113" y="4"/>
                    <a:pt x="111" y="3"/>
                    <a:pt x="110" y="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2119" y="2313"/>
              <a:ext cx="151" cy="229"/>
            </a:xfrm>
            <a:custGeom>
              <a:avLst/>
              <a:gdLst>
                <a:gd name="T0" fmla="*/ 83 w 88"/>
                <a:gd name="T1" fmla="*/ 29 h 132"/>
                <a:gd name="T2" fmla="*/ 68 w 88"/>
                <a:gd name="T3" fmla="*/ 29 h 132"/>
                <a:gd name="T4" fmla="*/ 70 w 88"/>
                <a:gd name="T5" fmla="*/ 14 h 132"/>
                <a:gd name="T6" fmla="*/ 68 w 88"/>
                <a:gd name="T7" fmla="*/ 12 h 132"/>
                <a:gd name="T8" fmla="*/ 47 w 88"/>
                <a:gd name="T9" fmla="*/ 20 h 132"/>
                <a:gd name="T10" fmla="*/ 28 w 88"/>
                <a:gd name="T11" fmla="*/ 9 h 132"/>
                <a:gd name="T12" fmla="*/ 32 w 88"/>
                <a:gd name="T13" fmla="*/ 46 h 132"/>
                <a:gd name="T14" fmla="*/ 32 w 88"/>
                <a:gd name="T15" fmla="*/ 48 h 132"/>
                <a:gd name="T16" fmla="*/ 15 w 88"/>
                <a:gd name="T17" fmla="*/ 84 h 132"/>
                <a:gd name="T18" fmla="*/ 0 w 88"/>
                <a:gd name="T19" fmla="*/ 131 h 132"/>
                <a:gd name="T20" fmla="*/ 2 w 88"/>
                <a:gd name="T21" fmla="*/ 131 h 132"/>
                <a:gd name="T22" fmla="*/ 17 w 88"/>
                <a:gd name="T23" fmla="*/ 89 h 132"/>
                <a:gd name="T24" fmla="*/ 34 w 88"/>
                <a:gd name="T25" fmla="*/ 51 h 132"/>
                <a:gd name="T26" fmla="*/ 85 w 88"/>
                <a:gd name="T27" fmla="*/ 44 h 132"/>
                <a:gd name="T28" fmla="*/ 83 w 88"/>
                <a:gd name="T29" fmla="*/ 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3" y="29"/>
                  </a:moveTo>
                  <a:cubicBezTo>
                    <a:pt x="78" y="26"/>
                    <a:pt x="73" y="27"/>
                    <a:pt x="68" y="29"/>
                  </a:cubicBezTo>
                  <a:cubicBezTo>
                    <a:pt x="70" y="24"/>
                    <a:pt x="70" y="20"/>
                    <a:pt x="70" y="14"/>
                  </a:cubicBezTo>
                  <a:cubicBezTo>
                    <a:pt x="71" y="13"/>
                    <a:pt x="69" y="12"/>
                    <a:pt x="68" y="12"/>
                  </a:cubicBezTo>
                  <a:cubicBezTo>
                    <a:pt x="59" y="11"/>
                    <a:pt x="52" y="14"/>
                    <a:pt x="47" y="20"/>
                  </a:cubicBezTo>
                  <a:cubicBezTo>
                    <a:pt x="45" y="11"/>
                    <a:pt x="38" y="0"/>
                    <a:pt x="28" y="9"/>
                  </a:cubicBezTo>
                  <a:cubicBezTo>
                    <a:pt x="17" y="19"/>
                    <a:pt x="21" y="37"/>
                    <a:pt x="32" y="46"/>
                  </a:cubicBezTo>
                  <a:cubicBezTo>
                    <a:pt x="31" y="47"/>
                    <a:pt x="31" y="48"/>
                    <a:pt x="32" y="48"/>
                  </a:cubicBezTo>
                  <a:cubicBezTo>
                    <a:pt x="25" y="60"/>
                    <a:pt x="20" y="72"/>
                    <a:pt x="15" y="84"/>
                  </a:cubicBezTo>
                  <a:cubicBezTo>
                    <a:pt x="9" y="99"/>
                    <a:pt x="3" y="115"/>
                    <a:pt x="0" y="131"/>
                  </a:cubicBezTo>
                  <a:cubicBezTo>
                    <a:pt x="0" y="132"/>
                    <a:pt x="2" y="132"/>
                    <a:pt x="2" y="131"/>
                  </a:cubicBezTo>
                  <a:cubicBezTo>
                    <a:pt x="7" y="117"/>
                    <a:pt x="11" y="103"/>
                    <a:pt x="17" y="89"/>
                  </a:cubicBezTo>
                  <a:cubicBezTo>
                    <a:pt x="22" y="76"/>
                    <a:pt x="29" y="64"/>
                    <a:pt x="34" y="51"/>
                  </a:cubicBezTo>
                  <a:cubicBezTo>
                    <a:pt x="48" y="65"/>
                    <a:pt x="74" y="62"/>
                    <a:pt x="85" y="44"/>
                  </a:cubicBezTo>
                  <a:cubicBezTo>
                    <a:pt x="88" y="40"/>
                    <a:pt x="88" y="32"/>
                    <a:pt x="83" y="29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2542" y="2481"/>
              <a:ext cx="435" cy="608"/>
            </a:xfrm>
            <a:custGeom>
              <a:avLst/>
              <a:gdLst>
                <a:gd name="T0" fmla="*/ 204 w 252"/>
                <a:gd name="T1" fmla="*/ 131 h 351"/>
                <a:gd name="T2" fmla="*/ 110 w 252"/>
                <a:gd name="T3" fmla="*/ 138 h 351"/>
                <a:gd name="T4" fmla="*/ 107 w 252"/>
                <a:gd name="T5" fmla="*/ 131 h 351"/>
                <a:gd name="T6" fmla="*/ 81 w 252"/>
                <a:gd name="T7" fmla="*/ 78 h 351"/>
                <a:gd name="T8" fmla="*/ 1 w 252"/>
                <a:gd name="T9" fmla="*/ 1 h 351"/>
                <a:gd name="T10" fmla="*/ 1 w 252"/>
                <a:gd name="T11" fmla="*/ 2 h 351"/>
                <a:gd name="T12" fmla="*/ 80 w 252"/>
                <a:gd name="T13" fmla="*/ 86 h 351"/>
                <a:gd name="T14" fmla="*/ 105 w 252"/>
                <a:gd name="T15" fmla="*/ 138 h 351"/>
                <a:gd name="T16" fmla="*/ 126 w 252"/>
                <a:gd name="T17" fmla="*/ 187 h 351"/>
                <a:gd name="T18" fmla="*/ 127 w 252"/>
                <a:gd name="T19" fmla="*/ 188 h 351"/>
                <a:gd name="T20" fmla="*/ 112 w 252"/>
                <a:gd name="T21" fmla="*/ 279 h 351"/>
                <a:gd name="T22" fmla="*/ 167 w 252"/>
                <a:gd name="T23" fmla="*/ 349 h 351"/>
                <a:gd name="T24" fmla="*/ 208 w 252"/>
                <a:gd name="T25" fmla="*/ 336 h 351"/>
                <a:gd name="T26" fmla="*/ 213 w 252"/>
                <a:gd name="T27" fmla="*/ 290 h 351"/>
                <a:gd name="T28" fmla="*/ 130 w 252"/>
                <a:gd name="T29" fmla="*/ 187 h 351"/>
                <a:gd name="T30" fmla="*/ 129 w 252"/>
                <a:gd name="T31" fmla="*/ 187 h 351"/>
                <a:gd name="T32" fmla="*/ 128 w 252"/>
                <a:gd name="T33" fmla="*/ 187 h 351"/>
                <a:gd name="T34" fmla="*/ 128 w 252"/>
                <a:gd name="T35" fmla="*/ 186 h 351"/>
                <a:gd name="T36" fmla="*/ 115 w 252"/>
                <a:gd name="T37" fmla="*/ 150 h 351"/>
                <a:gd name="T38" fmla="*/ 128 w 252"/>
                <a:gd name="T39" fmla="*/ 163 h 351"/>
                <a:gd name="T40" fmla="*/ 168 w 252"/>
                <a:gd name="T41" fmla="*/ 193 h 351"/>
                <a:gd name="T42" fmla="*/ 236 w 252"/>
                <a:gd name="T43" fmla="*/ 200 h 351"/>
                <a:gd name="T44" fmla="*/ 204 w 252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351">
                  <a:moveTo>
                    <a:pt x="204" y="131"/>
                  </a:moveTo>
                  <a:cubicBezTo>
                    <a:pt x="175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7"/>
                    <a:pt x="1" y="1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4" y="24"/>
                    <a:pt x="60" y="51"/>
                    <a:pt x="80" y="86"/>
                  </a:cubicBezTo>
                  <a:cubicBezTo>
                    <a:pt x="90" y="103"/>
                    <a:pt x="98" y="120"/>
                    <a:pt x="105" y="138"/>
                  </a:cubicBezTo>
                  <a:cubicBezTo>
                    <a:pt x="112" y="155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1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8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0" y="162"/>
                    <a:pt x="115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8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2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3016" y="2805"/>
              <a:ext cx="220" cy="213"/>
            </a:xfrm>
            <a:custGeom>
              <a:avLst/>
              <a:gdLst>
                <a:gd name="T0" fmla="*/ 109 w 127"/>
                <a:gd name="T1" fmla="*/ 24 h 123"/>
                <a:gd name="T2" fmla="*/ 57 w 127"/>
                <a:gd name="T3" fmla="*/ 2 h 123"/>
                <a:gd name="T4" fmla="*/ 18 w 127"/>
                <a:gd name="T5" fmla="*/ 18 h 123"/>
                <a:gd name="T6" fmla="*/ 3 w 127"/>
                <a:gd name="T7" fmla="*/ 54 h 123"/>
                <a:gd name="T8" fmla="*/ 11 w 127"/>
                <a:gd name="T9" fmla="*/ 97 h 123"/>
                <a:gd name="T10" fmla="*/ 43 w 127"/>
                <a:gd name="T11" fmla="*/ 121 h 123"/>
                <a:gd name="T12" fmla="*/ 64 w 127"/>
                <a:gd name="T13" fmla="*/ 101 h 123"/>
                <a:gd name="T14" fmla="*/ 95 w 127"/>
                <a:gd name="T15" fmla="*/ 75 h 123"/>
                <a:gd name="T16" fmla="*/ 124 w 127"/>
                <a:gd name="T17" fmla="*/ 69 h 123"/>
                <a:gd name="T18" fmla="*/ 109 w 127"/>
                <a:gd name="T1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3">
                  <a:moveTo>
                    <a:pt x="109" y="24"/>
                  </a:moveTo>
                  <a:cubicBezTo>
                    <a:pt x="96" y="11"/>
                    <a:pt x="75" y="4"/>
                    <a:pt x="57" y="2"/>
                  </a:cubicBezTo>
                  <a:cubicBezTo>
                    <a:pt x="44" y="0"/>
                    <a:pt x="23" y="2"/>
                    <a:pt x="18" y="18"/>
                  </a:cubicBezTo>
                  <a:cubicBezTo>
                    <a:pt x="9" y="25"/>
                    <a:pt x="4" y="46"/>
                    <a:pt x="3" y="54"/>
                  </a:cubicBezTo>
                  <a:cubicBezTo>
                    <a:pt x="0" y="70"/>
                    <a:pt x="2" y="84"/>
                    <a:pt x="11" y="97"/>
                  </a:cubicBezTo>
                  <a:cubicBezTo>
                    <a:pt x="19" y="108"/>
                    <a:pt x="30" y="119"/>
                    <a:pt x="43" y="121"/>
                  </a:cubicBezTo>
                  <a:cubicBezTo>
                    <a:pt x="56" y="123"/>
                    <a:pt x="62" y="112"/>
                    <a:pt x="64" y="101"/>
                  </a:cubicBezTo>
                  <a:cubicBezTo>
                    <a:pt x="81" y="111"/>
                    <a:pt x="97" y="94"/>
                    <a:pt x="95" y="75"/>
                  </a:cubicBezTo>
                  <a:cubicBezTo>
                    <a:pt x="105" y="83"/>
                    <a:pt x="121" y="85"/>
                    <a:pt x="124" y="69"/>
                  </a:cubicBezTo>
                  <a:cubicBezTo>
                    <a:pt x="127" y="54"/>
                    <a:pt x="119" y="35"/>
                    <a:pt x="109" y="24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3346" y="2410"/>
              <a:ext cx="541" cy="426"/>
            </a:xfrm>
            <a:custGeom>
              <a:avLst/>
              <a:gdLst>
                <a:gd name="T0" fmla="*/ 289 w 313"/>
                <a:gd name="T1" fmla="*/ 50 h 246"/>
                <a:gd name="T2" fmla="*/ 289 w 313"/>
                <a:gd name="T3" fmla="*/ 51 h 246"/>
                <a:gd name="T4" fmla="*/ 257 w 313"/>
                <a:gd name="T5" fmla="*/ 61 h 246"/>
                <a:gd name="T6" fmla="*/ 288 w 313"/>
                <a:gd name="T7" fmla="*/ 26 h 246"/>
                <a:gd name="T8" fmla="*/ 274 w 313"/>
                <a:gd name="T9" fmla="*/ 6 h 246"/>
                <a:gd name="T10" fmla="*/ 272 w 313"/>
                <a:gd name="T11" fmla="*/ 17 h 246"/>
                <a:gd name="T12" fmla="*/ 229 w 313"/>
                <a:gd name="T13" fmla="*/ 84 h 246"/>
                <a:gd name="T14" fmla="*/ 237 w 313"/>
                <a:gd name="T15" fmla="*/ 35 h 246"/>
                <a:gd name="T16" fmla="*/ 210 w 313"/>
                <a:gd name="T17" fmla="*/ 40 h 246"/>
                <a:gd name="T18" fmla="*/ 225 w 313"/>
                <a:gd name="T19" fmla="*/ 49 h 246"/>
                <a:gd name="T20" fmla="*/ 227 w 313"/>
                <a:gd name="T21" fmla="*/ 86 h 246"/>
                <a:gd name="T22" fmla="*/ 160 w 313"/>
                <a:gd name="T23" fmla="*/ 145 h 246"/>
                <a:gd name="T24" fmla="*/ 189 w 313"/>
                <a:gd name="T25" fmla="*/ 85 h 246"/>
                <a:gd name="T26" fmla="*/ 167 w 313"/>
                <a:gd name="T27" fmla="*/ 69 h 246"/>
                <a:gd name="T28" fmla="*/ 170 w 313"/>
                <a:gd name="T29" fmla="*/ 86 h 246"/>
                <a:gd name="T30" fmla="*/ 158 w 313"/>
                <a:gd name="T31" fmla="*/ 147 h 246"/>
                <a:gd name="T32" fmla="*/ 87 w 313"/>
                <a:gd name="T33" fmla="*/ 197 h 246"/>
                <a:gd name="T34" fmla="*/ 136 w 313"/>
                <a:gd name="T35" fmla="*/ 137 h 246"/>
                <a:gd name="T36" fmla="*/ 113 w 313"/>
                <a:gd name="T37" fmla="*/ 124 h 246"/>
                <a:gd name="T38" fmla="*/ 114 w 313"/>
                <a:gd name="T39" fmla="*/ 139 h 246"/>
                <a:gd name="T40" fmla="*/ 46 w 313"/>
                <a:gd name="T41" fmla="*/ 222 h 246"/>
                <a:gd name="T42" fmla="*/ 32 w 313"/>
                <a:gd name="T43" fmla="*/ 211 h 246"/>
                <a:gd name="T44" fmla="*/ 50 w 313"/>
                <a:gd name="T45" fmla="*/ 187 h 246"/>
                <a:gd name="T46" fmla="*/ 28 w 313"/>
                <a:gd name="T47" fmla="*/ 171 h 246"/>
                <a:gd name="T48" fmla="*/ 35 w 313"/>
                <a:gd name="T49" fmla="*/ 189 h 246"/>
                <a:gd name="T50" fmla="*/ 0 w 313"/>
                <a:gd name="T51" fmla="*/ 245 h 246"/>
                <a:gd name="T52" fmla="*/ 41 w 313"/>
                <a:gd name="T53" fmla="*/ 230 h 246"/>
                <a:gd name="T54" fmla="*/ 102 w 313"/>
                <a:gd name="T55" fmla="*/ 224 h 246"/>
                <a:gd name="T56" fmla="*/ 121 w 313"/>
                <a:gd name="T57" fmla="*/ 235 h 246"/>
                <a:gd name="T58" fmla="*/ 107 w 313"/>
                <a:gd name="T59" fmla="*/ 210 h 246"/>
                <a:gd name="T60" fmla="*/ 103 w 313"/>
                <a:gd name="T61" fmla="*/ 219 h 246"/>
                <a:gd name="T62" fmla="*/ 54 w 313"/>
                <a:gd name="T63" fmla="*/ 223 h 246"/>
                <a:gd name="T64" fmla="*/ 131 w 313"/>
                <a:gd name="T65" fmla="*/ 173 h 246"/>
                <a:gd name="T66" fmla="*/ 182 w 313"/>
                <a:gd name="T67" fmla="*/ 195 h 246"/>
                <a:gd name="T68" fmla="*/ 199 w 313"/>
                <a:gd name="T69" fmla="*/ 201 h 246"/>
                <a:gd name="T70" fmla="*/ 188 w 313"/>
                <a:gd name="T71" fmla="*/ 177 h 246"/>
                <a:gd name="T72" fmla="*/ 133 w 313"/>
                <a:gd name="T73" fmla="*/ 172 h 246"/>
                <a:gd name="T74" fmla="*/ 199 w 313"/>
                <a:gd name="T75" fmla="*/ 120 h 246"/>
                <a:gd name="T76" fmla="*/ 238 w 313"/>
                <a:gd name="T77" fmla="*/ 135 h 246"/>
                <a:gd name="T78" fmla="*/ 257 w 313"/>
                <a:gd name="T79" fmla="*/ 121 h 246"/>
                <a:gd name="T80" fmla="*/ 245 w 313"/>
                <a:gd name="T81" fmla="*/ 117 h 246"/>
                <a:gd name="T82" fmla="*/ 241 w 313"/>
                <a:gd name="T83" fmla="*/ 119 h 246"/>
                <a:gd name="T84" fmla="*/ 238 w 313"/>
                <a:gd name="T85" fmla="*/ 122 h 246"/>
                <a:gd name="T86" fmla="*/ 255 w 313"/>
                <a:gd name="T87" fmla="*/ 63 h 246"/>
                <a:gd name="T88" fmla="*/ 291 w 313"/>
                <a:gd name="T89" fmla="*/ 56 h 246"/>
                <a:gd name="T90" fmla="*/ 313 w 313"/>
                <a:gd name="T91" fmla="*/ 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246">
                  <a:moveTo>
                    <a:pt x="299" y="37"/>
                  </a:moveTo>
                  <a:cubicBezTo>
                    <a:pt x="294" y="39"/>
                    <a:pt x="290" y="45"/>
                    <a:pt x="289" y="50"/>
                  </a:cubicBezTo>
                  <a:cubicBezTo>
                    <a:pt x="289" y="50"/>
                    <a:pt x="288" y="51"/>
                    <a:pt x="288" y="51"/>
                  </a:cubicBezTo>
                  <a:cubicBezTo>
                    <a:pt x="288" y="51"/>
                    <a:pt x="289" y="51"/>
                    <a:pt x="289" y="51"/>
                  </a:cubicBezTo>
                  <a:cubicBezTo>
                    <a:pt x="288" y="52"/>
                    <a:pt x="288" y="53"/>
                    <a:pt x="288" y="54"/>
                  </a:cubicBezTo>
                  <a:cubicBezTo>
                    <a:pt x="278" y="55"/>
                    <a:pt x="267" y="58"/>
                    <a:pt x="257" y="61"/>
                  </a:cubicBezTo>
                  <a:cubicBezTo>
                    <a:pt x="265" y="50"/>
                    <a:pt x="273" y="39"/>
                    <a:pt x="279" y="27"/>
                  </a:cubicBezTo>
                  <a:cubicBezTo>
                    <a:pt x="282" y="28"/>
                    <a:pt x="285" y="28"/>
                    <a:pt x="288" y="26"/>
                  </a:cubicBezTo>
                  <a:cubicBezTo>
                    <a:pt x="293" y="23"/>
                    <a:pt x="296" y="16"/>
                    <a:pt x="293" y="10"/>
                  </a:cubicBezTo>
                  <a:cubicBezTo>
                    <a:pt x="290" y="3"/>
                    <a:pt x="279" y="0"/>
                    <a:pt x="274" y="6"/>
                  </a:cubicBezTo>
                  <a:cubicBezTo>
                    <a:pt x="272" y="9"/>
                    <a:pt x="272" y="12"/>
                    <a:pt x="273" y="16"/>
                  </a:cubicBezTo>
                  <a:cubicBezTo>
                    <a:pt x="272" y="16"/>
                    <a:pt x="272" y="16"/>
                    <a:pt x="272" y="17"/>
                  </a:cubicBezTo>
                  <a:cubicBezTo>
                    <a:pt x="273" y="20"/>
                    <a:pt x="274" y="23"/>
                    <a:pt x="277" y="25"/>
                  </a:cubicBezTo>
                  <a:cubicBezTo>
                    <a:pt x="262" y="46"/>
                    <a:pt x="246" y="66"/>
                    <a:pt x="229" y="84"/>
                  </a:cubicBezTo>
                  <a:cubicBezTo>
                    <a:pt x="229" y="72"/>
                    <a:pt x="229" y="60"/>
                    <a:pt x="228" y="48"/>
                  </a:cubicBezTo>
                  <a:cubicBezTo>
                    <a:pt x="234" y="46"/>
                    <a:pt x="238" y="41"/>
                    <a:pt x="237" y="35"/>
                  </a:cubicBezTo>
                  <a:cubicBezTo>
                    <a:pt x="237" y="28"/>
                    <a:pt x="231" y="24"/>
                    <a:pt x="224" y="24"/>
                  </a:cubicBezTo>
                  <a:cubicBezTo>
                    <a:pt x="217" y="25"/>
                    <a:pt x="207" y="32"/>
                    <a:pt x="210" y="40"/>
                  </a:cubicBezTo>
                  <a:cubicBezTo>
                    <a:pt x="212" y="45"/>
                    <a:pt x="218" y="48"/>
                    <a:pt x="223" y="48"/>
                  </a:cubicBezTo>
                  <a:cubicBezTo>
                    <a:pt x="223" y="48"/>
                    <a:pt x="224" y="49"/>
                    <a:pt x="225" y="49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226" y="61"/>
                    <a:pt x="226" y="73"/>
                    <a:pt x="227" y="86"/>
                  </a:cubicBezTo>
                  <a:cubicBezTo>
                    <a:pt x="207" y="107"/>
                    <a:pt x="185" y="126"/>
                    <a:pt x="161" y="145"/>
                  </a:cubicBezTo>
                  <a:cubicBezTo>
                    <a:pt x="161" y="145"/>
                    <a:pt x="161" y="145"/>
                    <a:pt x="160" y="145"/>
                  </a:cubicBezTo>
                  <a:cubicBezTo>
                    <a:pt x="164" y="126"/>
                    <a:pt x="170" y="109"/>
                    <a:pt x="176" y="90"/>
                  </a:cubicBezTo>
                  <a:cubicBezTo>
                    <a:pt x="181" y="92"/>
                    <a:pt x="186" y="90"/>
                    <a:pt x="189" y="85"/>
                  </a:cubicBezTo>
                  <a:cubicBezTo>
                    <a:pt x="193" y="79"/>
                    <a:pt x="192" y="69"/>
                    <a:pt x="187" y="64"/>
                  </a:cubicBezTo>
                  <a:cubicBezTo>
                    <a:pt x="181" y="58"/>
                    <a:pt x="170" y="62"/>
                    <a:pt x="167" y="69"/>
                  </a:cubicBezTo>
                  <a:cubicBezTo>
                    <a:pt x="165" y="74"/>
                    <a:pt x="166" y="80"/>
                    <a:pt x="170" y="85"/>
                  </a:cubicBezTo>
                  <a:cubicBezTo>
                    <a:pt x="170" y="85"/>
                    <a:pt x="170" y="85"/>
                    <a:pt x="170" y="86"/>
                  </a:cubicBezTo>
                  <a:cubicBezTo>
                    <a:pt x="171" y="87"/>
                    <a:pt x="173" y="89"/>
                    <a:pt x="174" y="89"/>
                  </a:cubicBezTo>
                  <a:cubicBezTo>
                    <a:pt x="168" y="108"/>
                    <a:pt x="160" y="127"/>
                    <a:pt x="158" y="147"/>
                  </a:cubicBezTo>
                  <a:cubicBezTo>
                    <a:pt x="136" y="164"/>
                    <a:pt x="113" y="180"/>
                    <a:pt x="90" y="195"/>
                  </a:cubicBezTo>
                  <a:cubicBezTo>
                    <a:pt x="89" y="196"/>
                    <a:pt x="88" y="196"/>
                    <a:pt x="87" y="197"/>
                  </a:cubicBezTo>
                  <a:cubicBezTo>
                    <a:pt x="95" y="177"/>
                    <a:pt x="105" y="159"/>
                    <a:pt x="116" y="142"/>
                  </a:cubicBezTo>
                  <a:cubicBezTo>
                    <a:pt x="123" y="146"/>
                    <a:pt x="133" y="143"/>
                    <a:pt x="136" y="137"/>
                  </a:cubicBezTo>
                  <a:cubicBezTo>
                    <a:pt x="139" y="131"/>
                    <a:pt x="138" y="122"/>
                    <a:pt x="133" y="118"/>
                  </a:cubicBezTo>
                  <a:cubicBezTo>
                    <a:pt x="126" y="111"/>
                    <a:pt x="117" y="118"/>
                    <a:pt x="113" y="12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1" y="130"/>
                    <a:pt x="111" y="135"/>
                    <a:pt x="114" y="139"/>
                  </a:cubicBezTo>
                  <a:cubicBezTo>
                    <a:pt x="101" y="157"/>
                    <a:pt x="90" y="177"/>
                    <a:pt x="85" y="198"/>
                  </a:cubicBezTo>
                  <a:cubicBezTo>
                    <a:pt x="72" y="206"/>
                    <a:pt x="59" y="214"/>
                    <a:pt x="46" y="222"/>
                  </a:cubicBezTo>
                  <a:cubicBezTo>
                    <a:pt x="40" y="225"/>
                    <a:pt x="33" y="228"/>
                    <a:pt x="27" y="231"/>
                  </a:cubicBezTo>
                  <a:cubicBezTo>
                    <a:pt x="29" y="225"/>
                    <a:pt x="30" y="218"/>
                    <a:pt x="32" y="211"/>
                  </a:cubicBezTo>
                  <a:cubicBezTo>
                    <a:pt x="34" y="204"/>
                    <a:pt x="36" y="197"/>
                    <a:pt x="38" y="191"/>
                  </a:cubicBezTo>
                  <a:cubicBezTo>
                    <a:pt x="42" y="192"/>
                    <a:pt x="47" y="191"/>
                    <a:pt x="50" y="187"/>
                  </a:cubicBezTo>
                  <a:cubicBezTo>
                    <a:pt x="55" y="181"/>
                    <a:pt x="55" y="171"/>
                    <a:pt x="49" y="166"/>
                  </a:cubicBezTo>
                  <a:cubicBezTo>
                    <a:pt x="41" y="160"/>
                    <a:pt x="31" y="163"/>
                    <a:pt x="28" y="171"/>
                  </a:cubicBezTo>
                  <a:cubicBezTo>
                    <a:pt x="26" y="176"/>
                    <a:pt x="28" y="184"/>
                    <a:pt x="32" y="186"/>
                  </a:cubicBezTo>
                  <a:cubicBezTo>
                    <a:pt x="33" y="188"/>
                    <a:pt x="34" y="189"/>
                    <a:pt x="35" y="189"/>
                  </a:cubicBezTo>
                  <a:cubicBezTo>
                    <a:pt x="28" y="202"/>
                    <a:pt x="26" y="219"/>
                    <a:pt x="23" y="233"/>
                  </a:cubicBezTo>
                  <a:cubicBezTo>
                    <a:pt x="15" y="236"/>
                    <a:pt x="7" y="240"/>
                    <a:pt x="0" y="245"/>
                  </a:cubicBezTo>
                  <a:cubicBezTo>
                    <a:pt x="0" y="245"/>
                    <a:pt x="0" y="246"/>
                    <a:pt x="0" y="246"/>
                  </a:cubicBezTo>
                  <a:cubicBezTo>
                    <a:pt x="14" y="245"/>
                    <a:pt x="29" y="236"/>
                    <a:pt x="41" y="230"/>
                  </a:cubicBezTo>
                  <a:cubicBezTo>
                    <a:pt x="45" y="228"/>
                    <a:pt x="48" y="226"/>
                    <a:pt x="51" y="224"/>
                  </a:cubicBezTo>
                  <a:cubicBezTo>
                    <a:pt x="67" y="226"/>
                    <a:pt x="86" y="227"/>
                    <a:pt x="102" y="224"/>
                  </a:cubicBezTo>
                  <a:cubicBezTo>
                    <a:pt x="102" y="225"/>
                    <a:pt x="102" y="226"/>
                    <a:pt x="102" y="227"/>
                  </a:cubicBezTo>
                  <a:cubicBezTo>
                    <a:pt x="104" y="236"/>
                    <a:pt x="114" y="237"/>
                    <a:pt x="121" y="235"/>
                  </a:cubicBezTo>
                  <a:cubicBezTo>
                    <a:pt x="128" y="232"/>
                    <a:pt x="131" y="225"/>
                    <a:pt x="128" y="218"/>
                  </a:cubicBezTo>
                  <a:cubicBezTo>
                    <a:pt x="125" y="211"/>
                    <a:pt x="114" y="206"/>
                    <a:pt x="107" y="210"/>
                  </a:cubicBezTo>
                  <a:cubicBezTo>
                    <a:pt x="107" y="210"/>
                    <a:pt x="106" y="211"/>
                    <a:pt x="107" y="212"/>
                  </a:cubicBezTo>
                  <a:cubicBezTo>
                    <a:pt x="105" y="214"/>
                    <a:pt x="103" y="216"/>
                    <a:pt x="103" y="219"/>
                  </a:cubicBezTo>
                  <a:cubicBezTo>
                    <a:pt x="95" y="220"/>
                    <a:pt x="87" y="222"/>
                    <a:pt x="79" y="222"/>
                  </a:cubicBezTo>
                  <a:cubicBezTo>
                    <a:pt x="71" y="223"/>
                    <a:pt x="62" y="223"/>
                    <a:pt x="54" y="223"/>
                  </a:cubicBezTo>
                  <a:cubicBezTo>
                    <a:pt x="66" y="216"/>
                    <a:pt x="77" y="209"/>
                    <a:pt x="89" y="201"/>
                  </a:cubicBezTo>
                  <a:cubicBezTo>
                    <a:pt x="103" y="192"/>
                    <a:pt x="117" y="183"/>
                    <a:pt x="131" y="173"/>
                  </a:cubicBezTo>
                  <a:cubicBezTo>
                    <a:pt x="146" y="180"/>
                    <a:pt x="163" y="186"/>
                    <a:pt x="180" y="188"/>
                  </a:cubicBezTo>
                  <a:cubicBezTo>
                    <a:pt x="179" y="190"/>
                    <a:pt x="180" y="193"/>
                    <a:pt x="1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5" y="200"/>
                    <a:pt x="192" y="203"/>
                    <a:pt x="199" y="201"/>
                  </a:cubicBezTo>
                  <a:cubicBezTo>
                    <a:pt x="206" y="198"/>
                    <a:pt x="212" y="188"/>
                    <a:pt x="207" y="181"/>
                  </a:cubicBezTo>
                  <a:cubicBezTo>
                    <a:pt x="203" y="175"/>
                    <a:pt x="194" y="175"/>
                    <a:pt x="188" y="177"/>
                  </a:cubicBezTo>
                  <a:cubicBezTo>
                    <a:pt x="184" y="178"/>
                    <a:pt x="182" y="181"/>
                    <a:pt x="180" y="184"/>
                  </a:cubicBezTo>
                  <a:cubicBezTo>
                    <a:pt x="164" y="182"/>
                    <a:pt x="148" y="178"/>
                    <a:pt x="133" y="172"/>
                  </a:cubicBezTo>
                  <a:cubicBezTo>
                    <a:pt x="142" y="165"/>
                    <a:pt x="150" y="159"/>
                    <a:pt x="159" y="152"/>
                  </a:cubicBezTo>
                  <a:cubicBezTo>
                    <a:pt x="172" y="142"/>
                    <a:pt x="186" y="131"/>
                    <a:pt x="199" y="120"/>
                  </a:cubicBezTo>
                  <a:cubicBezTo>
                    <a:pt x="211" y="125"/>
                    <a:pt x="224" y="126"/>
                    <a:pt x="237" y="126"/>
                  </a:cubicBezTo>
                  <a:cubicBezTo>
                    <a:pt x="236" y="129"/>
                    <a:pt x="237" y="132"/>
                    <a:pt x="238" y="135"/>
                  </a:cubicBezTo>
                  <a:cubicBezTo>
                    <a:pt x="242" y="141"/>
                    <a:pt x="253" y="142"/>
                    <a:pt x="258" y="137"/>
                  </a:cubicBezTo>
                  <a:cubicBezTo>
                    <a:pt x="262" y="132"/>
                    <a:pt x="261" y="125"/>
                    <a:pt x="257" y="121"/>
                  </a:cubicBezTo>
                  <a:cubicBezTo>
                    <a:pt x="254" y="117"/>
                    <a:pt x="249" y="116"/>
                    <a:pt x="245" y="117"/>
                  </a:cubicBezTo>
                  <a:cubicBezTo>
                    <a:pt x="245" y="117"/>
                    <a:pt x="245" y="117"/>
                    <a:pt x="245" y="117"/>
                  </a:cubicBezTo>
                  <a:cubicBezTo>
                    <a:pt x="246" y="117"/>
                    <a:pt x="245" y="116"/>
                    <a:pt x="245" y="117"/>
                  </a:cubicBezTo>
                  <a:cubicBezTo>
                    <a:pt x="243" y="117"/>
                    <a:pt x="242" y="118"/>
                    <a:pt x="241" y="119"/>
                  </a:cubicBezTo>
                  <a:cubicBezTo>
                    <a:pt x="240" y="120"/>
                    <a:pt x="239" y="121"/>
                    <a:pt x="238" y="121"/>
                  </a:cubicBezTo>
                  <a:cubicBezTo>
                    <a:pt x="238" y="122"/>
                    <a:pt x="238" y="122"/>
                    <a:pt x="238" y="122"/>
                  </a:cubicBezTo>
                  <a:cubicBezTo>
                    <a:pt x="226" y="122"/>
                    <a:pt x="213" y="122"/>
                    <a:pt x="201" y="119"/>
                  </a:cubicBezTo>
                  <a:cubicBezTo>
                    <a:pt x="220" y="102"/>
                    <a:pt x="239" y="83"/>
                    <a:pt x="255" y="63"/>
                  </a:cubicBezTo>
                  <a:cubicBezTo>
                    <a:pt x="267" y="62"/>
                    <a:pt x="279" y="60"/>
                    <a:pt x="291" y="57"/>
                  </a:cubicBezTo>
                  <a:cubicBezTo>
                    <a:pt x="291" y="57"/>
                    <a:pt x="291" y="56"/>
                    <a:pt x="291" y="56"/>
                  </a:cubicBezTo>
                  <a:cubicBezTo>
                    <a:pt x="293" y="60"/>
                    <a:pt x="298" y="62"/>
                    <a:pt x="302" y="61"/>
                  </a:cubicBezTo>
                  <a:cubicBezTo>
                    <a:pt x="308" y="61"/>
                    <a:pt x="313" y="56"/>
                    <a:pt x="313" y="49"/>
                  </a:cubicBezTo>
                  <a:cubicBezTo>
                    <a:pt x="313" y="42"/>
                    <a:pt x="306" y="34"/>
                    <a:pt x="299" y="37"/>
                  </a:cubicBezTo>
                  <a:close/>
                </a:path>
              </a:pathLst>
            </a:custGeom>
            <a:solidFill>
              <a:srgbClr val="B28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2856" y="2342"/>
              <a:ext cx="647" cy="414"/>
            </a:xfrm>
            <a:custGeom>
              <a:avLst/>
              <a:gdLst>
                <a:gd name="T0" fmla="*/ 372 w 375"/>
                <a:gd name="T1" fmla="*/ 32 h 239"/>
                <a:gd name="T2" fmla="*/ 331 w 375"/>
                <a:gd name="T3" fmla="*/ 50 h 239"/>
                <a:gd name="T4" fmla="*/ 290 w 375"/>
                <a:gd name="T5" fmla="*/ 64 h 239"/>
                <a:gd name="T6" fmla="*/ 235 w 375"/>
                <a:gd name="T7" fmla="*/ 113 h 239"/>
                <a:gd name="T8" fmla="*/ 211 w 375"/>
                <a:gd name="T9" fmla="*/ 121 h 239"/>
                <a:gd name="T10" fmla="*/ 136 w 375"/>
                <a:gd name="T11" fmla="*/ 138 h 239"/>
                <a:gd name="T12" fmla="*/ 162 w 375"/>
                <a:gd name="T13" fmla="*/ 117 h 239"/>
                <a:gd name="T14" fmla="*/ 171 w 375"/>
                <a:gd name="T15" fmla="*/ 107 h 239"/>
                <a:gd name="T16" fmla="*/ 241 w 375"/>
                <a:gd name="T17" fmla="*/ 5 h 239"/>
                <a:gd name="T18" fmla="*/ 243 w 375"/>
                <a:gd name="T19" fmla="*/ 2 h 239"/>
                <a:gd name="T20" fmla="*/ 241 w 375"/>
                <a:gd name="T21" fmla="*/ 1 h 239"/>
                <a:gd name="T22" fmla="*/ 218 w 375"/>
                <a:gd name="T23" fmla="*/ 26 h 239"/>
                <a:gd name="T24" fmla="*/ 191 w 375"/>
                <a:gd name="T25" fmla="*/ 50 h 239"/>
                <a:gd name="T26" fmla="*/ 167 w 375"/>
                <a:gd name="T27" fmla="*/ 106 h 239"/>
                <a:gd name="T28" fmla="*/ 167 w 375"/>
                <a:gd name="T29" fmla="*/ 106 h 239"/>
                <a:gd name="T30" fmla="*/ 162 w 375"/>
                <a:gd name="T31" fmla="*/ 112 h 239"/>
                <a:gd name="T32" fmla="*/ 131 w 375"/>
                <a:gd name="T33" fmla="*/ 139 h 239"/>
                <a:gd name="T34" fmla="*/ 89 w 375"/>
                <a:gd name="T35" fmla="*/ 146 h 239"/>
                <a:gd name="T36" fmla="*/ 89 w 375"/>
                <a:gd name="T37" fmla="*/ 146 h 239"/>
                <a:gd name="T38" fmla="*/ 89 w 375"/>
                <a:gd name="T39" fmla="*/ 146 h 239"/>
                <a:gd name="T40" fmla="*/ 67 w 375"/>
                <a:gd name="T41" fmla="*/ 149 h 239"/>
                <a:gd name="T42" fmla="*/ 1 w 375"/>
                <a:gd name="T43" fmla="*/ 147 h 239"/>
                <a:gd name="T44" fmla="*/ 1 w 375"/>
                <a:gd name="T45" fmla="*/ 149 h 239"/>
                <a:gd name="T46" fmla="*/ 58 w 375"/>
                <a:gd name="T47" fmla="*/ 154 h 239"/>
                <a:gd name="T48" fmla="*/ 90 w 375"/>
                <a:gd name="T49" fmla="*/ 150 h 239"/>
                <a:gd name="T50" fmla="*/ 144 w 375"/>
                <a:gd name="T51" fmla="*/ 186 h 239"/>
                <a:gd name="T52" fmla="*/ 193 w 375"/>
                <a:gd name="T53" fmla="*/ 202 h 239"/>
                <a:gd name="T54" fmla="*/ 296 w 375"/>
                <a:gd name="T55" fmla="*/ 184 h 239"/>
                <a:gd name="T56" fmla="*/ 296 w 375"/>
                <a:gd name="T57" fmla="*/ 184 h 239"/>
                <a:gd name="T58" fmla="*/ 297 w 375"/>
                <a:gd name="T59" fmla="*/ 183 h 239"/>
                <a:gd name="T60" fmla="*/ 297 w 375"/>
                <a:gd name="T61" fmla="*/ 180 h 239"/>
                <a:gd name="T62" fmla="*/ 192 w 375"/>
                <a:gd name="T63" fmla="*/ 197 h 239"/>
                <a:gd name="T64" fmla="*/ 192 w 375"/>
                <a:gd name="T65" fmla="*/ 198 h 239"/>
                <a:gd name="T66" fmla="*/ 150 w 375"/>
                <a:gd name="T67" fmla="*/ 185 h 239"/>
                <a:gd name="T68" fmla="*/ 92 w 375"/>
                <a:gd name="T69" fmla="*/ 149 h 239"/>
                <a:gd name="T70" fmla="*/ 127 w 375"/>
                <a:gd name="T71" fmla="*/ 144 h 239"/>
                <a:gd name="T72" fmla="*/ 235 w 375"/>
                <a:gd name="T73" fmla="*/ 118 h 239"/>
                <a:gd name="T74" fmla="*/ 235 w 375"/>
                <a:gd name="T75" fmla="*/ 119 h 239"/>
                <a:gd name="T76" fmla="*/ 313 w 375"/>
                <a:gd name="T77" fmla="*/ 123 h 239"/>
                <a:gd name="T78" fmla="*/ 350 w 375"/>
                <a:gd name="T79" fmla="*/ 87 h 239"/>
                <a:gd name="T80" fmla="*/ 372 w 375"/>
                <a:gd name="T81" fmla="*/ 36 h 239"/>
                <a:gd name="T82" fmla="*/ 374 w 375"/>
                <a:gd name="T83" fmla="*/ 35 h 239"/>
                <a:gd name="T84" fmla="*/ 372 w 375"/>
                <a:gd name="T85" fmla="*/ 3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2" y="32"/>
                  </a:moveTo>
                  <a:cubicBezTo>
                    <a:pt x="359" y="39"/>
                    <a:pt x="345" y="45"/>
                    <a:pt x="331" y="50"/>
                  </a:cubicBezTo>
                  <a:cubicBezTo>
                    <a:pt x="317" y="54"/>
                    <a:pt x="304" y="58"/>
                    <a:pt x="290" y="64"/>
                  </a:cubicBezTo>
                  <a:cubicBezTo>
                    <a:pt x="267" y="74"/>
                    <a:pt x="249" y="92"/>
                    <a:pt x="235" y="113"/>
                  </a:cubicBezTo>
                  <a:cubicBezTo>
                    <a:pt x="227" y="116"/>
                    <a:pt x="219" y="119"/>
                    <a:pt x="211" y="121"/>
                  </a:cubicBezTo>
                  <a:cubicBezTo>
                    <a:pt x="187" y="128"/>
                    <a:pt x="162" y="134"/>
                    <a:pt x="136" y="138"/>
                  </a:cubicBezTo>
                  <a:cubicBezTo>
                    <a:pt x="146" y="133"/>
                    <a:pt x="155" y="124"/>
                    <a:pt x="162" y="117"/>
                  </a:cubicBezTo>
                  <a:cubicBezTo>
                    <a:pt x="165" y="114"/>
                    <a:pt x="168" y="111"/>
                    <a:pt x="171" y="107"/>
                  </a:cubicBezTo>
                  <a:cubicBezTo>
                    <a:pt x="226" y="117"/>
                    <a:pt x="233" y="44"/>
                    <a:pt x="241" y="5"/>
                  </a:cubicBezTo>
                  <a:cubicBezTo>
                    <a:pt x="242" y="4"/>
                    <a:pt x="242" y="3"/>
                    <a:pt x="243" y="2"/>
                  </a:cubicBezTo>
                  <a:cubicBezTo>
                    <a:pt x="243" y="1"/>
                    <a:pt x="242" y="0"/>
                    <a:pt x="241" y="1"/>
                  </a:cubicBezTo>
                  <a:cubicBezTo>
                    <a:pt x="233" y="9"/>
                    <a:pt x="226" y="18"/>
                    <a:pt x="218" y="26"/>
                  </a:cubicBezTo>
                  <a:cubicBezTo>
                    <a:pt x="209" y="34"/>
                    <a:pt x="199" y="42"/>
                    <a:pt x="191" y="50"/>
                  </a:cubicBezTo>
                  <a:cubicBezTo>
                    <a:pt x="176" y="65"/>
                    <a:pt x="163" y="84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5" y="108"/>
                    <a:pt x="163" y="110"/>
                    <a:pt x="162" y="112"/>
                  </a:cubicBezTo>
                  <a:cubicBezTo>
                    <a:pt x="153" y="123"/>
                    <a:pt x="142" y="131"/>
                    <a:pt x="131" y="139"/>
                  </a:cubicBezTo>
                  <a:cubicBezTo>
                    <a:pt x="117" y="141"/>
                    <a:pt x="103" y="144"/>
                    <a:pt x="89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1" y="147"/>
                    <a:pt x="74" y="148"/>
                    <a:pt x="67" y="149"/>
                  </a:cubicBezTo>
                  <a:cubicBezTo>
                    <a:pt x="45" y="153"/>
                    <a:pt x="23" y="154"/>
                    <a:pt x="1" y="147"/>
                  </a:cubicBezTo>
                  <a:cubicBezTo>
                    <a:pt x="0" y="147"/>
                    <a:pt x="0" y="148"/>
                    <a:pt x="1" y="149"/>
                  </a:cubicBezTo>
                  <a:cubicBezTo>
                    <a:pt x="17" y="159"/>
                    <a:pt x="40" y="156"/>
                    <a:pt x="58" y="154"/>
                  </a:cubicBezTo>
                  <a:cubicBezTo>
                    <a:pt x="69" y="153"/>
                    <a:pt x="80" y="151"/>
                    <a:pt x="90" y="150"/>
                  </a:cubicBezTo>
                  <a:cubicBezTo>
                    <a:pt x="101" y="168"/>
                    <a:pt x="126" y="179"/>
                    <a:pt x="144" y="186"/>
                  </a:cubicBezTo>
                  <a:cubicBezTo>
                    <a:pt x="159" y="193"/>
                    <a:pt x="176" y="199"/>
                    <a:pt x="193" y="202"/>
                  </a:cubicBezTo>
                  <a:cubicBezTo>
                    <a:pt x="214" y="239"/>
                    <a:pt x="285" y="222"/>
                    <a:pt x="296" y="184"/>
                  </a:cubicBezTo>
                  <a:cubicBezTo>
                    <a:pt x="296" y="184"/>
                    <a:pt x="296" y="184"/>
                    <a:pt x="296" y="184"/>
                  </a:cubicBezTo>
                  <a:cubicBezTo>
                    <a:pt x="296" y="184"/>
                    <a:pt x="297" y="184"/>
                    <a:pt x="297" y="183"/>
                  </a:cubicBezTo>
                  <a:cubicBezTo>
                    <a:pt x="299" y="183"/>
                    <a:pt x="298" y="180"/>
                    <a:pt x="297" y="180"/>
                  </a:cubicBezTo>
                  <a:cubicBezTo>
                    <a:pt x="262" y="183"/>
                    <a:pt x="218" y="166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78" y="195"/>
                    <a:pt x="164" y="190"/>
                    <a:pt x="150" y="185"/>
                  </a:cubicBezTo>
                  <a:cubicBezTo>
                    <a:pt x="130" y="177"/>
                    <a:pt x="106" y="167"/>
                    <a:pt x="92" y="149"/>
                  </a:cubicBezTo>
                  <a:cubicBezTo>
                    <a:pt x="104" y="147"/>
                    <a:pt x="115" y="145"/>
                    <a:pt x="127" y="144"/>
                  </a:cubicBezTo>
                  <a:cubicBezTo>
                    <a:pt x="162" y="138"/>
                    <a:pt x="200" y="131"/>
                    <a:pt x="235" y="118"/>
                  </a:cubicBezTo>
                  <a:cubicBezTo>
                    <a:pt x="235" y="118"/>
                    <a:pt x="235" y="118"/>
                    <a:pt x="235" y="119"/>
                  </a:cubicBezTo>
                  <a:cubicBezTo>
                    <a:pt x="252" y="141"/>
                    <a:pt x="291" y="133"/>
                    <a:pt x="313" y="123"/>
                  </a:cubicBezTo>
                  <a:cubicBezTo>
                    <a:pt x="328" y="116"/>
                    <a:pt x="340" y="101"/>
                    <a:pt x="350" y="87"/>
                  </a:cubicBezTo>
                  <a:cubicBezTo>
                    <a:pt x="360" y="73"/>
                    <a:pt x="370" y="54"/>
                    <a:pt x="372" y="36"/>
                  </a:cubicBezTo>
                  <a:cubicBezTo>
                    <a:pt x="372" y="35"/>
                    <a:pt x="373" y="35"/>
                    <a:pt x="374" y="35"/>
                  </a:cubicBezTo>
                  <a:cubicBezTo>
                    <a:pt x="375" y="34"/>
                    <a:pt x="374" y="32"/>
                    <a:pt x="372" y="32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3904" y="2226"/>
              <a:ext cx="438" cy="250"/>
            </a:xfrm>
            <a:custGeom>
              <a:avLst/>
              <a:gdLst>
                <a:gd name="T0" fmla="*/ 228 w 254"/>
                <a:gd name="T1" fmla="*/ 93 h 144"/>
                <a:gd name="T2" fmla="*/ 224 w 254"/>
                <a:gd name="T3" fmla="*/ 69 h 144"/>
                <a:gd name="T4" fmla="*/ 197 w 254"/>
                <a:gd name="T5" fmla="*/ 71 h 144"/>
                <a:gd name="T6" fmla="*/ 167 w 254"/>
                <a:gd name="T7" fmla="*/ 37 h 144"/>
                <a:gd name="T8" fmla="*/ 156 w 254"/>
                <a:gd name="T9" fmla="*/ 13 h 144"/>
                <a:gd name="T10" fmla="*/ 128 w 254"/>
                <a:gd name="T11" fmla="*/ 23 h 144"/>
                <a:gd name="T12" fmla="*/ 85 w 254"/>
                <a:gd name="T13" fmla="*/ 16 h 144"/>
                <a:gd name="T14" fmla="*/ 62 w 254"/>
                <a:gd name="T15" fmla="*/ 3 h 144"/>
                <a:gd name="T16" fmla="*/ 45 w 254"/>
                <a:gd name="T17" fmla="*/ 19 h 144"/>
                <a:gd name="T18" fmla="*/ 45 w 254"/>
                <a:gd name="T19" fmla="*/ 19 h 144"/>
                <a:gd name="T20" fmla="*/ 9 w 254"/>
                <a:gd name="T21" fmla="*/ 19 h 144"/>
                <a:gd name="T22" fmla="*/ 7 w 254"/>
                <a:gd name="T23" fmla="*/ 58 h 144"/>
                <a:gd name="T24" fmla="*/ 36 w 254"/>
                <a:gd name="T25" fmla="*/ 103 h 144"/>
                <a:gd name="T26" fmla="*/ 86 w 254"/>
                <a:gd name="T27" fmla="*/ 133 h 144"/>
                <a:gd name="T28" fmla="*/ 88 w 254"/>
                <a:gd name="T29" fmla="*/ 132 h 144"/>
                <a:gd name="T30" fmla="*/ 112 w 254"/>
                <a:gd name="T31" fmla="*/ 138 h 144"/>
                <a:gd name="T32" fmla="*/ 153 w 254"/>
                <a:gd name="T33" fmla="*/ 143 h 144"/>
                <a:gd name="T34" fmla="*/ 218 w 254"/>
                <a:gd name="T35" fmla="*/ 138 h 144"/>
                <a:gd name="T36" fmla="*/ 254 w 254"/>
                <a:gd name="T37" fmla="*/ 105 h 144"/>
                <a:gd name="T38" fmla="*/ 228 w 254"/>
                <a:gd name="T39" fmla="*/ 9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144">
                  <a:moveTo>
                    <a:pt x="228" y="93"/>
                  </a:moveTo>
                  <a:cubicBezTo>
                    <a:pt x="231" y="84"/>
                    <a:pt x="232" y="75"/>
                    <a:pt x="224" y="69"/>
                  </a:cubicBezTo>
                  <a:cubicBezTo>
                    <a:pt x="216" y="64"/>
                    <a:pt x="205" y="67"/>
                    <a:pt x="197" y="71"/>
                  </a:cubicBezTo>
                  <a:cubicBezTo>
                    <a:pt x="201" y="51"/>
                    <a:pt x="187" y="20"/>
                    <a:pt x="167" y="37"/>
                  </a:cubicBezTo>
                  <a:cubicBezTo>
                    <a:pt x="169" y="27"/>
                    <a:pt x="167" y="16"/>
                    <a:pt x="156" y="13"/>
                  </a:cubicBezTo>
                  <a:cubicBezTo>
                    <a:pt x="146" y="10"/>
                    <a:pt x="135" y="16"/>
                    <a:pt x="128" y="23"/>
                  </a:cubicBezTo>
                  <a:cubicBezTo>
                    <a:pt x="124" y="0"/>
                    <a:pt x="98" y="0"/>
                    <a:pt x="85" y="16"/>
                  </a:cubicBezTo>
                  <a:cubicBezTo>
                    <a:pt x="80" y="9"/>
                    <a:pt x="72" y="2"/>
                    <a:pt x="62" y="3"/>
                  </a:cubicBezTo>
                  <a:cubicBezTo>
                    <a:pt x="53" y="3"/>
                    <a:pt x="45" y="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4" y="13"/>
                    <a:pt x="19" y="8"/>
                    <a:pt x="9" y="19"/>
                  </a:cubicBezTo>
                  <a:cubicBezTo>
                    <a:pt x="0" y="29"/>
                    <a:pt x="4" y="47"/>
                    <a:pt x="7" y="58"/>
                  </a:cubicBezTo>
                  <a:cubicBezTo>
                    <a:pt x="12" y="75"/>
                    <a:pt x="24" y="90"/>
                    <a:pt x="36" y="103"/>
                  </a:cubicBezTo>
                  <a:cubicBezTo>
                    <a:pt x="50" y="115"/>
                    <a:pt x="67" y="130"/>
                    <a:pt x="86" y="133"/>
                  </a:cubicBezTo>
                  <a:cubicBezTo>
                    <a:pt x="87" y="133"/>
                    <a:pt x="88" y="132"/>
                    <a:pt x="88" y="132"/>
                  </a:cubicBezTo>
                  <a:cubicBezTo>
                    <a:pt x="94" y="136"/>
                    <a:pt x="105" y="137"/>
                    <a:pt x="112" y="138"/>
                  </a:cubicBezTo>
                  <a:cubicBezTo>
                    <a:pt x="125" y="141"/>
                    <a:pt x="139" y="142"/>
                    <a:pt x="153" y="143"/>
                  </a:cubicBezTo>
                  <a:cubicBezTo>
                    <a:pt x="174" y="144"/>
                    <a:pt x="197" y="144"/>
                    <a:pt x="218" y="138"/>
                  </a:cubicBezTo>
                  <a:cubicBezTo>
                    <a:pt x="233" y="134"/>
                    <a:pt x="254" y="124"/>
                    <a:pt x="254" y="105"/>
                  </a:cubicBezTo>
                  <a:cubicBezTo>
                    <a:pt x="254" y="92"/>
                    <a:pt x="238" y="89"/>
                    <a:pt x="228" y="93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3945" y="2299"/>
              <a:ext cx="306" cy="184"/>
            </a:xfrm>
            <a:custGeom>
              <a:avLst/>
              <a:gdLst>
                <a:gd name="T0" fmla="*/ 170 w 177"/>
                <a:gd name="T1" fmla="*/ 71 h 106"/>
                <a:gd name="T2" fmla="*/ 150 w 177"/>
                <a:gd name="T3" fmla="*/ 68 h 106"/>
                <a:gd name="T4" fmla="*/ 131 w 177"/>
                <a:gd name="T5" fmla="*/ 52 h 106"/>
                <a:gd name="T6" fmla="*/ 106 w 177"/>
                <a:gd name="T7" fmla="*/ 34 h 106"/>
                <a:gd name="T8" fmla="*/ 68 w 177"/>
                <a:gd name="T9" fmla="*/ 24 h 106"/>
                <a:gd name="T10" fmla="*/ 38 w 177"/>
                <a:gd name="T11" fmla="*/ 17 h 106"/>
                <a:gd name="T12" fmla="*/ 12 w 177"/>
                <a:gd name="T13" fmla="*/ 6 h 106"/>
                <a:gd name="T14" fmla="*/ 3 w 177"/>
                <a:gd name="T15" fmla="*/ 29 h 106"/>
                <a:gd name="T16" fmla="*/ 60 w 177"/>
                <a:gd name="T17" fmla="*/ 94 h 106"/>
                <a:gd name="T18" fmla="*/ 61 w 177"/>
                <a:gd name="T19" fmla="*/ 96 h 106"/>
                <a:gd name="T20" fmla="*/ 161 w 177"/>
                <a:gd name="T21" fmla="*/ 91 h 106"/>
                <a:gd name="T22" fmla="*/ 170 w 177"/>
                <a:gd name="T23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6">
                  <a:moveTo>
                    <a:pt x="170" y="71"/>
                  </a:moveTo>
                  <a:cubicBezTo>
                    <a:pt x="165" y="66"/>
                    <a:pt x="157" y="66"/>
                    <a:pt x="150" y="68"/>
                  </a:cubicBezTo>
                  <a:cubicBezTo>
                    <a:pt x="155" y="57"/>
                    <a:pt x="142" y="47"/>
                    <a:pt x="131" y="52"/>
                  </a:cubicBezTo>
                  <a:cubicBezTo>
                    <a:pt x="136" y="39"/>
                    <a:pt x="119" y="25"/>
                    <a:pt x="106" y="34"/>
                  </a:cubicBezTo>
                  <a:cubicBezTo>
                    <a:pt x="108" y="12"/>
                    <a:pt x="82" y="9"/>
                    <a:pt x="68" y="24"/>
                  </a:cubicBezTo>
                  <a:cubicBezTo>
                    <a:pt x="61" y="12"/>
                    <a:pt x="45" y="0"/>
                    <a:pt x="38" y="17"/>
                  </a:cubicBezTo>
                  <a:cubicBezTo>
                    <a:pt x="31" y="10"/>
                    <a:pt x="21" y="3"/>
                    <a:pt x="12" y="6"/>
                  </a:cubicBezTo>
                  <a:cubicBezTo>
                    <a:pt x="2" y="10"/>
                    <a:pt x="0" y="20"/>
                    <a:pt x="3" y="29"/>
                  </a:cubicBezTo>
                  <a:cubicBezTo>
                    <a:pt x="9" y="59"/>
                    <a:pt x="35" y="79"/>
                    <a:pt x="60" y="94"/>
                  </a:cubicBezTo>
                  <a:cubicBezTo>
                    <a:pt x="59" y="95"/>
                    <a:pt x="60" y="96"/>
                    <a:pt x="61" y="96"/>
                  </a:cubicBezTo>
                  <a:cubicBezTo>
                    <a:pt x="94" y="99"/>
                    <a:pt x="130" y="106"/>
                    <a:pt x="161" y="91"/>
                  </a:cubicBezTo>
                  <a:cubicBezTo>
                    <a:pt x="167" y="88"/>
                    <a:pt x="177" y="78"/>
                    <a:pt x="170" y="7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2904" y="2139"/>
              <a:ext cx="247" cy="305"/>
            </a:xfrm>
            <a:custGeom>
              <a:avLst/>
              <a:gdLst>
                <a:gd name="T0" fmla="*/ 43 w 143"/>
                <a:gd name="T1" fmla="*/ 20 h 176"/>
                <a:gd name="T2" fmla="*/ 18 w 143"/>
                <a:gd name="T3" fmla="*/ 1 h 176"/>
                <a:gd name="T4" fmla="*/ 3 w 143"/>
                <a:gd name="T5" fmla="*/ 21 h 176"/>
                <a:gd name="T6" fmla="*/ 8 w 143"/>
                <a:gd name="T7" fmla="*/ 66 h 176"/>
                <a:gd name="T8" fmla="*/ 32 w 143"/>
                <a:gd name="T9" fmla="*/ 120 h 176"/>
                <a:gd name="T10" fmla="*/ 33 w 143"/>
                <a:gd name="T11" fmla="*/ 120 h 176"/>
                <a:gd name="T12" fmla="*/ 33 w 143"/>
                <a:gd name="T13" fmla="*/ 118 h 176"/>
                <a:gd name="T14" fmla="*/ 134 w 143"/>
                <a:gd name="T15" fmla="*/ 145 h 176"/>
                <a:gd name="T16" fmla="*/ 129 w 143"/>
                <a:gd name="T17" fmla="*/ 113 h 176"/>
                <a:gd name="T18" fmla="*/ 129 w 143"/>
                <a:gd name="T19" fmla="*/ 103 h 176"/>
                <a:gd name="T20" fmla="*/ 128 w 143"/>
                <a:gd name="T21" fmla="*/ 91 h 176"/>
                <a:gd name="T22" fmla="*/ 112 w 143"/>
                <a:gd name="T23" fmla="*/ 73 h 176"/>
                <a:gd name="T24" fmla="*/ 112 w 143"/>
                <a:gd name="T25" fmla="*/ 73 h 176"/>
                <a:gd name="T26" fmla="*/ 86 w 143"/>
                <a:gd name="T27" fmla="*/ 44 h 176"/>
                <a:gd name="T28" fmla="*/ 76 w 143"/>
                <a:gd name="T29" fmla="*/ 15 h 176"/>
                <a:gd name="T30" fmla="*/ 43 w 143"/>
                <a:gd name="T31" fmla="*/ 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6">
                  <a:moveTo>
                    <a:pt x="43" y="20"/>
                  </a:moveTo>
                  <a:cubicBezTo>
                    <a:pt x="37" y="12"/>
                    <a:pt x="29" y="0"/>
                    <a:pt x="18" y="1"/>
                  </a:cubicBezTo>
                  <a:cubicBezTo>
                    <a:pt x="8" y="1"/>
                    <a:pt x="4" y="13"/>
                    <a:pt x="3" y="21"/>
                  </a:cubicBezTo>
                  <a:cubicBezTo>
                    <a:pt x="0" y="36"/>
                    <a:pt x="3" y="52"/>
                    <a:pt x="8" y="66"/>
                  </a:cubicBezTo>
                  <a:cubicBezTo>
                    <a:pt x="16" y="84"/>
                    <a:pt x="29" y="100"/>
                    <a:pt x="32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19"/>
                    <a:pt x="33" y="119"/>
                    <a:pt x="33" y="118"/>
                  </a:cubicBezTo>
                  <a:cubicBezTo>
                    <a:pt x="52" y="144"/>
                    <a:pt x="106" y="176"/>
                    <a:pt x="134" y="145"/>
                  </a:cubicBezTo>
                  <a:cubicBezTo>
                    <a:pt x="143" y="134"/>
                    <a:pt x="138" y="122"/>
                    <a:pt x="129" y="113"/>
                  </a:cubicBezTo>
                  <a:cubicBezTo>
                    <a:pt x="125" y="109"/>
                    <a:pt x="127" y="108"/>
                    <a:pt x="129" y="103"/>
                  </a:cubicBezTo>
                  <a:cubicBezTo>
                    <a:pt x="130" y="99"/>
                    <a:pt x="129" y="95"/>
                    <a:pt x="128" y="91"/>
                  </a:cubicBezTo>
                  <a:cubicBezTo>
                    <a:pt x="126" y="83"/>
                    <a:pt x="120" y="76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5" y="60"/>
                    <a:pt x="100" y="41"/>
                    <a:pt x="86" y="44"/>
                  </a:cubicBezTo>
                  <a:cubicBezTo>
                    <a:pt x="90" y="33"/>
                    <a:pt x="86" y="21"/>
                    <a:pt x="76" y="15"/>
                  </a:cubicBezTo>
                  <a:cubicBezTo>
                    <a:pt x="64" y="7"/>
                    <a:pt x="51" y="11"/>
                    <a:pt x="43" y="2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2733" y="2226"/>
              <a:ext cx="344" cy="314"/>
            </a:xfrm>
            <a:custGeom>
              <a:avLst/>
              <a:gdLst>
                <a:gd name="T0" fmla="*/ 111 w 199"/>
                <a:gd name="T1" fmla="*/ 21 h 181"/>
                <a:gd name="T2" fmla="*/ 115 w 199"/>
                <a:gd name="T3" fmla="*/ 48 h 181"/>
                <a:gd name="T4" fmla="*/ 126 w 199"/>
                <a:gd name="T5" fmla="*/ 70 h 181"/>
                <a:gd name="T6" fmla="*/ 59 w 199"/>
                <a:gd name="T7" fmla="*/ 113 h 181"/>
                <a:gd name="T8" fmla="*/ 1 w 199"/>
                <a:gd name="T9" fmla="*/ 180 h 181"/>
                <a:gd name="T10" fmla="*/ 2 w 199"/>
                <a:gd name="T11" fmla="*/ 181 h 181"/>
                <a:gd name="T12" fmla="*/ 25 w 199"/>
                <a:gd name="T13" fmla="*/ 158 h 181"/>
                <a:gd name="T14" fmla="*/ 54 w 199"/>
                <a:gd name="T15" fmla="*/ 123 h 181"/>
                <a:gd name="T16" fmla="*/ 90 w 199"/>
                <a:gd name="T17" fmla="*/ 94 h 181"/>
                <a:gd name="T18" fmla="*/ 128 w 199"/>
                <a:gd name="T19" fmla="*/ 73 h 181"/>
                <a:gd name="T20" fmla="*/ 128 w 199"/>
                <a:gd name="T21" fmla="*/ 73 h 181"/>
                <a:gd name="T22" fmla="*/ 130 w 199"/>
                <a:gd name="T23" fmla="*/ 74 h 181"/>
                <a:gd name="T24" fmla="*/ 184 w 199"/>
                <a:gd name="T25" fmla="*/ 93 h 181"/>
                <a:gd name="T26" fmla="*/ 176 w 199"/>
                <a:gd name="T27" fmla="*/ 63 h 181"/>
                <a:gd name="T28" fmla="*/ 169 w 199"/>
                <a:gd name="T29" fmla="*/ 38 h 181"/>
                <a:gd name="T30" fmla="*/ 145 w 199"/>
                <a:gd name="T31" fmla="*/ 31 h 181"/>
                <a:gd name="T32" fmla="*/ 111 w 199"/>
                <a:gd name="T33" fmla="*/ 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11" y="21"/>
                  </a:moveTo>
                  <a:cubicBezTo>
                    <a:pt x="109" y="30"/>
                    <a:pt x="112" y="40"/>
                    <a:pt x="115" y="48"/>
                  </a:cubicBezTo>
                  <a:cubicBezTo>
                    <a:pt x="118" y="55"/>
                    <a:pt x="121" y="63"/>
                    <a:pt x="126" y="70"/>
                  </a:cubicBezTo>
                  <a:cubicBezTo>
                    <a:pt x="101" y="78"/>
                    <a:pt x="78" y="95"/>
                    <a:pt x="59" y="113"/>
                  </a:cubicBezTo>
                  <a:cubicBezTo>
                    <a:pt x="37" y="133"/>
                    <a:pt x="22" y="159"/>
                    <a:pt x="1" y="180"/>
                  </a:cubicBezTo>
                  <a:cubicBezTo>
                    <a:pt x="0" y="180"/>
                    <a:pt x="1" y="181"/>
                    <a:pt x="2" y="181"/>
                  </a:cubicBezTo>
                  <a:cubicBezTo>
                    <a:pt x="11" y="175"/>
                    <a:pt x="18" y="166"/>
                    <a:pt x="25" y="158"/>
                  </a:cubicBezTo>
                  <a:cubicBezTo>
                    <a:pt x="34" y="146"/>
                    <a:pt x="44" y="134"/>
                    <a:pt x="54" y="123"/>
                  </a:cubicBezTo>
                  <a:cubicBezTo>
                    <a:pt x="65" y="112"/>
                    <a:pt x="77" y="102"/>
                    <a:pt x="90" y="94"/>
                  </a:cubicBezTo>
                  <a:cubicBezTo>
                    <a:pt x="102" y="86"/>
                    <a:pt x="115" y="80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9" y="74"/>
                    <a:pt x="129" y="74"/>
                    <a:pt x="130" y="74"/>
                  </a:cubicBezTo>
                  <a:cubicBezTo>
                    <a:pt x="144" y="87"/>
                    <a:pt x="164" y="102"/>
                    <a:pt x="184" y="93"/>
                  </a:cubicBezTo>
                  <a:cubicBezTo>
                    <a:pt x="199" y="85"/>
                    <a:pt x="188" y="67"/>
                    <a:pt x="176" y="63"/>
                  </a:cubicBezTo>
                  <a:cubicBezTo>
                    <a:pt x="178" y="54"/>
                    <a:pt x="175" y="45"/>
                    <a:pt x="169" y="38"/>
                  </a:cubicBezTo>
                  <a:cubicBezTo>
                    <a:pt x="164" y="31"/>
                    <a:pt x="153" y="26"/>
                    <a:pt x="145" y="31"/>
                  </a:cubicBezTo>
                  <a:cubicBezTo>
                    <a:pt x="140" y="18"/>
                    <a:pt x="118" y="0"/>
                    <a:pt x="111" y="21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2782" y="2204"/>
              <a:ext cx="89" cy="214"/>
            </a:xfrm>
            <a:custGeom>
              <a:avLst/>
              <a:gdLst>
                <a:gd name="T0" fmla="*/ 16 w 52"/>
                <a:gd name="T1" fmla="*/ 2 h 124"/>
                <a:gd name="T2" fmla="*/ 13 w 52"/>
                <a:gd name="T3" fmla="*/ 3 h 124"/>
                <a:gd name="T4" fmla="*/ 35 w 52"/>
                <a:gd name="T5" fmla="*/ 123 h 124"/>
                <a:gd name="T6" fmla="*/ 35 w 52"/>
                <a:gd name="T7" fmla="*/ 123 h 124"/>
                <a:gd name="T8" fmla="*/ 36 w 52"/>
                <a:gd name="T9" fmla="*/ 123 h 124"/>
                <a:gd name="T10" fmla="*/ 36 w 52"/>
                <a:gd name="T11" fmla="*/ 122 h 124"/>
                <a:gd name="T12" fmla="*/ 36 w 52"/>
                <a:gd name="T13" fmla="*/ 122 h 124"/>
                <a:gd name="T14" fmla="*/ 47 w 52"/>
                <a:gd name="T15" fmla="*/ 64 h 124"/>
                <a:gd name="T16" fmla="*/ 19 w 52"/>
                <a:gd name="T17" fmla="*/ 1 h 124"/>
                <a:gd name="T18" fmla="*/ 16 w 52"/>
                <a:gd name="T1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6" y="2"/>
                  </a:moveTo>
                  <a:cubicBezTo>
                    <a:pt x="15" y="2"/>
                    <a:pt x="14" y="2"/>
                    <a:pt x="13" y="3"/>
                  </a:cubicBezTo>
                  <a:cubicBezTo>
                    <a:pt x="0" y="43"/>
                    <a:pt x="0" y="94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35" y="123"/>
                    <a:pt x="36" y="123"/>
                  </a:cubicBezTo>
                  <a:cubicBezTo>
                    <a:pt x="36" y="124"/>
                    <a:pt x="37" y="123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52" y="109"/>
                    <a:pt x="50" y="81"/>
                    <a:pt x="47" y="64"/>
                  </a:cubicBezTo>
                  <a:cubicBezTo>
                    <a:pt x="44" y="42"/>
                    <a:pt x="35" y="18"/>
                    <a:pt x="19" y="1"/>
                  </a:cubicBezTo>
                  <a:cubicBezTo>
                    <a:pt x="18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2792" y="2431"/>
              <a:ext cx="216" cy="95"/>
            </a:xfrm>
            <a:custGeom>
              <a:avLst/>
              <a:gdLst>
                <a:gd name="T0" fmla="*/ 123 w 125"/>
                <a:gd name="T1" fmla="*/ 38 h 55"/>
                <a:gd name="T2" fmla="*/ 122 w 125"/>
                <a:gd name="T3" fmla="*/ 36 h 55"/>
                <a:gd name="T4" fmla="*/ 1 w 125"/>
                <a:gd name="T5" fmla="*/ 27 h 55"/>
                <a:gd name="T6" fmla="*/ 1 w 125"/>
                <a:gd name="T7" fmla="*/ 27 h 55"/>
                <a:gd name="T8" fmla="*/ 0 w 125"/>
                <a:gd name="T9" fmla="*/ 27 h 55"/>
                <a:gd name="T10" fmla="*/ 1 w 125"/>
                <a:gd name="T11" fmla="*/ 28 h 55"/>
                <a:gd name="T12" fmla="*/ 2 w 125"/>
                <a:gd name="T13" fmla="*/ 28 h 55"/>
                <a:gd name="T14" fmla="*/ 55 w 125"/>
                <a:gd name="T15" fmla="*/ 53 h 55"/>
                <a:gd name="T16" fmla="*/ 123 w 125"/>
                <a:gd name="T17" fmla="*/ 42 h 55"/>
                <a:gd name="T18" fmla="*/ 123 w 125"/>
                <a:gd name="T19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5">
                  <a:moveTo>
                    <a:pt x="123" y="38"/>
                  </a:moveTo>
                  <a:cubicBezTo>
                    <a:pt x="123" y="37"/>
                    <a:pt x="123" y="36"/>
                    <a:pt x="122" y="36"/>
                  </a:cubicBezTo>
                  <a:cubicBezTo>
                    <a:pt x="88" y="12"/>
                    <a:pt x="38" y="0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28"/>
                    <a:pt x="0" y="29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10" y="47"/>
                    <a:pt x="38" y="52"/>
                    <a:pt x="55" y="53"/>
                  </a:cubicBezTo>
                  <a:cubicBezTo>
                    <a:pt x="78" y="55"/>
                    <a:pt x="103" y="52"/>
                    <a:pt x="123" y="42"/>
                  </a:cubicBezTo>
                  <a:cubicBezTo>
                    <a:pt x="125" y="41"/>
                    <a:pt x="124" y="39"/>
                    <a:pt x="12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2415" y="2152"/>
              <a:ext cx="263" cy="324"/>
            </a:xfrm>
            <a:custGeom>
              <a:avLst/>
              <a:gdLst>
                <a:gd name="T0" fmla="*/ 70 w 152"/>
                <a:gd name="T1" fmla="*/ 16 h 187"/>
                <a:gd name="T2" fmla="*/ 77 w 152"/>
                <a:gd name="T3" fmla="*/ 30 h 187"/>
                <a:gd name="T4" fmla="*/ 74 w 152"/>
                <a:gd name="T5" fmla="*/ 80 h 187"/>
                <a:gd name="T6" fmla="*/ 74 w 152"/>
                <a:gd name="T7" fmla="*/ 80 h 187"/>
                <a:gd name="T8" fmla="*/ 34 w 152"/>
                <a:gd name="T9" fmla="*/ 126 h 187"/>
                <a:gd name="T10" fmla="*/ 31 w 152"/>
                <a:gd name="T11" fmla="*/ 77 h 187"/>
                <a:gd name="T12" fmla="*/ 40 w 152"/>
                <a:gd name="T13" fmla="*/ 74 h 187"/>
                <a:gd name="T14" fmla="*/ 40 w 152"/>
                <a:gd name="T15" fmla="*/ 52 h 187"/>
                <a:gd name="T16" fmla="*/ 16 w 152"/>
                <a:gd name="T17" fmla="*/ 54 h 187"/>
                <a:gd name="T18" fmla="*/ 18 w 152"/>
                <a:gd name="T19" fmla="*/ 75 h 187"/>
                <a:gd name="T20" fmla="*/ 20 w 152"/>
                <a:gd name="T21" fmla="*/ 75 h 187"/>
                <a:gd name="T22" fmla="*/ 26 w 152"/>
                <a:gd name="T23" fmla="*/ 77 h 187"/>
                <a:gd name="T24" fmla="*/ 31 w 152"/>
                <a:gd name="T25" fmla="*/ 101 h 187"/>
                <a:gd name="T26" fmla="*/ 30 w 152"/>
                <a:gd name="T27" fmla="*/ 133 h 187"/>
                <a:gd name="T28" fmla="*/ 0 w 152"/>
                <a:gd name="T29" fmla="*/ 185 h 187"/>
                <a:gd name="T30" fmla="*/ 2 w 152"/>
                <a:gd name="T31" fmla="*/ 186 h 187"/>
                <a:gd name="T32" fmla="*/ 18 w 152"/>
                <a:gd name="T33" fmla="*/ 161 h 187"/>
                <a:gd name="T34" fmla="*/ 84 w 152"/>
                <a:gd name="T35" fmla="*/ 160 h 187"/>
                <a:gd name="T36" fmla="*/ 91 w 152"/>
                <a:gd name="T37" fmla="*/ 175 h 187"/>
                <a:gd name="T38" fmla="*/ 109 w 152"/>
                <a:gd name="T39" fmla="*/ 168 h 187"/>
                <a:gd name="T40" fmla="*/ 104 w 152"/>
                <a:gd name="T41" fmla="*/ 152 h 187"/>
                <a:gd name="T42" fmla="*/ 86 w 152"/>
                <a:gd name="T43" fmla="*/ 156 h 187"/>
                <a:gd name="T44" fmla="*/ 19 w 152"/>
                <a:gd name="T45" fmla="*/ 158 h 187"/>
                <a:gd name="T46" fmla="*/ 54 w 152"/>
                <a:gd name="T47" fmla="*/ 108 h 187"/>
                <a:gd name="T48" fmla="*/ 114 w 152"/>
                <a:gd name="T49" fmla="*/ 109 h 187"/>
                <a:gd name="T50" fmla="*/ 113 w 152"/>
                <a:gd name="T51" fmla="*/ 110 h 187"/>
                <a:gd name="T52" fmla="*/ 115 w 152"/>
                <a:gd name="T53" fmla="*/ 113 h 187"/>
                <a:gd name="T54" fmla="*/ 123 w 152"/>
                <a:gd name="T55" fmla="*/ 125 h 187"/>
                <a:gd name="T56" fmla="*/ 140 w 152"/>
                <a:gd name="T57" fmla="*/ 115 h 187"/>
                <a:gd name="T58" fmla="*/ 131 w 152"/>
                <a:gd name="T59" fmla="*/ 99 h 187"/>
                <a:gd name="T60" fmla="*/ 117 w 152"/>
                <a:gd name="T61" fmla="*/ 104 h 187"/>
                <a:gd name="T62" fmla="*/ 57 w 152"/>
                <a:gd name="T63" fmla="*/ 104 h 187"/>
                <a:gd name="T64" fmla="*/ 99 w 152"/>
                <a:gd name="T65" fmla="*/ 64 h 187"/>
                <a:gd name="T66" fmla="*/ 126 w 152"/>
                <a:gd name="T67" fmla="*/ 67 h 187"/>
                <a:gd name="T68" fmla="*/ 125 w 152"/>
                <a:gd name="T69" fmla="*/ 68 h 187"/>
                <a:gd name="T70" fmla="*/ 139 w 152"/>
                <a:gd name="T71" fmla="*/ 78 h 187"/>
                <a:gd name="T72" fmla="*/ 151 w 152"/>
                <a:gd name="T73" fmla="*/ 66 h 187"/>
                <a:gd name="T74" fmla="*/ 140 w 152"/>
                <a:gd name="T75" fmla="*/ 57 h 187"/>
                <a:gd name="T76" fmla="*/ 127 w 152"/>
                <a:gd name="T77" fmla="*/ 63 h 187"/>
                <a:gd name="T78" fmla="*/ 102 w 152"/>
                <a:gd name="T79" fmla="*/ 62 h 187"/>
                <a:gd name="T80" fmla="*/ 127 w 152"/>
                <a:gd name="T81" fmla="*/ 42 h 187"/>
                <a:gd name="T82" fmla="*/ 140 w 152"/>
                <a:gd name="T83" fmla="*/ 39 h 187"/>
                <a:gd name="T84" fmla="*/ 138 w 152"/>
                <a:gd name="T85" fmla="*/ 23 h 187"/>
                <a:gd name="T86" fmla="*/ 124 w 152"/>
                <a:gd name="T87" fmla="*/ 23 h 187"/>
                <a:gd name="T88" fmla="*/ 123 w 152"/>
                <a:gd name="T89" fmla="*/ 40 h 187"/>
                <a:gd name="T90" fmla="*/ 78 w 152"/>
                <a:gd name="T91" fmla="*/ 76 h 187"/>
                <a:gd name="T92" fmla="*/ 82 w 152"/>
                <a:gd name="T93" fmla="*/ 31 h 187"/>
                <a:gd name="T94" fmla="*/ 84 w 152"/>
                <a:gd name="T95" fmla="*/ 31 h 187"/>
                <a:gd name="T96" fmla="*/ 85 w 152"/>
                <a:gd name="T97" fmla="*/ 31 h 187"/>
                <a:gd name="T98" fmla="*/ 98 w 152"/>
                <a:gd name="T99" fmla="*/ 18 h 187"/>
                <a:gd name="T100" fmla="*/ 82 w 152"/>
                <a:gd name="T101" fmla="*/ 1 h 187"/>
                <a:gd name="T102" fmla="*/ 70 w 152"/>
                <a:gd name="T103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87">
                  <a:moveTo>
                    <a:pt x="70" y="16"/>
                  </a:moveTo>
                  <a:cubicBezTo>
                    <a:pt x="69" y="22"/>
                    <a:pt x="72" y="27"/>
                    <a:pt x="77" y="30"/>
                  </a:cubicBezTo>
                  <a:cubicBezTo>
                    <a:pt x="78" y="47"/>
                    <a:pt x="79" y="63"/>
                    <a:pt x="74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9" y="94"/>
                    <a:pt x="46" y="110"/>
                    <a:pt x="34" y="126"/>
                  </a:cubicBezTo>
                  <a:cubicBezTo>
                    <a:pt x="38" y="111"/>
                    <a:pt x="36" y="92"/>
                    <a:pt x="31" y="77"/>
                  </a:cubicBezTo>
                  <a:cubicBezTo>
                    <a:pt x="35" y="77"/>
                    <a:pt x="38" y="76"/>
                    <a:pt x="40" y="74"/>
                  </a:cubicBezTo>
                  <a:cubicBezTo>
                    <a:pt x="49" y="70"/>
                    <a:pt x="48" y="57"/>
                    <a:pt x="40" y="52"/>
                  </a:cubicBezTo>
                  <a:cubicBezTo>
                    <a:pt x="33" y="47"/>
                    <a:pt x="22" y="49"/>
                    <a:pt x="16" y="54"/>
                  </a:cubicBezTo>
                  <a:cubicBezTo>
                    <a:pt x="8" y="60"/>
                    <a:pt x="10" y="70"/>
                    <a:pt x="18" y="75"/>
                  </a:cubicBezTo>
                  <a:cubicBezTo>
                    <a:pt x="19" y="76"/>
                    <a:pt x="20" y="75"/>
                    <a:pt x="20" y="75"/>
                  </a:cubicBezTo>
                  <a:cubicBezTo>
                    <a:pt x="22" y="76"/>
                    <a:pt x="24" y="77"/>
                    <a:pt x="26" y="77"/>
                  </a:cubicBezTo>
                  <a:cubicBezTo>
                    <a:pt x="28" y="85"/>
                    <a:pt x="30" y="93"/>
                    <a:pt x="31" y="101"/>
                  </a:cubicBezTo>
                  <a:cubicBezTo>
                    <a:pt x="33" y="112"/>
                    <a:pt x="32" y="122"/>
                    <a:pt x="30" y="133"/>
                  </a:cubicBezTo>
                  <a:cubicBezTo>
                    <a:pt x="18" y="149"/>
                    <a:pt x="8" y="167"/>
                    <a:pt x="0" y="185"/>
                  </a:cubicBezTo>
                  <a:cubicBezTo>
                    <a:pt x="0" y="186"/>
                    <a:pt x="1" y="187"/>
                    <a:pt x="2" y="186"/>
                  </a:cubicBezTo>
                  <a:cubicBezTo>
                    <a:pt x="7" y="178"/>
                    <a:pt x="12" y="169"/>
                    <a:pt x="18" y="161"/>
                  </a:cubicBezTo>
                  <a:cubicBezTo>
                    <a:pt x="40" y="153"/>
                    <a:pt x="62" y="158"/>
                    <a:pt x="84" y="160"/>
                  </a:cubicBezTo>
                  <a:cubicBezTo>
                    <a:pt x="83" y="166"/>
                    <a:pt x="85" y="172"/>
                    <a:pt x="91" y="175"/>
                  </a:cubicBezTo>
                  <a:cubicBezTo>
                    <a:pt x="97" y="178"/>
                    <a:pt x="107" y="176"/>
                    <a:pt x="109" y="168"/>
                  </a:cubicBezTo>
                  <a:cubicBezTo>
                    <a:pt x="111" y="162"/>
                    <a:pt x="109" y="156"/>
                    <a:pt x="104" y="152"/>
                  </a:cubicBezTo>
                  <a:cubicBezTo>
                    <a:pt x="99" y="148"/>
                    <a:pt x="90" y="151"/>
                    <a:pt x="86" y="156"/>
                  </a:cubicBezTo>
                  <a:cubicBezTo>
                    <a:pt x="65" y="151"/>
                    <a:pt x="39" y="150"/>
                    <a:pt x="19" y="158"/>
                  </a:cubicBezTo>
                  <a:cubicBezTo>
                    <a:pt x="30" y="141"/>
                    <a:pt x="41" y="124"/>
                    <a:pt x="54" y="108"/>
                  </a:cubicBezTo>
                  <a:cubicBezTo>
                    <a:pt x="75" y="100"/>
                    <a:pt x="94" y="104"/>
                    <a:pt x="114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3" y="111"/>
                    <a:pt x="114" y="112"/>
                    <a:pt x="115" y="113"/>
                  </a:cubicBezTo>
                  <a:cubicBezTo>
                    <a:pt x="115" y="118"/>
                    <a:pt x="119" y="123"/>
                    <a:pt x="123" y="125"/>
                  </a:cubicBezTo>
                  <a:cubicBezTo>
                    <a:pt x="130" y="129"/>
                    <a:pt x="138" y="121"/>
                    <a:pt x="140" y="115"/>
                  </a:cubicBezTo>
                  <a:cubicBezTo>
                    <a:pt x="142" y="108"/>
                    <a:pt x="137" y="101"/>
                    <a:pt x="131" y="99"/>
                  </a:cubicBezTo>
                  <a:cubicBezTo>
                    <a:pt x="125" y="97"/>
                    <a:pt x="120" y="100"/>
                    <a:pt x="117" y="104"/>
                  </a:cubicBezTo>
                  <a:cubicBezTo>
                    <a:pt x="97" y="99"/>
                    <a:pt x="75" y="97"/>
                    <a:pt x="57" y="104"/>
                  </a:cubicBezTo>
                  <a:cubicBezTo>
                    <a:pt x="70" y="89"/>
                    <a:pt x="84" y="76"/>
                    <a:pt x="99" y="64"/>
                  </a:cubicBezTo>
                  <a:cubicBezTo>
                    <a:pt x="108" y="64"/>
                    <a:pt x="117" y="66"/>
                    <a:pt x="126" y="67"/>
                  </a:cubicBezTo>
                  <a:cubicBezTo>
                    <a:pt x="126" y="67"/>
                    <a:pt x="125" y="67"/>
                    <a:pt x="125" y="68"/>
                  </a:cubicBezTo>
                  <a:cubicBezTo>
                    <a:pt x="127" y="74"/>
                    <a:pt x="133" y="79"/>
                    <a:pt x="139" y="78"/>
                  </a:cubicBezTo>
                  <a:cubicBezTo>
                    <a:pt x="144" y="77"/>
                    <a:pt x="152" y="72"/>
                    <a:pt x="151" y="66"/>
                  </a:cubicBezTo>
                  <a:cubicBezTo>
                    <a:pt x="150" y="61"/>
                    <a:pt x="144" y="58"/>
                    <a:pt x="140" y="57"/>
                  </a:cubicBezTo>
                  <a:cubicBezTo>
                    <a:pt x="135" y="57"/>
                    <a:pt x="130" y="59"/>
                    <a:pt x="127" y="63"/>
                  </a:cubicBezTo>
                  <a:cubicBezTo>
                    <a:pt x="119" y="61"/>
                    <a:pt x="110" y="61"/>
                    <a:pt x="102" y="62"/>
                  </a:cubicBezTo>
                  <a:cubicBezTo>
                    <a:pt x="110" y="55"/>
                    <a:pt x="119" y="49"/>
                    <a:pt x="127" y="42"/>
                  </a:cubicBezTo>
                  <a:cubicBezTo>
                    <a:pt x="131" y="44"/>
                    <a:pt x="137" y="43"/>
                    <a:pt x="140" y="39"/>
                  </a:cubicBezTo>
                  <a:cubicBezTo>
                    <a:pt x="144" y="33"/>
                    <a:pt x="145" y="27"/>
                    <a:pt x="138" y="23"/>
                  </a:cubicBezTo>
                  <a:cubicBezTo>
                    <a:pt x="134" y="20"/>
                    <a:pt x="128" y="20"/>
                    <a:pt x="124" y="23"/>
                  </a:cubicBezTo>
                  <a:cubicBezTo>
                    <a:pt x="118" y="27"/>
                    <a:pt x="120" y="35"/>
                    <a:pt x="123" y="40"/>
                  </a:cubicBezTo>
                  <a:cubicBezTo>
                    <a:pt x="107" y="51"/>
                    <a:pt x="92" y="63"/>
                    <a:pt x="78" y="76"/>
                  </a:cubicBezTo>
                  <a:cubicBezTo>
                    <a:pt x="84" y="63"/>
                    <a:pt x="85" y="46"/>
                    <a:pt x="82" y="31"/>
                  </a:cubicBezTo>
                  <a:cubicBezTo>
                    <a:pt x="83" y="31"/>
                    <a:pt x="84" y="31"/>
                    <a:pt x="84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2" y="31"/>
                    <a:pt x="98" y="26"/>
                    <a:pt x="98" y="18"/>
                  </a:cubicBezTo>
                  <a:cubicBezTo>
                    <a:pt x="98" y="11"/>
                    <a:pt x="91" y="0"/>
                    <a:pt x="82" y="1"/>
                  </a:cubicBezTo>
                  <a:cubicBezTo>
                    <a:pt x="75" y="2"/>
                    <a:pt x="70" y="9"/>
                    <a:pt x="70" y="16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1842" y="2574"/>
              <a:ext cx="648" cy="415"/>
            </a:xfrm>
            <a:custGeom>
              <a:avLst/>
              <a:gdLst>
                <a:gd name="T0" fmla="*/ 373 w 375"/>
                <a:gd name="T1" fmla="*/ 204 h 239"/>
                <a:gd name="T2" fmla="*/ 372 w 375"/>
                <a:gd name="T3" fmla="*/ 203 h 239"/>
                <a:gd name="T4" fmla="*/ 349 w 375"/>
                <a:gd name="T5" fmla="*/ 152 h 239"/>
                <a:gd name="T6" fmla="*/ 313 w 375"/>
                <a:gd name="T7" fmla="*/ 116 h 239"/>
                <a:gd name="T8" fmla="*/ 235 w 375"/>
                <a:gd name="T9" fmla="*/ 120 h 239"/>
                <a:gd name="T10" fmla="*/ 235 w 375"/>
                <a:gd name="T11" fmla="*/ 121 h 239"/>
                <a:gd name="T12" fmla="*/ 126 w 375"/>
                <a:gd name="T13" fmla="*/ 95 h 239"/>
                <a:gd name="T14" fmla="*/ 92 w 375"/>
                <a:gd name="T15" fmla="*/ 90 h 239"/>
                <a:gd name="T16" fmla="*/ 150 w 375"/>
                <a:gd name="T17" fmla="*/ 54 h 239"/>
                <a:gd name="T18" fmla="*/ 192 w 375"/>
                <a:gd name="T19" fmla="*/ 41 h 239"/>
                <a:gd name="T20" fmla="*/ 192 w 375"/>
                <a:gd name="T21" fmla="*/ 42 h 239"/>
                <a:gd name="T22" fmla="*/ 296 w 375"/>
                <a:gd name="T23" fmla="*/ 59 h 239"/>
                <a:gd name="T24" fmla="*/ 297 w 375"/>
                <a:gd name="T25" fmla="*/ 56 h 239"/>
                <a:gd name="T26" fmla="*/ 296 w 375"/>
                <a:gd name="T27" fmla="*/ 55 h 239"/>
                <a:gd name="T28" fmla="*/ 296 w 375"/>
                <a:gd name="T29" fmla="*/ 55 h 239"/>
                <a:gd name="T30" fmla="*/ 193 w 375"/>
                <a:gd name="T31" fmla="*/ 37 h 239"/>
                <a:gd name="T32" fmla="*/ 144 w 375"/>
                <a:gd name="T33" fmla="*/ 53 h 239"/>
                <a:gd name="T34" fmla="*/ 90 w 375"/>
                <a:gd name="T35" fmla="*/ 90 h 239"/>
                <a:gd name="T36" fmla="*/ 58 w 375"/>
                <a:gd name="T37" fmla="*/ 85 h 239"/>
                <a:gd name="T38" fmla="*/ 0 w 375"/>
                <a:gd name="T39" fmla="*/ 90 h 239"/>
                <a:gd name="T40" fmla="*/ 1 w 375"/>
                <a:gd name="T41" fmla="*/ 92 h 239"/>
                <a:gd name="T42" fmla="*/ 67 w 375"/>
                <a:gd name="T43" fmla="*/ 90 h 239"/>
                <a:gd name="T44" fmla="*/ 88 w 375"/>
                <a:gd name="T45" fmla="*/ 93 h 239"/>
                <a:gd name="T46" fmla="*/ 89 w 375"/>
                <a:gd name="T47" fmla="*/ 93 h 239"/>
                <a:gd name="T48" fmla="*/ 89 w 375"/>
                <a:gd name="T49" fmla="*/ 93 h 239"/>
                <a:gd name="T50" fmla="*/ 131 w 375"/>
                <a:gd name="T51" fmla="*/ 100 h 239"/>
                <a:gd name="T52" fmla="*/ 161 w 375"/>
                <a:gd name="T53" fmla="*/ 127 h 239"/>
                <a:gd name="T54" fmla="*/ 166 w 375"/>
                <a:gd name="T55" fmla="*/ 133 h 239"/>
                <a:gd name="T56" fmla="*/ 166 w 375"/>
                <a:gd name="T57" fmla="*/ 133 h 239"/>
                <a:gd name="T58" fmla="*/ 190 w 375"/>
                <a:gd name="T59" fmla="*/ 189 h 239"/>
                <a:gd name="T60" fmla="*/ 217 w 375"/>
                <a:gd name="T61" fmla="*/ 213 h 239"/>
                <a:gd name="T62" fmla="*/ 240 w 375"/>
                <a:gd name="T63" fmla="*/ 238 h 239"/>
                <a:gd name="T64" fmla="*/ 242 w 375"/>
                <a:gd name="T65" fmla="*/ 237 h 239"/>
                <a:gd name="T66" fmla="*/ 241 w 375"/>
                <a:gd name="T67" fmla="*/ 234 h 239"/>
                <a:gd name="T68" fmla="*/ 170 w 375"/>
                <a:gd name="T69" fmla="*/ 132 h 239"/>
                <a:gd name="T70" fmla="*/ 162 w 375"/>
                <a:gd name="T71" fmla="*/ 122 h 239"/>
                <a:gd name="T72" fmla="*/ 136 w 375"/>
                <a:gd name="T73" fmla="*/ 101 h 239"/>
                <a:gd name="T74" fmla="*/ 211 w 375"/>
                <a:gd name="T75" fmla="*/ 118 h 239"/>
                <a:gd name="T76" fmla="*/ 235 w 375"/>
                <a:gd name="T77" fmla="*/ 126 h 239"/>
                <a:gd name="T78" fmla="*/ 290 w 375"/>
                <a:gd name="T79" fmla="*/ 175 h 239"/>
                <a:gd name="T80" fmla="*/ 330 w 375"/>
                <a:gd name="T81" fmla="*/ 189 h 239"/>
                <a:gd name="T82" fmla="*/ 372 w 375"/>
                <a:gd name="T83" fmla="*/ 207 h 239"/>
                <a:gd name="T84" fmla="*/ 373 w 375"/>
                <a:gd name="T85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5" h="239">
                  <a:moveTo>
                    <a:pt x="373" y="204"/>
                  </a:moveTo>
                  <a:cubicBezTo>
                    <a:pt x="373" y="204"/>
                    <a:pt x="372" y="204"/>
                    <a:pt x="372" y="203"/>
                  </a:cubicBezTo>
                  <a:cubicBezTo>
                    <a:pt x="369" y="185"/>
                    <a:pt x="359" y="167"/>
                    <a:pt x="349" y="152"/>
                  </a:cubicBezTo>
                  <a:cubicBezTo>
                    <a:pt x="340" y="138"/>
                    <a:pt x="328" y="124"/>
                    <a:pt x="313" y="116"/>
                  </a:cubicBezTo>
                  <a:cubicBezTo>
                    <a:pt x="291" y="106"/>
                    <a:pt x="252" y="98"/>
                    <a:pt x="235" y="120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199" y="109"/>
                    <a:pt x="162" y="101"/>
                    <a:pt x="126" y="95"/>
                  </a:cubicBezTo>
                  <a:cubicBezTo>
                    <a:pt x="115" y="94"/>
                    <a:pt x="103" y="92"/>
                    <a:pt x="92" y="90"/>
                  </a:cubicBezTo>
                  <a:cubicBezTo>
                    <a:pt x="106" y="72"/>
                    <a:pt x="129" y="62"/>
                    <a:pt x="150" y="54"/>
                  </a:cubicBezTo>
                  <a:cubicBezTo>
                    <a:pt x="163" y="49"/>
                    <a:pt x="177" y="44"/>
                    <a:pt x="192" y="41"/>
                  </a:cubicBezTo>
                  <a:cubicBezTo>
                    <a:pt x="192" y="41"/>
                    <a:pt x="192" y="42"/>
                    <a:pt x="192" y="42"/>
                  </a:cubicBezTo>
                  <a:cubicBezTo>
                    <a:pt x="217" y="73"/>
                    <a:pt x="262" y="56"/>
                    <a:pt x="296" y="59"/>
                  </a:cubicBezTo>
                  <a:cubicBezTo>
                    <a:pt x="298" y="59"/>
                    <a:pt x="298" y="56"/>
                    <a:pt x="297" y="56"/>
                  </a:cubicBezTo>
                  <a:cubicBezTo>
                    <a:pt x="296" y="56"/>
                    <a:pt x="296" y="55"/>
                    <a:pt x="296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85" y="17"/>
                    <a:pt x="214" y="0"/>
                    <a:pt x="193" y="37"/>
                  </a:cubicBezTo>
                  <a:cubicBezTo>
                    <a:pt x="176" y="40"/>
                    <a:pt x="159" y="46"/>
                    <a:pt x="144" y="53"/>
                  </a:cubicBezTo>
                  <a:cubicBezTo>
                    <a:pt x="125" y="60"/>
                    <a:pt x="100" y="71"/>
                    <a:pt x="90" y="90"/>
                  </a:cubicBezTo>
                  <a:cubicBezTo>
                    <a:pt x="79" y="88"/>
                    <a:pt x="69" y="86"/>
                    <a:pt x="58" y="85"/>
                  </a:cubicBezTo>
                  <a:cubicBezTo>
                    <a:pt x="40" y="83"/>
                    <a:pt x="16" y="80"/>
                    <a:pt x="0" y="90"/>
                  </a:cubicBezTo>
                  <a:cubicBezTo>
                    <a:pt x="0" y="91"/>
                    <a:pt x="0" y="92"/>
                    <a:pt x="1" y="92"/>
                  </a:cubicBezTo>
                  <a:cubicBezTo>
                    <a:pt x="23" y="85"/>
                    <a:pt x="44" y="86"/>
                    <a:pt x="67" y="90"/>
                  </a:cubicBezTo>
                  <a:cubicBezTo>
                    <a:pt x="74" y="91"/>
                    <a:pt x="81" y="92"/>
                    <a:pt x="88" y="93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3" y="95"/>
                    <a:pt x="117" y="98"/>
                    <a:pt x="131" y="100"/>
                  </a:cubicBezTo>
                  <a:cubicBezTo>
                    <a:pt x="142" y="108"/>
                    <a:pt x="152" y="117"/>
                    <a:pt x="161" y="127"/>
                  </a:cubicBezTo>
                  <a:cubicBezTo>
                    <a:pt x="163" y="129"/>
                    <a:pt x="165" y="131"/>
                    <a:pt x="166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3" y="155"/>
                    <a:pt x="175" y="174"/>
                    <a:pt x="190" y="189"/>
                  </a:cubicBezTo>
                  <a:cubicBezTo>
                    <a:pt x="199" y="197"/>
                    <a:pt x="208" y="205"/>
                    <a:pt x="217" y="213"/>
                  </a:cubicBezTo>
                  <a:cubicBezTo>
                    <a:pt x="226" y="221"/>
                    <a:pt x="233" y="230"/>
                    <a:pt x="240" y="238"/>
                  </a:cubicBezTo>
                  <a:cubicBezTo>
                    <a:pt x="241" y="239"/>
                    <a:pt x="243" y="238"/>
                    <a:pt x="242" y="237"/>
                  </a:cubicBezTo>
                  <a:cubicBezTo>
                    <a:pt x="242" y="236"/>
                    <a:pt x="241" y="235"/>
                    <a:pt x="241" y="234"/>
                  </a:cubicBezTo>
                  <a:cubicBezTo>
                    <a:pt x="232" y="195"/>
                    <a:pt x="226" y="122"/>
                    <a:pt x="170" y="132"/>
                  </a:cubicBezTo>
                  <a:cubicBezTo>
                    <a:pt x="167" y="128"/>
                    <a:pt x="165" y="125"/>
                    <a:pt x="162" y="122"/>
                  </a:cubicBezTo>
                  <a:cubicBezTo>
                    <a:pt x="155" y="115"/>
                    <a:pt x="146" y="106"/>
                    <a:pt x="136" y="101"/>
                  </a:cubicBezTo>
                  <a:cubicBezTo>
                    <a:pt x="161" y="105"/>
                    <a:pt x="186" y="111"/>
                    <a:pt x="211" y="118"/>
                  </a:cubicBezTo>
                  <a:cubicBezTo>
                    <a:pt x="219" y="120"/>
                    <a:pt x="227" y="123"/>
                    <a:pt x="235" y="126"/>
                  </a:cubicBezTo>
                  <a:cubicBezTo>
                    <a:pt x="249" y="147"/>
                    <a:pt x="267" y="165"/>
                    <a:pt x="290" y="175"/>
                  </a:cubicBezTo>
                  <a:cubicBezTo>
                    <a:pt x="303" y="181"/>
                    <a:pt x="317" y="185"/>
                    <a:pt x="330" y="189"/>
                  </a:cubicBezTo>
                  <a:cubicBezTo>
                    <a:pt x="345" y="194"/>
                    <a:pt x="358" y="200"/>
                    <a:pt x="372" y="207"/>
                  </a:cubicBezTo>
                  <a:cubicBezTo>
                    <a:pt x="374" y="207"/>
                    <a:pt x="375" y="205"/>
                    <a:pt x="373" y="204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2322" y="2474"/>
              <a:ext cx="190" cy="189"/>
            </a:xfrm>
            <a:custGeom>
              <a:avLst/>
              <a:gdLst>
                <a:gd name="T0" fmla="*/ 63 w 110"/>
                <a:gd name="T1" fmla="*/ 38 h 109"/>
                <a:gd name="T2" fmla="*/ 0 w 110"/>
                <a:gd name="T3" fmla="*/ 5 h 109"/>
                <a:gd name="T4" fmla="*/ 0 w 110"/>
                <a:gd name="T5" fmla="*/ 5 h 109"/>
                <a:gd name="T6" fmla="*/ 64 w 110"/>
                <a:gd name="T7" fmla="*/ 45 h 109"/>
                <a:gd name="T8" fmla="*/ 106 w 110"/>
                <a:gd name="T9" fmla="*/ 107 h 109"/>
                <a:gd name="T10" fmla="*/ 109 w 110"/>
                <a:gd name="T11" fmla="*/ 105 h 109"/>
                <a:gd name="T12" fmla="*/ 63 w 110"/>
                <a:gd name="T1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9">
                  <a:moveTo>
                    <a:pt x="63" y="38"/>
                  </a:moveTo>
                  <a:cubicBezTo>
                    <a:pt x="47" y="21"/>
                    <a:pt x="25" y="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7" y="7"/>
                    <a:pt x="47" y="25"/>
                    <a:pt x="64" y="45"/>
                  </a:cubicBezTo>
                  <a:cubicBezTo>
                    <a:pt x="80" y="64"/>
                    <a:pt x="93" y="85"/>
                    <a:pt x="106" y="107"/>
                  </a:cubicBezTo>
                  <a:cubicBezTo>
                    <a:pt x="107" y="109"/>
                    <a:pt x="110" y="107"/>
                    <a:pt x="109" y="105"/>
                  </a:cubicBezTo>
                  <a:cubicBezTo>
                    <a:pt x="96" y="82"/>
                    <a:pt x="81" y="59"/>
                    <a:pt x="63" y="38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2474" y="2652"/>
              <a:ext cx="133" cy="134"/>
            </a:xfrm>
            <a:custGeom>
              <a:avLst/>
              <a:gdLst>
                <a:gd name="T0" fmla="*/ 20 w 77"/>
                <a:gd name="T1" fmla="*/ 0 h 77"/>
                <a:gd name="T2" fmla="*/ 18 w 77"/>
                <a:gd name="T3" fmla="*/ 0 h 77"/>
                <a:gd name="T4" fmla="*/ 17 w 77"/>
                <a:gd name="T5" fmla="*/ 3 h 77"/>
                <a:gd name="T6" fmla="*/ 11 w 77"/>
                <a:gd name="T7" fmla="*/ 69 h 77"/>
                <a:gd name="T8" fmla="*/ 24 w 77"/>
                <a:gd name="T9" fmla="*/ 76 h 77"/>
                <a:gd name="T10" fmla="*/ 31 w 77"/>
                <a:gd name="T11" fmla="*/ 61 h 77"/>
                <a:gd name="T12" fmla="*/ 48 w 77"/>
                <a:gd name="T13" fmla="*/ 74 h 77"/>
                <a:gd name="T14" fmla="*/ 50 w 77"/>
                <a:gd name="T15" fmla="*/ 73 h 77"/>
                <a:gd name="T16" fmla="*/ 53 w 77"/>
                <a:gd name="T17" fmla="*/ 52 h 77"/>
                <a:gd name="T18" fmla="*/ 69 w 77"/>
                <a:gd name="T19" fmla="*/ 57 h 77"/>
                <a:gd name="T20" fmla="*/ 76 w 77"/>
                <a:gd name="T21" fmla="*/ 41 h 77"/>
                <a:gd name="T22" fmla="*/ 20 w 77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77"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7" y="1"/>
                    <a:pt x="16" y="2"/>
                    <a:pt x="17" y="3"/>
                  </a:cubicBezTo>
                  <a:cubicBezTo>
                    <a:pt x="8" y="23"/>
                    <a:pt x="0" y="49"/>
                    <a:pt x="11" y="69"/>
                  </a:cubicBezTo>
                  <a:cubicBezTo>
                    <a:pt x="14" y="74"/>
                    <a:pt x="19" y="77"/>
                    <a:pt x="24" y="76"/>
                  </a:cubicBezTo>
                  <a:cubicBezTo>
                    <a:pt x="30" y="74"/>
                    <a:pt x="31" y="67"/>
                    <a:pt x="31" y="61"/>
                  </a:cubicBezTo>
                  <a:cubicBezTo>
                    <a:pt x="35" y="67"/>
                    <a:pt x="41" y="72"/>
                    <a:pt x="48" y="74"/>
                  </a:cubicBezTo>
                  <a:cubicBezTo>
                    <a:pt x="49" y="75"/>
                    <a:pt x="50" y="74"/>
                    <a:pt x="50" y="73"/>
                  </a:cubicBezTo>
                  <a:cubicBezTo>
                    <a:pt x="53" y="66"/>
                    <a:pt x="54" y="59"/>
                    <a:pt x="53" y="52"/>
                  </a:cubicBezTo>
                  <a:cubicBezTo>
                    <a:pt x="58" y="56"/>
                    <a:pt x="63" y="59"/>
                    <a:pt x="69" y="57"/>
                  </a:cubicBezTo>
                  <a:cubicBezTo>
                    <a:pt x="76" y="55"/>
                    <a:pt x="77" y="46"/>
                    <a:pt x="76" y="41"/>
                  </a:cubicBezTo>
                  <a:cubicBezTo>
                    <a:pt x="74" y="14"/>
                    <a:pt x="41" y="4"/>
                    <a:pt x="20" y="0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4769" y="2479"/>
              <a:ext cx="437" cy="608"/>
            </a:xfrm>
            <a:custGeom>
              <a:avLst/>
              <a:gdLst>
                <a:gd name="T0" fmla="*/ 204 w 253"/>
                <a:gd name="T1" fmla="*/ 131 h 351"/>
                <a:gd name="T2" fmla="*/ 110 w 253"/>
                <a:gd name="T3" fmla="*/ 138 h 351"/>
                <a:gd name="T4" fmla="*/ 107 w 253"/>
                <a:gd name="T5" fmla="*/ 131 h 351"/>
                <a:gd name="T6" fmla="*/ 81 w 253"/>
                <a:gd name="T7" fmla="*/ 78 h 351"/>
                <a:gd name="T8" fmla="*/ 1 w 253"/>
                <a:gd name="T9" fmla="*/ 1 h 351"/>
                <a:gd name="T10" fmla="*/ 1 w 253"/>
                <a:gd name="T11" fmla="*/ 2 h 351"/>
                <a:gd name="T12" fmla="*/ 80 w 253"/>
                <a:gd name="T13" fmla="*/ 86 h 351"/>
                <a:gd name="T14" fmla="*/ 106 w 253"/>
                <a:gd name="T15" fmla="*/ 138 h 351"/>
                <a:gd name="T16" fmla="*/ 126 w 253"/>
                <a:gd name="T17" fmla="*/ 187 h 351"/>
                <a:gd name="T18" fmla="*/ 127 w 253"/>
                <a:gd name="T19" fmla="*/ 188 h 351"/>
                <a:gd name="T20" fmla="*/ 112 w 253"/>
                <a:gd name="T21" fmla="*/ 279 h 351"/>
                <a:gd name="T22" fmla="*/ 167 w 253"/>
                <a:gd name="T23" fmla="*/ 349 h 351"/>
                <a:gd name="T24" fmla="*/ 208 w 253"/>
                <a:gd name="T25" fmla="*/ 336 h 351"/>
                <a:gd name="T26" fmla="*/ 213 w 253"/>
                <a:gd name="T27" fmla="*/ 290 h 351"/>
                <a:gd name="T28" fmla="*/ 130 w 253"/>
                <a:gd name="T29" fmla="*/ 187 h 351"/>
                <a:gd name="T30" fmla="*/ 129 w 253"/>
                <a:gd name="T31" fmla="*/ 187 h 351"/>
                <a:gd name="T32" fmla="*/ 128 w 253"/>
                <a:gd name="T33" fmla="*/ 187 h 351"/>
                <a:gd name="T34" fmla="*/ 128 w 253"/>
                <a:gd name="T35" fmla="*/ 186 h 351"/>
                <a:gd name="T36" fmla="*/ 116 w 253"/>
                <a:gd name="T37" fmla="*/ 150 h 351"/>
                <a:gd name="T38" fmla="*/ 128 w 253"/>
                <a:gd name="T39" fmla="*/ 163 h 351"/>
                <a:gd name="T40" fmla="*/ 169 w 253"/>
                <a:gd name="T41" fmla="*/ 193 h 351"/>
                <a:gd name="T42" fmla="*/ 236 w 253"/>
                <a:gd name="T43" fmla="*/ 200 h 351"/>
                <a:gd name="T44" fmla="*/ 204 w 253"/>
                <a:gd name="T45" fmla="*/ 1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351">
                  <a:moveTo>
                    <a:pt x="204" y="131"/>
                  </a:moveTo>
                  <a:cubicBezTo>
                    <a:pt x="176" y="119"/>
                    <a:pt x="136" y="119"/>
                    <a:pt x="110" y="138"/>
                  </a:cubicBezTo>
                  <a:cubicBezTo>
                    <a:pt x="109" y="135"/>
                    <a:pt x="108" y="133"/>
                    <a:pt x="107" y="131"/>
                  </a:cubicBezTo>
                  <a:cubicBezTo>
                    <a:pt x="100" y="113"/>
                    <a:pt x="91" y="95"/>
                    <a:pt x="81" y="78"/>
                  </a:cubicBezTo>
                  <a:cubicBezTo>
                    <a:pt x="62" y="46"/>
                    <a:pt x="36" y="16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4" y="24"/>
                    <a:pt x="61" y="51"/>
                    <a:pt x="80" y="86"/>
                  </a:cubicBezTo>
                  <a:cubicBezTo>
                    <a:pt x="90" y="103"/>
                    <a:pt x="98" y="120"/>
                    <a:pt x="106" y="138"/>
                  </a:cubicBezTo>
                  <a:cubicBezTo>
                    <a:pt x="112" y="154"/>
                    <a:pt x="118" y="172"/>
                    <a:pt x="126" y="187"/>
                  </a:cubicBezTo>
                  <a:cubicBezTo>
                    <a:pt x="126" y="188"/>
                    <a:pt x="126" y="188"/>
                    <a:pt x="127" y="188"/>
                  </a:cubicBezTo>
                  <a:cubicBezTo>
                    <a:pt x="108" y="212"/>
                    <a:pt x="107" y="251"/>
                    <a:pt x="112" y="279"/>
                  </a:cubicBezTo>
                  <a:cubicBezTo>
                    <a:pt x="117" y="309"/>
                    <a:pt x="133" y="343"/>
                    <a:pt x="167" y="349"/>
                  </a:cubicBezTo>
                  <a:cubicBezTo>
                    <a:pt x="182" y="351"/>
                    <a:pt x="199" y="350"/>
                    <a:pt x="208" y="336"/>
                  </a:cubicBezTo>
                  <a:cubicBezTo>
                    <a:pt x="216" y="322"/>
                    <a:pt x="216" y="305"/>
                    <a:pt x="213" y="290"/>
                  </a:cubicBezTo>
                  <a:cubicBezTo>
                    <a:pt x="203" y="244"/>
                    <a:pt x="168" y="212"/>
                    <a:pt x="130" y="187"/>
                  </a:cubicBezTo>
                  <a:cubicBezTo>
                    <a:pt x="130" y="187"/>
                    <a:pt x="129" y="187"/>
                    <a:pt x="129" y="187"/>
                  </a:cubicBezTo>
                  <a:cubicBezTo>
                    <a:pt x="129" y="187"/>
                    <a:pt x="128" y="187"/>
                    <a:pt x="128" y="187"/>
                  </a:cubicBezTo>
                  <a:cubicBezTo>
                    <a:pt x="128" y="187"/>
                    <a:pt x="128" y="186"/>
                    <a:pt x="128" y="186"/>
                  </a:cubicBezTo>
                  <a:cubicBezTo>
                    <a:pt x="125" y="174"/>
                    <a:pt x="121" y="162"/>
                    <a:pt x="116" y="150"/>
                  </a:cubicBezTo>
                  <a:cubicBezTo>
                    <a:pt x="119" y="155"/>
                    <a:pt x="124" y="159"/>
                    <a:pt x="128" y="163"/>
                  </a:cubicBezTo>
                  <a:cubicBezTo>
                    <a:pt x="140" y="174"/>
                    <a:pt x="154" y="185"/>
                    <a:pt x="169" y="193"/>
                  </a:cubicBezTo>
                  <a:cubicBezTo>
                    <a:pt x="184" y="202"/>
                    <a:pt x="222" y="223"/>
                    <a:pt x="236" y="200"/>
                  </a:cubicBezTo>
                  <a:cubicBezTo>
                    <a:pt x="253" y="173"/>
                    <a:pt x="229" y="141"/>
                    <a:pt x="204" y="131"/>
                  </a:cubicBezTo>
                  <a:close/>
                </a:path>
              </a:pathLst>
            </a:custGeom>
            <a:solidFill>
              <a:srgbClr val="31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4667" y="2467"/>
              <a:ext cx="152" cy="229"/>
            </a:xfrm>
            <a:custGeom>
              <a:avLst/>
              <a:gdLst>
                <a:gd name="T0" fmla="*/ 85 w 88"/>
                <a:gd name="T1" fmla="*/ 88 h 132"/>
                <a:gd name="T2" fmla="*/ 34 w 88"/>
                <a:gd name="T3" fmla="*/ 81 h 132"/>
                <a:gd name="T4" fmla="*/ 17 w 88"/>
                <a:gd name="T5" fmla="*/ 44 h 132"/>
                <a:gd name="T6" fmla="*/ 2 w 88"/>
                <a:gd name="T7" fmla="*/ 1 h 132"/>
                <a:gd name="T8" fmla="*/ 0 w 88"/>
                <a:gd name="T9" fmla="*/ 2 h 132"/>
                <a:gd name="T10" fmla="*/ 15 w 88"/>
                <a:gd name="T11" fmla="*/ 48 h 132"/>
                <a:gd name="T12" fmla="*/ 32 w 88"/>
                <a:gd name="T13" fmla="*/ 84 h 132"/>
                <a:gd name="T14" fmla="*/ 32 w 88"/>
                <a:gd name="T15" fmla="*/ 86 h 132"/>
                <a:gd name="T16" fmla="*/ 28 w 88"/>
                <a:gd name="T17" fmla="*/ 123 h 132"/>
                <a:gd name="T18" fmla="*/ 47 w 88"/>
                <a:gd name="T19" fmla="*/ 112 h 132"/>
                <a:gd name="T20" fmla="*/ 68 w 88"/>
                <a:gd name="T21" fmla="*/ 121 h 132"/>
                <a:gd name="T22" fmla="*/ 70 w 88"/>
                <a:gd name="T23" fmla="*/ 118 h 132"/>
                <a:gd name="T24" fmla="*/ 68 w 88"/>
                <a:gd name="T25" fmla="*/ 103 h 132"/>
                <a:gd name="T26" fmla="*/ 83 w 88"/>
                <a:gd name="T27" fmla="*/ 103 h 132"/>
                <a:gd name="T28" fmla="*/ 85 w 88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32">
                  <a:moveTo>
                    <a:pt x="85" y="88"/>
                  </a:moveTo>
                  <a:cubicBezTo>
                    <a:pt x="74" y="71"/>
                    <a:pt x="48" y="68"/>
                    <a:pt x="34" y="81"/>
                  </a:cubicBezTo>
                  <a:cubicBezTo>
                    <a:pt x="29" y="69"/>
                    <a:pt x="22" y="56"/>
                    <a:pt x="17" y="44"/>
                  </a:cubicBezTo>
                  <a:cubicBezTo>
                    <a:pt x="11" y="30"/>
                    <a:pt x="7" y="15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3" y="18"/>
                    <a:pt x="9" y="33"/>
                    <a:pt x="15" y="48"/>
                  </a:cubicBezTo>
                  <a:cubicBezTo>
                    <a:pt x="20" y="60"/>
                    <a:pt x="25" y="73"/>
                    <a:pt x="32" y="84"/>
                  </a:cubicBezTo>
                  <a:cubicBezTo>
                    <a:pt x="31" y="85"/>
                    <a:pt x="31" y="86"/>
                    <a:pt x="32" y="86"/>
                  </a:cubicBezTo>
                  <a:cubicBezTo>
                    <a:pt x="21" y="95"/>
                    <a:pt x="17" y="113"/>
                    <a:pt x="28" y="123"/>
                  </a:cubicBezTo>
                  <a:cubicBezTo>
                    <a:pt x="38" y="132"/>
                    <a:pt x="45" y="121"/>
                    <a:pt x="47" y="112"/>
                  </a:cubicBezTo>
                  <a:cubicBezTo>
                    <a:pt x="52" y="118"/>
                    <a:pt x="59" y="121"/>
                    <a:pt x="68" y="121"/>
                  </a:cubicBezTo>
                  <a:cubicBezTo>
                    <a:pt x="69" y="121"/>
                    <a:pt x="71" y="119"/>
                    <a:pt x="70" y="118"/>
                  </a:cubicBezTo>
                  <a:cubicBezTo>
                    <a:pt x="70" y="113"/>
                    <a:pt x="70" y="108"/>
                    <a:pt x="68" y="103"/>
                  </a:cubicBezTo>
                  <a:cubicBezTo>
                    <a:pt x="73" y="105"/>
                    <a:pt x="78" y="106"/>
                    <a:pt x="83" y="103"/>
                  </a:cubicBezTo>
                  <a:cubicBezTo>
                    <a:pt x="88" y="100"/>
                    <a:pt x="88" y="92"/>
                    <a:pt x="85" y="88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4235" y="2545"/>
              <a:ext cx="460" cy="574"/>
            </a:xfrm>
            <a:custGeom>
              <a:avLst/>
              <a:gdLst>
                <a:gd name="T0" fmla="*/ 213 w 266"/>
                <a:gd name="T1" fmla="*/ 328 h 331"/>
                <a:gd name="T2" fmla="*/ 212 w 266"/>
                <a:gd name="T3" fmla="*/ 326 h 331"/>
                <a:gd name="T4" fmla="*/ 228 w 266"/>
                <a:gd name="T5" fmla="*/ 273 h 331"/>
                <a:gd name="T6" fmla="*/ 223 w 266"/>
                <a:gd name="T7" fmla="*/ 222 h 331"/>
                <a:gd name="T8" fmla="*/ 161 w 266"/>
                <a:gd name="T9" fmla="*/ 175 h 331"/>
                <a:gd name="T10" fmla="*/ 161 w 266"/>
                <a:gd name="T11" fmla="*/ 175 h 331"/>
                <a:gd name="T12" fmla="*/ 94 w 266"/>
                <a:gd name="T13" fmla="*/ 86 h 331"/>
                <a:gd name="T14" fmla="*/ 72 w 266"/>
                <a:gd name="T15" fmla="*/ 59 h 331"/>
                <a:gd name="T16" fmla="*/ 139 w 266"/>
                <a:gd name="T17" fmla="*/ 69 h 331"/>
                <a:gd name="T18" fmla="*/ 179 w 266"/>
                <a:gd name="T19" fmla="*/ 86 h 331"/>
                <a:gd name="T20" fmla="*/ 179 w 266"/>
                <a:gd name="T21" fmla="*/ 87 h 331"/>
                <a:gd name="T22" fmla="*/ 248 w 266"/>
                <a:gd name="T23" fmla="*/ 167 h 331"/>
                <a:gd name="T24" fmla="*/ 250 w 266"/>
                <a:gd name="T25" fmla="*/ 165 h 331"/>
                <a:gd name="T26" fmla="*/ 250 w 266"/>
                <a:gd name="T27" fmla="*/ 164 h 331"/>
                <a:gd name="T28" fmla="*/ 250 w 266"/>
                <a:gd name="T29" fmla="*/ 164 h 331"/>
                <a:gd name="T30" fmla="*/ 183 w 266"/>
                <a:gd name="T31" fmla="*/ 84 h 331"/>
                <a:gd name="T32" fmla="*/ 135 w 266"/>
                <a:gd name="T33" fmla="*/ 64 h 331"/>
                <a:gd name="T34" fmla="*/ 70 w 266"/>
                <a:gd name="T35" fmla="*/ 58 h 331"/>
                <a:gd name="T36" fmla="*/ 49 w 266"/>
                <a:gd name="T37" fmla="*/ 33 h 331"/>
                <a:gd name="T38" fmla="*/ 1 w 266"/>
                <a:gd name="T39" fmla="*/ 0 h 331"/>
                <a:gd name="T40" fmla="*/ 1 w 266"/>
                <a:gd name="T41" fmla="*/ 2 h 331"/>
                <a:gd name="T42" fmla="*/ 52 w 266"/>
                <a:gd name="T43" fmla="*/ 43 h 331"/>
                <a:gd name="T44" fmla="*/ 67 w 266"/>
                <a:gd name="T45" fmla="*/ 59 h 331"/>
                <a:gd name="T46" fmla="*/ 67 w 266"/>
                <a:gd name="T47" fmla="*/ 60 h 331"/>
                <a:gd name="T48" fmla="*/ 67 w 266"/>
                <a:gd name="T49" fmla="*/ 60 h 331"/>
                <a:gd name="T50" fmla="*/ 95 w 266"/>
                <a:gd name="T51" fmla="*/ 92 h 331"/>
                <a:gd name="T52" fmla="*/ 101 w 266"/>
                <a:gd name="T53" fmla="*/ 132 h 331"/>
                <a:gd name="T54" fmla="*/ 101 w 266"/>
                <a:gd name="T55" fmla="*/ 140 h 331"/>
                <a:gd name="T56" fmla="*/ 100 w 266"/>
                <a:gd name="T57" fmla="*/ 140 h 331"/>
                <a:gd name="T58" fmla="*/ 83 w 266"/>
                <a:gd name="T59" fmla="*/ 198 h 331"/>
                <a:gd name="T60" fmla="*/ 88 w 266"/>
                <a:gd name="T61" fmla="*/ 234 h 331"/>
                <a:gd name="T62" fmla="*/ 89 w 266"/>
                <a:gd name="T63" fmla="*/ 268 h 331"/>
                <a:gd name="T64" fmla="*/ 92 w 266"/>
                <a:gd name="T65" fmla="*/ 268 h 331"/>
                <a:gd name="T66" fmla="*/ 92 w 266"/>
                <a:gd name="T67" fmla="*/ 266 h 331"/>
                <a:gd name="T68" fmla="*/ 105 w 266"/>
                <a:gd name="T69" fmla="*/ 142 h 331"/>
                <a:gd name="T70" fmla="*/ 104 w 266"/>
                <a:gd name="T71" fmla="*/ 129 h 331"/>
                <a:gd name="T72" fmla="*/ 98 w 266"/>
                <a:gd name="T73" fmla="*/ 96 h 331"/>
                <a:gd name="T74" fmla="*/ 144 w 266"/>
                <a:gd name="T75" fmla="*/ 157 h 331"/>
                <a:gd name="T76" fmla="*/ 158 w 266"/>
                <a:gd name="T77" fmla="*/ 179 h 331"/>
                <a:gd name="T78" fmla="*/ 168 w 266"/>
                <a:gd name="T79" fmla="*/ 252 h 331"/>
                <a:gd name="T80" fmla="*/ 190 w 266"/>
                <a:gd name="T81" fmla="*/ 289 h 331"/>
                <a:gd name="T82" fmla="*/ 210 w 266"/>
                <a:gd name="T83" fmla="*/ 329 h 331"/>
                <a:gd name="T84" fmla="*/ 213 w 266"/>
                <a:gd name="T85" fmla="*/ 3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331">
                  <a:moveTo>
                    <a:pt x="213" y="328"/>
                  </a:moveTo>
                  <a:cubicBezTo>
                    <a:pt x="213" y="327"/>
                    <a:pt x="212" y="327"/>
                    <a:pt x="212" y="326"/>
                  </a:cubicBezTo>
                  <a:cubicBezTo>
                    <a:pt x="222" y="311"/>
                    <a:pt x="226" y="290"/>
                    <a:pt x="228" y="273"/>
                  </a:cubicBezTo>
                  <a:cubicBezTo>
                    <a:pt x="230" y="256"/>
                    <a:pt x="230" y="237"/>
                    <a:pt x="223" y="222"/>
                  </a:cubicBezTo>
                  <a:cubicBezTo>
                    <a:pt x="213" y="199"/>
                    <a:pt x="189" y="169"/>
                    <a:pt x="161" y="175"/>
                  </a:cubicBezTo>
                  <a:cubicBezTo>
                    <a:pt x="161" y="175"/>
                    <a:pt x="161" y="175"/>
                    <a:pt x="161" y="175"/>
                  </a:cubicBezTo>
                  <a:cubicBezTo>
                    <a:pt x="142" y="143"/>
                    <a:pt x="118" y="113"/>
                    <a:pt x="94" y="86"/>
                  </a:cubicBezTo>
                  <a:cubicBezTo>
                    <a:pt x="87" y="77"/>
                    <a:pt x="79" y="68"/>
                    <a:pt x="72" y="59"/>
                  </a:cubicBezTo>
                  <a:cubicBezTo>
                    <a:pt x="94" y="54"/>
                    <a:pt x="118" y="62"/>
                    <a:pt x="139" y="69"/>
                  </a:cubicBezTo>
                  <a:cubicBezTo>
                    <a:pt x="153" y="74"/>
                    <a:pt x="166" y="79"/>
                    <a:pt x="179" y="86"/>
                  </a:cubicBezTo>
                  <a:cubicBezTo>
                    <a:pt x="179" y="86"/>
                    <a:pt x="179" y="87"/>
                    <a:pt x="179" y="87"/>
                  </a:cubicBezTo>
                  <a:cubicBezTo>
                    <a:pt x="178" y="127"/>
                    <a:pt x="224" y="143"/>
                    <a:pt x="248" y="167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50" y="165"/>
                    <a:pt x="250" y="164"/>
                    <a:pt x="250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66" y="128"/>
                    <a:pt x="223" y="69"/>
                    <a:pt x="183" y="84"/>
                  </a:cubicBezTo>
                  <a:cubicBezTo>
                    <a:pt x="168" y="75"/>
                    <a:pt x="151" y="69"/>
                    <a:pt x="135" y="64"/>
                  </a:cubicBezTo>
                  <a:cubicBezTo>
                    <a:pt x="116" y="58"/>
                    <a:pt x="90" y="50"/>
                    <a:pt x="70" y="58"/>
                  </a:cubicBezTo>
                  <a:cubicBezTo>
                    <a:pt x="63" y="49"/>
                    <a:pt x="56" y="41"/>
                    <a:pt x="49" y="33"/>
                  </a:cubicBezTo>
                  <a:cubicBezTo>
                    <a:pt x="36" y="20"/>
                    <a:pt x="20" y="3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2" y="11"/>
                    <a:pt x="38" y="26"/>
                    <a:pt x="52" y="43"/>
                  </a:cubicBezTo>
                  <a:cubicBezTo>
                    <a:pt x="57" y="48"/>
                    <a:pt x="62" y="54"/>
                    <a:pt x="67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77" y="70"/>
                    <a:pt x="86" y="81"/>
                    <a:pt x="95" y="92"/>
                  </a:cubicBezTo>
                  <a:cubicBezTo>
                    <a:pt x="98" y="105"/>
                    <a:pt x="101" y="118"/>
                    <a:pt x="101" y="132"/>
                  </a:cubicBezTo>
                  <a:cubicBezTo>
                    <a:pt x="101" y="135"/>
                    <a:pt x="101" y="137"/>
                    <a:pt x="101" y="140"/>
                  </a:cubicBezTo>
                  <a:cubicBezTo>
                    <a:pt x="101" y="140"/>
                    <a:pt x="101" y="140"/>
                    <a:pt x="100" y="140"/>
                  </a:cubicBezTo>
                  <a:cubicBezTo>
                    <a:pt x="84" y="155"/>
                    <a:pt x="81" y="177"/>
                    <a:pt x="83" y="198"/>
                  </a:cubicBezTo>
                  <a:cubicBezTo>
                    <a:pt x="84" y="210"/>
                    <a:pt x="86" y="222"/>
                    <a:pt x="88" y="234"/>
                  </a:cubicBezTo>
                  <a:cubicBezTo>
                    <a:pt x="89" y="246"/>
                    <a:pt x="89" y="257"/>
                    <a:pt x="89" y="268"/>
                  </a:cubicBezTo>
                  <a:cubicBezTo>
                    <a:pt x="89" y="270"/>
                    <a:pt x="92" y="270"/>
                    <a:pt x="92" y="268"/>
                  </a:cubicBezTo>
                  <a:cubicBezTo>
                    <a:pt x="92" y="267"/>
                    <a:pt x="92" y="266"/>
                    <a:pt x="92" y="266"/>
                  </a:cubicBezTo>
                  <a:cubicBezTo>
                    <a:pt x="111" y="230"/>
                    <a:pt x="153" y="170"/>
                    <a:pt x="105" y="142"/>
                  </a:cubicBezTo>
                  <a:cubicBezTo>
                    <a:pt x="104" y="137"/>
                    <a:pt x="104" y="133"/>
                    <a:pt x="104" y="129"/>
                  </a:cubicBezTo>
                  <a:cubicBezTo>
                    <a:pt x="103" y="118"/>
                    <a:pt x="103" y="106"/>
                    <a:pt x="98" y="96"/>
                  </a:cubicBezTo>
                  <a:cubicBezTo>
                    <a:pt x="115" y="116"/>
                    <a:pt x="130" y="136"/>
                    <a:pt x="144" y="157"/>
                  </a:cubicBezTo>
                  <a:cubicBezTo>
                    <a:pt x="149" y="164"/>
                    <a:pt x="153" y="171"/>
                    <a:pt x="158" y="179"/>
                  </a:cubicBezTo>
                  <a:cubicBezTo>
                    <a:pt x="155" y="204"/>
                    <a:pt x="157" y="229"/>
                    <a:pt x="168" y="252"/>
                  </a:cubicBezTo>
                  <a:cubicBezTo>
                    <a:pt x="174" y="265"/>
                    <a:pt x="182" y="277"/>
                    <a:pt x="190" y="289"/>
                  </a:cubicBezTo>
                  <a:cubicBezTo>
                    <a:pt x="198" y="302"/>
                    <a:pt x="204" y="315"/>
                    <a:pt x="210" y="329"/>
                  </a:cubicBezTo>
                  <a:cubicBezTo>
                    <a:pt x="211" y="331"/>
                    <a:pt x="213" y="330"/>
                    <a:pt x="213" y="32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3928" y="2682"/>
              <a:ext cx="344" cy="314"/>
            </a:xfrm>
            <a:custGeom>
              <a:avLst/>
              <a:gdLst>
                <a:gd name="T0" fmla="*/ 145 w 199"/>
                <a:gd name="T1" fmla="*/ 150 h 181"/>
                <a:gd name="T2" fmla="*/ 169 w 199"/>
                <a:gd name="T3" fmla="*/ 142 h 181"/>
                <a:gd name="T4" fmla="*/ 176 w 199"/>
                <a:gd name="T5" fmla="*/ 118 h 181"/>
                <a:gd name="T6" fmla="*/ 184 w 199"/>
                <a:gd name="T7" fmla="*/ 88 h 181"/>
                <a:gd name="T8" fmla="*/ 130 w 199"/>
                <a:gd name="T9" fmla="*/ 107 h 181"/>
                <a:gd name="T10" fmla="*/ 128 w 199"/>
                <a:gd name="T11" fmla="*/ 107 h 181"/>
                <a:gd name="T12" fmla="*/ 128 w 199"/>
                <a:gd name="T13" fmla="*/ 108 h 181"/>
                <a:gd name="T14" fmla="*/ 90 w 199"/>
                <a:gd name="T15" fmla="*/ 87 h 181"/>
                <a:gd name="T16" fmla="*/ 54 w 199"/>
                <a:gd name="T17" fmla="*/ 57 h 181"/>
                <a:gd name="T18" fmla="*/ 25 w 199"/>
                <a:gd name="T19" fmla="*/ 22 h 181"/>
                <a:gd name="T20" fmla="*/ 2 w 199"/>
                <a:gd name="T21" fmla="*/ 0 h 181"/>
                <a:gd name="T22" fmla="*/ 1 w 199"/>
                <a:gd name="T23" fmla="*/ 1 h 181"/>
                <a:gd name="T24" fmla="*/ 59 w 199"/>
                <a:gd name="T25" fmla="*/ 68 h 181"/>
                <a:gd name="T26" fmla="*/ 126 w 199"/>
                <a:gd name="T27" fmla="*/ 111 h 181"/>
                <a:gd name="T28" fmla="*/ 115 w 199"/>
                <a:gd name="T29" fmla="*/ 133 h 181"/>
                <a:gd name="T30" fmla="*/ 111 w 199"/>
                <a:gd name="T31" fmla="*/ 159 h 181"/>
                <a:gd name="T32" fmla="*/ 145 w 199"/>
                <a:gd name="T3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81">
                  <a:moveTo>
                    <a:pt x="145" y="150"/>
                  </a:moveTo>
                  <a:cubicBezTo>
                    <a:pt x="153" y="154"/>
                    <a:pt x="164" y="149"/>
                    <a:pt x="169" y="142"/>
                  </a:cubicBezTo>
                  <a:cubicBezTo>
                    <a:pt x="175" y="135"/>
                    <a:pt x="178" y="126"/>
                    <a:pt x="176" y="118"/>
                  </a:cubicBezTo>
                  <a:cubicBezTo>
                    <a:pt x="188" y="114"/>
                    <a:pt x="199" y="96"/>
                    <a:pt x="184" y="88"/>
                  </a:cubicBezTo>
                  <a:cubicBezTo>
                    <a:pt x="164" y="78"/>
                    <a:pt x="144" y="94"/>
                    <a:pt x="130" y="107"/>
                  </a:cubicBezTo>
                  <a:cubicBezTo>
                    <a:pt x="129" y="107"/>
                    <a:pt x="129" y="107"/>
                    <a:pt x="128" y="107"/>
                  </a:cubicBezTo>
                  <a:cubicBezTo>
                    <a:pt x="128" y="107"/>
                    <a:pt x="128" y="108"/>
                    <a:pt x="128" y="108"/>
                  </a:cubicBezTo>
                  <a:cubicBezTo>
                    <a:pt x="115" y="100"/>
                    <a:pt x="102" y="95"/>
                    <a:pt x="90" y="87"/>
                  </a:cubicBezTo>
                  <a:cubicBezTo>
                    <a:pt x="77" y="78"/>
                    <a:pt x="65" y="69"/>
                    <a:pt x="54" y="57"/>
                  </a:cubicBezTo>
                  <a:cubicBezTo>
                    <a:pt x="44" y="46"/>
                    <a:pt x="34" y="34"/>
                    <a:pt x="25" y="22"/>
                  </a:cubicBezTo>
                  <a:cubicBezTo>
                    <a:pt x="18" y="14"/>
                    <a:pt x="11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2" y="22"/>
                    <a:pt x="37" y="47"/>
                    <a:pt x="59" y="68"/>
                  </a:cubicBezTo>
                  <a:cubicBezTo>
                    <a:pt x="78" y="85"/>
                    <a:pt x="101" y="102"/>
                    <a:pt x="126" y="111"/>
                  </a:cubicBezTo>
                  <a:cubicBezTo>
                    <a:pt x="121" y="118"/>
                    <a:pt x="118" y="125"/>
                    <a:pt x="115" y="133"/>
                  </a:cubicBezTo>
                  <a:cubicBezTo>
                    <a:pt x="112" y="141"/>
                    <a:pt x="109" y="151"/>
                    <a:pt x="111" y="159"/>
                  </a:cubicBezTo>
                  <a:cubicBezTo>
                    <a:pt x="118" y="181"/>
                    <a:pt x="140" y="162"/>
                    <a:pt x="145" y="150"/>
                  </a:cubicBezTo>
                  <a:close/>
                </a:path>
              </a:pathLst>
            </a:custGeom>
            <a:solidFill>
              <a:srgbClr val="FF9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4002" y="2661"/>
              <a:ext cx="194" cy="127"/>
            </a:xfrm>
            <a:custGeom>
              <a:avLst/>
              <a:gdLst>
                <a:gd name="T0" fmla="*/ 110 w 112"/>
                <a:gd name="T1" fmla="*/ 6 h 73"/>
                <a:gd name="T2" fmla="*/ 46 w 112"/>
                <a:gd name="T3" fmla="*/ 15 h 73"/>
                <a:gd name="T4" fmla="*/ 1 w 112"/>
                <a:gd name="T5" fmla="*/ 61 h 73"/>
                <a:gd name="T6" fmla="*/ 1 w 112"/>
                <a:gd name="T7" fmla="*/ 61 h 73"/>
                <a:gd name="T8" fmla="*/ 1 w 112"/>
                <a:gd name="T9" fmla="*/ 63 h 73"/>
                <a:gd name="T10" fmla="*/ 1 w 112"/>
                <a:gd name="T11" fmla="*/ 64 h 73"/>
                <a:gd name="T12" fmla="*/ 2 w 112"/>
                <a:gd name="T13" fmla="*/ 64 h 73"/>
                <a:gd name="T14" fmla="*/ 2 w 112"/>
                <a:gd name="T15" fmla="*/ 64 h 73"/>
                <a:gd name="T16" fmla="*/ 66 w 112"/>
                <a:gd name="T17" fmla="*/ 56 h 73"/>
                <a:gd name="T18" fmla="*/ 109 w 112"/>
                <a:gd name="T19" fmla="*/ 9 h 73"/>
                <a:gd name="T20" fmla="*/ 110 w 112"/>
                <a:gd name="T21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73">
                  <a:moveTo>
                    <a:pt x="110" y="6"/>
                  </a:moveTo>
                  <a:cubicBezTo>
                    <a:pt x="89" y="0"/>
                    <a:pt x="64" y="6"/>
                    <a:pt x="46" y="15"/>
                  </a:cubicBezTo>
                  <a:cubicBezTo>
                    <a:pt x="27" y="25"/>
                    <a:pt x="7" y="39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0" y="73"/>
                    <a:pt x="49" y="65"/>
                    <a:pt x="66" y="56"/>
                  </a:cubicBezTo>
                  <a:cubicBezTo>
                    <a:pt x="84" y="47"/>
                    <a:pt x="104" y="30"/>
                    <a:pt x="109" y="9"/>
                  </a:cubicBezTo>
                  <a:cubicBezTo>
                    <a:pt x="111" y="9"/>
                    <a:pt x="112" y="7"/>
                    <a:pt x="110" y="6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3976" y="2803"/>
              <a:ext cx="90" cy="215"/>
            </a:xfrm>
            <a:custGeom>
              <a:avLst/>
              <a:gdLst>
                <a:gd name="T0" fmla="*/ 19 w 52"/>
                <a:gd name="T1" fmla="*/ 123 h 124"/>
                <a:gd name="T2" fmla="*/ 47 w 52"/>
                <a:gd name="T3" fmla="*/ 60 h 124"/>
                <a:gd name="T4" fmla="*/ 36 w 52"/>
                <a:gd name="T5" fmla="*/ 2 h 124"/>
                <a:gd name="T6" fmla="*/ 36 w 52"/>
                <a:gd name="T7" fmla="*/ 1 h 124"/>
                <a:gd name="T8" fmla="*/ 36 w 52"/>
                <a:gd name="T9" fmla="*/ 0 h 124"/>
                <a:gd name="T10" fmla="*/ 35 w 52"/>
                <a:gd name="T11" fmla="*/ 1 h 124"/>
                <a:gd name="T12" fmla="*/ 35 w 52"/>
                <a:gd name="T13" fmla="*/ 1 h 124"/>
                <a:gd name="T14" fmla="*/ 13 w 52"/>
                <a:gd name="T15" fmla="*/ 120 h 124"/>
                <a:gd name="T16" fmla="*/ 16 w 52"/>
                <a:gd name="T17" fmla="*/ 121 h 124"/>
                <a:gd name="T18" fmla="*/ 19 w 52"/>
                <a:gd name="T1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4">
                  <a:moveTo>
                    <a:pt x="19" y="123"/>
                  </a:moveTo>
                  <a:cubicBezTo>
                    <a:pt x="35" y="106"/>
                    <a:pt x="44" y="82"/>
                    <a:pt x="47" y="60"/>
                  </a:cubicBezTo>
                  <a:cubicBezTo>
                    <a:pt x="50" y="42"/>
                    <a:pt x="52" y="14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0" y="30"/>
                    <a:pt x="0" y="81"/>
                    <a:pt x="13" y="120"/>
                  </a:cubicBezTo>
                  <a:cubicBezTo>
                    <a:pt x="14" y="121"/>
                    <a:pt x="15" y="122"/>
                    <a:pt x="16" y="121"/>
                  </a:cubicBezTo>
                  <a:cubicBezTo>
                    <a:pt x="16" y="123"/>
                    <a:pt x="18" y="124"/>
                    <a:pt x="19" y="123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5209" y="2715"/>
              <a:ext cx="247" cy="359"/>
            </a:xfrm>
            <a:custGeom>
              <a:avLst/>
              <a:gdLst>
                <a:gd name="T0" fmla="*/ 47 w 143"/>
                <a:gd name="T1" fmla="*/ 202 h 207"/>
                <a:gd name="T2" fmla="*/ 68 w 143"/>
                <a:gd name="T3" fmla="*/ 192 h 207"/>
                <a:gd name="T4" fmla="*/ 61 w 143"/>
                <a:gd name="T5" fmla="*/ 176 h 207"/>
                <a:gd name="T6" fmla="*/ 60 w 143"/>
                <a:gd name="T7" fmla="*/ 175 h 207"/>
                <a:gd name="T8" fmla="*/ 58 w 143"/>
                <a:gd name="T9" fmla="*/ 174 h 207"/>
                <a:gd name="T10" fmla="*/ 71 w 143"/>
                <a:gd name="T11" fmla="*/ 131 h 207"/>
                <a:gd name="T12" fmla="*/ 99 w 143"/>
                <a:gd name="T13" fmla="*/ 181 h 207"/>
                <a:gd name="T14" fmla="*/ 94 w 143"/>
                <a:gd name="T15" fmla="*/ 198 h 207"/>
                <a:gd name="T16" fmla="*/ 107 w 143"/>
                <a:gd name="T17" fmla="*/ 203 h 207"/>
                <a:gd name="T18" fmla="*/ 114 w 143"/>
                <a:gd name="T19" fmla="*/ 189 h 207"/>
                <a:gd name="T20" fmla="*/ 104 w 143"/>
                <a:gd name="T21" fmla="*/ 181 h 207"/>
                <a:gd name="T22" fmla="*/ 88 w 143"/>
                <a:gd name="T23" fmla="*/ 153 h 207"/>
                <a:gd name="T24" fmla="*/ 112 w 143"/>
                <a:gd name="T25" fmla="*/ 162 h 207"/>
                <a:gd name="T26" fmla="*/ 121 w 143"/>
                <a:gd name="T27" fmla="*/ 172 h 207"/>
                <a:gd name="T28" fmla="*/ 135 w 143"/>
                <a:gd name="T29" fmla="*/ 168 h 207"/>
                <a:gd name="T30" fmla="*/ 128 w 143"/>
                <a:gd name="T31" fmla="*/ 152 h 207"/>
                <a:gd name="T32" fmla="*/ 112 w 143"/>
                <a:gd name="T33" fmla="*/ 157 h 207"/>
                <a:gd name="T34" fmla="*/ 112 w 143"/>
                <a:gd name="T35" fmla="*/ 157 h 207"/>
                <a:gd name="T36" fmla="*/ 86 w 143"/>
                <a:gd name="T37" fmla="*/ 150 h 207"/>
                <a:gd name="T38" fmla="*/ 62 w 143"/>
                <a:gd name="T39" fmla="*/ 97 h 207"/>
                <a:gd name="T40" fmla="*/ 117 w 143"/>
                <a:gd name="T41" fmla="*/ 119 h 207"/>
                <a:gd name="T42" fmla="*/ 129 w 143"/>
                <a:gd name="T43" fmla="*/ 130 h 207"/>
                <a:gd name="T44" fmla="*/ 143 w 143"/>
                <a:gd name="T45" fmla="*/ 118 h 207"/>
                <a:gd name="T46" fmla="*/ 131 w 143"/>
                <a:gd name="T47" fmla="*/ 102 h 207"/>
                <a:gd name="T48" fmla="*/ 119 w 143"/>
                <a:gd name="T49" fmla="*/ 111 h 207"/>
                <a:gd name="T50" fmla="*/ 117 w 143"/>
                <a:gd name="T51" fmla="*/ 113 h 207"/>
                <a:gd name="T52" fmla="*/ 117 w 143"/>
                <a:gd name="T53" fmla="*/ 115 h 207"/>
                <a:gd name="T54" fmla="*/ 61 w 143"/>
                <a:gd name="T55" fmla="*/ 93 h 207"/>
                <a:gd name="T56" fmla="*/ 47 w 143"/>
                <a:gd name="T57" fmla="*/ 33 h 207"/>
                <a:gd name="T58" fmla="*/ 109 w 143"/>
                <a:gd name="T59" fmla="*/ 60 h 207"/>
                <a:gd name="T60" fmla="*/ 124 w 143"/>
                <a:gd name="T61" fmla="*/ 70 h 207"/>
                <a:gd name="T62" fmla="*/ 135 w 143"/>
                <a:gd name="T63" fmla="*/ 58 h 207"/>
                <a:gd name="T64" fmla="*/ 120 w 143"/>
                <a:gd name="T65" fmla="*/ 44 h 207"/>
                <a:gd name="T66" fmla="*/ 109 w 143"/>
                <a:gd name="T67" fmla="*/ 55 h 207"/>
                <a:gd name="T68" fmla="*/ 47 w 143"/>
                <a:gd name="T69" fmla="*/ 30 h 207"/>
                <a:gd name="T70" fmla="*/ 41 w 143"/>
                <a:gd name="T71" fmla="*/ 1 h 207"/>
                <a:gd name="T72" fmla="*/ 40 w 143"/>
                <a:gd name="T73" fmla="*/ 1 h 207"/>
                <a:gd name="T74" fmla="*/ 47 w 143"/>
                <a:gd name="T75" fmla="*/ 61 h 207"/>
                <a:gd name="T76" fmla="*/ 37 w 143"/>
                <a:gd name="T77" fmla="*/ 91 h 207"/>
                <a:gd name="T78" fmla="*/ 23 w 143"/>
                <a:gd name="T79" fmla="*/ 111 h 207"/>
                <a:gd name="T80" fmla="*/ 17 w 143"/>
                <a:gd name="T81" fmla="*/ 110 h 207"/>
                <a:gd name="T82" fmla="*/ 15 w 143"/>
                <a:gd name="T83" fmla="*/ 110 h 207"/>
                <a:gd name="T84" fmla="*/ 5 w 143"/>
                <a:gd name="T85" fmla="*/ 128 h 207"/>
                <a:gd name="T86" fmla="*/ 27 w 143"/>
                <a:gd name="T87" fmla="*/ 140 h 207"/>
                <a:gd name="T88" fmla="*/ 35 w 143"/>
                <a:gd name="T89" fmla="*/ 119 h 207"/>
                <a:gd name="T90" fmla="*/ 28 w 143"/>
                <a:gd name="T91" fmla="*/ 113 h 207"/>
                <a:gd name="T92" fmla="*/ 49 w 143"/>
                <a:gd name="T93" fmla="*/ 68 h 207"/>
                <a:gd name="T94" fmla="*/ 69 w 143"/>
                <a:gd name="T95" fmla="*/ 126 h 207"/>
                <a:gd name="T96" fmla="*/ 68 w 143"/>
                <a:gd name="T97" fmla="*/ 126 h 207"/>
                <a:gd name="T98" fmla="*/ 53 w 143"/>
                <a:gd name="T99" fmla="*/ 174 h 207"/>
                <a:gd name="T100" fmla="*/ 41 w 143"/>
                <a:gd name="T101" fmla="*/ 184 h 207"/>
                <a:gd name="T102" fmla="*/ 47 w 143"/>
                <a:gd name="T103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07">
                  <a:moveTo>
                    <a:pt x="47" y="202"/>
                  </a:moveTo>
                  <a:cubicBezTo>
                    <a:pt x="54" y="207"/>
                    <a:pt x="65" y="199"/>
                    <a:pt x="68" y="192"/>
                  </a:cubicBezTo>
                  <a:cubicBezTo>
                    <a:pt x="70" y="185"/>
                    <a:pt x="67" y="178"/>
                    <a:pt x="61" y="176"/>
                  </a:cubicBezTo>
                  <a:cubicBezTo>
                    <a:pt x="61" y="175"/>
                    <a:pt x="60" y="175"/>
                    <a:pt x="60" y="175"/>
                  </a:cubicBezTo>
                  <a:cubicBezTo>
                    <a:pt x="60" y="175"/>
                    <a:pt x="59" y="175"/>
                    <a:pt x="58" y="174"/>
                  </a:cubicBezTo>
                  <a:cubicBezTo>
                    <a:pt x="66" y="162"/>
                    <a:pt x="71" y="146"/>
                    <a:pt x="71" y="131"/>
                  </a:cubicBezTo>
                  <a:cubicBezTo>
                    <a:pt x="79" y="149"/>
                    <a:pt x="89" y="165"/>
                    <a:pt x="99" y="181"/>
                  </a:cubicBezTo>
                  <a:cubicBezTo>
                    <a:pt x="95" y="185"/>
                    <a:pt x="90" y="192"/>
                    <a:pt x="94" y="198"/>
                  </a:cubicBezTo>
                  <a:cubicBezTo>
                    <a:pt x="96" y="202"/>
                    <a:pt x="102" y="204"/>
                    <a:pt x="107" y="203"/>
                  </a:cubicBezTo>
                  <a:cubicBezTo>
                    <a:pt x="114" y="202"/>
                    <a:pt x="116" y="195"/>
                    <a:pt x="114" y="189"/>
                  </a:cubicBezTo>
                  <a:cubicBezTo>
                    <a:pt x="113" y="183"/>
                    <a:pt x="109" y="180"/>
                    <a:pt x="104" y="181"/>
                  </a:cubicBezTo>
                  <a:cubicBezTo>
                    <a:pt x="98" y="172"/>
                    <a:pt x="93" y="163"/>
                    <a:pt x="88" y="153"/>
                  </a:cubicBezTo>
                  <a:cubicBezTo>
                    <a:pt x="95" y="157"/>
                    <a:pt x="104" y="160"/>
                    <a:pt x="112" y="162"/>
                  </a:cubicBezTo>
                  <a:cubicBezTo>
                    <a:pt x="113" y="166"/>
                    <a:pt x="116" y="170"/>
                    <a:pt x="121" y="172"/>
                  </a:cubicBezTo>
                  <a:cubicBezTo>
                    <a:pt x="126" y="173"/>
                    <a:pt x="132" y="172"/>
                    <a:pt x="135" y="168"/>
                  </a:cubicBezTo>
                  <a:cubicBezTo>
                    <a:pt x="138" y="163"/>
                    <a:pt x="133" y="155"/>
                    <a:pt x="128" y="152"/>
                  </a:cubicBezTo>
                  <a:cubicBezTo>
                    <a:pt x="123" y="149"/>
                    <a:pt x="115" y="151"/>
                    <a:pt x="112" y="157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3" y="156"/>
                    <a:pt x="95" y="153"/>
                    <a:pt x="86" y="150"/>
                  </a:cubicBezTo>
                  <a:cubicBezTo>
                    <a:pt x="77" y="133"/>
                    <a:pt x="68" y="116"/>
                    <a:pt x="62" y="97"/>
                  </a:cubicBezTo>
                  <a:cubicBezTo>
                    <a:pt x="76" y="111"/>
                    <a:pt x="98" y="117"/>
                    <a:pt x="117" y="119"/>
                  </a:cubicBezTo>
                  <a:cubicBezTo>
                    <a:pt x="119" y="125"/>
                    <a:pt x="122" y="129"/>
                    <a:pt x="129" y="130"/>
                  </a:cubicBezTo>
                  <a:cubicBezTo>
                    <a:pt x="135" y="130"/>
                    <a:pt x="142" y="125"/>
                    <a:pt x="143" y="118"/>
                  </a:cubicBezTo>
                  <a:cubicBezTo>
                    <a:pt x="143" y="111"/>
                    <a:pt x="139" y="101"/>
                    <a:pt x="131" y="102"/>
                  </a:cubicBezTo>
                  <a:cubicBezTo>
                    <a:pt x="126" y="103"/>
                    <a:pt x="121" y="106"/>
                    <a:pt x="119" y="111"/>
                  </a:cubicBezTo>
                  <a:cubicBezTo>
                    <a:pt x="118" y="111"/>
                    <a:pt x="117" y="112"/>
                    <a:pt x="117" y="113"/>
                  </a:cubicBezTo>
                  <a:cubicBezTo>
                    <a:pt x="117" y="113"/>
                    <a:pt x="117" y="114"/>
                    <a:pt x="117" y="115"/>
                  </a:cubicBezTo>
                  <a:cubicBezTo>
                    <a:pt x="96" y="111"/>
                    <a:pt x="77" y="108"/>
                    <a:pt x="61" y="93"/>
                  </a:cubicBezTo>
                  <a:cubicBezTo>
                    <a:pt x="55" y="73"/>
                    <a:pt x="51" y="53"/>
                    <a:pt x="47" y="33"/>
                  </a:cubicBezTo>
                  <a:cubicBezTo>
                    <a:pt x="62" y="48"/>
                    <a:pt x="87" y="57"/>
                    <a:pt x="109" y="60"/>
                  </a:cubicBezTo>
                  <a:cubicBezTo>
                    <a:pt x="110" y="67"/>
                    <a:pt x="118" y="72"/>
                    <a:pt x="124" y="70"/>
                  </a:cubicBezTo>
                  <a:cubicBezTo>
                    <a:pt x="130" y="69"/>
                    <a:pt x="134" y="64"/>
                    <a:pt x="135" y="58"/>
                  </a:cubicBezTo>
                  <a:cubicBezTo>
                    <a:pt x="135" y="50"/>
                    <a:pt x="127" y="44"/>
                    <a:pt x="120" y="44"/>
                  </a:cubicBezTo>
                  <a:cubicBezTo>
                    <a:pt x="113" y="45"/>
                    <a:pt x="109" y="50"/>
                    <a:pt x="109" y="55"/>
                  </a:cubicBezTo>
                  <a:cubicBezTo>
                    <a:pt x="87" y="49"/>
                    <a:pt x="65" y="45"/>
                    <a:pt x="47" y="30"/>
                  </a:cubicBezTo>
                  <a:cubicBezTo>
                    <a:pt x="45" y="20"/>
                    <a:pt x="43" y="10"/>
                    <a:pt x="41" y="1"/>
                  </a:cubicBezTo>
                  <a:cubicBezTo>
                    <a:pt x="41" y="0"/>
                    <a:pt x="40" y="0"/>
                    <a:pt x="40" y="1"/>
                  </a:cubicBezTo>
                  <a:cubicBezTo>
                    <a:pt x="41" y="21"/>
                    <a:pt x="43" y="41"/>
                    <a:pt x="47" y="61"/>
                  </a:cubicBezTo>
                  <a:cubicBezTo>
                    <a:pt x="45" y="71"/>
                    <a:pt x="43" y="81"/>
                    <a:pt x="37" y="91"/>
                  </a:cubicBezTo>
                  <a:cubicBezTo>
                    <a:pt x="33" y="98"/>
                    <a:pt x="28" y="104"/>
                    <a:pt x="23" y="111"/>
                  </a:cubicBezTo>
                  <a:cubicBezTo>
                    <a:pt x="21" y="110"/>
                    <a:pt x="19" y="110"/>
                    <a:pt x="17" y="110"/>
                  </a:cubicBezTo>
                  <a:cubicBezTo>
                    <a:pt x="17" y="110"/>
                    <a:pt x="16" y="109"/>
                    <a:pt x="15" y="110"/>
                  </a:cubicBezTo>
                  <a:cubicBezTo>
                    <a:pt x="6" y="111"/>
                    <a:pt x="0" y="120"/>
                    <a:pt x="5" y="128"/>
                  </a:cubicBezTo>
                  <a:cubicBezTo>
                    <a:pt x="9" y="135"/>
                    <a:pt x="19" y="142"/>
                    <a:pt x="27" y="140"/>
                  </a:cubicBezTo>
                  <a:cubicBezTo>
                    <a:pt x="36" y="138"/>
                    <a:pt x="42" y="126"/>
                    <a:pt x="35" y="119"/>
                  </a:cubicBezTo>
                  <a:cubicBezTo>
                    <a:pt x="34" y="116"/>
                    <a:pt x="31" y="114"/>
                    <a:pt x="28" y="113"/>
                  </a:cubicBezTo>
                  <a:cubicBezTo>
                    <a:pt x="38" y="101"/>
                    <a:pt x="47" y="84"/>
                    <a:pt x="49" y="68"/>
                  </a:cubicBezTo>
                  <a:cubicBezTo>
                    <a:pt x="54" y="88"/>
                    <a:pt x="60" y="107"/>
                    <a:pt x="69" y="126"/>
                  </a:cubicBezTo>
                  <a:cubicBezTo>
                    <a:pt x="69" y="126"/>
                    <a:pt x="68" y="126"/>
                    <a:pt x="68" y="126"/>
                  </a:cubicBezTo>
                  <a:cubicBezTo>
                    <a:pt x="67" y="144"/>
                    <a:pt x="60" y="158"/>
                    <a:pt x="53" y="174"/>
                  </a:cubicBezTo>
                  <a:cubicBezTo>
                    <a:pt x="47" y="174"/>
                    <a:pt x="43" y="178"/>
                    <a:pt x="41" y="184"/>
                  </a:cubicBezTo>
                  <a:cubicBezTo>
                    <a:pt x="39" y="190"/>
                    <a:pt x="41" y="199"/>
                    <a:pt x="47" y="202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4992" y="2249"/>
              <a:ext cx="145" cy="149"/>
            </a:xfrm>
            <a:custGeom>
              <a:avLst/>
              <a:gdLst>
                <a:gd name="T0" fmla="*/ 73 w 84"/>
                <a:gd name="T1" fmla="*/ 69 h 86"/>
                <a:gd name="T2" fmla="*/ 63 w 84"/>
                <a:gd name="T3" fmla="*/ 53 h 86"/>
                <a:gd name="T4" fmla="*/ 50 w 84"/>
                <a:gd name="T5" fmla="*/ 16 h 86"/>
                <a:gd name="T6" fmla="*/ 41 w 84"/>
                <a:gd name="T7" fmla="*/ 1 h 86"/>
                <a:gd name="T8" fmla="*/ 27 w 84"/>
                <a:gd name="T9" fmla="*/ 9 h 86"/>
                <a:gd name="T10" fmla="*/ 0 w 84"/>
                <a:gd name="T11" fmla="*/ 52 h 86"/>
                <a:gd name="T12" fmla="*/ 0 w 84"/>
                <a:gd name="T13" fmla="*/ 53 h 86"/>
                <a:gd name="T14" fmla="*/ 0 w 84"/>
                <a:gd name="T15" fmla="*/ 53 h 86"/>
                <a:gd name="T16" fmla="*/ 0 w 84"/>
                <a:gd name="T17" fmla="*/ 55 h 86"/>
                <a:gd name="T18" fmla="*/ 1 w 84"/>
                <a:gd name="T19" fmla="*/ 55 h 86"/>
                <a:gd name="T20" fmla="*/ 2 w 84"/>
                <a:gd name="T21" fmla="*/ 55 h 86"/>
                <a:gd name="T22" fmla="*/ 3 w 84"/>
                <a:gd name="T23" fmla="*/ 56 h 86"/>
                <a:gd name="T24" fmla="*/ 3 w 84"/>
                <a:gd name="T25" fmla="*/ 56 h 86"/>
                <a:gd name="T26" fmla="*/ 61 w 84"/>
                <a:gd name="T27" fmla="*/ 80 h 86"/>
                <a:gd name="T28" fmla="*/ 73 w 84"/>
                <a:gd name="T2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6">
                  <a:moveTo>
                    <a:pt x="73" y="69"/>
                  </a:moveTo>
                  <a:cubicBezTo>
                    <a:pt x="74" y="61"/>
                    <a:pt x="69" y="57"/>
                    <a:pt x="63" y="53"/>
                  </a:cubicBezTo>
                  <a:cubicBezTo>
                    <a:pt x="84" y="42"/>
                    <a:pt x="69" y="11"/>
                    <a:pt x="50" y="16"/>
                  </a:cubicBezTo>
                  <a:cubicBezTo>
                    <a:pt x="49" y="10"/>
                    <a:pt x="47" y="3"/>
                    <a:pt x="41" y="1"/>
                  </a:cubicBezTo>
                  <a:cubicBezTo>
                    <a:pt x="35" y="0"/>
                    <a:pt x="30" y="5"/>
                    <a:pt x="27" y="9"/>
                  </a:cubicBezTo>
                  <a:cubicBezTo>
                    <a:pt x="15" y="22"/>
                    <a:pt x="8" y="37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0" y="68"/>
                    <a:pt x="39" y="86"/>
                    <a:pt x="61" y="80"/>
                  </a:cubicBezTo>
                  <a:cubicBezTo>
                    <a:pt x="66" y="79"/>
                    <a:pt x="72" y="74"/>
                    <a:pt x="73" y="69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4710" y="2301"/>
              <a:ext cx="332" cy="176"/>
            </a:xfrm>
            <a:custGeom>
              <a:avLst/>
              <a:gdLst>
                <a:gd name="T0" fmla="*/ 175 w 192"/>
                <a:gd name="T1" fmla="*/ 1 h 102"/>
                <a:gd name="T2" fmla="*/ 170 w 192"/>
                <a:gd name="T3" fmla="*/ 9 h 102"/>
                <a:gd name="T4" fmla="*/ 164 w 192"/>
                <a:gd name="T5" fmla="*/ 21 h 102"/>
                <a:gd name="T6" fmla="*/ 164 w 192"/>
                <a:gd name="T7" fmla="*/ 21 h 102"/>
                <a:gd name="T8" fmla="*/ 75 w 192"/>
                <a:gd name="T9" fmla="*/ 42 h 102"/>
                <a:gd name="T10" fmla="*/ 26 w 192"/>
                <a:gd name="T11" fmla="*/ 67 h 102"/>
                <a:gd name="T12" fmla="*/ 0 w 192"/>
                <a:gd name="T13" fmla="*/ 101 h 102"/>
                <a:gd name="T14" fmla="*/ 1 w 192"/>
                <a:gd name="T15" fmla="*/ 102 h 102"/>
                <a:gd name="T16" fmla="*/ 32 w 192"/>
                <a:gd name="T17" fmla="*/ 68 h 102"/>
                <a:gd name="T18" fmla="*/ 82 w 192"/>
                <a:gd name="T19" fmla="*/ 44 h 102"/>
                <a:gd name="T20" fmla="*/ 165 w 192"/>
                <a:gd name="T21" fmla="*/ 26 h 102"/>
                <a:gd name="T22" fmla="*/ 182 w 192"/>
                <a:gd name="T23" fmla="*/ 38 h 102"/>
                <a:gd name="T24" fmla="*/ 185 w 192"/>
                <a:gd name="T25" fmla="*/ 38 h 102"/>
                <a:gd name="T26" fmla="*/ 191 w 192"/>
                <a:gd name="T27" fmla="*/ 16 h 102"/>
                <a:gd name="T28" fmla="*/ 178 w 192"/>
                <a:gd name="T29" fmla="*/ 2 h 102"/>
                <a:gd name="T30" fmla="*/ 175 w 192"/>
                <a:gd name="T31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02">
                  <a:moveTo>
                    <a:pt x="175" y="1"/>
                  </a:moveTo>
                  <a:cubicBezTo>
                    <a:pt x="173" y="4"/>
                    <a:pt x="171" y="7"/>
                    <a:pt x="170" y="9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34" y="23"/>
                    <a:pt x="103" y="32"/>
                    <a:pt x="75" y="42"/>
                  </a:cubicBezTo>
                  <a:cubicBezTo>
                    <a:pt x="58" y="48"/>
                    <a:pt x="41" y="56"/>
                    <a:pt x="26" y="67"/>
                  </a:cubicBezTo>
                  <a:cubicBezTo>
                    <a:pt x="15" y="75"/>
                    <a:pt x="2" y="87"/>
                    <a:pt x="0" y="101"/>
                  </a:cubicBezTo>
                  <a:cubicBezTo>
                    <a:pt x="0" y="102"/>
                    <a:pt x="0" y="102"/>
                    <a:pt x="1" y="102"/>
                  </a:cubicBezTo>
                  <a:cubicBezTo>
                    <a:pt x="10" y="88"/>
                    <a:pt x="18" y="77"/>
                    <a:pt x="32" y="68"/>
                  </a:cubicBezTo>
                  <a:cubicBezTo>
                    <a:pt x="47" y="57"/>
                    <a:pt x="64" y="50"/>
                    <a:pt x="82" y="44"/>
                  </a:cubicBezTo>
                  <a:cubicBezTo>
                    <a:pt x="109" y="35"/>
                    <a:pt x="137" y="31"/>
                    <a:pt x="165" y="26"/>
                  </a:cubicBezTo>
                  <a:cubicBezTo>
                    <a:pt x="170" y="31"/>
                    <a:pt x="176" y="34"/>
                    <a:pt x="182" y="38"/>
                  </a:cubicBezTo>
                  <a:cubicBezTo>
                    <a:pt x="183" y="39"/>
                    <a:pt x="184" y="39"/>
                    <a:pt x="185" y="38"/>
                  </a:cubicBezTo>
                  <a:cubicBezTo>
                    <a:pt x="190" y="32"/>
                    <a:pt x="192" y="24"/>
                    <a:pt x="191" y="16"/>
                  </a:cubicBezTo>
                  <a:cubicBezTo>
                    <a:pt x="189" y="10"/>
                    <a:pt x="184" y="3"/>
                    <a:pt x="178" y="2"/>
                  </a:cubicBezTo>
                  <a:cubicBezTo>
                    <a:pt x="178" y="1"/>
                    <a:pt x="176" y="0"/>
                    <a:pt x="175" y="1"/>
                  </a:cubicBezTo>
                  <a:close/>
                </a:path>
              </a:pathLst>
            </a:custGeom>
            <a:solidFill>
              <a:srgbClr val="7F7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4418" y="2211"/>
              <a:ext cx="263" cy="280"/>
            </a:xfrm>
            <a:custGeom>
              <a:avLst/>
              <a:gdLst>
                <a:gd name="T0" fmla="*/ 151 w 152"/>
                <a:gd name="T1" fmla="*/ 45 h 162"/>
                <a:gd name="T2" fmla="*/ 133 w 152"/>
                <a:gd name="T3" fmla="*/ 37 h 162"/>
                <a:gd name="T4" fmla="*/ 126 w 152"/>
                <a:gd name="T5" fmla="*/ 51 h 162"/>
                <a:gd name="T6" fmla="*/ 126 w 152"/>
                <a:gd name="T7" fmla="*/ 51 h 162"/>
                <a:gd name="T8" fmla="*/ 126 w 152"/>
                <a:gd name="T9" fmla="*/ 53 h 162"/>
                <a:gd name="T10" fmla="*/ 90 w 152"/>
                <a:gd name="T11" fmla="*/ 69 h 162"/>
                <a:gd name="T12" fmla="*/ 108 w 152"/>
                <a:gd name="T13" fmla="*/ 22 h 162"/>
                <a:gd name="T14" fmla="*/ 122 w 152"/>
                <a:gd name="T15" fmla="*/ 17 h 162"/>
                <a:gd name="T16" fmla="*/ 119 w 152"/>
                <a:gd name="T17" fmla="*/ 5 h 162"/>
                <a:gd name="T18" fmla="*/ 105 w 152"/>
                <a:gd name="T19" fmla="*/ 8 h 162"/>
                <a:gd name="T20" fmla="*/ 105 w 152"/>
                <a:gd name="T21" fmla="*/ 19 h 162"/>
                <a:gd name="T22" fmla="*/ 96 w 152"/>
                <a:gd name="T23" fmla="*/ 45 h 162"/>
                <a:gd name="T24" fmla="*/ 88 w 152"/>
                <a:gd name="T25" fmla="*/ 24 h 162"/>
                <a:gd name="T26" fmla="*/ 90 w 152"/>
                <a:gd name="T27" fmla="*/ 13 h 162"/>
                <a:gd name="T28" fmla="*/ 79 w 152"/>
                <a:gd name="T29" fmla="*/ 6 h 162"/>
                <a:gd name="T30" fmla="*/ 73 w 152"/>
                <a:gd name="T31" fmla="*/ 18 h 162"/>
                <a:gd name="T32" fmla="*/ 85 w 152"/>
                <a:gd name="T33" fmla="*/ 27 h 162"/>
                <a:gd name="T34" fmla="*/ 85 w 152"/>
                <a:gd name="T35" fmla="*/ 27 h 162"/>
                <a:gd name="T36" fmla="*/ 95 w 152"/>
                <a:gd name="T37" fmla="*/ 48 h 162"/>
                <a:gd name="T38" fmla="*/ 73 w 152"/>
                <a:gd name="T39" fmla="*/ 93 h 162"/>
                <a:gd name="T40" fmla="*/ 57 w 152"/>
                <a:gd name="T41" fmla="*/ 44 h 162"/>
                <a:gd name="T42" fmla="*/ 57 w 152"/>
                <a:gd name="T43" fmla="*/ 31 h 162"/>
                <a:gd name="T44" fmla="*/ 42 w 152"/>
                <a:gd name="T45" fmla="*/ 28 h 162"/>
                <a:gd name="T46" fmla="*/ 38 w 152"/>
                <a:gd name="T47" fmla="*/ 45 h 162"/>
                <a:gd name="T48" fmla="*/ 50 w 152"/>
                <a:gd name="T49" fmla="*/ 48 h 162"/>
                <a:gd name="T50" fmla="*/ 53 w 152"/>
                <a:gd name="T51" fmla="*/ 48 h 162"/>
                <a:gd name="T52" fmla="*/ 54 w 152"/>
                <a:gd name="T53" fmla="*/ 47 h 162"/>
                <a:gd name="T54" fmla="*/ 71 w 152"/>
                <a:gd name="T55" fmla="*/ 97 h 162"/>
                <a:gd name="T56" fmla="*/ 38 w 152"/>
                <a:gd name="T57" fmla="*/ 139 h 162"/>
                <a:gd name="T58" fmla="*/ 22 w 152"/>
                <a:gd name="T59" fmla="*/ 83 h 162"/>
                <a:gd name="T60" fmla="*/ 20 w 152"/>
                <a:gd name="T61" fmla="*/ 67 h 162"/>
                <a:gd name="T62" fmla="*/ 6 w 152"/>
                <a:gd name="T63" fmla="*/ 67 h 162"/>
                <a:gd name="T64" fmla="*/ 6 w 152"/>
                <a:gd name="T65" fmla="*/ 84 h 162"/>
                <a:gd name="T66" fmla="*/ 19 w 152"/>
                <a:gd name="T67" fmla="*/ 86 h 162"/>
                <a:gd name="T68" fmla="*/ 36 w 152"/>
                <a:gd name="T69" fmla="*/ 141 h 162"/>
                <a:gd name="T70" fmla="*/ 20 w 152"/>
                <a:gd name="T71" fmla="*/ 161 h 162"/>
                <a:gd name="T72" fmla="*/ 20 w 152"/>
                <a:gd name="T73" fmla="*/ 162 h 162"/>
                <a:gd name="T74" fmla="*/ 56 w 152"/>
                <a:gd name="T75" fmla="*/ 124 h 162"/>
                <a:gd name="T76" fmla="*/ 82 w 152"/>
                <a:gd name="T77" fmla="*/ 114 h 162"/>
                <a:gd name="T78" fmla="*/ 103 w 152"/>
                <a:gd name="T79" fmla="*/ 112 h 162"/>
                <a:gd name="T80" fmla="*/ 107 w 152"/>
                <a:gd name="T81" fmla="*/ 116 h 162"/>
                <a:gd name="T82" fmla="*/ 107 w 152"/>
                <a:gd name="T83" fmla="*/ 118 h 162"/>
                <a:gd name="T84" fmla="*/ 125 w 152"/>
                <a:gd name="T85" fmla="*/ 114 h 162"/>
                <a:gd name="T86" fmla="*/ 121 w 152"/>
                <a:gd name="T87" fmla="*/ 93 h 162"/>
                <a:gd name="T88" fmla="*/ 102 w 152"/>
                <a:gd name="T89" fmla="*/ 99 h 162"/>
                <a:gd name="T90" fmla="*/ 102 w 152"/>
                <a:gd name="T91" fmla="*/ 108 h 162"/>
                <a:gd name="T92" fmla="*/ 61 w 152"/>
                <a:gd name="T93" fmla="*/ 118 h 162"/>
                <a:gd name="T94" fmla="*/ 88 w 152"/>
                <a:gd name="T95" fmla="*/ 73 h 162"/>
                <a:gd name="T96" fmla="*/ 88 w 152"/>
                <a:gd name="T97" fmla="*/ 73 h 162"/>
                <a:gd name="T98" fmla="*/ 129 w 152"/>
                <a:gd name="T99" fmla="*/ 57 h 162"/>
                <a:gd name="T100" fmla="*/ 142 w 152"/>
                <a:gd name="T101" fmla="*/ 60 h 162"/>
                <a:gd name="T102" fmla="*/ 151 w 152"/>
                <a:gd name="T103" fmla="*/ 4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" h="162">
                  <a:moveTo>
                    <a:pt x="151" y="45"/>
                  </a:moveTo>
                  <a:cubicBezTo>
                    <a:pt x="150" y="38"/>
                    <a:pt x="139" y="35"/>
                    <a:pt x="133" y="37"/>
                  </a:cubicBezTo>
                  <a:cubicBezTo>
                    <a:pt x="127" y="39"/>
                    <a:pt x="124" y="45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2"/>
                    <a:pt x="126" y="53"/>
                    <a:pt x="126" y="53"/>
                  </a:cubicBezTo>
                  <a:cubicBezTo>
                    <a:pt x="114" y="55"/>
                    <a:pt x="100" y="60"/>
                    <a:pt x="90" y="69"/>
                  </a:cubicBezTo>
                  <a:cubicBezTo>
                    <a:pt x="98" y="53"/>
                    <a:pt x="104" y="38"/>
                    <a:pt x="108" y="22"/>
                  </a:cubicBezTo>
                  <a:cubicBezTo>
                    <a:pt x="113" y="23"/>
                    <a:pt x="120" y="22"/>
                    <a:pt x="122" y="17"/>
                  </a:cubicBezTo>
                  <a:cubicBezTo>
                    <a:pt x="123" y="12"/>
                    <a:pt x="122" y="7"/>
                    <a:pt x="119" y="5"/>
                  </a:cubicBezTo>
                  <a:cubicBezTo>
                    <a:pt x="114" y="0"/>
                    <a:pt x="108" y="3"/>
                    <a:pt x="105" y="8"/>
                  </a:cubicBezTo>
                  <a:cubicBezTo>
                    <a:pt x="102" y="12"/>
                    <a:pt x="102" y="16"/>
                    <a:pt x="105" y="19"/>
                  </a:cubicBezTo>
                  <a:cubicBezTo>
                    <a:pt x="102" y="28"/>
                    <a:pt x="99" y="36"/>
                    <a:pt x="96" y="45"/>
                  </a:cubicBezTo>
                  <a:cubicBezTo>
                    <a:pt x="94" y="38"/>
                    <a:pt x="92" y="31"/>
                    <a:pt x="88" y="24"/>
                  </a:cubicBezTo>
                  <a:cubicBezTo>
                    <a:pt x="91" y="21"/>
                    <a:pt x="91" y="16"/>
                    <a:pt x="90" y="13"/>
                  </a:cubicBezTo>
                  <a:cubicBezTo>
                    <a:pt x="88" y="9"/>
                    <a:pt x="84" y="5"/>
                    <a:pt x="79" y="6"/>
                  </a:cubicBezTo>
                  <a:cubicBezTo>
                    <a:pt x="74" y="6"/>
                    <a:pt x="72" y="14"/>
                    <a:pt x="73" y="18"/>
                  </a:cubicBezTo>
                  <a:cubicBezTo>
                    <a:pt x="73" y="24"/>
                    <a:pt x="79" y="28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9" y="34"/>
                    <a:pt x="92" y="40"/>
                    <a:pt x="95" y="48"/>
                  </a:cubicBezTo>
                  <a:cubicBezTo>
                    <a:pt x="89" y="64"/>
                    <a:pt x="82" y="79"/>
                    <a:pt x="73" y="93"/>
                  </a:cubicBezTo>
                  <a:cubicBezTo>
                    <a:pt x="74" y="76"/>
                    <a:pt x="66" y="59"/>
                    <a:pt x="57" y="44"/>
                  </a:cubicBezTo>
                  <a:cubicBezTo>
                    <a:pt x="60" y="40"/>
                    <a:pt x="61" y="35"/>
                    <a:pt x="57" y="31"/>
                  </a:cubicBezTo>
                  <a:cubicBezTo>
                    <a:pt x="54" y="26"/>
                    <a:pt x="47" y="24"/>
                    <a:pt x="42" y="28"/>
                  </a:cubicBezTo>
                  <a:cubicBezTo>
                    <a:pt x="37" y="31"/>
                    <a:pt x="33" y="40"/>
                    <a:pt x="38" y="45"/>
                  </a:cubicBezTo>
                  <a:cubicBezTo>
                    <a:pt x="41" y="47"/>
                    <a:pt x="46" y="49"/>
                    <a:pt x="50" y="48"/>
                  </a:cubicBezTo>
                  <a:cubicBezTo>
                    <a:pt x="51" y="49"/>
                    <a:pt x="52" y="49"/>
                    <a:pt x="53" y="48"/>
                  </a:cubicBezTo>
                  <a:cubicBezTo>
                    <a:pt x="53" y="48"/>
                    <a:pt x="54" y="48"/>
                    <a:pt x="54" y="47"/>
                  </a:cubicBezTo>
                  <a:cubicBezTo>
                    <a:pt x="63" y="63"/>
                    <a:pt x="71" y="77"/>
                    <a:pt x="71" y="97"/>
                  </a:cubicBezTo>
                  <a:cubicBezTo>
                    <a:pt x="61" y="112"/>
                    <a:pt x="50" y="125"/>
                    <a:pt x="38" y="139"/>
                  </a:cubicBezTo>
                  <a:cubicBezTo>
                    <a:pt x="40" y="121"/>
                    <a:pt x="32" y="99"/>
                    <a:pt x="22" y="83"/>
                  </a:cubicBezTo>
                  <a:cubicBezTo>
                    <a:pt x="26" y="78"/>
                    <a:pt x="25" y="70"/>
                    <a:pt x="20" y="67"/>
                  </a:cubicBezTo>
                  <a:cubicBezTo>
                    <a:pt x="16" y="64"/>
                    <a:pt x="10" y="64"/>
                    <a:pt x="6" y="67"/>
                  </a:cubicBezTo>
                  <a:cubicBezTo>
                    <a:pt x="0" y="71"/>
                    <a:pt x="1" y="80"/>
                    <a:pt x="6" y="84"/>
                  </a:cubicBezTo>
                  <a:cubicBezTo>
                    <a:pt x="9" y="88"/>
                    <a:pt x="15" y="89"/>
                    <a:pt x="19" y="86"/>
                  </a:cubicBezTo>
                  <a:cubicBezTo>
                    <a:pt x="27" y="104"/>
                    <a:pt x="36" y="120"/>
                    <a:pt x="36" y="141"/>
                  </a:cubicBezTo>
                  <a:cubicBezTo>
                    <a:pt x="31" y="147"/>
                    <a:pt x="25" y="154"/>
                    <a:pt x="20" y="161"/>
                  </a:cubicBezTo>
                  <a:cubicBezTo>
                    <a:pt x="19" y="161"/>
                    <a:pt x="20" y="162"/>
                    <a:pt x="20" y="162"/>
                  </a:cubicBezTo>
                  <a:cubicBezTo>
                    <a:pt x="34" y="150"/>
                    <a:pt x="46" y="138"/>
                    <a:pt x="56" y="124"/>
                  </a:cubicBezTo>
                  <a:cubicBezTo>
                    <a:pt x="65" y="119"/>
                    <a:pt x="73" y="115"/>
                    <a:pt x="82" y="114"/>
                  </a:cubicBezTo>
                  <a:cubicBezTo>
                    <a:pt x="89" y="113"/>
                    <a:pt x="96" y="113"/>
                    <a:pt x="103" y="112"/>
                  </a:cubicBezTo>
                  <a:cubicBezTo>
                    <a:pt x="104" y="113"/>
                    <a:pt x="105" y="115"/>
                    <a:pt x="107" y="116"/>
                  </a:cubicBezTo>
                  <a:cubicBezTo>
                    <a:pt x="106" y="117"/>
                    <a:pt x="106" y="117"/>
                    <a:pt x="107" y="118"/>
                  </a:cubicBezTo>
                  <a:cubicBezTo>
                    <a:pt x="113" y="123"/>
                    <a:pt x="122" y="122"/>
                    <a:pt x="125" y="114"/>
                  </a:cubicBezTo>
                  <a:cubicBezTo>
                    <a:pt x="127" y="108"/>
                    <a:pt x="126" y="98"/>
                    <a:pt x="121" y="93"/>
                  </a:cubicBezTo>
                  <a:cubicBezTo>
                    <a:pt x="114" y="88"/>
                    <a:pt x="103" y="91"/>
                    <a:pt x="102" y="99"/>
                  </a:cubicBezTo>
                  <a:cubicBezTo>
                    <a:pt x="101" y="102"/>
                    <a:pt x="101" y="105"/>
                    <a:pt x="102" y="108"/>
                  </a:cubicBezTo>
                  <a:cubicBezTo>
                    <a:pt x="88" y="107"/>
                    <a:pt x="72" y="111"/>
                    <a:pt x="61" y="118"/>
                  </a:cubicBezTo>
                  <a:cubicBezTo>
                    <a:pt x="71" y="104"/>
                    <a:pt x="80" y="89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101" y="64"/>
                    <a:pt x="115" y="61"/>
                    <a:pt x="129" y="57"/>
                  </a:cubicBezTo>
                  <a:cubicBezTo>
                    <a:pt x="132" y="60"/>
                    <a:pt x="138" y="61"/>
                    <a:pt x="142" y="60"/>
                  </a:cubicBezTo>
                  <a:cubicBezTo>
                    <a:pt x="147" y="57"/>
                    <a:pt x="152" y="51"/>
                    <a:pt x="151" y="4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3205" y="2914"/>
              <a:ext cx="443" cy="244"/>
            </a:xfrm>
            <a:custGeom>
              <a:avLst/>
              <a:gdLst>
                <a:gd name="T0" fmla="*/ 256 w 257"/>
                <a:gd name="T1" fmla="*/ 42 h 141"/>
                <a:gd name="T2" fmla="*/ 221 w 257"/>
                <a:gd name="T3" fmla="*/ 8 h 141"/>
                <a:gd name="T4" fmla="*/ 157 w 257"/>
                <a:gd name="T5" fmla="*/ 0 h 141"/>
                <a:gd name="T6" fmla="*/ 116 w 257"/>
                <a:gd name="T7" fmla="*/ 3 h 141"/>
                <a:gd name="T8" fmla="*/ 91 w 257"/>
                <a:gd name="T9" fmla="*/ 8 h 141"/>
                <a:gd name="T10" fmla="*/ 90 w 257"/>
                <a:gd name="T11" fmla="*/ 7 h 141"/>
                <a:gd name="T12" fmla="*/ 39 w 257"/>
                <a:gd name="T13" fmla="*/ 35 h 141"/>
                <a:gd name="T14" fmla="*/ 7 w 257"/>
                <a:gd name="T15" fmla="*/ 79 h 141"/>
                <a:gd name="T16" fmla="*/ 8 w 257"/>
                <a:gd name="T17" fmla="*/ 118 h 141"/>
                <a:gd name="T18" fmla="*/ 44 w 257"/>
                <a:gd name="T19" fmla="*/ 119 h 141"/>
                <a:gd name="T20" fmla="*/ 44 w 257"/>
                <a:gd name="T21" fmla="*/ 119 h 141"/>
                <a:gd name="T22" fmla="*/ 60 w 257"/>
                <a:gd name="T23" fmla="*/ 136 h 141"/>
                <a:gd name="T24" fmla="*/ 84 w 257"/>
                <a:gd name="T25" fmla="*/ 124 h 141"/>
                <a:gd name="T26" fmla="*/ 127 w 257"/>
                <a:gd name="T27" fmla="*/ 118 h 141"/>
                <a:gd name="T28" fmla="*/ 154 w 257"/>
                <a:gd name="T29" fmla="*/ 130 h 141"/>
                <a:gd name="T30" fmla="*/ 167 w 257"/>
                <a:gd name="T31" fmla="*/ 107 h 141"/>
                <a:gd name="T32" fmla="*/ 198 w 257"/>
                <a:gd name="T33" fmla="*/ 74 h 141"/>
                <a:gd name="T34" fmla="*/ 225 w 257"/>
                <a:gd name="T35" fmla="*/ 77 h 141"/>
                <a:gd name="T36" fmla="*/ 230 w 257"/>
                <a:gd name="T37" fmla="*/ 53 h 141"/>
                <a:gd name="T38" fmla="*/ 256 w 257"/>
                <a:gd name="T39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141">
                  <a:moveTo>
                    <a:pt x="256" y="42"/>
                  </a:moveTo>
                  <a:cubicBezTo>
                    <a:pt x="257" y="23"/>
                    <a:pt x="237" y="13"/>
                    <a:pt x="221" y="8"/>
                  </a:cubicBezTo>
                  <a:cubicBezTo>
                    <a:pt x="201" y="1"/>
                    <a:pt x="178" y="0"/>
                    <a:pt x="157" y="0"/>
                  </a:cubicBezTo>
                  <a:cubicBezTo>
                    <a:pt x="143" y="0"/>
                    <a:pt x="129" y="1"/>
                    <a:pt x="116" y="3"/>
                  </a:cubicBezTo>
                  <a:cubicBezTo>
                    <a:pt x="109" y="4"/>
                    <a:pt x="98" y="5"/>
                    <a:pt x="91" y="8"/>
                  </a:cubicBezTo>
                  <a:cubicBezTo>
                    <a:pt x="91" y="8"/>
                    <a:pt x="91" y="7"/>
                    <a:pt x="90" y="7"/>
                  </a:cubicBezTo>
                  <a:cubicBezTo>
                    <a:pt x="71" y="9"/>
                    <a:pt x="53" y="23"/>
                    <a:pt x="39" y="35"/>
                  </a:cubicBezTo>
                  <a:cubicBezTo>
                    <a:pt x="25" y="47"/>
                    <a:pt x="13" y="62"/>
                    <a:pt x="7" y="79"/>
                  </a:cubicBezTo>
                  <a:cubicBezTo>
                    <a:pt x="4" y="90"/>
                    <a:pt x="0" y="108"/>
                    <a:pt x="8" y="118"/>
                  </a:cubicBezTo>
                  <a:cubicBezTo>
                    <a:pt x="17" y="129"/>
                    <a:pt x="33" y="125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3" y="129"/>
                    <a:pt x="51" y="135"/>
                    <a:pt x="60" y="136"/>
                  </a:cubicBezTo>
                  <a:cubicBezTo>
                    <a:pt x="70" y="137"/>
                    <a:pt x="79" y="131"/>
                    <a:pt x="84" y="124"/>
                  </a:cubicBezTo>
                  <a:cubicBezTo>
                    <a:pt x="96" y="140"/>
                    <a:pt x="122" y="141"/>
                    <a:pt x="127" y="118"/>
                  </a:cubicBezTo>
                  <a:cubicBezTo>
                    <a:pt x="134" y="126"/>
                    <a:pt x="144" y="133"/>
                    <a:pt x="154" y="130"/>
                  </a:cubicBezTo>
                  <a:cubicBezTo>
                    <a:pt x="166" y="127"/>
                    <a:pt x="168" y="117"/>
                    <a:pt x="167" y="107"/>
                  </a:cubicBezTo>
                  <a:cubicBezTo>
                    <a:pt x="186" y="124"/>
                    <a:pt x="201" y="94"/>
                    <a:pt x="198" y="74"/>
                  </a:cubicBezTo>
                  <a:cubicBezTo>
                    <a:pt x="206" y="78"/>
                    <a:pt x="217" y="82"/>
                    <a:pt x="225" y="77"/>
                  </a:cubicBezTo>
                  <a:cubicBezTo>
                    <a:pt x="233" y="72"/>
                    <a:pt x="232" y="62"/>
                    <a:pt x="230" y="53"/>
                  </a:cubicBezTo>
                  <a:cubicBezTo>
                    <a:pt x="240" y="57"/>
                    <a:pt x="256" y="55"/>
                    <a:pt x="256" y="42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3248" y="2907"/>
              <a:ext cx="309" cy="175"/>
            </a:xfrm>
            <a:custGeom>
              <a:avLst/>
              <a:gdLst>
                <a:gd name="T0" fmla="*/ 163 w 179"/>
                <a:gd name="T1" fmla="*/ 15 h 101"/>
                <a:gd name="T2" fmla="*/ 64 w 179"/>
                <a:gd name="T3" fmla="*/ 6 h 101"/>
                <a:gd name="T4" fmla="*/ 62 w 179"/>
                <a:gd name="T5" fmla="*/ 9 h 101"/>
                <a:gd name="T6" fmla="*/ 2 w 179"/>
                <a:gd name="T7" fmla="*/ 71 h 101"/>
                <a:gd name="T8" fmla="*/ 11 w 179"/>
                <a:gd name="T9" fmla="*/ 94 h 101"/>
                <a:gd name="T10" fmla="*/ 37 w 179"/>
                <a:gd name="T11" fmla="*/ 85 h 101"/>
                <a:gd name="T12" fmla="*/ 68 w 179"/>
                <a:gd name="T13" fmla="*/ 78 h 101"/>
                <a:gd name="T14" fmla="*/ 106 w 179"/>
                <a:gd name="T15" fmla="*/ 70 h 101"/>
                <a:gd name="T16" fmla="*/ 132 w 179"/>
                <a:gd name="T17" fmla="*/ 53 h 101"/>
                <a:gd name="T18" fmla="*/ 152 w 179"/>
                <a:gd name="T19" fmla="*/ 38 h 101"/>
                <a:gd name="T20" fmla="*/ 172 w 179"/>
                <a:gd name="T21" fmla="*/ 36 h 101"/>
                <a:gd name="T22" fmla="*/ 163 w 179"/>
                <a:gd name="T2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01">
                  <a:moveTo>
                    <a:pt x="163" y="15"/>
                  </a:moveTo>
                  <a:cubicBezTo>
                    <a:pt x="133" y="0"/>
                    <a:pt x="97" y="4"/>
                    <a:pt x="64" y="6"/>
                  </a:cubicBezTo>
                  <a:cubicBezTo>
                    <a:pt x="63" y="6"/>
                    <a:pt x="62" y="8"/>
                    <a:pt x="62" y="9"/>
                  </a:cubicBezTo>
                  <a:cubicBezTo>
                    <a:pt x="37" y="22"/>
                    <a:pt x="10" y="41"/>
                    <a:pt x="2" y="71"/>
                  </a:cubicBezTo>
                  <a:cubicBezTo>
                    <a:pt x="0" y="80"/>
                    <a:pt x="1" y="90"/>
                    <a:pt x="11" y="94"/>
                  </a:cubicBezTo>
                  <a:cubicBezTo>
                    <a:pt x="20" y="98"/>
                    <a:pt x="31" y="91"/>
                    <a:pt x="37" y="85"/>
                  </a:cubicBezTo>
                  <a:cubicBezTo>
                    <a:pt x="43" y="101"/>
                    <a:pt x="60" y="90"/>
                    <a:pt x="68" y="78"/>
                  </a:cubicBezTo>
                  <a:cubicBezTo>
                    <a:pt x="81" y="94"/>
                    <a:pt x="107" y="92"/>
                    <a:pt x="106" y="70"/>
                  </a:cubicBezTo>
                  <a:cubicBezTo>
                    <a:pt x="119" y="80"/>
                    <a:pt x="137" y="66"/>
                    <a:pt x="132" y="53"/>
                  </a:cubicBezTo>
                  <a:cubicBezTo>
                    <a:pt x="143" y="58"/>
                    <a:pt x="156" y="49"/>
                    <a:pt x="152" y="38"/>
                  </a:cubicBezTo>
                  <a:cubicBezTo>
                    <a:pt x="159" y="40"/>
                    <a:pt x="167" y="41"/>
                    <a:pt x="172" y="36"/>
                  </a:cubicBezTo>
                  <a:cubicBezTo>
                    <a:pt x="179" y="29"/>
                    <a:pt x="169" y="18"/>
                    <a:pt x="163" y="1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3664" y="2753"/>
              <a:ext cx="295" cy="258"/>
            </a:xfrm>
            <a:custGeom>
              <a:avLst/>
              <a:gdLst>
                <a:gd name="T0" fmla="*/ 130 w 171"/>
                <a:gd name="T1" fmla="*/ 147 h 149"/>
                <a:gd name="T2" fmla="*/ 136 w 171"/>
                <a:gd name="T3" fmla="*/ 128 h 149"/>
                <a:gd name="T4" fmla="*/ 122 w 171"/>
                <a:gd name="T5" fmla="*/ 122 h 149"/>
                <a:gd name="T6" fmla="*/ 121 w 171"/>
                <a:gd name="T7" fmla="*/ 122 h 149"/>
                <a:gd name="T8" fmla="*/ 120 w 171"/>
                <a:gd name="T9" fmla="*/ 123 h 149"/>
                <a:gd name="T10" fmla="*/ 100 w 171"/>
                <a:gd name="T11" fmla="*/ 89 h 149"/>
                <a:gd name="T12" fmla="*/ 148 w 171"/>
                <a:gd name="T13" fmla="*/ 102 h 149"/>
                <a:gd name="T14" fmla="*/ 156 w 171"/>
                <a:gd name="T15" fmla="*/ 115 h 149"/>
                <a:gd name="T16" fmla="*/ 167 w 171"/>
                <a:gd name="T17" fmla="*/ 110 h 149"/>
                <a:gd name="T18" fmla="*/ 162 w 171"/>
                <a:gd name="T19" fmla="*/ 97 h 149"/>
                <a:gd name="T20" fmla="*/ 151 w 171"/>
                <a:gd name="T21" fmla="*/ 98 h 149"/>
                <a:gd name="T22" fmla="*/ 124 w 171"/>
                <a:gd name="T23" fmla="*/ 92 h 149"/>
                <a:gd name="T24" fmla="*/ 144 w 171"/>
                <a:gd name="T25" fmla="*/ 82 h 149"/>
                <a:gd name="T26" fmla="*/ 156 w 171"/>
                <a:gd name="T27" fmla="*/ 82 h 149"/>
                <a:gd name="T28" fmla="*/ 162 w 171"/>
                <a:gd name="T29" fmla="*/ 71 h 149"/>
                <a:gd name="T30" fmla="*/ 148 w 171"/>
                <a:gd name="T31" fmla="*/ 66 h 149"/>
                <a:gd name="T32" fmla="*/ 141 w 171"/>
                <a:gd name="T33" fmla="*/ 79 h 149"/>
                <a:gd name="T34" fmla="*/ 141 w 171"/>
                <a:gd name="T35" fmla="*/ 79 h 149"/>
                <a:gd name="T36" fmla="*/ 121 w 171"/>
                <a:gd name="T37" fmla="*/ 91 h 149"/>
                <a:gd name="T38" fmla="*/ 74 w 171"/>
                <a:gd name="T39" fmla="*/ 74 h 149"/>
                <a:gd name="T40" fmla="*/ 121 w 171"/>
                <a:gd name="T41" fmla="*/ 53 h 149"/>
                <a:gd name="T42" fmla="*/ 134 w 171"/>
                <a:gd name="T43" fmla="*/ 52 h 149"/>
                <a:gd name="T44" fmla="*/ 136 w 171"/>
                <a:gd name="T45" fmla="*/ 36 h 149"/>
                <a:gd name="T46" fmla="*/ 118 w 171"/>
                <a:gd name="T47" fmla="*/ 34 h 149"/>
                <a:gd name="T48" fmla="*/ 117 w 171"/>
                <a:gd name="T49" fmla="*/ 47 h 149"/>
                <a:gd name="T50" fmla="*/ 116 w 171"/>
                <a:gd name="T51" fmla="*/ 50 h 149"/>
                <a:gd name="T52" fmla="*/ 117 w 171"/>
                <a:gd name="T53" fmla="*/ 51 h 149"/>
                <a:gd name="T54" fmla="*/ 70 w 171"/>
                <a:gd name="T55" fmla="*/ 73 h 149"/>
                <a:gd name="T56" fmla="*/ 25 w 171"/>
                <a:gd name="T57" fmla="*/ 45 h 149"/>
                <a:gd name="T58" fmla="*/ 79 w 171"/>
                <a:gd name="T59" fmla="*/ 23 h 149"/>
                <a:gd name="T60" fmla="*/ 94 w 171"/>
                <a:gd name="T61" fmla="*/ 20 h 149"/>
                <a:gd name="T62" fmla="*/ 93 w 171"/>
                <a:gd name="T63" fmla="*/ 5 h 149"/>
                <a:gd name="T64" fmla="*/ 75 w 171"/>
                <a:gd name="T65" fmla="*/ 7 h 149"/>
                <a:gd name="T66" fmla="*/ 76 w 171"/>
                <a:gd name="T67" fmla="*/ 20 h 149"/>
                <a:gd name="T68" fmla="*/ 23 w 171"/>
                <a:gd name="T69" fmla="*/ 43 h 149"/>
                <a:gd name="T70" fmla="*/ 1 w 171"/>
                <a:gd name="T71" fmla="*/ 29 h 149"/>
                <a:gd name="T72" fmla="*/ 0 w 171"/>
                <a:gd name="T73" fmla="*/ 30 h 149"/>
                <a:gd name="T74" fmla="*/ 42 w 171"/>
                <a:gd name="T75" fmla="*/ 61 h 149"/>
                <a:gd name="T76" fmla="*/ 54 w 171"/>
                <a:gd name="T77" fmla="*/ 86 h 149"/>
                <a:gd name="T78" fmla="*/ 59 w 171"/>
                <a:gd name="T79" fmla="*/ 107 h 149"/>
                <a:gd name="T80" fmla="*/ 55 w 171"/>
                <a:gd name="T81" fmla="*/ 111 h 149"/>
                <a:gd name="T82" fmla="*/ 53 w 171"/>
                <a:gd name="T83" fmla="*/ 111 h 149"/>
                <a:gd name="T84" fmla="*/ 59 w 171"/>
                <a:gd name="T85" fmla="*/ 129 h 149"/>
                <a:gd name="T86" fmla="*/ 79 w 171"/>
                <a:gd name="T87" fmla="*/ 122 h 149"/>
                <a:gd name="T88" fmla="*/ 71 w 171"/>
                <a:gd name="T89" fmla="*/ 104 h 149"/>
                <a:gd name="T90" fmla="*/ 63 w 171"/>
                <a:gd name="T91" fmla="*/ 105 h 149"/>
                <a:gd name="T92" fmla="*/ 48 w 171"/>
                <a:gd name="T93" fmla="*/ 65 h 149"/>
                <a:gd name="T94" fmla="*/ 95 w 171"/>
                <a:gd name="T95" fmla="*/ 87 h 149"/>
                <a:gd name="T96" fmla="*/ 96 w 171"/>
                <a:gd name="T97" fmla="*/ 88 h 149"/>
                <a:gd name="T98" fmla="*/ 116 w 171"/>
                <a:gd name="T99" fmla="*/ 126 h 149"/>
                <a:gd name="T100" fmla="*/ 115 w 171"/>
                <a:gd name="T101" fmla="*/ 140 h 149"/>
                <a:gd name="T102" fmla="*/ 130 w 171"/>
                <a:gd name="T103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" h="149">
                  <a:moveTo>
                    <a:pt x="130" y="147"/>
                  </a:moveTo>
                  <a:cubicBezTo>
                    <a:pt x="138" y="145"/>
                    <a:pt x="139" y="134"/>
                    <a:pt x="136" y="128"/>
                  </a:cubicBezTo>
                  <a:cubicBezTo>
                    <a:pt x="134" y="122"/>
                    <a:pt x="127" y="120"/>
                    <a:pt x="122" y="122"/>
                  </a:cubicBezTo>
                  <a:cubicBezTo>
                    <a:pt x="122" y="122"/>
                    <a:pt x="121" y="122"/>
                    <a:pt x="121" y="122"/>
                  </a:cubicBezTo>
                  <a:cubicBezTo>
                    <a:pt x="121" y="123"/>
                    <a:pt x="120" y="123"/>
                    <a:pt x="120" y="123"/>
                  </a:cubicBezTo>
                  <a:cubicBezTo>
                    <a:pt x="116" y="111"/>
                    <a:pt x="109" y="98"/>
                    <a:pt x="100" y="89"/>
                  </a:cubicBezTo>
                  <a:cubicBezTo>
                    <a:pt x="116" y="95"/>
                    <a:pt x="132" y="99"/>
                    <a:pt x="148" y="102"/>
                  </a:cubicBezTo>
                  <a:cubicBezTo>
                    <a:pt x="148" y="107"/>
                    <a:pt x="150" y="114"/>
                    <a:pt x="156" y="115"/>
                  </a:cubicBezTo>
                  <a:cubicBezTo>
                    <a:pt x="160" y="116"/>
                    <a:pt x="165" y="114"/>
                    <a:pt x="167" y="110"/>
                  </a:cubicBezTo>
                  <a:cubicBezTo>
                    <a:pt x="171" y="105"/>
                    <a:pt x="167" y="100"/>
                    <a:pt x="162" y="97"/>
                  </a:cubicBezTo>
                  <a:cubicBezTo>
                    <a:pt x="158" y="94"/>
                    <a:pt x="154" y="95"/>
                    <a:pt x="151" y="98"/>
                  </a:cubicBezTo>
                  <a:cubicBezTo>
                    <a:pt x="142" y="97"/>
                    <a:pt x="133" y="94"/>
                    <a:pt x="124" y="92"/>
                  </a:cubicBezTo>
                  <a:cubicBezTo>
                    <a:pt x="131" y="90"/>
                    <a:pt x="138" y="86"/>
                    <a:pt x="144" y="82"/>
                  </a:cubicBezTo>
                  <a:cubicBezTo>
                    <a:pt x="147" y="84"/>
                    <a:pt x="152" y="84"/>
                    <a:pt x="156" y="82"/>
                  </a:cubicBezTo>
                  <a:cubicBezTo>
                    <a:pt x="159" y="80"/>
                    <a:pt x="163" y="76"/>
                    <a:pt x="162" y="71"/>
                  </a:cubicBezTo>
                  <a:cubicBezTo>
                    <a:pt x="161" y="66"/>
                    <a:pt x="153" y="65"/>
                    <a:pt x="148" y="66"/>
                  </a:cubicBezTo>
                  <a:cubicBezTo>
                    <a:pt x="143" y="67"/>
                    <a:pt x="140" y="74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5" y="84"/>
                    <a:pt x="128" y="88"/>
                    <a:pt x="121" y="91"/>
                  </a:cubicBezTo>
                  <a:cubicBezTo>
                    <a:pt x="105" y="87"/>
                    <a:pt x="89" y="82"/>
                    <a:pt x="74" y="74"/>
                  </a:cubicBezTo>
                  <a:cubicBezTo>
                    <a:pt x="91" y="74"/>
                    <a:pt x="108" y="64"/>
                    <a:pt x="121" y="53"/>
                  </a:cubicBezTo>
                  <a:cubicBezTo>
                    <a:pt x="125" y="56"/>
                    <a:pt x="130" y="56"/>
                    <a:pt x="134" y="52"/>
                  </a:cubicBezTo>
                  <a:cubicBezTo>
                    <a:pt x="138" y="48"/>
                    <a:pt x="139" y="41"/>
                    <a:pt x="136" y="36"/>
                  </a:cubicBezTo>
                  <a:cubicBezTo>
                    <a:pt x="132" y="32"/>
                    <a:pt x="123" y="29"/>
                    <a:pt x="118" y="34"/>
                  </a:cubicBezTo>
                  <a:cubicBezTo>
                    <a:pt x="116" y="38"/>
                    <a:pt x="115" y="43"/>
                    <a:pt x="117" y="47"/>
                  </a:cubicBezTo>
                  <a:cubicBezTo>
                    <a:pt x="116" y="48"/>
                    <a:pt x="116" y="49"/>
                    <a:pt x="116" y="50"/>
                  </a:cubicBezTo>
                  <a:cubicBezTo>
                    <a:pt x="117" y="50"/>
                    <a:pt x="117" y="50"/>
                    <a:pt x="117" y="51"/>
                  </a:cubicBezTo>
                  <a:cubicBezTo>
                    <a:pt x="103" y="61"/>
                    <a:pt x="89" y="71"/>
                    <a:pt x="70" y="73"/>
                  </a:cubicBezTo>
                  <a:cubicBezTo>
                    <a:pt x="54" y="65"/>
                    <a:pt x="39" y="55"/>
                    <a:pt x="25" y="45"/>
                  </a:cubicBezTo>
                  <a:cubicBezTo>
                    <a:pt x="43" y="45"/>
                    <a:pt x="64" y="34"/>
                    <a:pt x="79" y="23"/>
                  </a:cubicBezTo>
                  <a:cubicBezTo>
                    <a:pt x="84" y="26"/>
                    <a:pt x="91" y="24"/>
                    <a:pt x="94" y="20"/>
                  </a:cubicBezTo>
                  <a:cubicBezTo>
                    <a:pt x="97" y="15"/>
                    <a:pt x="96" y="9"/>
                    <a:pt x="93" y="5"/>
                  </a:cubicBezTo>
                  <a:cubicBezTo>
                    <a:pt x="88" y="0"/>
                    <a:pt x="80" y="2"/>
                    <a:pt x="75" y="7"/>
                  </a:cubicBezTo>
                  <a:cubicBezTo>
                    <a:pt x="72" y="11"/>
                    <a:pt x="72" y="16"/>
                    <a:pt x="76" y="20"/>
                  </a:cubicBezTo>
                  <a:cubicBezTo>
                    <a:pt x="58" y="30"/>
                    <a:pt x="43" y="41"/>
                    <a:pt x="23" y="43"/>
                  </a:cubicBezTo>
                  <a:cubicBezTo>
                    <a:pt x="15" y="39"/>
                    <a:pt x="8" y="34"/>
                    <a:pt x="1" y="29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13" y="42"/>
                    <a:pt x="27" y="52"/>
                    <a:pt x="42" y="61"/>
                  </a:cubicBezTo>
                  <a:cubicBezTo>
                    <a:pt x="47" y="69"/>
                    <a:pt x="52" y="77"/>
                    <a:pt x="54" y="86"/>
                  </a:cubicBezTo>
                  <a:cubicBezTo>
                    <a:pt x="56" y="93"/>
                    <a:pt x="57" y="100"/>
                    <a:pt x="59" y="107"/>
                  </a:cubicBezTo>
                  <a:cubicBezTo>
                    <a:pt x="57" y="108"/>
                    <a:pt x="56" y="109"/>
                    <a:pt x="55" y="111"/>
                  </a:cubicBezTo>
                  <a:cubicBezTo>
                    <a:pt x="54" y="110"/>
                    <a:pt x="54" y="110"/>
                    <a:pt x="53" y="111"/>
                  </a:cubicBezTo>
                  <a:cubicBezTo>
                    <a:pt x="49" y="118"/>
                    <a:pt x="51" y="127"/>
                    <a:pt x="59" y="129"/>
                  </a:cubicBezTo>
                  <a:cubicBezTo>
                    <a:pt x="66" y="130"/>
                    <a:pt x="75" y="128"/>
                    <a:pt x="79" y="122"/>
                  </a:cubicBezTo>
                  <a:cubicBezTo>
                    <a:pt x="83" y="115"/>
                    <a:pt x="80" y="105"/>
                    <a:pt x="71" y="104"/>
                  </a:cubicBezTo>
                  <a:cubicBezTo>
                    <a:pt x="68" y="104"/>
                    <a:pt x="66" y="104"/>
                    <a:pt x="63" y="105"/>
                  </a:cubicBezTo>
                  <a:cubicBezTo>
                    <a:pt x="62" y="91"/>
                    <a:pt x="57" y="76"/>
                    <a:pt x="48" y="65"/>
                  </a:cubicBezTo>
                  <a:cubicBezTo>
                    <a:pt x="63" y="74"/>
                    <a:pt x="79" y="81"/>
                    <a:pt x="95" y="87"/>
                  </a:cubicBezTo>
                  <a:cubicBezTo>
                    <a:pt x="95" y="88"/>
                    <a:pt x="95" y="88"/>
                    <a:pt x="96" y="88"/>
                  </a:cubicBezTo>
                  <a:cubicBezTo>
                    <a:pt x="106" y="99"/>
                    <a:pt x="111" y="112"/>
                    <a:pt x="116" y="126"/>
                  </a:cubicBezTo>
                  <a:cubicBezTo>
                    <a:pt x="113" y="130"/>
                    <a:pt x="113" y="135"/>
                    <a:pt x="115" y="140"/>
                  </a:cubicBezTo>
                  <a:cubicBezTo>
                    <a:pt x="118" y="145"/>
                    <a:pt x="124" y="149"/>
                    <a:pt x="130" y="147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4834" y="2219"/>
              <a:ext cx="664" cy="371"/>
            </a:xfrm>
            <a:custGeom>
              <a:avLst/>
              <a:gdLst>
                <a:gd name="T0" fmla="*/ 309 w 384"/>
                <a:gd name="T1" fmla="*/ 175 h 214"/>
                <a:gd name="T2" fmla="*/ 254 w 384"/>
                <a:gd name="T3" fmla="*/ 134 h 214"/>
                <a:gd name="T4" fmla="*/ 204 w 384"/>
                <a:gd name="T5" fmla="*/ 129 h 214"/>
                <a:gd name="T6" fmla="*/ 186 w 384"/>
                <a:gd name="T7" fmla="*/ 130 h 214"/>
                <a:gd name="T8" fmla="*/ 220 w 384"/>
                <a:gd name="T9" fmla="*/ 112 h 214"/>
                <a:gd name="T10" fmla="*/ 220 w 384"/>
                <a:gd name="T11" fmla="*/ 111 h 214"/>
                <a:gd name="T12" fmla="*/ 221 w 384"/>
                <a:gd name="T13" fmla="*/ 112 h 214"/>
                <a:gd name="T14" fmla="*/ 222 w 384"/>
                <a:gd name="T15" fmla="*/ 112 h 214"/>
                <a:gd name="T16" fmla="*/ 353 w 384"/>
                <a:gd name="T17" fmla="*/ 93 h 214"/>
                <a:gd name="T18" fmla="*/ 380 w 384"/>
                <a:gd name="T19" fmla="*/ 57 h 214"/>
                <a:gd name="T20" fmla="*/ 359 w 384"/>
                <a:gd name="T21" fmla="*/ 19 h 214"/>
                <a:gd name="T22" fmla="*/ 271 w 384"/>
                <a:gd name="T23" fmla="*/ 32 h 214"/>
                <a:gd name="T24" fmla="*/ 220 w 384"/>
                <a:gd name="T25" fmla="*/ 109 h 214"/>
                <a:gd name="T26" fmla="*/ 219 w 384"/>
                <a:gd name="T27" fmla="*/ 109 h 214"/>
                <a:gd name="T28" fmla="*/ 171 w 384"/>
                <a:gd name="T29" fmla="*/ 131 h 214"/>
                <a:gd name="T30" fmla="*/ 117 w 384"/>
                <a:gd name="T31" fmla="*/ 153 h 214"/>
                <a:gd name="T32" fmla="*/ 1 w 384"/>
                <a:gd name="T33" fmla="*/ 160 h 214"/>
                <a:gd name="T34" fmla="*/ 1 w 384"/>
                <a:gd name="T35" fmla="*/ 161 h 214"/>
                <a:gd name="T36" fmla="*/ 112 w 384"/>
                <a:gd name="T37" fmla="*/ 159 h 214"/>
                <a:gd name="T38" fmla="*/ 167 w 384"/>
                <a:gd name="T39" fmla="*/ 138 h 214"/>
                <a:gd name="T40" fmla="*/ 174 w 384"/>
                <a:gd name="T41" fmla="*/ 135 h 214"/>
                <a:gd name="T42" fmla="*/ 238 w 384"/>
                <a:gd name="T43" fmla="*/ 204 h 214"/>
                <a:gd name="T44" fmla="*/ 309 w 384"/>
                <a:gd name="T45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214">
                  <a:moveTo>
                    <a:pt x="309" y="175"/>
                  </a:moveTo>
                  <a:cubicBezTo>
                    <a:pt x="314" y="149"/>
                    <a:pt x="272" y="138"/>
                    <a:pt x="254" y="134"/>
                  </a:cubicBezTo>
                  <a:cubicBezTo>
                    <a:pt x="238" y="130"/>
                    <a:pt x="221" y="129"/>
                    <a:pt x="204" y="129"/>
                  </a:cubicBezTo>
                  <a:cubicBezTo>
                    <a:pt x="198" y="129"/>
                    <a:pt x="192" y="129"/>
                    <a:pt x="186" y="130"/>
                  </a:cubicBezTo>
                  <a:cubicBezTo>
                    <a:pt x="198" y="124"/>
                    <a:pt x="209" y="118"/>
                    <a:pt x="220" y="112"/>
                  </a:cubicBezTo>
                  <a:cubicBezTo>
                    <a:pt x="220" y="112"/>
                    <a:pt x="220" y="111"/>
                    <a:pt x="220" y="111"/>
                  </a:cubicBezTo>
                  <a:cubicBezTo>
                    <a:pt x="220" y="111"/>
                    <a:pt x="221" y="112"/>
                    <a:pt x="221" y="112"/>
                  </a:cubicBezTo>
                  <a:cubicBezTo>
                    <a:pt x="221" y="112"/>
                    <a:pt x="221" y="112"/>
                    <a:pt x="222" y="112"/>
                  </a:cubicBezTo>
                  <a:cubicBezTo>
                    <a:pt x="267" y="120"/>
                    <a:pt x="314" y="120"/>
                    <a:pt x="353" y="93"/>
                  </a:cubicBezTo>
                  <a:cubicBezTo>
                    <a:pt x="365" y="84"/>
                    <a:pt x="377" y="72"/>
                    <a:pt x="380" y="57"/>
                  </a:cubicBezTo>
                  <a:cubicBezTo>
                    <a:pt x="384" y="40"/>
                    <a:pt x="372" y="27"/>
                    <a:pt x="359" y="19"/>
                  </a:cubicBezTo>
                  <a:cubicBezTo>
                    <a:pt x="331" y="0"/>
                    <a:pt x="296" y="14"/>
                    <a:pt x="271" y="32"/>
                  </a:cubicBezTo>
                  <a:cubicBezTo>
                    <a:pt x="248" y="50"/>
                    <a:pt x="223" y="79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02" y="115"/>
                    <a:pt x="187" y="124"/>
                    <a:pt x="171" y="131"/>
                  </a:cubicBezTo>
                  <a:cubicBezTo>
                    <a:pt x="153" y="139"/>
                    <a:pt x="135" y="147"/>
                    <a:pt x="117" y="153"/>
                  </a:cubicBezTo>
                  <a:cubicBezTo>
                    <a:pt x="78" y="165"/>
                    <a:pt x="41" y="166"/>
                    <a:pt x="1" y="160"/>
                  </a:cubicBezTo>
                  <a:cubicBezTo>
                    <a:pt x="0" y="160"/>
                    <a:pt x="0" y="161"/>
                    <a:pt x="1" y="161"/>
                  </a:cubicBezTo>
                  <a:cubicBezTo>
                    <a:pt x="37" y="173"/>
                    <a:pt x="76" y="169"/>
                    <a:pt x="112" y="159"/>
                  </a:cubicBezTo>
                  <a:cubicBezTo>
                    <a:pt x="131" y="153"/>
                    <a:pt x="149" y="146"/>
                    <a:pt x="167" y="138"/>
                  </a:cubicBezTo>
                  <a:cubicBezTo>
                    <a:pt x="169" y="137"/>
                    <a:pt x="172" y="136"/>
                    <a:pt x="174" y="135"/>
                  </a:cubicBezTo>
                  <a:cubicBezTo>
                    <a:pt x="180" y="167"/>
                    <a:pt x="209" y="193"/>
                    <a:pt x="238" y="204"/>
                  </a:cubicBezTo>
                  <a:cubicBezTo>
                    <a:pt x="263" y="214"/>
                    <a:pt x="302" y="206"/>
                    <a:pt x="309" y="175"/>
                  </a:cubicBezTo>
                  <a:close/>
                </a:path>
              </a:pathLst>
            </a:custGeom>
            <a:solidFill>
              <a:srgbClr val="21B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-7" y="2134"/>
              <a:ext cx="288" cy="354"/>
            </a:xfrm>
            <a:custGeom>
              <a:avLst/>
              <a:gdLst>
                <a:gd name="T0" fmla="*/ 164 w 167"/>
                <a:gd name="T1" fmla="*/ 42 h 204"/>
                <a:gd name="T2" fmla="*/ 141 w 167"/>
                <a:gd name="T3" fmla="*/ 36 h 204"/>
                <a:gd name="T4" fmla="*/ 136 w 167"/>
                <a:gd name="T5" fmla="*/ 54 h 204"/>
                <a:gd name="T6" fmla="*/ 137 w 167"/>
                <a:gd name="T7" fmla="*/ 55 h 204"/>
                <a:gd name="T8" fmla="*/ 138 w 167"/>
                <a:gd name="T9" fmla="*/ 56 h 204"/>
                <a:gd name="T10" fmla="*/ 101 w 167"/>
                <a:gd name="T11" fmla="*/ 82 h 204"/>
                <a:gd name="T12" fmla="*/ 110 w 167"/>
                <a:gd name="T13" fmla="*/ 26 h 204"/>
                <a:gd name="T14" fmla="*/ 124 w 167"/>
                <a:gd name="T15" fmla="*/ 16 h 204"/>
                <a:gd name="T16" fmla="*/ 118 w 167"/>
                <a:gd name="T17" fmla="*/ 3 h 204"/>
                <a:gd name="T18" fmla="*/ 103 w 167"/>
                <a:gd name="T19" fmla="*/ 10 h 204"/>
                <a:gd name="T20" fmla="*/ 106 w 167"/>
                <a:gd name="T21" fmla="*/ 23 h 204"/>
                <a:gd name="T22" fmla="*/ 102 w 167"/>
                <a:gd name="T23" fmla="*/ 54 h 204"/>
                <a:gd name="T24" fmla="*/ 88 w 167"/>
                <a:gd name="T25" fmla="*/ 33 h 204"/>
                <a:gd name="T26" fmla="*/ 87 w 167"/>
                <a:gd name="T27" fmla="*/ 19 h 204"/>
                <a:gd name="T28" fmla="*/ 74 w 167"/>
                <a:gd name="T29" fmla="*/ 14 h 204"/>
                <a:gd name="T30" fmla="*/ 69 w 167"/>
                <a:gd name="T31" fmla="*/ 30 h 204"/>
                <a:gd name="T32" fmla="*/ 85 w 167"/>
                <a:gd name="T33" fmla="*/ 37 h 204"/>
                <a:gd name="T34" fmla="*/ 85 w 167"/>
                <a:gd name="T35" fmla="*/ 36 h 204"/>
                <a:gd name="T36" fmla="*/ 101 w 167"/>
                <a:gd name="T37" fmla="*/ 58 h 204"/>
                <a:gd name="T38" fmla="*/ 87 w 167"/>
                <a:gd name="T39" fmla="*/ 114 h 204"/>
                <a:gd name="T40" fmla="*/ 57 w 167"/>
                <a:gd name="T41" fmla="*/ 63 h 204"/>
                <a:gd name="T42" fmla="*/ 55 w 167"/>
                <a:gd name="T43" fmla="*/ 47 h 204"/>
                <a:gd name="T44" fmla="*/ 37 w 167"/>
                <a:gd name="T45" fmla="*/ 48 h 204"/>
                <a:gd name="T46" fmla="*/ 36 w 167"/>
                <a:gd name="T47" fmla="*/ 67 h 204"/>
                <a:gd name="T48" fmla="*/ 51 w 167"/>
                <a:gd name="T49" fmla="*/ 68 h 204"/>
                <a:gd name="T50" fmla="*/ 54 w 167"/>
                <a:gd name="T51" fmla="*/ 68 h 204"/>
                <a:gd name="T52" fmla="*/ 55 w 167"/>
                <a:gd name="T53" fmla="*/ 67 h 204"/>
                <a:gd name="T54" fmla="*/ 85 w 167"/>
                <a:gd name="T55" fmla="*/ 118 h 204"/>
                <a:gd name="T56" fmla="*/ 58 w 167"/>
                <a:gd name="T57" fmla="*/ 174 h 204"/>
                <a:gd name="T58" fmla="*/ 27 w 167"/>
                <a:gd name="T59" fmla="*/ 114 h 204"/>
                <a:gd name="T60" fmla="*/ 22 w 167"/>
                <a:gd name="T61" fmla="*/ 97 h 204"/>
                <a:gd name="T62" fmla="*/ 5 w 167"/>
                <a:gd name="T63" fmla="*/ 100 h 204"/>
                <a:gd name="T64" fmla="*/ 9 w 167"/>
                <a:gd name="T65" fmla="*/ 120 h 204"/>
                <a:gd name="T66" fmla="*/ 24 w 167"/>
                <a:gd name="T67" fmla="*/ 118 h 204"/>
                <a:gd name="T68" fmla="*/ 57 w 167"/>
                <a:gd name="T69" fmla="*/ 176 h 204"/>
                <a:gd name="T70" fmla="*/ 43 w 167"/>
                <a:gd name="T71" fmla="*/ 203 h 204"/>
                <a:gd name="T72" fmla="*/ 44 w 167"/>
                <a:gd name="T73" fmla="*/ 204 h 204"/>
                <a:gd name="T74" fmla="*/ 75 w 167"/>
                <a:gd name="T75" fmla="*/ 152 h 204"/>
                <a:gd name="T76" fmla="*/ 102 w 167"/>
                <a:gd name="T77" fmla="*/ 135 h 204"/>
                <a:gd name="T78" fmla="*/ 126 w 167"/>
                <a:gd name="T79" fmla="*/ 128 h 204"/>
                <a:gd name="T80" fmla="*/ 130 w 167"/>
                <a:gd name="T81" fmla="*/ 132 h 204"/>
                <a:gd name="T82" fmla="*/ 131 w 167"/>
                <a:gd name="T83" fmla="*/ 134 h 204"/>
                <a:gd name="T84" fmla="*/ 151 w 167"/>
                <a:gd name="T85" fmla="*/ 125 h 204"/>
                <a:gd name="T86" fmla="*/ 141 w 167"/>
                <a:gd name="T87" fmla="*/ 103 h 204"/>
                <a:gd name="T88" fmla="*/ 121 w 167"/>
                <a:gd name="T89" fmla="*/ 114 h 204"/>
                <a:gd name="T90" fmla="*/ 123 w 167"/>
                <a:gd name="T91" fmla="*/ 123 h 204"/>
                <a:gd name="T92" fmla="*/ 79 w 167"/>
                <a:gd name="T93" fmla="*/ 145 h 204"/>
                <a:gd name="T94" fmla="*/ 99 w 167"/>
                <a:gd name="T95" fmla="*/ 88 h 204"/>
                <a:gd name="T96" fmla="*/ 100 w 167"/>
                <a:gd name="T97" fmla="*/ 88 h 204"/>
                <a:gd name="T98" fmla="*/ 142 w 167"/>
                <a:gd name="T99" fmla="*/ 60 h 204"/>
                <a:gd name="T100" fmla="*/ 157 w 167"/>
                <a:gd name="T101" fmla="*/ 60 h 204"/>
                <a:gd name="T102" fmla="*/ 164 w 167"/>
                <a:gd name="T103" fmla="*/ 4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" h="204">
                  <a:moveTo>
                    <a:pt x="164" y="42"/>
                  </a:moveTo>
                  <a:cubicBezTo>
                    <a:pt x="161" y="33"/>
                    <a:pt x="148" y="33"/>
                    <a:pt x="141" y="36"/>
                  </a:cubicBezTo>
                  <a:cubicBezTo>
                    <a:pt x="135" y="40"/>
                    <a:pt x="133" y="48"/>
                    <a:pt x="136" y="54"/>
                  </a:cubicBezTo>
                  <a:cubicBezTo>
                    <a:pt x="136" y="54"/>
                    <a:pt x="136" y="54"/>
                    <a:pt x="137" y="55"/>
                  </a:cubicBezTo>
                  <a:cubicBezTo>
                    <a:pt x="137" y="55"/>
                    <a:pt x="137" y="56"/>
                    <a:pt x="138" y="56"/>
                  </a:cubicBezTo>
                  <a:cubicBezTo>
                    <a:pt x="124" y="61"/>
                    <a:pt x="110" y="71"/>
                    <a:pt x="101" y="82"/>
                  </a:cubicBezTo>
                  <a:cubicBezTo>
                    <a:pt x="105" y="63"/>
                    <a:pt x="108" y="45"/>
                    <a:pt x="110" y="26"/>
                  </a:cubicBezTo>
                  <a:cubicBezTo>
                    <a:pt x="116" y="25"/>
                    <a:pt x="124" y="23"/>
                    <a:pt x="124" y="16"/>
                  </a:cubicBezTo>
                  <a:cubicBezTo>
                    <a:pt x="125" y="11"/>
                    <a:pt x="122" y="6"/>
                    <a:pt x="118" y="3"/>
                  </a:cubicBezTo>
                  <a:cubicBezTo>
                    <a:pt x="111" y="0"/>
                    <a:pt x="106" y="4"/>
                    <a:pt x="103" y="10"/>
                  </a:cubicBezTo>
                  <a:cubicBezTo>
                    <a:pt x="100" y="15"/>
                    <a:pt x="102" y="20"/>
                    <a:pt x="106" y="23"/>
                  </a:cubicBezTo>
                  <a:cubicBezTo>
                    <a:pt x="105" y="33"/>
                    <a:pt x="103" y="44"/>
                    <a:pt x="102" y="54"/>
                  </a:cubicBezTo>
                  <a:cubicBezTo>
                    <a:pt x="98" y="47"/>
                    <a:pt x="93" y="39"/>
                    <a:pt x="88" y="33"/>
                  </a:cubicBezTo>
                  <a:cubicBezTo>
                    <a:pt x="90" y="29"/>
                    <a:pt x="90" y="23"/>
                    <a:pt x="87" y="19"/>
                  </a:cubicBezTo>
                  <a:cubicBezTo>
                    <a:pt x="84" y="15"/>
                    <a:pt x="79" y="12"/>
                    <a:pt x="74" y="14"/>
                  </a:cubicBezTo>
                  <a:cubicBezTo>
                    <a:pt x="68" y="16"/>
                    <a:pt x="67" y="25"/>
                    <a:pt x="69" y="30"/>
                  </a:cubicBezTo>
                  <a:cubicBezTo>
                    <a:pt x="71" y="36"/>
                    <a:pt x="79" y="39"/>
                    <a:pt x="85" y="37"/>
                  </a:cubicBezTo>
                  <a:cubicBezTo>
                    <a:pt x="85" y="37"/>
                    <a:pt x="85" y="37"/>
                    <a:pt x="85" y="36"/>
                  </a:cubicBezTo>
                  <a:cubicBezTo>
                    <a:pt x="91" y="43"/>
                    <a:pt x="96" y="50"/>
                    <a:pt x="101" y="58"/>
                  </a:cubicBezTo>
                  <a:cubicBezTo>
                    <a:pt x="98" y="77"/>
                    <a:pt x="93" y="96"/>
                    <a:pt x="87" y="114"/>
                  </a:cubicBezTo>
                  <a:cubicBezTo>
                    <a:pt x="84" y="95"/>
                    <a:pt x="71" y="77"/>
                    <a:pt x="57" y="63"/>
                  </a:cubicBezTo>
                  <a:cubicBezTo>
                    <a:pt x="60" y="57"/>
                    <a:pt x="59" y="52"/>
                    <a:pt x="55" y="47"/>
                  </a:cubicBezTo>
                  <a:cubicBezTo>
                    <a:pt x="50" y="43"/>
                    <a:pt x="41" y="43"/>
                    <a:pt x="37" y="48"/>
                  </a:cubicBezTo>
                  <a:cubicBezTo>
                    <a:pt x="32" y="53"/>
                    <a:pt x="29" y="63"/>
                    <a:pt x="36" y="67"/>
                  </a:cubicBezTo>
                  <a:cubicBezTo>
                    <a:pt x="40" y="70"/>
                    <a:pt x="46" y="70"/>
                    <a:pt x="51" y="68"/>
                  </a:cubicBezTo>
                  <a:cubicBezTo>
                    <a:pt x="52" y="69"/>
                    <a:pt x="53" y="69"/>
                    <a:pt x="54" y="68"/>
                  </a:cubicBezTo>
                  <a:cubicBezTo>
                    <a:pt x="54" y="68"/>
                    <a:pt x="54" y="67"/>
                    <a:pt x="55" y="67"/>
                  </a:cubicBezTo>
                  <a:cubicBezTo>
                    <a:pt x="68" y="82"/>
                    <a:pt x="81" y="97"/>
                    <a:pt x="85" y="118"/>
                  </a:cubicBezTo>
                  <a:cubicBezTo>
                    <a:pt x="78" y="138"/>
                    <a:pt x="68" y="156"/>
                    <a:pt x="58" y="174"/>
                  </a:cubicBezTo>
                  <a:cubicBezTo>
                    <a:pt x="56" y="153"/>
                    <a:pt x="42" y="130"/>
                    <a:pt x="27" y="114"/>
                  </a:cubicBezTo>
                  <a:cubicBezTo>
                    <a:pt x="30" y="108"/>
                    <a:pt x="27" y="100"/>
                    <a:pt x="22" y="97"/>
                  </a:cubicBezTo>
                  <a:cubicBezTo>
                    <a:pt x="16" y="94"/>
                    <a:pt x="9" y="96"/>
                    <a:pt x="5" y="100"/>
                  </a:cubicBezTo>
                  <a:cubicBezTo>
                    <a:pt x="0" y="106"/>
                    <a:pt x="3" y="115"/>
                    <a:pt x="9" y="120"/>
                  </a:cubicBezTo>
                  <a:cubicBezTo>
                    <a:pt x="14" y="124"/>
                    <a:pt x="21" y="123"/>
                    <a:pt x="24" y="118"/>
                  </a:cubicBezTo>
                  <a:cubicBezTo>
                    <a:pt x="37" y="137"/>
                    <a:pt x="52" y="153"/>
                    <a:pt x="57" y="176"/>
                  </a:cubicBezTo>
                  <a:cubicBezTo>
                    <a:pt x="52" y="185"/>
                    <a:pt x="47" y="194"/>
                    <a:pt x="43" y="203"/>
                  </a:cubicBezTo>
                  <a:cubicBezTo>
                    <a:pt x="42" y="204"/>
                    <a:pt x="43" y="204"/>
                    <a:pt x="44" y="204"/>
                  </a:cubicBezTo>
                  <a:cubicBezTo>
                    <a:pt x="56" y="188"/>
                    <a:pt x="66" y="170"/>
                    <a:pt x="75" y="152"/>
                  </a:cubicBezTo>
                  <a:cubicBezTo>
                    <a:pt x="84" y="145"/>
                    <a:pt x="92" y="139"/>
                    <a:pt x="102" y="135"/>
                  </a:cubicBezTo>
                  <a:cubicBezTo>
                    <a:pt x="110" y="132"/>
                    <a:pt x="118" y="131"/>
                    <a:pt x="126" y="128"/>
                  </a:cubicBezTo>
                  <a:cubicBezTo>
                    <a:pt x="127" y="130"/>
                    <a:pt x="129" y="131"/>
                    <a:pt x="130" y="132"/>
                  </a:cubicBezTo>
                  <a:cubicBezTo>
                    <a:pt x="130" y="133"/>
                    <a:pt x="130" y="133"/>
                    <a:pt x="131" y="134"/>
                  </a:cubicBezTo>
                  <a:cubicBezTo>
                    <a:pt x="139" y="138"/>
                    <a:pt x="149" y="135"/>
                    <a:pt x="151" y="125"/>
                  </a:cubicBezTo>
                  <a:cubicBezTo>
                    <a:pt x="152" y="117"/>
                    <a:pt x="148" y="107"/>
                    <a:pt x="141" y="103"/>
                  </a:cubicBezTo>
                  <a:cubicBezTo>
                    <a:pt x="133" y="99"/>
                    <a:pt x="121" y="104"/>
                    <a:pt x="121" y="114"/>
                  </a:cubicBezTo>
                  <a:cubicBezTo>
                    <a:pt x="121" y="117"/>
                    <a:pt x="122" y="120"/>
                    <a:pt x="123" y="123"/>
                  </a:cubicBezTo>
                  <a:cubicBezTo>
                    <a:pt x="108" y="126"/>
                    <a:pt x="90" y="134"/>
                    <a:pt x="79" y="145"/>
                  </a:cubicBezTo>
                  <a:cubicBezTo>
                    <a:pt x="87" y="127"/>
                    <a:pt x="94" y="107"/>
                    <a:pt x="99" y="88"/>
                  </a:cubicBezTo>
                  <a:cubicBezTo>
                    <a:pt x="99" y="88"/>
                    <a:pt x="100" y="88"/>
                    <a:pt x="100" y="88"/>
                  </a:cubicBezTo>
                  <a:cubicBezTo>
                    <a:pt x="112" y="74"/>
                    <a:pt x="126" y="68"/>
                    <a:pt x="142" y="60"/>
                  </a:cubicBezTo>
                  <a:cubicBezTo>
                    <a:pt x="146" y="63"/>
                    <a:pt x="152" y="63"/>
                    <a:pt x="157" y="60"/>
                  </a:cubicBezTo>
                  <a:cubicBezTo>
                    <a:pt x="163" y="56"/>
                    <a:pt x="167" y="48"/>
                    <a:pt x="164" y="42"/>
                  </a:cubicBezTo>
                  <a:close/>
                </a:path>
              </a:pathLst>
            </a:custGeom>
            <a:solidFill>
              <a:srgbClr val="21B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2992" y="2677"/>
              <a:ext cx="154" cy="228"/>
            </a:xfrm>
            <a:custGeom>
              <a:avLst/>
              <a:gdLst>
                <a:gd name="T0" fmla="*/ 86 w 89"/>
                <a:gd name="T1" fmla="*/ 88 h 132"/>
                <a:gd name="T2" fmla="*/ 34 w 89"/>
                <a:gd name="T3" fmla="*/ 82 h 132"/>
                <a:gd name="T4" fmla="*/ 17 w 89"/>
                <a:gd name="T5" fmla="*/ 44 h 132"/>
                <a:gd name="T6" fmla="*/ 3 w 89"/>
                <a:gd name="T7" fmla="*/ 2 h 132"/>
                <a:gd name="T8" fmla="*/ 1 w 89"/>
                <a:gd name="T9" fmla="*/ 2 h 132"/>
                <a:gd name="T10" fmla="*/ 15 w 89"/>
                <a:gd name="T11" fmla="*/ 48 h 132"/>
                <a:gd name="T12" fmla="*/ 32 w 89"/>
                <a:gd name="T13" fmla="*/ 84 h 132"/>
                <a:gd name="T14" fmla="*/ 32 w 89"/>
                <a:gd name="T15" fmla="*/ 87 h 132"/>
                <a:gd name="T16" fmla="*/ 29 w 89"/>
                <a:gd name="T17" fmla="*/ 123 h 132"/>
                <a:gd name="T18" fmla="*/ 48 w 89"/>
                <a:gd name="T19" fmla="*/ 112 h 132"/>
                <a:gd name="T20" fmla="*/ 68 w 89"/>
                <a:gd name="T21" fmla="*/ 121 h 132"/>
                <a:gd name="T22" fmla="*/ 71 w 89"/>
                <a:gd name="T23" fmla="*/ 118 h 132"/>
                <a:gd name="T24" fmla="*/ 69 w 89"/>
                <a:gd name="T25" fmla="*/ 103 h 132"/>
                <a:gd name="T26" fmla="*/ 83 w 89"/>
                <a:gd name="T27" fmla="*/ 104 h 132"/>
                <a:gd name="T28" fmla="*/ 86 w 89"/>
                <a:gd name="T2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132">
                  <a:moveTo>
                    <a:pt x="86" y="88"/>
                  </a:moveTo>
                  <a:cubicBezTo>
                    <a:pt x="75" y="71"/>
                    <a:pt x="49" y="68"/>
                    <a:pt x="34" y="82"/>
                  </a:cubicBezTo>
                  <a:cubicBezTo>
                    <a:pt x="29" y="69"/>
                    <a:pt x="23" y="57"/>
                    <a:pt x="17" y="44"/>
                  </a:cubicBezTo>
                  <a:cubicBezTo>
                    <a:pt x="12" y="30"/>
                    <a:pt x="8" y="16"/>
                    <a:pt x="3" y="2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3" y="18"/>
                    <a:pt x="9" y="34"/>
                    <a:pt x="15" y="48"/>
                  </a:cubicBezTo>
                  <a:cubicBezTo>
                    <a:pt x="20" y="61"/>
                    <a:pt x="25" y="73"/>
                    <a:pt x="32" y="84"/>
                  </a:cubicBezTo>
                  <a:cubicBezTo>
                    <a:pt x="32" y="85"/>
                    <a:pt x="32" y="86"/>
                    <a:pt x="32" y="87"/>
                  </a:cubicBezTo>
                  <a:cubicBezTo>
                    <a:pt x="21" y="95"/>
                    <a:pt x="18" y="113"/>
                    <a:pt x="29" y="123"/>
                  </a:cubicBezTo>
                  <a:cubicBezTo>
                    <a:pt x="38" y="132"/>
                    <a:pt x="45" y="122"/>
                    <a:pt x="48" y="112"/>
                  </a:cubicBezTo>
                  <a:cubicBezTo>
                    <a:pt x="53" y="118"/>
                    <a:pt x="60" y="121"/>
                    <a:pt x="68" y="121"/>
                  </a:cubicBezTo>
                  <a:cubicBezTo>
                    <a:pt x="70" y="121"/>
                    <a:pt x="71" y="120"/>
                    <a:pt x="71" y="118"/>
                  </a:cubicBezTo>
                  <a:cubicBezTo>
                    <a:pt x="70" y="113"/>
                    <a:pt x="70" y="108"/>
                    <a:pt x="69" y="103"/>
                  </a:cubicBezTo>
                  <a:cubicBezTo>
                    <a:pt x="73" y="106"/>
                    <a:pt x="78" y="107"/>
                    <a:pt x="83" y="104"/>
                  </a:cubicBezTo>
                  <a:cubicBezTo>
                    <a:pt x="88" y="101"/>
                    <a:pt x="89" y="93"/>
                    <a:pt x="86" y="88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66" y="2446"/>
              <a:ext cx="5642" cy="456"/>
            </a:xfrm>
            <a:custGeom>
              <a:avLst/>
              <a:gdLst>
                <a:gd name="T0" fmla="*/ 3265 w 3268"/>
                <a:gd name="T1" fmla="*/ 202 h 263"/>
                <a:gd name="T2" fmla="*/ 3076 w 3268"/>
                <a:gd name="T3" fmla="*/ 176 h 263"/>
                <a:gd name="T4" fmla="*/ 2918 w 3268"/>
                <a:gd name="T5" fmla="*/ 100 h 263"/>
                <a:gd name="T6" fmla="*/ 2760 w 3268"/>
                <a:gd name="T7" fmla="*/ 29 h 263"/>
                <a:gd name="T8" fmla="*/ 2568 w 3268"/>
                <a:gd name="T9" fmla="*/ 17 h 263"/>
                <a:gd name="T10" fmla="*/ 2403 w 3268"/>
                <a:gd name="T11" fmla="*/ 56 h 263"/>
                <a:gd name="T12" fmla="*/ 2265 w 3268"/>
                <a:gd name="T13" fmla="*/ 118 h 263"/>
                <a:gd name="T14" fmla="*/ 2263 w 3268"/>
                <a:gd name="T15" fmla="*/ 118 h 263"/>
                <a:gd name="T16" fmla="*/ 1912 w 3268"/>
                <a:gd name="T17" fmla="*/ 222 h 263"/>
                <a:gd name="T18" fmla="*/ 1636 w 3268"/>
                <a:gd name="T19" fmla="*/ 95 h 263"/>
                <a:gd name="T20" fmla="*/ 1430 w 3268"/>
                <a:gd name="T21" fmla="*/ 17 h 263"/>
                <a:gd name="T22" fmla="*/ 1222 w 3268"/>
                <a:gd name="T23" fmla="*/ 41 h 263"/>
                <a:gd name="T24" fmla="*/ 1174 w 3268"/>
                <a:gd name="T25" fmla="*/ 65 h 263"/>
                <a:gd name="T26" fmla="*/ 1173 w 3268"/>
                <a:gd name="T27" fmla="*/ 66 h 263"/>
                <a:gd name="T28" fmla="*/ 886 w 3268"/>
                <a:gd name="T29" fmla="*/ 230 h 263"/>
                <a:gd name="T30" fmla="*/ 725 w 3268"/>
                <a:gd name="T31" fmla="*/ 240 h 263"/>
                <a:gd name="T32" fmla="*/ 555 w 3268"/>
                <a:gd name="T33" fmla="*/ 166 h 263"/>
                <a:gd name="T34" fmla="*/ 430 w 3268"/>
                <a:gd name="T35" fmla="*/ 85 h 263"/>
                <a:gd name="T36" fmla="*/ 298 w 3268"/>
                <a:gd name="T37" fmla="*/ 17 h 263"/>
                <a:gd name="T38" fmla="*/ 144 w 3268"/>
                <a:gd name="T39" fmla="*/ 7 h 263"/>
                <a:gd name="T40" fmla="*/ 144 w 3268"/>
                <a:gd name="T41" fmla="*/ 7 h 263"/>
                <a:gd name="T42" fmla="*/ 141 w 3268"/>
                <a:gd name="T43" fmla="*/ 7 h 263"/>
                <a:gd name="T44" fmla="*/ 141 w 3268"/>
                <a:gd name="T45" fmla="*/ 7 h 263"/>
                <a:gd name="T46" fmla="*/ 8 w 3268"/>
                <a:gd name="T47" fmla="*/ 21 h 263"/>
                <a:gd name="T48" fmla="*/ 9 w 3268"/>
                <a:gd name="T49" fmla="*/ 21 h 263"/>
                <a:gd name="T50" fmla="*/ 2 w 3268"/>
                <a:gd name="T51" fmla="*/ 21 h 263"/>
                <a:gd name="T52" fmla="*/ 2 w 3268"/>
                <a:gd name="T53" fmla="*/ 21 h 263"/>
                <a:gd name="T54" fmla="*/ 1 w 3268"/>
                <a:gd name="T55" fmla="*/ 21 h 263"/>
                <a:gd name="T56" fmla="*/ 1 w 3268"/>
                <a:gd name="T57" fmla="*/ 23 h 263"/>
                <a:gd name="T58" fmla="*/ 185 w 3268"/>
                <a:gd name="T59" fmla="*/ 8 h 263"/>
                <a:gd name="T60" fmla="*/ 281 w 3268"/>
                <a:gd name="T61" fmla="*/ 17 h 263"/>
                <a:gd name="T62" fmla="*/ 371 w 3268"/>
                <a:gd name="T63" fmla="*/ 55 h 263"/>
                <a:gd name="T64" fmla="*/ 690 w 3268"/>
                <a:gd name="T65" fmla="*/ 237 h 263"/>
                <a:gd name="T66" fmla="*/ 940 w 3268"/>
                <a:gd name="T67" fmla="*/ 215 h 263"/>
                <a:gd name="T68" fmla="*/ 1173 w 3268"/>
                <a:gd name="T69" fmla="*/ 70 h 263"/>
                <a:gd name="T70" fmla="*/ 1346 w 3268"/>
                <a:gd name="T71" fmla="*/ 19 h 263"/>
                <a:gd name="T72" fmla="*/ 1510 w 3268"/>
                <a:gd name="T73" fmla="*/ 40 h 263"/>
                <a:gd name="T74" fmla="*/ 1778 w 3268"/>
                <a:gd name="T75" fmla="*/ 183 h 263"/>
                <a:gd name="T76" fmla="*/ 2007 w 3268"/>
                <a:gd name="T77" fmla="*/ 228 h 263"/>
                <a:gd name="T78" fmla="*/ 2260 w 3268"/>
                <a:gd name="T79" fmla="*/ 124 h 263"/>
                <a:gd name="T80" fmla="*/ 2434 w 3268"/>
                <a:gd name="T81" fmla="*/ 52 h 263"/>
                <a:gd name="T82" fmla="*/ 2631 w 3268"/>
                <a:gd name="T83" fmla="*/ 18 h 263"/>
                <a:gd name="T84" fmla="*/ 2822 w 3268"/>
                <a:gd name="T85" fmla="*/ 58 h 263"/>
                <a:gd name="T86" fmla="*/ 2976 w 3268"/>
                <a:gd name="T87" fmla="*/ 138 h 263"/>
                <a:gd name="T88" fmla="*/ 3265 w 3268"/>
                <a:gd name="T89" fmla="*/ 206 h 263"/>
                <a:gd name="T90" fmla="*/ 3265 w 3268"/>
                <a:gd name="T91" fmla="*/ 20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8" h="263">
                  <a:moveTo>
                    <a:pt x="3265" y="202"/>
                  </a:moveTo>
                  <a:cubicBezTo>
                    <a:pt x="3200" y="206"/>
                    <a:pt x="3137" y="197"/>
                    <a:pt x="3076" y="176"/>
                  </a:cubicBezTo>
                  <a:cubicBezTo>
                    <a:pt x="3020" y="158"/>
                    <a:pt x="2969" y="128"/>
                    <a:pt x="2918" y="100"/>
                  </a:cubicBezTo>
                  <a:cubicBezTo>
                    <a:pt x="2867" y="72"/>
                    <a:pt x="2816" y="46"/>
                    <a:pt x="2760" y="29"/>
                  </a:cubicBezTo>
                  <a:cubicBezTo>
                    <a:pt x="2698" y="11"/>
                    <a:pt x="2632" y="9"/>
                    <a:pt x="2568" y="17"/>
                  </a:cubicBezTo>
                  <a:cubicBezTo>
                    <a:pt x="2512" y="24"/>
                    <a:pt x="2456" y="38"/>
                    <a:pt x="2403" y="56"/>
                  </a:cubicBezTo>
                  <a:cubicBezTo>
                    <a:pt x="2356" y="73"/>
                    <a:pt x="2308" y="92"/>
                    <a:pt x="2265" y="118"/>
                  </a:cubicBezTo>
                  <a:cubicBezTo>
                    <a:pt x="2265" y="118"/>
                    <a:pt x="2264" y="118"/>
                    <a:pt x="2263" y="118"/>
                  </a:cubicBezTo>
                  <a:cubicBezTo>
                    <a:pt x="2155" y="175"/>
                    <a:pt x="2040" y="241"/>
                    <a:pt x="1912" y="222"/>
                  </a:cubicBezTo>
                  <a:cubicBezTo>
                    <a:pt x="1810" y="207"/>
                    <a:pt x="1723" y="146"/>
                    <a:pt x="1636" y="95"/>
                  </a:cubicBezTo>
                  <a:cubicBezTo>
                    <a:pt x="1572" y="57"/>
                    <a:pt x="1505" y="25"/>
                    <a:pt x="1430" y="17"/>
                  </a:cubicBezTo>
                  <a:cubicBezTo>
                    <a:pt x="1359" y="9"/>
                    <a:pt x="1287" y="14"/>
                    <a:pt x="1222" y="41"/>
                  </a:cubicBezTo>
                  <a:cubicBezTo>
                    <a:pt x="1205" y="46"/>
                    <a:pt x="1189" y="56"/>
                    <a:pt x="1174" y="65"/>
                  </a:cubicBezTo>
                  <a:cubicBezTo>
                    <a:pt x="1173" y="65"/>
                    <a:pt x="1173" y="65"/>
                    <a:pt x="1173" y="66"/>
                  </a:cubicBezTo>
                  <a:cubicBezTo>
                    <a:pt x="1081" y="125"/>
                    <a:pt x="992" y="197"/>
                    <a:pt x="886" y="230"/>
                  </a:cubicBezTo>
                  <a:cubicBezTo>
                    <a:pt x="833" y="247"/>
                    <a:pt x="779" y="251"/>
                    <a:pt x="725" y="240"/>
                  </a:cubicBezTo>
                  <a:cubicBezTo>
                    <a:pt x="663" y="229"/>
                    <a:pt x="608" y="198"/>
                    <a:pt x="555" y="166"/>
                  </a:cubicBezTo>
                  <a:cubicBezTo>
                    <a:pt x="513" y="139"/>
                    <a:pt x="472" y="111"/>
                    <a:pt x="430" y="85"/>
                  </a:cubicBezTo>
                  <a:cubicBezTo>
                    <a:pt x="389" y="58"/>
                    <a:pt x="345" y="32"/>
                    <a:pt x="298" y="17"/>
                  </a:cubicBezTo>
                  <a:cubicBezTo>
                    <a:pt x="247" y="0"/>
                    <a:pt x="195" y="1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97" y="12"/>
                    <a:pt x="53" y="19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21"/>
                    <a:pt x="4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3"/>
                    <a:pt x="1" y="23"/>
                  </a:cubicBezTo>
                  <a:cubicBezTo>
                    <a:pt x="63" y="23"/>
                    <a:pt x="124" y="11"/>
                    <a:pt x="185" y="8"/>
                  </a:cubicBezTo>
                  <a:cubicBezTo>
                    <a:pt x="218" y="7"/>
                    <a:pt x="250" y="9"/>
                    <a:pt x="281" y="17"/>
                  </a:cubicBezTo>
                  <a:cubicBezTo>
                    <a:pt x="313" y="25"/>
                    <a:pt x="342" y="40"/>
                    <a:pt x="371" y="55"/>
                  </a:cubicBezTo>
                  <a:cubicBezTo>
                    <a:pt x="478" y="113"/>
                    <a:pt x="572" y="201"/>
                    <a:pt x="690" y="237"/>
                  </a:cubicBezTo>
                  <a:cubicBezTo>
                    <a:pt x="774" y="263"/>
                    <a:pt x="861" y="251"/>
                    <a:pt x="940" y="215"/>
                  </a:cubicBezTo>
                  <a:cubicBezTo>
                    <a:pt x="1024" y="178"/>
                    <a:pt x="1097" y="121"/>
                    <a:pt x="1173" y="70"/>
                  </a:cubicBezTo>
                  <a:cubicBezTo>
                    <a:pt x="1225" y="38"/>
                    <a:pt x="1285" y="22"/>
                    <a:pt x="1346" y="19"/>
                  </a:cubicBezTo>
                  <a:cubicBezTo>
                    <a:pt x="1401" y="16"/>
                    <a:pt x="1458" y="22"/>
                    <a:pt x="1510" y="40"/>
                  </a:cubicBezTo>
                  <a:cubicBezTo>
                    <a:pt x="1607" y="73"/>
                    <a:pt x="1688" y="138"/>
                    <a:pt x="1778" y="183"/>
                  </a:cubicBezTo>
                  <a:cubicBezTo>
                    <a:pt x="1850" y="219"/>
                    <a:pt x="1927" y="239"/>
                    <a:pt x="2007" y="228"/>
                  </a:cubicBezTo>
                  <a:cubicBezTo>
                    <a:pt x="2098" y="215"/>
                    <a:pt x="2182" y="170"/>
                    <a:pt x="2260" y="124"/>
                  </a:cubicBezTo>
                  <a:cubicBezTo>
                    <a:pt x="2317" y="96"/>
                    <a:pt x="2373" y="71"/>
                    <a:pt x="2434" y="52"/>
                  </a:cubicBezTo>
                  <a:cubicBezTo>
                    <a:pt x="2498" y="33"/>
                    <a:pt x="2564" y="19"/>
                    <a:pt x="2631" y="18"/>
                  </a:cubicBezTo>
                  <a:cubicBezTo>
                    <a:pt x="2697" y="17"/>
                    <a:pt x="2762" y="32"/>
                    <a:pt x="2822" y="58"/>
                  </a:cubicBezTo>
                  <a:cubicBezTo>
                    <a:pt x="2875" y="81"/>
                    <a:pt x="2925" y="111"/>
                    <a:pt x="2976" y="138"/>
                  </a:cubicBezTo>
                  <a:cubicBezTo>
                    <a:pt x="3064" y="185"/>
                    <a:pt x="3163" y="217"/>
                    <a:pt x="3265" y="206"/>
                  </a:cubicBezTo>
                  <a:cubicBezTo>
                    <a:pt x="3267" y="206"/>
                    <a:pt x="3268" y="202"/>
                    <a:pt x="3265" y="202"/>
                  </a:cubicBezTo>
                  <a:close/>
                </a:path>
              </a:pathLst>
            </a:custGeom>
            <a:solidFill>
              <a:srgbClr val="B3A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3272" y="2810"/>
              <a:ext cx="192" cy="210"/>
            </a:xfrm>
            <a:custGeom>
              <a:avLst/>
              <a:gdLst>
                <a:gd name="T0" fmla="*/ 109 w 111"/>
                <a:gd name="T1" fmla="*/ 75 h 121"/>
                <a:gd name="T2" fmla="*/ 49 w 111"/>
                <a:gd name="T3" fmla="*/ 63 h 121"/>
                <a:gd name="T4" fmla="*/ 3 w 111"/>
                <a:gd name="T5" fmla="*/ 0 h 121"/>
                <a:gd name="T6" fmla="*/ 0 w 111"/>
                <a:gd name="T7" fmla="*/ 2 h 121"/>
                <a:gd name="T8" fmla="*/ 46 w 111"/>
                <a:gd name="T9" fmla="*/ 64 h 121"/>
                <a:gd name="T10" fmla="*/ 5 w 111"/>
                <a:gd name="T11" fmla="*/ 111 h 121"/>
                <a:gd name="T12" fmla="*/ 6 w 111"/>
                <a:gd name="T13" fmla="*/ 112 h 121"/>
                <a:gd name="T14" fmla="*/ 38 w 111"/>
                <a:gd name="T15" fmla="*/ 109 h 121"/>
                <a:gd name="T16" fmla="*/ 38 w 111"/>
                <a:gd name="T17" fmla="*/ 109 h 121"/>
                <a:gd name="T18" fmla="*/ 53 w 111"/>
                <a:gd name="T19" fmla="*/ 114 h 121"/>
                <a:gd name="T20" fmla="*/ 65 w 111"/>
                <a:gd name="T21" fmla="*/ 100 h 121"/>
                <a:gd name="T22" fmla="*/ 81 w 111"/>
                <a:gd name="T23" fmla="*/ 104 h 121"/>
                <a:gd name="T24" fmla="*/ 89 w 111"/>
                <a:gd name="T25" fmla="*/ 90 h 121"/>
                <a:gd name="T26" fmla="*/ 106 w 111"/>
                <a:gd name="T27" fmla="*/ 89 h 121"/>
                <a:gd name="T28" fmla="*/ 109 w 111"/>
                <a:gd name="T2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121">
                  <a:moveTo>
                    <a:pt x="109" y="75"/>
                  </a:moveTo>
                  <a:cubicBezTo>
                    <a:pt x="101" y="53"/>
                    <a:pt x="66" y="58"/>
                    <a:pt x="49" y="63"/>
                  </a:cubicBezTo>
                  <a:cubicBezTo>
                    <a:pt x="41" y="38"/>
                    <a:pt x="21" y="18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8" y="21"/>
                    <a:pt x="35" y="40"/>
                    <a:pt x="46" y="64"/>
                  </a:cubicBezTo>
                  <a:cubicBezTo>
                    <a:pt x="28" y="72"/>
                    <a:pt x="6" y="89"/>
                    <a:pt x="5" y="111"/>
                  </a:cubicBezTo>
                  <a:cubicBezTo>
                    <a:pt x="5" y="111"/>
                    <a:pt x="5" y="112"/>
                    <a:pt x="6" y="112"/>
                  </a:cubicBezTo>
                  <a:cubicBezTo>
                    <a:pt x="14" y="121"/>
                    <a:pt x="31" y="117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41" y="114"/>
                    <a:pt x="47" y="117"/>
                    <a:pt x="53" y="114"/>
                  </a:cubicBezTo>
                  <a:cubicBezTo>
                    <a:pt x="58" y="111"/>
                    <a:pt x="64" y="106"/>
                    <a:pt x="65" y="100"/>
                  </a:cubicBezTo>
                  <a:cubicBezTo>
                    <a:pt x="70" y="103"/>
                    <a:pt x="75" y="106"/>
                    <a:pt x="81" y="104"/>
                  </a:cubicBezTo>
                  <a:cubicBezTo>
                    <a:pt x="86" y="101"/>
                    <a:pt x="89" y="96"/>
                    <a:pt x="89" y="90"/>
                  </a:cubicBezTo>
                  <a:cubicBezTo>
                    <a:pt x="95" y="93"/>
                    <a:pt x="101" y="93"/>
                    <a:pt x="106" y="89"/>
                  </a:cubicBezTo>
                  <a:cubicBezTo>
                    <a:pt x="110" y="86"/>
                    <a:pt x="111" y="79"/>
                    <a:pt x="109" y="75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3847" y="2360"/>
              <a:ext cx="311" cy="360"/>
            </a:xfrm>
            <a:custGeom>
              <a:avLst/>
              <a:gdLst>
                <a:gd name="T0" fmla="*/ 175 w 180"/>
                <a:gd name="T1" fmla="*/ 36 h 208"/>
                <a:gd name="T2" fmla="*/ 159 w 180"/>
                <a:gd name="T3" fmla="*/ 35 h 208"/>
                <a:gd name="T4" fmla="*/ 151 w 180"/>
                <a:gd name="T5" fmla="*/ 21 h 208"/>
                <a:gd name="T6" fmla="*/ 135 w 180"/>
                <a:gd name="T7" fmla="*/ 24 h 208"/>
                <a:gd name="T8" fmla="*/ 124 w 180"/>
                <a:gd name="T9" fmla="*/ 10 h 208"/>
                <a:gd name="T10" fmla="*/ 109 w 180"/>
                <a:gd name="T11" fmla="*/ 14 h 208"/>
                <a:gd name="T12" fmla="*/ 108 w 180"/>
                <a:gd name="T13" fmla="*/ 14 h 208"/>
                <a:gd name="T14" fmla="*/ 76 w 180"/>
                <a:gd name="T15" fmla="*/ 10 h 208"/>
                <a:gd name="T16" fmla="*/ 75 w 180"/>
                <a:gd name="T17" fmla="*/ 11 h 208"/>
                <a:gd name="T18" fmla="*/ 115 w 180"/>
                <a:gd name="T19" fmla="*/ 59 h 208"/>
                <a:gd name="T20" fmla="*/ 46 w 180"/>
                <a:gd name="T21" fmla="*/ 138 h 208"/>
                <a:gd name="T22" fmla="*/ 0 w 180"/>
                <a:gd name="T23" fmla="*/ 208 h 208"/>
                <a:gd name="T24" fmla="*/ 0 w 180"/>
                <a:gd name="T25" fmla="*/ 208 h 208"/>
                <a:gd name="T26" fmla="*/ 1 w 180"/>
                <a:gd name="T27" fmla="*/ 208 h 208"/>
                <a:gd name="T28" fmla="*/ 2 w 180"/>
                <a:gd name="T29" fmla="*/ 207 h 208"/>
                <a:gd name="T30" fmla="*/ 4 w 180"/>
                <a:gd name="T31" fmla="*/ 206 h 208"/>
                <a:gd name="T32" fmla="*/ 58 w 180"/>
                <a:gd name="T33" fmla="*/ 131 h 208"/>
                <a:gd name="T34" fmla="*/ 117 w 180"/>
                <a:gd name="T35" fmla="*/ 61 h 208"/>
                <a:gd name="T36" fmla="*/ 177 w 180"/>
                <a:gd name="T37" fmla="*/ 51 h 208"/>
                <a:gd name="T38" fmla="*/ 175 w 180"/>
                <a:gd name="T39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8">
                  <a:moveTo>
                    <a:pt x="175" y="36"/>
                  </a:moveTo>
                  <a:cubicBezTo>
                    <a:pt x="171" y="32"/>
                    <a:pt x="164" y="32"/>
                    <a:pt x="159" y="35"/>
                  </a:cubicBezTo>
                  <a:cubicBezTo>
                    <a:pt x="159" y="29"/>
                    <a:pt x="156" y="23"/>
                    <a:pt x="151" y="21"/>
                  </a:cubicBezTo>
                  <a:cubicBezTo>
                    <a:pt x="146" y="19"/>
                    <a:pt x="140" y="21"/>
                    <a:pt x="135" y="24"/>
                  </a:cubicBezTo>
                  <a:cubicBezTo>
                    <a:pt x="134" y="18"/>
                    <a:pt x="129" y="13"/>
                    <a:pt x="124" y="10"/>
                  </a:cubicBezTo>
                  <a:cubicBezTo>
                    <a:pt x="118" y="7"/>
                    <a:pt x="112" y="9"/>
                    <a:pt x="109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2" y="6"/>
                    <a:pt x="85" y="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5" y="32"/>
                    <a:pt x="97" y="50"/>
                    <a:pt x="115" y="59"/>
                  </a:cubicBezTo>
                  <a:cubicBezTo>
                    <a:pt x="98" y="91"/>
                    <a:pt x="72" y="113"/>
                    <a:pt x="46" y="138"/>
                  </a:cubicBezTo>
                  <a:cubicBezTo>
                    <a:pt x="26" y="157"/>
                    <a:pt x="4" y="180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3" y="207"/>
                    <a:pt x="3" y="206"/>
                    <a:pt x="4" y="206"/>
                  </a:cubicBezTo>
                  <a:cubicBezTo>
                    <a:pt x="13" y="175"/>
                    <a:pt x="35" y="153"/>
                    <a:pt x="58" y="131"/>
                  </a:cubicBezTo>
                  <a:cubicBezTo>
                    <a:pt x="80" y="111"/>
                    <a:pt x="106" y="89"/>
                    <a:pt x="117" y="61"/>
                  </a:cubicBezTo>
                  <a:cubicBezTo>
                    <a:pt x="134" y="66"/>
                    <a:pt x="169" y="72"/>
                    <a:pt x="177" y="51"/>
                  </a:cubicBezTo>
                  <a:cubicBezTo>
                    <a:pt x="180" y="46"/>
                    <a:pt x="179" y="40"/>
                    <a:pt x="175" y="36"/>
                  </a:cubicBezTo>
                  <a:close/>
                </a:path>
              </a:pathLst>
            </a:custGeom>
            <a:solidFill>
              <a:srgbClr val="FF7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5401" y="2412"/>
              <a:ext cx="88" cy="216"/>
            </a:xfrm>
            <a:custGeom>
              <a:avLst/>
              <a:gdLst>
                <a:gd name="T0" fmla="*/ 19 w 51"/>
                <a:gd name="T1" fmla="*/ 3 h 125"/>
                <a:gd name="T2" fmla="*/ 17 w 51"/>
                <a:gd name="T3" fmla="*/ 4 h 125"/>
                <a:gd name="T4" fmla="*/ 33 w 51"/>
                <a:gd name="T5" fmla="*/ 124 h 125"/>
                <a:gd name="T6" fmla="*/ 33 w 51"/>
                <a:gd name="T7" fmla="*/ 124 h 125"/>
                <a:gd name="T8" fmla="*/ 34 w 51"/>
                <a:gd name="T9" fmla="*/ 125 h 125"/>
                <a:gd name="T10" fmla="*/ 35 w 51"/>
                <a:gd name="T11" fmla="*/ 124 h 125"/>
                <a:gd name="T12" fmla="*/ 34 w 51"/>
                <a:gd name="T13" fmla="*/ 123 h 125"/>
                <a:gd name="T14" fmla="*/ 48 w 51"/>
                <a:gd name="T15" fmla="*/ 66 h 125"/>
                <a:gd name="T16" fmla="*/ 23 w 51"/>
                <a:gd name="T17" fmla="*/ 2 h 125"/>
                <a:gd name="T18" fmla="*/ 19 w 51"/>
                <a:gd name="T19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5">
                  <a:moveTo>
                    <a:pt x="19" y="3"/>
                  </a:moveTo>
                  <a:cubicBezTo>
                    <a:pt x="18" y="3"/>
                    <a:pt x="17" y="3"/>
                    <a:pt x="17" y="4"/>
                  </a:cubicBezTo>
                  <a:cubicBezTo>
                    <a:pt x="1" y="43"/>
                    <a:pt x="0" y="93"/>
                    <a:pt x="33" y="124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3" y="124"/>
                    <a:pt x="33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51" y="112"/>
                    <a:pt x="50" y="83"/>
                    <a:pt x="48" y="66"/>
                  </a:cubicBezTo>
                  <a:cubicBezTo>
                    <a:pt x="45" y="43"/>
                    <a:pt x="37" y="19"/>
                    <a:pt x="23" y="2"/>
                  </a:cubicBezTo>
                  <a:cubicBezTo>
                    <a:pt x="21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5344" y="2441"/>
              <a:ext cx="350" cy="334"/>
            </a:xfrm>
            <a:custGeom>
              <a:avLst/>
              <a:gdLst>
                <a:gd name="T0" fmla="*/ 181 w 203"/>
                <a:gd name="T1" fmla="*/ 65 h 193"/>
                <a:gd name="T2" fmla="*/ 176 w 203"/>
                <a:gd name="T3" fmla="*/ 40 h 193"/>
                <a:gd name="T4" fmla="*/ 151 w 203"/>
                <a:gd name="T5" fmla="*/ 32 h 193"/>
                <a:gd name="T6" fmla="*/ 118 w 203"/>
                <a:gd name="T7" fmla="*/ 21 h 193"/>
                <a:gd name="T8" fmla="*/ 121 w 203"/>
                <a:gd name="T9" fmla="*/ 47 h 193"/>
                <a:gd name="T10" fmla="*/ 131 w 203"/>
                <a:gd name="T11" fmla="*/ 70 h 193"/>
                <a:gd name="T12" fmla="*/ 62 w 203"/>
                <a:gd name="T13" fmla="*/ 110 h 193"/>
                <a:gd name="T14" fmla="*/ 47 w 203"/>
                <a:gd name="T15" fmla="*/ 124 h 193"/>
                <a:gd name="T16" fmla="*/ 46 w 203"/>
                <a:gd name="T17" fmla="*/ 126 h 193"/>
                <a:gd name="T18" fmla="*/ 1 w 203"/>
                <a:gd name="T19" fmla="*/ 174 h 193"/>
                <a:gd name="T20" fmla="*/ 2 w 203"/>
                <a:gd name="T21" fmla="*/ 175 h 193"/>
                <a:gd name="T22" fmla="*/ 26 w 203"/>
                <a:gd name="T23" fmla="*/ 154 h 193"/>
                <a:gd name="T24" fmla="*/ 46 w 203"/>
                <a:gd name="T25" fmla="*/ 131 h 193"/>
                <a:gd name="T26" fmla="*/ 89 w 203"/>
                <a:gd name="T27" fmla="*/ 176 h 193"/>
                <a:gd name="T28" fmla="*/ 152 w 203"/>
                <a:gd name="T29" fmla="*/ 188 h 193"/>
                <a:gd name="T30" fmla="*/ 152 w 203"/>
                <a:gd name="T31" fmla="*/ 185 h 193"/>
                <a:gd name="T32" fmla="*/ 111 w 203"/>
                <a:gd name="T33" fmla="*/ 136 h 193"/>
                <a:gd name="T34" fmla="*/ 54 w 203"/>
                <a:gd name="T35" fmla="*/ 123 h 193"/>
                <a:gd name="T36" fmla="*/ 57 w 203"/>
                <a:gd name="T37" fmla="*/ 120 h 193"/>
                <a:gd name="T38" fmla="*/ 94 w 203"/>
                <a:gd name="T39" fmla="*/ 92 h 193"/>
                <a:gd name="T40" fmla="*/ 133 w 203"/>
                <a:gd name="T41" fmla="*/ 73 h 193"/>
                <a:gd name="T42" fmla="*/ 133 w 203"/>
                <a:gd name="T43" fmla="*/ 73 h 193"/>
                <a:gd name="T44" fmla="*/ 134 w 203"/>
                <a:gd name="T45" fmla="*/ 74 h 193"/>
                <a:gd name="T46" fmla="*/ 187 w 203"/>
                <a:gd name="T47" fmla="*/ 95 h 193"/>
                <a:gd name="T48" fmla="*/ 181 w 203"/>
                <a:gd name="T49" fmla="*/ 6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93">
                  <a:moveTo>
                    <a:pt x="181" y="65"/>
                  </a:moveTo>
                  <a:cubicBezTo>
                    <a:pt x="183" y="57"/>
                    <a:pt x="181" y="48"/>
                    <a:pt x="176" y="40"/>
                  </a:cubicBezTo>
                  <a:cubicBezTo>
                    <a:pt x="171" y="33"/>
                    <a:pt x="160" y="28"/>
                    <a:pt x="151" y="32"/>
                  </a:cubicBezTo>
                  <a:cubicBezTo>
                    <a:pt x="147" y="19"/>
                    <a:pt x="126" y="0"/>
                    <a:pt x="118" y="21"/>
                  </a:cubicBezTo>
                  <a:cubicBezTo>
                    <a:pt x="115" y="29"/>
                    <a:pt x="118" y="40"/>
                    <a:pt x="121" y="47"/>
                  </a:cubicBezTo>
                  <a:cubicBezTo>
                    <a:pt x="123" y="55"/>
                    <a:pt x="126" y="63"/>
                    <a:pt x="131" y="70"/>
                  </a:cubicBezTo>
                  <a:cubicBezTo>
                    <a:pt x="106" y="77"/>
                    <a:pt x="81" y="93"/>
                    <a:pt x="62" y="110"/>
                  </a:cubicBezTo>
                  <a:cubicBezTo>
                    <a:pt x="56" y="115"/>
                    <a:pt x="52" y="119"/>
                    <a:pt x="47" y="124"/>
                  </a:cubicBezTo>
                  <a:cubicBezTo>
                    <a:pt x="46" y="124"/>
                    <a:pt x="46" y="125"/>
                    <a:pt x="46" y="126"/>
                  </a:cubicBezTo>
                  <a:cubicBezTo>
                    <a:pt x="31" y="142"/>
                    <a:pt x="17" y="159"/>
                    <a:pt x="1" y="174"/>
                  </a:cubicBezTo>
                  <a:cubicBezTo>
                    <a:pt x="0" y="175"/>
                    <a:pt x="1" y="176"/>
                    <a:pt x="2" y="175"/>
                  </a:cubicBezTo>
                  <a:cubicBezTo>
                    <a:pt x="11" y="170"/>
                    <a:pt x="19" y="162"/>
                    <a:pt x="26" y="154"/>
                  </a:cubicBezTo>
                  <a:cubicBezTo>
                    <a:pt x="33" y="146"/>
                    <a:pt x="39" y="138"/>
                    <a:pt x="46" y="131"/>
                  </a:cubicBezTo>
                  <a:cubicBezTo>
                    <a:pt x="52" y="151"/>
                    <a:pt x="71" y="166"/>
                    <a:pt x="89" y="176"/>
                  </a:cubicBezTo>
                  <a:cubicBezTo>
                    <a:pt x="107" y="185"/>
                    <a:pt x="132" y="193"/>
                    <a:pt x="152" y="188"/>
                  </a:cubicBezTo>
                  <a:cubicBezTo>
                    <a:pt x="154" y="187"/>
                    <a:pt x="154" y="185"/>
                    <a:pt x="152" y="185"/>
                  </a:cubicBezTo>
                  <a:cubicBezTo>
                    <a:pt x="147" y="164"/>
                    <a:pt x="128" y="146"/>
                    <a:pt x="111" y="136"/>
                  </a:cubicBezTo>
                  <a:cubicBezTo>
                    <a:pt x="96" y="127"/>
                    <a:pt x="72" y="119"/>
                    <a:pt x="54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68" y="109"/>
                    <a:pt x="80" y="100"/>
                    <a:pt x="94" y="92"/>
                  </a:cubicBezTo>
                  <a:cubicBezTo>
                    <a:pt x="106" y="85"/>
                    <a:pt x="120" y="80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4"/>
                    <a:pt x="134" y="74"/>
                    <a:pt x="134" y="74"/>
                  </a:cubicBezTo>
                  <a:cubicBezTo>
                    <a:pt x="148" y="88"/>
                    <a:pt x="167" y="104"/>
                    <a:pt x="187" y="95"/>
                  </a:cubicBezTo>
                  <a:cubicBezTo>
                    <a:pt x="203" y="88"/>
                    <a:pt x="193" y="70"/>
                    <a:pt x="181" y="65"/>
                  </a:cubicBezTo>
                  <a:close/>
                </a:path>
              </a:pathLst>
            </a:custGeom>
            <a:solidFill>
              <a:srgbClr val="FEC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45" name="文本框 5"/>
          <p:cNvSpPr txBox="1">
            <a:spLocks noChangeArrowheads="1"/>
          </p:cNvSpPr>
          <p:nvPr/>
        </p:nvSpPr>
        <p:spPr bwMode="auto">
          <a:xfrm>
            <a:off x="3330652" y="2111139"/>
            <a:ext cx="2577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Thank you!</a:t>
            </a:r>
            <a:endParaRPr lang="zh-CN" altLang="en-US" sz="36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文本框 8">
            <a:extLst>
              <a:ext uri="{FF2B5EF4-FFF2-40B4-BE49-F238E27FC236}">
                <a16:creationId xmlns:a16="http://schemas.microsoft.com/office/drawing/2014/main" id="{BCE0361E-2695-CFA7-76CB-1A56E5142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74" y="2994982"/>
            <a:ext cx="1250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B2874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Hu Yiqiang</a:t>
            </a:r>
            <a:endParaRPr lang="zh-CN" altLang="en-US" sz="1600" b="1" dirty="0">
              <a:solidFill>
                <a:srgbClr val="B2874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5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5"/>
          <p:cNvSpPr txBox="1">
            <a:spLocks noChangeArrowheads="1"/>
          </p:cNvSpPr>
          <p:nvPr/>
        </p:nvSpPr>
        <p:spPr bwMode="auto">
          <a:xfrm>
            <a:off x="437890" y="2250397"/>
            <a:ext cx="2518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3600" b="1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3" name="文本框 6"/>
          <p:cNvSpPr txBox="1">
            <a:spLocks noChangeArrowheads="1"/>
          </p:cNvSpPr>
          <p:nvPr/>
        </p:nvSpPr>
        <p:spPr bwMode="auto">
          <a:xfrm>
            <a:off x="3815669" y="1472168"/>
            <a:ext cx="4241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r>
              <a:rPr lang="en-US" altLang="zh-CN" sz="2800" b="1" dirty="0"/>
              <a:t>01. Traditional Marriage</a:t>
            </a:r>
            <a:endParaRPr lang="zh-CN" altLang="en-US" sz="2800" b="1" dirty="0"/>
          </a:p>
        </p:txBody>
      </p:sp>
      <p:sp>
        <p:nvSpPr>
          <p:cNvPr id="144" name="文本框 12"/>
          <p:cNvSpPr txBox="1">
            <a:spLocks noChangeArrowheads="1"/>
          </p:cNvSpPr>
          <p:nvPr/>
        </p:nvSpPr>
        <p:spPr bwMode="auto">
          <a:xfrm>
            <a:off x="3815669" y="2418482"/>
            <a:ext cx="3733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02.Modern Marriage</a:t>
            </a:r>
            <a:endParaRPr lang="zh-CN" altLang="en-US" sz="28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5" name="文本框 14"/>
          <p:cNvSpPr txBox="1">
            <a:spLocks noChangeArrowheads="1"/>
          </p:cNvSpPr>
          <p:nvPr/>
        </p:nvSpPr>
        <p:spPr bwMode="auto">
          <a:xfrm>
            <a:off x="3815669" y="3292929"/>
            <a:ext cx="2938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03.My Witnesses</a:t>
            </a:r>
            <a:endParaRPr lang="zh-CN" altLang="en-US" sz="28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85184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1870779" y="2364653"/>
            <a:ext cx="54024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01. Traditional Marriage</a:t>
            </a:r>
            <a:endParaRPr lang="zh-CN" altLang="en-US" sz="36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57537" y="3759544"/>
            <a:ext cx="628926" cy="89203"/>
            <a:chOff x="4064994" y="3738475"/>
            <a:chExt cx="987048" cy="139997"/>
          </a:xfrm>
        </p:grpSpPr>
        <p:sp>
          <p:nvSpPr>
            <p:cNvPr id="3" name="椭圆 2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1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150" name="文本框 5"/>
          <p:cNvSpPr txBox="1">
            <a:spLocks noChangeArrowheads="1"/>
          </p:cNvSpPr>
          <p:nvPr/>
        </p:nvSpPr>
        <p:spPr bwMode="auto">
          <a:xfrm>
            <a:off x="3236540" y="283431"/>
            <a:ext cx="2670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Six Procedures</a:t>
            </a:r>
            <a:endParaRPr lang="zh-CN" altLang="en-US" sz="28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1" name="矩形 320"/>
          <p:cNvSpPr/>
          <p:nvPr/>
        </p:nvSpPr>
        <p:spPr>
          <a:xfrm>
            <a:off x="3196395" y="1802602"/>
            <a:ext cx="2300687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asking the girl’s name and birthday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2" name="矩形 321"/>
          <p:cNvSpPr/>
          <p:nvPr/>
        </p:nvSpPr>
        <p:spPr>
          <a:xfrm>
            <a:off x="3376051" y="1329178"/>
            <a:ext cx="1788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方正兰亭黑_GBK"/>
              </a:rPr>
              <a:t>Wen Ming</a:t>
            </a:r>
            <a:endParaRPr lang="zh-CN" altLang="en-US" sz="2400" b="1" dirty="0">
              <a:solidFill>
                <a:schemeClr val="accent1"/>
              </a:solidFill>
              <a:latin typeface="方正兰亭黑_GBK"/>
            </a:endParaRPr>
          </a:p>
        </p:txBody>
      </p:sp>
      <p:sp>
        <p:nvSpPr>
          <p:cNvPr id="323" name="矩形 322"/>
          <p:cNvSpPr/>
          <p:nvPr/>
        </p:nvSpPr>
        <p:spPr>
          <a:xfrm>
            <a:off x="2974323" y="3452252"/>
            <a:ext cx="2600874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choosing an auspicious wedding day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4" name="矩形 323"/>
          <p:cNvSpPr/>
          <p:nvPr/>
        </p:nvSpPr>
        <p:spPr>
          <a:xfrm>
            <a:off x="3336690" y="2979176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方正兰亭黑_GBK"/>
              </a:rPr>
              <a:t>Qing Qi 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方正兰亭黑_GBK"/>
            </a:endParaRPr>
          </a:p>
        </p:txBody>
      </p:sp>
      <p:sp>
        <p:nvSpPr>
          <p:cNvPr id="325" name="矩形 324"/>
          <p:cNvSpPr/>
          <p:nvPr/>
        </p:nvSpPr>
        <p:spPr>
          <a:xfrm>
            <a:off x="5718888" y="1790843"/>
            <a:ext cx="3780025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deciding to marry if there is an auspicious omen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6" name="矩形 325"/>
          <p:cNvSpPr/>
          <p:nvPr/>
        </p:nvSpPr>
        <p:spPr>
          <a:xfrm>
            <a:off x="6566627" y="1340937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4"/>
                </a:solidFill>
                <a:latin typeface="方正兰亭黑_GBK"/>
              </a:rPr>
              <a:t>Na Ji </a:t>
            </a:r>
            <a:endParaRPr lang="zh-CN" altLang="en-US" sz="2400" b="1" dirty="0">
              <a:solidFill>
                <a:schemeClr val="accent4"/>
              </a:solidFill>
              <a:latin typeface="方正兰亭黑_GBK"/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6145306" y="3452252"/>
            <a:ext cx="239452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taking the bride to the groom’s home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8" name="矩形 327"/>
          <p:cNvSpPr/>
          <p:nvPr/>
        </p:nvSpPr>
        <p:spPr>
          <a:xfrm>
            <a:off x="6279843" y="2979176"/>
            <a:ext cx="15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3"/>
                </a:solidFill>
                <a:latin typeface="方正兰亭黑_GBK"/>
              </a:rPr>
              <a:t>Qin Ying</a:t>
            </a:r>
            <a:endParaRPr lang="zh-CN" altLang="en-US" sz="2400" b="1" dirty="0">
              <a:solidFill>
                <a:schemeClr val="accent3"/>
              </a:solidFill>
              <a:latin typeface="方正兰亭黑_GBK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15F0C6-DE43-7D90-C2F3-6058952CBBD0}"/>
              </a:ext>
            </a:extLst>
          </p:cNvPr>
          <p:cNvSpPr/>
          <p:nvPr/>
        </p:nvSpPr>
        <p:spPr>
          <a:xfrm>
            <a:off x="121023" y="1805331"/>
            <a:ext cx="2668002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inviting a matchmaker 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3694473-6603-E148-4D8D-C499D4E629E1}"/>
              </a:ext>
            </a:extLst>
          </p:cNvPr>
          <p:cNvSpPr/>
          <p:nvPr/>
        </p:nvSpPr>
        <p:spPr>
          <a:xfrm>
            <a:off x="458354" y="1329179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4"/>
                </a:solidFill>
                <a:latin typeface="方正兰亭黑_GBK"/>
              </a:rPr>
              <a:t>Na Cai</a:t>
            </a:r>
            <a:endParaRPr lang="zh-CN" altLang="en-US" sz="2400" b="1" dirty="0">
              <a:solidFill>
                <a:schemeClr val="accent4"/>
              </a:solidFill>
              <a:latin typeface="方正兰亭黑_GBK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925EA4-BA1B-F884-E1A5-E13AB84DCAFE}"/>
              </a:ext>
            </a:extLst>
          </p:cNvPr>
          <p:cNvSpPr/>
          <p:nvPr/>
        </p:nvSpPr>
        <p:spPr>
          <a:xfrm>
            <a:off x="121023" y="3452252"/>
            <a:ext cx="2171701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giving gifts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sending back gifts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E10E952-54C7-8A0C-5AE9-50E273E0C3B2}"/>
              </a:ext>
            </a:extLst>
          </p:cNvPr>
          <p:cNvSpPr/>
          <p:nvPr/>
        </p:nvSpPr>
        <p:spPr>
          <a:xfrm>
            <a:off x="458354" y="2979177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3"/>
                </a:solidFill>
                <a:latin typeface="方正兰亭黑_GBK"/>
              </a:rPr>
              <a:t>Na Zheng</a:t>
            </a:r>
            <a:endParaRPr lang="zh-CN" altLang="en-US" sz="2400" b="1" dirty="0">
              <a:solidFill>
                <a:schemeClr val="accent3"/>
              </a:solidFill>
              <a:latin typeface="方正兰亭黑_GBK"/>
            </a:endParaRPr>
          </a:p>
        </p:txBody>
      </p:sp>
    </p:spTree>
    <p:extLst>
      <p:ext uri="{BB962C8B-B14F-4D97-AF65-F5344CB8AC3E}">
        <p14:creationId xmlns:p14="http://schemas.microsoft.com/office/powerpoint/2010/main" val="1444700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/>
      <p:bldP spid="322" grpId="0"/>
      <p:bldP spid="323" grpId="0"/>
      <p:bldP spid="324" grpId="0"/>
      <p:bldP spid="326" grpId="0"/>
      <p:bldP spid="327" grpId="0"/>
      <p:bldP spid="328" grpId="0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2" name="文本框 5">
            <a:extLst>
              <a:ext uri="{FF2B5EF4-FFF2-40B4-BE49-F238E27FC236}">
                <a16:creationId xmlns:a16="http://schemas.microsoft.com/office/drawing/2014/main" id="{6EF852E0-D90C-2DB6-0C39-CF7C73B3B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097" y="283431"/>
            <a:ext cx="2933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At the Wedding</a:t>
            </a:r>
            <a:endParaRPr lang="zh-CN" altLang="en-US" sz="28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CB339B-3253-A506-6DC1-4590CA14C132}"/>
              </a:ext>
            </a:extLst>
          </p:cNvPr>
          <p:cNvSpPr/>
          <p:nvPr/>
        </p:nvSpPr>
        <p:spPr>
          <a:xfrm>
            <a:off x="4213041" y="1123830"/>
            <a:ext cx="3838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ea typeface="微软雅黑"/>
              </a:rPr>
              <a:t>worshiping</a:t>
            </a:r>
            <a:r>
              <a:rPr lang="en-US" altLang="zh-CN" sz="3200" b="1" dirty="0">
                <a:solidFill>
                  <a:schemeClr val="accent1"/>
                </a:solidFill>
                <a:ea typeface="微软雅黑"/>
              </a:rPr>
              <a:t> ancestors</a:t>
            </a:r>
            <a:endParaRPr lang="zh-CN" altLang="en-US" sz="3200" b="1" dirty="0">
              <a:solidFill>
                <a:schemeClr val="accent1"/>
              </a:solidFill>
              <a:ea typeface="微软雅黑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799DE2B-EEDB-FF8A-E08E-3BA3B0016028}"/>
              </a:ext>
            </a:extLst>
          </p:cNvPr>
          <p:cNvSpPr/>
          <p:nvPr/>
        </p:nvSpPr>
        <p:spPr>
          <a:xfrm>
            <a:off x="4271902" y="2048530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ea typeface="微软雅黑"/>
              </a:rPr>
              <a:t>kowtowing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ea typeface="微软雅黑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0625C5-38CC-858C-C0D7-6FD84C8007C7}"/>
              </a:ext>
            </a:extLst>
          </p:cNvPr>
          <p:cNvSpPr/>
          <p:nvPr/>
        </p:nvSpPr>
        <p:spPr>
          <a:xfrm>
            <a:off x="4257536" y="2910876"/>
            <a:ext cx="4754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3"/>
                </a:solidFill>
                <a:ea typeface="微软雅黑"/>
              </a:rPr>
              <a:t>going to the bridal chamber</a:t>
            </a:r>
            <a:endParaRPr lang="zh-CN" altLang="en-US" sz="2800" b="1" dirty="0">
              <a:solidFill>
                <a:schemeClr val="accent3"/>
              </a:solidFill>
              <a:ea typeface="微软雅黑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8C3D99A-CDED-DDEE-EED3-CA69965D68B7}"/>
              </a:ext>
            </a:extLst>
          </p:cNvPr>
          <p:cNvSpPr/>
          <p:nvPr/>
        </p:nvSpPr>
        <p:spPr>
          <a:xfrm>
            <a:off x="4302137" y="3773222"/>
            <a:ext cx="3477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4">
                    <a:lumMod val="75000"/>
                  </a:schemeClr>
                </a:solidFill>
                <a:ea typeface="微软雅黑"/>
              </a:rPr>
              <a:t>drinking</a:t>
            </a:r>
            <a:r>
              <a:rPr lang="en-US" altLang="zh-CN" sz="3200" b="1" dirty="0">
                <a:solidFill>
                  <a:schemeClr val="accent4">
                    <a:lumMod val="75000"/>
                  </a:schemeClr>
                </a:solidFill>
                <a:ea typeface="微软雅黑"/>
              </a:rPr>
              <a:t> until night</a:t>
            </a:r>
            <a:endParaRPr lang="zh-CN" altLang="en-US" sz="3200" b="1" dirty="0">
              <a:solidFill>
                <a:schemeClr val="accent4">
                  <a:lumMod val="75000"/>
                </a:schemeClr>
              </a:solidFill>
              <a:ea typeface="微软雅黑"/>
            </a:endParaRP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0F9612F8-6D7B-BB32-77F4-AAB38DBFA966}"/>
              </a:ext>
            </a:extLst>
          </p:cNvPr>
          <p:cNvSpPr/>
          <p:nvPr/>
        </p:nvSpPr>
        <p:spPr>
          <a:xfrm>
            <a:off x="4797259" y="1708605"/>
            <a:ext cx="258835" cy="42947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C09F91AD-63CE-7A1E-94AA-A30E6313D46F}"/>
              </a:ext>
            </a:extLst>
          </p:cNvPr>
          <p:cNvSpPr/>
          <p:nvPr/>
        </p:nvSpPr>
        <p:spPr>
          <a:xfrm>
            <a:off x="4820241" y="2566916"/>
            <a:ext cx="258835" cy="42947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1610080F-8CF2-715E-486B-0FC22B062058}"/>
              </a:ext>
            </a:extLst>
          </p:cNvPr>
          <p:cNvSpPr/>
          <p:nvPr/>
        </p:nvSpPr>
        <p:spPr>
          <a:xfrm>
            <a:off x="4820240" y="3434096"/>
            <a:ext cx="258835" cy="42947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EC18AC3-6B6D-DF0C-F3BC-F1CD825DE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5" b="98358" l="706" r="93643">
                        <a14:foregroundMark x1="53784" y1="93796" x2="53885" y2="98540"/>
                        <a14:foregroundMark x1="51968" y1="41788" x2="51968" y2="41788"/>
                        <a14:foregroundMark x1="52170" y1="44343" x2="51261" y2="39599"/>
                        <a14:foregroundMark x1="63673" y1="47445" x2="64279" y2="45803"/>
                        <a14:foregroundMark x1="62159" y1="17701" x2="61049" y2="53285"/>
                        <a14:foregroundMark x1="67508" y1="24270" x2="67003" y2="57664"/>
                        <a14:foregroundMark x1="53885" y1="84672" x2="52876" y2="96168"/>
                        <a14:foregroundMark x1="46922" y1="89234" x2="46922" y2="95803"/>
                        <a14:foregroundMark x1="45308" y1="72080" x2="45308" y2="82847"/>
                        <a14:foregroundMark x1="43794" y1="67518" x2="43794" y2="77372"/>
                        <a14:foregroundMark x1="45913" y1="69161" x2="45005" y2="78832"/>
                        <a14:foregroundMark x1="46216" y1="81752" x2="45510" y2="94526"/>
                        <a14:foregroundMark x1="44501" y1="84307" x2="43794" y2="94161"/>
                        <a14:foregroundMark x1="47830" y1="93066" x2="64077" y2="95255"/>
                        <a14:foregroundMark x1="64077" y1="95255" x2="85570" y2="92701"/>
                        <a14:foregroundMark x1="70333" y1="74453" x2="75984" y2="68613"/>
                        <a14:foregroundMark x1="65489" y1="74818" x2="60545" y2="64964"/>
                        <a14:foregroundMark x1="61958" y1="61496" x2="74369" y2="48723"/>
                        <a14:foregroundMark x1="74369" y1="48723" x2="77901" y2="51277"/>
                        <a14:foregroundMark x1="75378" y1="44343" x2="78708" y2="42336"/>
                        <a14:foregroundMark x1="62664" y1="14781" x2="73461" y2="13321"/>
                        <a14:foregroundMark x1="62462" y1="13321" x2="70737" y2="11861"/>
                        <a14:foregroundMark x1="82442" y1="36496" x2="85772" y2="39051"/>
                        <a14:foregroundMark x1="85772" y1="33029" x2="87185" y2="35401"/>
                        <a14:foregroundMark x1="84561" y1="41788" x2="85570" y2="53832"/>
                        <a14:foregroundMark x1="89909" y1="53285" x2="91019" y2="62591"/>
                        <a14:foregroundMark x1="74874" y1="30474" x2="75076" y2="23723"/>
                        <a14:foregroundMark x1="77195" y1="26095" x2="75984" y2="19161"/>
                        <a14:foregroundMark x1="73663" y1="13686" x2="76488" y2="13869"/>
                        <a14:foregroundMark x1="75984" y1="14234" x2="77296" y2="14234"/>
                        <a14:foregroundMark x1="62967" y1="15328" x2="60949" y2="15328"/>
                        <a14:foregroundMark x1="63169" y1="16241" x2="60949" y2="15328"/>
                        <a14:foregroundMark x1="74369" y1="13686" x2="76690" y2="12956"/>
                        <a14:foregroundMark x1="55298" y1="67153" x2="55096" y2="72993"/>
                        <a14:foregroundMark x1="68416" y1="67518" x2="67407" y2="65511"/>
                        <a14:foregroundMark x1="60545" y1="45803" x2="59637" y2="42518"/>
                        <a14:foregroundMark x1="92432" y1="61131" x2="93643" y2="66423"/>
                        <a14:foregroundMark x1="91322" y1="93796" x2="89808" y2="84672"/>
                        <a14:foregroundMark x1="90111" y1="84672" x2="88396" y2="76825"/>
                        <a14:foregroundMark x1="49748" y1="38869" x2="50454" y2="37044"/>
                        <a14:foregroundMark x1="28557" y1="17883" x2="25732" y2="27007"/>
                        <a14:foregroundMark x1="30979" y1="25182" x2="26438" y2="29562"/>
                        <a14:foregroundMark x1="2321" y1="4927" x2="25025" y2="37409"/>
                        <a14:foregroundMark x1="10291" y1="30296" x2="14430" y2="36861"/>
                        <a14:foregroundMark x1="2119" y1="17336" x2="8786" y2="27909"/>
                        <a14:foregroundMark x1="14430" y1="36861" x2="26135" y2="45438"/>
                        <a14:foregroundMark x1="26135" y1="45438" x2="26236" y2="45438"/>
                        <a14:foregroundMark x1="14026" y1="10766" x2="32896" y2="33577"/>
                        <a14:foregroundMark x1="17053" y1="6934" x2="31887" y2="23723"/>
                        <a14:foregroundMark x1="19980" y1="6752" x2="40289" y2="26108"/>
                        <a14:foregroundMark x1="41679" y1="25563" x2="41838" y2="25798"/>
                        <a14:foregroundMark x1="30397" y1="8838" x2="41429" y2="25193"/>
                        <a14:foregroundMark x1="17351" y1="45716" x2="28448" y2="56288"/>
                        <a14:foregroundMark x1="15862" y1="44297" x2="16060" y2="44486"/>
                        <a14:foregroundMark x1="2119" y1="31204" x2="8034" y2="36839"/>
                        <a14:foregroundMark x1="21215" y1="56556" x2="21377" y2="56751"/>
                        <a14:foregroundMark x1="12238" y1="45779" x2="13803" y2="47658"/>
                        <a14:foregroundMark x1="706" y1="31934" x2="8352" y2="41114"/>
                        <a14:foregroundMark x1="31483" y1="29927" x2="33602" y2="39599"/>
                        <a14:foregroundMark x1="36226" y1="30657" x2="30272" y2="35401"/>
                        <a14:foregroundMark x1="29768" y1="38504" x2="30777" y2="30474"/>
                        <a14:foregroundMark x1="26236" y1="31934" x2="29768" y2="34124"/>
                        <a14:foregroundMark x1="34813" y1="27555" x2="36630" y2="25730"/>
                        <a14:foregroundMark x1="33401" y1="27737" x2="33401" y2="27555"/>
                        <a14:foregroundMark x1="31685" y1="46715" x2="31685" y2="46715"/>
                        <a14:foregroundMark x1="29970" y1="44526" x2="29970" y2="44526"/>
                        <a14:foregroundMark x1="30979" y1="50912" x2="30979" y2="50912"/>
                        <a14:foregroundMark x1="58829" y1="25000" x2="58829" y2="25000"/>
                        <a14:foregroundMark x1="35721" y1="39416" x2="35721" y2="39416"/>
                        <a14:foregroundMark x1="39556" y1="37956" x2="37437" y2="42336"/>
                        <a14:foregroundMark x1="27649" y1="44891" x2="27649" y2="44891"/>
                        <a14:backgroundMark x1="3229" y1="91606" x2="8577" y2="92336"/>
                        <a14:backgroundMark x1="7871" y1="92336" x2="16852" y2="93248"/>
                        <a14:backgroundMark x1="20182" y1="93613" x2="26236" y2="93248"/>
                        <a14:backgroundMark x1="27548" y1="91788" x2="34309" y2="90146"/>
                        <a14:backgroundMark x1="35217" y1="93248" x2="40767" y2="93613"/>
                        <a14:backgroundMark x1="33300" y1="95073" x2="38547" y2="96533"/>
                        <a14:backgroundMark x1="30979" y1="91241" x2="8476" y2="91788"/>
                        <a14:backgroundMark x1="10494" y1="93248" x2="25429" y2="91423"/>
                        <a14:backgroundMark x1="25429" y1="91423" x2="41812" y2="91884"/>
                        <a14:backgroundMark x1="91036" y1="91457" x2="96973" y2="90146"/>
                        <a14:backgroundMark x1="85583" y1="92662" x2="90875" y2="91493"/>
                        <a14:backgroundMark x1="96973" y1="90146" x2="96973" y2="90146"/>
                        <a14:backgroundMark x1="3935" y1="86314" x2="26236" y2="87226"/>
                        <a14:backgroundMark x1="31887" y1="61496" x2="34511" y2="60584"/>
                        <a14:backgroundMark x1="35015" y1="62774" x2="34511" y2="62044"/>
                        <a14:backgroundMark x1="42583" y1="32664" x2="42886" y2="27007"/>
                        <a14:backgroundMark x1="45308" y1="32117" x2="42583" y2="26277"/>
                        <a14:backgroundMark x1="42180" y1="29927" x2="41978" y2="27190"/>
                        <a14:backgroundMark x1="35419" y1="59672" x2="35015" y2="62774"/>
                        <a14:backgroundMark x1="35520" y1="59124" x2="21594" y2="60036"/>
                        <a14:backgroundMark x1="45510" y1="30109" x2="42583" y2="27555"/>
                        <a14:backgroundMark x1="42180" y1="25730" x2="42381" y2="29015"/>
                        <a14:backgroundMark x1="12513" y1="41971" x2="15943" y2="51642"/>
                        <a14:backgroundMark x1="14733" y1="46350" x2="20686" y2="57299"/>
                        <a14:backgroundMark x1="19273" y1="53832" x2="20989" y2="56752"/>
                        <a14:backgroundMark x1="21393" y1="56752" x2="21393" y2="56752"/>
                        <a14:backgroundMark x1="25933" y1="4927" x2="21695" y2="6387"/>
                        <a14:backgroundMark x1="32190" y1="5839" x2="28355" y2="5474"/>
                        <a14:backgroundMark x1="29062" y1="6934" x2="27346" y2="6022"/>
                        <a14:backgroundMark x1="38345" y1="44343" x2="38345" y2="44343"/>
                        <a14:backgroundMark x1="8779" y1="29562" x2="8779" y2="29562"/>
                        <a14:backgroundMark x1="8476" y1="28467" x2="10192" y2="30474"/>
                        <a14:backgroundMark x1="9889" y1="33942" x2="10696" y2="41423"/>
                        <a14:backgroundMark x1="12815" y1="40876" x2="12311" y2="45803"/>
                        <a14:backgroundMark x1="11201" y1="43978" x2="9284" y2="44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217"/>
            <a:ext cx="4185335" cy="273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96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2140886" y="2364653"/>
            <a:ext cx="48622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02. Modern Marriage</a:t>
            </a:r>
            <a:endParaRPr lang="zh-CN" altLang="en-US" sz="36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57537" y="3759544"/>
            <a:ext cx="628926" cy="89203"/>
            <a:chOff x="4064994" y="3738475"/>
            <a:chExt cx="987048" cy="139997"/>
          </a:xfrm>
        </p:grpSpPr>
        <p:sp>
          <p:nvSpPr>
            <p:cNvPr id="3" name="椭圆 2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3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4181475" y="1635630"/>
            <a:ext cx="768350" cy="767000"/>
          </a:xfrm>
          <a:prstGeom prst="ellipse">
            <a:avLst/>
          </a:prstGeom>
          <a:solidFill>
            <a:schemeClr val="accent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5162551" y="2617008"/>
            <a:ext cx="766763" cy="767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201988" y="2617008"/>
            <a:ext cx="766762" cy="7670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4187825" y="3679374"/>
            <a:ext cx="768350" cy="768587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2824164" y="1721382"/>
            <a:ext cx="1228725" cy="333478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5570539" y="1721382"/>
            <a:ext cx="568325" cy="765411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>
            <a:off x="5078413" y="3668257"/>
            <a:ext cx="1014412" cy="333478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>
            <a:off x="2824163" y="3458643"/>
            <a:ext cx="760412" cy="220731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5005388" y="2936195"/>
            <a:ext cx="68262" cy="136567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Freeform 21"/>
          <p:cNvSpPr>
            <a:spLocks/>
          </p:cNvSpPr>
          <p:nvPr/>
        </p:nvSpPr>
        <p:spPr bwMode="auto">
          <a:xfrm>
            <a:off x="4057651" y="2936195"/>
            <a:ext cx="68263" cy="136567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Freeform 22"/>
          <p:cNvSpPr>
            <a:spLocks/>
          </p:cNvSpPr>
          <p:nvPr/>
        </p:nvSpPr>
        <p:spPr bwMode="auto">
          <a:xfrm>
            <a:off x="4497389" y="3444351"/>
            <a:ext cx="136525" cy="68283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23"/>
          <p:cNvSpPr>
            <a:spLocks/>
          </p:cNvSpPr>
          <p:nvPr/>
        </p:nvSpPr>
        <p:spPr bwMode="auto">
          <a:xfrm>
            <a:off x="4497389" y="2496321"/>
            <a:ext cx="136525" cy="68284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-26195" y="1556230"/>
            <a:ext cx="2699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dating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DE448C29-6B26-B62F-F01F-F50F8D089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9" y="1529264"/>
            <a:ext cx="1763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skipping rites 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371E6605-00D2-BF47-E14A-50799288D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19" y="3515996"/>
            <a:ext cx="1763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52849CC9-77A3-7B8E-690B-039161CD5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235" y="3569008"/>
            <a:ext cx="24468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places and guests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1C87985-B539-C61D-6D65-CED241BCD8B0}"/>
              </a:ext>
            </a:extLst>
          </p:cNvPr>
          <p:cNvSpPr/>
          <p:nvPr/>
        </p:nvSpPr>
        <p:spPr>
          <a:xfrm>
            <a:off x="3875621" y="2623718"/>
            <a:ext cx="13800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free</a:t>
            </a:r>
            <a:endParaRPr lang="zh-CN" alt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/>
          <p:cNvGrpSpPr/>
          <p:nvPr/>
        </p:nvGrpSpPr>
        <p:grpSpPr>
          <a:xfrm>
            <a:off x="4257536" y="936403"/>
            <a:ext cx="628926" cy="89203"/>
            <a:chOff x="4064994" y="3738475"/>
            <a:chExt cx="987048" cy="139997"/>
          </a:xfrm>
        </p:grpSpPr>
        <p:sp>
          <p:nvSpPr>
            <p:cNvPr id="112" name="椭圆 111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150" name="文本框 5"/>
          <p:cNvSpPr txBox="1">
            <a:spLocks noChangeArrowheads="1"/>
          </p:cNvSpPr>
          <p:nvPr/>
        </p:nvSpPr>
        <p:spPr bwMode="auto">
          <a:xfrm>
            <a:off x="3236540" y="283431"/>
            <a:ext cx="2670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Six Procedures</a:t>
            </a:r>
            <a:endParaRPr lang="zh-CN" altLang="en-US" sz="28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1" name="矩形 320"/>
          <p:cNvSpPr/>
          <p:nvPr/>
        </p:nvSpPr>
        <p:spPr>
          <a:xfrm>
            <a:off x="3196395" y="1802602"/>
            <a:ext cx="2300687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asking the girl’s name and birthday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2" name="矩形 321"/>
          <p:cNvSpPr/>
          <p:nvPr/>
        </p:nvSpPr>
        <p:spPr>
          <a:xfrm>
            <a:off x="3376051" y="1329178"/>
            <a:ext cx="1788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方正兰亭黑_GBK"/>
              </a:rPr>
              <a:t>Wen Ming</a:t>
            </a:r>
            <a:endParaRPr lang="zh-CN" altLang="en-US" sz="2400" b="1" dirty="0">
              <a:solidFill>
                <a:schemeClr val="accent1"/>
              </a:solidFill>
              <a:latin typeface="方正兰亭黑_GBK"/>
            </a:endParaRPr>
          </a:p>
        </p:txBody>
      </p:sp>
      <p:sp>
        <p:nvSpPr>
          <p:cNvPr id="323" name="矩形 322"/>
          <p:cNvSpPr/>
          <p:nvPr/>
        </p:nvSpPr>
        <p:spPr>
          <a:xfrm>
            <a:off x="2974323" y="3452252"/>
            <a:ext cx="2600874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choosing an auspicious wedding day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4" name="矩形 323"/>
          <p:cNvSpPr/>
          <p:nvPr/>
        </p:nvSpPr>
        <p:spPr>
          <a:xfrm>
            <a:off x="3336690" y="2979176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方正兰亭黑_GBK"/>
              </a:rPr>
              <a:t>Qing Qi 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方正兰亭黑_GBK"/>
            </a:endParaRPr>
          </a:p>
        </p:txBody>
      </p:sp>
      <p:sp>
        <p:nvSpPr>
          <p:cNvPr id="325" name="矩形 324"/>
          <p:cNvSpPr/>
          <p:nvPr/>
        </p:nvSpPr>
        <p:spPr>
          <a:xfrm>
            <a:off x="5718888" y="1790843"/>
            <a:ext cx="3780025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deciding to marry if there is an auspicious omen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6" name="矩形 325"/>
          <p:cNvSpPr/>
          <p:nvPr/>
        </p:nvSpPr>
        <p:spPr>
          <a:xfrm>
            <a:off x="6566627" y="1340937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4"/>
                </a:solidFill>
                <a:latin typeface="方正兰亭黑_GBK"/>
              </a:rPr>
              <a:t>Na Ji </a:t>
            </a:r>
            <a:endParaRPr lang="zh-CN" altLang="en-US" sz="2400" b="1" dirty="0">
              <a:solidFill>
                <a:schemeClr val="accent4"/>
              </a:solidFill>
              <a:latin typeface="方正兰亭黑_GBK"/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6145306" y="3452252"/>
            <a:ext cx="239452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taking the bride to the groom’s home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8" name="矩形 327"/>
          <p:cNvSpPr/>
          <p:nvPr/>
        </p:nvSpPr>
        <p:spPr>
          <a:xfrm>
            <a:off x="6279843" y="2979176"/>
            <a:ext cx="15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3"/>
                </a:solidFill>
                <a:latin typeface="方正兰亭黑_GBK"/>
              </a:rPr>
              <a:t>Qin Ying</a:t>
            </a:r>
            <a:endParaRPr lang="zh-CN" altLang="en-US" sz="2400" b="1" dirty="0">
              <a:solidFill>
                <a:schemeClr val="accent3"/>
              </a:solidFill>
              <a:latin typeface="方正兰亭黑_GBK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15F0C6-DE43-7D90-C2F3-6058952CBBD0}"/>
              </a:ext>
            </a:extLst>
          </p:cNvPr>
          <p:cNvSpPr/>
          <p:nvPr/>
        </p:nvSpPr>
        <p:spPr>
          <a:xfrm>
            <a:off x="121023" y="1805331"/>
            <a:ext cx="2668002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inviting a matchmaker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3694473-6603-E148-4D8D-C499D4E629E1}"/>
              </a:ext>
            </a:extLst>
          </p:cNvPr>
          <p:cNvSpPr/>
          <p:nvPr/>
        </p:nvSpPr>
        <p:spPr>
          <a:xfrm>
            <a:off x="458354" y="1329179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4"/>
                </a:solidFill>
                <a:latin typeface="方正兰亭黑_GBK"/>
              </a:rPr>
              <a:t>Na Cai</a:t>
            </a:r>
            <a:endParaRPr lang="zh-CN" altLang="en-US" sz="2400" b="1" dirty="0">
              <a:solidFill>
                <a:schemeClr val="accent4"/>
              </a:solidFill>
              <a:latin typeface="方正兰亭黑_GBK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925EA4-BA1B-F884-E1A5-E13AB84DCAFE}"/>
              </a:ext>
            </a:extLst>
          </p:cNvPr>
          <p:cNvSpPr/>
          <p:nvPr/>
        </p:nvSpPr>
        <p:spPr>
          <a:xfrm>
            <a:off x="121023" y="3452252"/>
            <a:ext cx="2138083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giving gifts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sending back gifts</a:t>
            </a:r>
            <a:endParaRPr lang="zh-CN" altLang="en-US" sz="2000" dirty="0">
              <a:solidFill>
                <a:schemeClr val="tx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E10E952-54C7-8A0C-5AE9-50E273E0C3B2}"/>
              </a:ext>
            </a:extLst>
          </p:cNvPr>
          <p:cNvSpPr/>
          <p:nvPr/>
        </p:nvSpPr>
        <p:spPr>
          <a:xfrm>
            <a:off x="458354" y="2979177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3"/>
                </a:solidFill>
                <a:latin typeface="方正兰亭黑_GBK"/>
              </a:rPr>
              <a:t>Na Zheng</a:t>
            </a:r>
            <a:endParaRPr lang="zh-CN" altLang="en-US" sz="2400" b="1" dirty="0">
              <a:solidFill>
                <a:schemeClr val="accent3"/>
              </a:solidFill>
              <a:latin typeface="方正兰亭黑_GBK"/>
            </a:endParaRPr>
          </a:p>
        </p:txBody>
      </p:sp>
    </p:spTree>
    <p:extLst>
      <p:ext uri="{BB962C8B-B14F-4D97-AF65-F5344CB8AC3E}">
        <p14:creationId xmlns:p14="http://schemas.microsoft.com/office/powerpoint/2010/main" val="335766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/>
      <p:bldP spid="322" grpId="0"/>
      <p:bldP spid="323" grpId="0"/>
      <p:bldP spid="324" grpId="0"/>
      <p:bldP spid="325" grpId="0"/>
      <p:bldP spid="326" grpId="0"/>
      <p:bldP spid="327" grpId="0"/>
      <p:bldP spid="328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文本框 5"/>
          <p:cNvSpPr txBox="1">
            <a:spLocks noChangeArrowheads="1"/>
          </p:cNvSpPr>
          <p:nvPr/>
        </p:nvSpPr>
        <p:spPr bwMode="auto">
          <a:xfrm>
            <a:off x="2649840" y="2364653"/>
            <a:ext cx="3844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FF78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03. My Witnesses</a:t>
            </a:r>
            <a:endParaRPr lang="zh-CN" altLang="en-US" sz="3600" b="1" dirty="0">
              <a:solidFill>
                <a:srgbClr val="FF78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57537" y="3759544"/>
            <a:ext cx="628926" cy="89203"/>
            <a:chOff x="4064994" y="3738475"/>
            <a:chExt cx="987048" cy="139997"/>
          </a:xfrm>
        </p:grpSpPr>
        <p:sp>
          <p:nvSpPr>
            <p:cNvPr id="3" name="椭圆 2"/>
            <p:cNvSpPr/>
            <p:nvPr/>
          </p:nvSpPr>
          <p:spPr>
            <a:xfrm>
              <a:off x="4064994" y="3738475"/>
              <a:ext cx="139997" cy="1399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276757" y="3738475"/>
              <a:ext cx="139997" cy="139997"/>
            </a:xfrm>
            <a:prstGeom prst="ellipse">
              <a:avLst/>
            </a:prstGeom>
            <a:solidFill>
              <a:srgbClr val="FEC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488520" y="3738475"/>
              <a:ext cx="139997" cy="139997"/>
            </a:xfrm>
            <a:prstGeom prst="ellipse">
              <a:avLst/>
            </a:prstGeom>
            <a:solidFill>
              <a:srgbClr val="B28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4700283" y="3738475"/>
              <a:ext cx="139997" cy="139997"/>
            </a:xfrm>
            <a:prstGeom prst="ellipse">
              <a:avLst/>
            </a:prstGeom>
            <a:solidFill>
              <a:srgbClr val="21B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912045" y="3738475"/>
              <a:ext cx="139997" cy="139997"/>
            </a:xfrm>
            <a:prstGeom prst="ellipse">
              <a:avLst/>
            </a:prstGeom>
            <a:solidFill>
              <a:srgbClr val="0C6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2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花纹小清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862"/>
      </a:accent1>
      <a:accent2>
        <a:srgbClr val="B28743"/>
      </a:accent2>
      <a:accent3>
        <a:srgbClr val="92951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2">
      <a:majorFont>
        <a:latin typeface="方正兰亭黑_GBK"/>
        <a:ea typeface="方正兰亭黑_GBK"/>
        <a:cs typeface=""/>
      </a:majorFont>
      <a:minorFont>
        <a:latin typeface="微软雅黑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208</Words>
  <Application>Microsoft Office PowerPoint</Application>
  <PresentationFormat>全屏显示(16:9)</PresentationFormat>
  <Paragraphs>56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方正兰亭黑_GBK</vt:lpstr>
      <vt:lpstr>华文细黑</vt:lpstr>
      <vt:lpstr>微软雅黑 Light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1296838416@qq.com</cp:lastModifiedBy>
  <cp:revision>164</cp:revision>
  <dcterms:created xsi:type="dcterms:W3CDTF">2016-04-21T16:41:39Z</dcterms:created>
  <dcterms:modified xsi:type="dcterms:W3CDTF">2023-03-12T05:44:33Z</dcterms:modified>
</cp:coreProperties>
</file>