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567" r:id="rId4"/>
    <p:sldId id="568" r:id="rId5"/>
    <p:sldId id="569" r:id="rId6"/>
    <p:sldId id="575" r:id="rId7"/>
    <p:sldId id="576" r:id="rId8"/>
    <p:sldId id="570" r:id="rId9"/>
    <p:sldId id="577" r:id="rId10"/>
    <p:sldId id="578" r:id="rId11"/>
    <p:sldId id="571" r:id="rId12"/>
    <p:sldId id="579" r:id="rId13"/>
    <p:sldId id="580" r:id="rId14"/>
    <p:sldId id="572" r:id="rId15"/>
    <p:sldId id="581" r:id="rId16"/>
    <p:sldId id="582" r:id="rId17"/>
    <p:sldId id="573" r:id="rId18"/>
    <p:sldId id="583" r:id="rId19"/>
    <p:sldId id="584" r:id="rId20"/>
    <p:sldId id="574" r:id="rId21"/>
    <p:sldId id="585" r:id="rId22"/>
    <p:sldId id="586" r:id="rId23"/>
    <p:sldId id="566" r:id="rId24"/>
    <p:sldId id="5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中國語言文化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/>
              <a:t>Session 3, </a:t>
            </a:r>
            <a:r>
              <a:rPr lang="de-DE" dirty="0"/>
              <a:t>Thursday </a:t>
            </a:r>
            <a:r>
              <a:rPr lang="de-DE"/>
              <a:t>Sep 19, </a:t>
            </a:r>
            <a:r>
              <a:rPr lang="de-DE" dirty="0"/>
              <a:t>2024, </a:t>
            </a:r>
            <a:r>
              <a:rPr lang="de-DE" dirty="0" err="1"/>
              <a:t>Zhishan</a:t>
            </a:r>
            <a:r>
              <a:rPr lang="de-DE" dirty="0"/>
              <a:t> </a:t>
            </a:r>
            <a:r>
              <a:rPr lang="de-DE" dirty="0" err="1"/>
              <a:t>Bldg</a:t>
            </a:r>
            <a:r>
              <a:rPr lang="de-DE" dirty="0"/>
              <a:t>. </a:t>
            </a:r>
            <a:r>
              <a:rPr lang="zh-CN" altLang="de-DE" b="0" i="0" dirty="0">
                <a:effectLst/>
                <a:latin typeface="Arial" panose="020B0604020202020204" pitchFamily="34" charset="0"/>
              </a:rPr>
              <a:t>至善楼</a:t>
            </a:r>
            <a:r>
              <a:rPr lang="de-DE" altLang="zh-CN" b="0" i="0" dirty="0">
                <a:effectLst/>
                <a:latin typeface="Arial" panose="020B0604020202020204" pitchFamily="34" charset="0"/>
              </a:rPr>
              <a:t>105</a:t>
            </a:r>
            <a:r>
              <a:rPr lang="de-DE" dirty="0"/>
              <a:t>, </a:t>
            </a:r>
            <a:r>
              <a:rPr lang="de-DE" dirty="0" err="1"/>
              <a:t>room</a:t>
            </a:r>
            <a:r>
              <a:rPr lang="de-DE" dirty="0"/>
              <a:t> 105</a:t>
            </a:r>
          </a:p>
          <a:p>
            <a:r>
              <a:rPr lang="de-DE" altLang="zh-CN" dirty="0"/>
              <a:t>Martin Woesler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Peng </a:t>
            </a:r>
            <a:r>
              <a:rPr lang="de-DE" dirty="0" err="1"/>
              <a:t>Yixin</a:t>
            </a:r>
            <a:br>
              <a:rPr lang="de-DE" dirty="0"/>
            </a:br>
            <a:r>
              <a:rPr lang="de-DE" dirty="0"/>
              <a:t>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084813-498A-75F4-E11D-747B4DB4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"/>
            <a:ext cx="3167539" cy="6858000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94D2AF6-62E4-3D11-0748-21F9BF228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3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CD34E9B-9732-F6F4-299D-A7C0E289C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078" y="-237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9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Liu </a:t>
            </a:r>
            <a:r>
              <a:rPr lang="de-DE" dirty="0" err="1"/>
              <a:t>Huixuan</a:t>
            </a:r>
            <a:br>
              <a:rPr lang="de-DE" dirty="0"/>
            </a:br>
            <a:r>
              <a:rPr lang="de-DE" dirty="0"/>
              <a:t>Kite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9A36330-8C62-97CA-6E92-665F7CAC0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3167538" cy="6858000"/>
          </a:xfrm>
        </p:spPr>
      </p:pic>
    </p:spTree>
    <p:extLst>
      <p:ext uri="{BB962C8B-B14F-4D97-AF65-F5344CB8AC3E}">
        <p14:creationId xmlns:p14="http://schemas.microsoft.com/office/powerpoint/2010/main" val="124351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Liu </a:t>
            </a:r>
            <a:r>
              <a:rPr lang="de-DE" dirty="0" err="1"/>
              <a:t>Huixuan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9A36330-8C62-97CA-6E92-665F7CAC0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3167538" cy="68580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3F4764E-B57C-0A69-537F-A812DF3A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2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Liu </a:t>
            </a:r>
            <a:r>
              <a:rPr lang="de-DE" dirty="0" err="1"/>
              <a:t>Huixuan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9A36330-8C62-97CA-6E92-665F7CAC0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3167538" cy="68580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3F4764E-B57C-0A69-537F-A812DF3A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3874E76-75A2-CFFA-EBCE-1A168B58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Zeng Wenjing</a:t>
            </a:r>
            <a:br>
              <a:rPr lang="de-DE" dirty="0"/>
            </a:br>
            <a:r>
              <a:rPr lang="de-DE" dirty="0" err="1"/>
              <a:t>Mahjong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44227D-DB04-CB21-C29F-8E73DB543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71825" cy="6867282"/>
          </a:xfrm>
        </p:spPr>
      </p:pic>
    </p:spTree>
    <p:extLst>
      <p:ext uri="{BB962C8B-B14F-4D97-AF65-F5344CB8AC3E}">
        <p14:creationId xmlns:p14="http://schemas.microsoft.com/office/powerpoint/2010/main" val="226781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Zeng Wenjing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44227D-DB04-CB21-C29F-8E73DB543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71825" cy="6867282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5B2D567-D5BE-68E9-4051-69124641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0"/>
            <a:ext cx="316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Zeng Wenjing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044227D-DB04-CB21-C29F-8E73DB543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71825" cy="6867282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5B2D567-D5BE-68E9-4051-69124641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0"/>
            <a:ext cx="3167539" cy="6858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1F2F061-BC98-F2CA-8061-44111A12E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364" y="-9282"/>
            <a:ext cx="3366966" cy="6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Liu </a:t>
            </a:r>
            <a:r>
              <a:rPr lang="de-DE" dirty="0" err="1"/>
              <a:t>Zhehui</a:t>
            </a:r>
            <a:br>
              <a:rPr lang="de-DE" dirty="0"/>
            </a:br>
            <a:r>
              <a:rPr lang="de-DE" dirty="0"/>
              <a:t>Summer </a:t>
            </a:r>
            <a:r>
              <a:rPr lang="de-DE" dirty="0" err="1"/>
              <a:t>palace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EBDF1C-D0BB-AA21-E938-763DE3EE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A4DE2CC-B0C5-0246-B8DD-0CED813DE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65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Liu </a:t>
            </a:r>
            <a:r>
              <a:rPr lang="de-DE" dirty="0" err="1"/>
              <a:t>Zhehui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EBDF1C-D0BB-AA21-E938-763DE3EE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68825D41-CD7C-820A-9939-6321B913F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3"/>
          </a:xfrm>
        </p:spPr>
      </p:pic>
    </p:spTree>
    <p:extLst>
      <p:ext uri="{BB962C8B-B14F-4D97-AF65-F5344CB8AC3E}">
        <p14:creationId xmlns:p14="http://schemas.microsoft.com/office/powerpoint/2010/main" val="330577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Liu </a:t>
            </a:r>
            <a:r>
              <a:rPr lang="de-DE" dirty="0" err="1"/>
              <a:t>Zhehui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EBDF1C-D0BB-AA21-E938-763DE3EE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68825D41-CD7C-820A-9939-6321B913F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3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016BA3-2F3B-4C4F-EFCD-47EC1DDD6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75" y="-1598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70009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=Session 3 Thursday Sep 19, 2024 19:00-21:35=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Please prepare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three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three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following 6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44. Facial Make-up: Cosmetics, Traditional Chinese Make-Up, p. 393 (Li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Xiaosu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/Jacinda) [[Media:Cosmetics_2024.pptx]]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50. Games: Go </a:t>
            </a:r>
            <a:r>
              <a:rPr lang="zh-CN" alt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围棋</a:t>
            </a:r>
            <a:r>
              <a:rPr lang="de-DE" altLang="zh-CN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 439 (Peng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Yixin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Eason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[[Media:Go_2024.pptx]]</a:t>
            </a:r>
          </a:p>
        </p:txBody>
      </p:sp>
    </p:spTree>
    <p:extLst>
      <p:ext uri="{BB962C8B-B14F-4D97-AF65-F5344CB8AC3E}">
        <p14:creationId xmlns:p14="http://schemas.microsoft.com/office/powerpoint/2010/main" val="194269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Cai </a:t>
            </a:r>
            <a:r>
              <a:rPr lang="de-DE" dirty="0" err="1"/>
              <a:t>Yingchu</a:t>
            </a:r>
            <a:br>
              <a:rPr lang="de-DE" dirty="0"/>
            </a:br>
            <a:r>
              <a:rPr lang="de-DE" dirty="0" err="1"/>
              <a:t>Qingming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DE9029-D657-FDD3-7353-982FE36E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A61415D5-4397-E281-C4B4-E5905364E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031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Cai </a:t>
            </a:r>
            <a:r>
              <a:rPr lang="de-DE" dirty="0" err="1"/>
              <a:t>Yingchu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DE9029-D657-FDD3-7353-982FE36E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D4CB09E-2FE9-AB09-54E6-5E9A0611E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3"/>
          </a:xfrm>
        </p:spPr>
      </p:pic>
    </p:spTree>
    <p:extLst>
      <p:ext uri="{BB962C8B-B14F-4D97-AF65-F5344CB8AC3E}">
        <p14:creationId xmlns:p14="http://schemas.microsoft.com/office/powerpoint/2010/main" val="39487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Cai </a:t>
            </a:r>
            <a:r>
              <a:rPr lang="de-DE" dirty="0" err="1"/>
              <a:t>Yingchu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DE9029-D657-FDD3-7353-982FE36E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7539" cy="68580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D4CB09E-2FE9-AB09-54E6-5E9A0611E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3"/>
          </a:xfr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4F1A221-01A1-D7D0-E411-D75FA8DFC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67" y="0"/>
            <a:ext cx="3917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7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37456-8343-BA52-A4EB-6F43F214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Prepare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time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373DF1-3699-C162-DEC8-F3244B93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Please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time in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Please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final exam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your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Take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(EU: </a:t>
            </a:r>
            <a:r>
              <a:rPr lang="de-DE" sz="2000" dirty="0">
                <a:solidFill>
                  <a:schemeClr val="tx1"/>
                </a:solidFill>
              </a:rPr>
              <a:t>https://wn8ae3qwafbc11zv.mikecrm.com/9gdWrQT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2024: </a:t>
            </a:r>
            <a:r>
              <a:rPr lang="de-DE" sz="2000" dirty="0"/>
              <a:t>https://wn8ae3qwafbc11zv.mikecrm.com/CTrdOjm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480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BDD7-3C51-8307-D21A-5666E735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383" y="14659"/>
            <a:ext cx="8549054" cy="1325563"/>
          </a:xfrm>
        </p:spPr>
        <p:txBody>
          <a:bodyPr/>
          <a:lstStyle/>
          <a:p>
            <a:r>
              <a:rPr lang="de-DE" dirty="0" err="1"/>
              <a:t>Questionnaires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2E385-4E9F-0309-3BA1-BFD8ACD0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2" y="5853694"/>
            <a:ext cx="5574322" cy="1691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2024 https://wn8ae3qwafbc11zv.mikecrm.com/CTrdOjm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6974B6-3939-CFEA-B5C9-3AA443155855}"/>
              </a:ext>
            </a:extLst>
          </p:cNvPr>
          <p:cNvSpPr txBox="1">
            <a:spLocks/>
          </p:cNvSpPr>
          <p:nvPr/>
        </p:nvSpPr>
        <p:spPr>
          <a:xfrm>
            <a:off x="6129195" y="850776"/>
            <a:ext cx="5643196" cy="162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 anchor="t">
            <a:normAutofit/>
          </a:bodyPr>
          <a:lstStyle>
            <a:lvl1pPr marL="685800" marR="0" indent="-6858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1110342" marR="0" indent="-653142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1524000" marR="0" indent="-6096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21031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5603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de-DE" sz="2800" dirty="0">
                <a:solidFill>
                  <a:schemeClr val="tx1"/>
                </a:solidFill>
              </a:rPr>
              <a:t>EU</a:t>
            </a:r>
          </a:p>
          <a:p>
            <a:pPr marL="0" indent="0" hangingPunct="1">
              <a:buNone/>
            </a:pPr>
            <a:r>
              <a:rPr lang="de-DE" sz="2800" dirty="0">
                <a:solidFill>
                  <a:schemeClr val="tx1"/>
                </a:solidFill>
              </a:rPr>
              <a:t>https://wn8ae3qwafbc11zv.mikecrm.com/9gdWrQT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278C84-4322-32B2-7BC3-6D93F4B17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43" y="2359987"/>
            <a:ext cx="4339448" cy="43394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D283F-078A-F850-229F-24366499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66453"/>
            <a:ext cx="5717929" cy="57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70009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51. Games: Kite Flying p. 445 （Liu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Huixuan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Polly）[[Media:Kite_2024.pptx]]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52. Games: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Mahjong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An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Ancient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Chinese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 452(Zeng Wenjing/Zoey)[[Media:Mahjong_2024.pptx]]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55. Garden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Summer Palace, p. 493(Liu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Zhehui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/Mary) [[Media:Summer_Palace_2024.pptx]]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56. Garden Culture: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Qingming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Riverside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Landscspe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Garden 500 (Cai </a:t>
            </a:r>
            <a:r>
              <a:rPr lang="de-DE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Yingchu</a:t>
            </a:r>
            <a:r>
              <a:rPr lang="de-DE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Rachel) [[Media:Qingming_2024.pptx]]</a:t>
            </a:r>
          </a:p>
        </p:txBody>
      </p:sp>
    </p:spTree>
    <p:extLst>
      <p:ext uri="{BB962C8B-B14F-4D97-AF65-F5344CB8AC3E}">
        <p14:creationId xmlns:p14="http://schemas.microsoft.com/office/powerpoint/2010/main" val="120570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124EE-8461-9DB6-F71B-83EBDCA9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C00CE0D-2C4C-48D9-51EE-9D9842A0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1583" y="-1047749"/>
            <a:ext cx="12574058" cy="9430544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D3181D8-CE7E-BDCA-F1BA-92D03C8A1130}"/>
              </a:ext>
            </a:extLst>
          </p:cNvPr>
          <p:cNvSpPr txBox="1"/>
          <p:nvPr/>
        </p:nvSpPr>
        <p:spPr>
          <a:xfrm>
            <a:off x="171450" y="4768477"/>
            <a:ext cx="11777662" cy="66197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3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Make-up | Go | Kite | </a:t>
            </a:r>
            <a:r>
              <a:rPr lang="de-DE" sz="3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Mahjong</a:t>
            </a:r>
            <a:r>
              <a:rPr lang="de-DE" sz="3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Summer Palace | </a:t>
            </a:r>
            <a:r>
              <a:rPr lang="de-DE" sz="3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Qingming</a:t>
            </a:r>
            <a:r>
              <a:rPr lang="de-DE" sz="3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4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1A0822-A6BF-1A6D-FF9B-FB6168DCFAB8}"/>
              </a:ext>
            </a:extLst>
          </p:cNvPr>
          <p:cNvSpPr txBox="1"/>
          <p:nvPr/>
        </p:nvSpPr>
        <p:spPr>
          <a:xfrm>
            <a:off x="171449" y="4158877"/>
            <a:ext cx="11777662" cy="5279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de-DE" sz="2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de-DE" sz="2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Xiaosu</a:t>
            </a:r>
            <a:r>
              <a:rPr lang="de-DE" sz="2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Peng </a:t>
            </a:r>
            <a:r>
              <a:rPr lang="de-DE" sz="2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Yixin</a:t>
            </a:r>
            <a:r>
              <a:rPr lang="de-DE" sz="2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Liu </a:t>
            </a:r>
            <a:r>
              <a:rPr lang="de-DE" sz="2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Huixuan</a:t>
            </a:r>
            <a:r>
              <a:rPr lang="de-DE" sz="2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Zeng Wenjing | Liu </a:t>
            </a:r>
            <a:r>
              <a:rPr lang="de-DE" sz="2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Zhehui</a:t>
            </a:r>
            <a:r>
              <a:rPr lang="de-DE" sz="2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Cai </a:t>
            </a:r>
            <a:r>
              <a:rPr lang="de-DE" sz="2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Yingchu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0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Li </a:t>
            </a:r>
            <a:r>
              <a:rPr lang="de-DE" dirty="0" err="1"/>
              <a:t>Xiaosu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Facial Make-up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BF7EE2-63D1-19C7-A67B-A63B76363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" y="0"/>
            <a:ext cx="3152775" cy="6826037"/>
          </a:xfrm>
        </p:spPr>
      </p:pic>
    </p:spTree>
    <p:extLst>
      <p:ext uri="{BB962C8B-B14F-4D97-AF65-F5344CB8AC3E}">
        <p14:creationId xmlns:p14="http://schemas.microsoft.com/office/powerpoint/2010/main" val="184210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 </a:t>
            </a:r>
            <a:r>
              <a:rPr lang="de-DE" dirty="0" err="1"/>
              <a:t>Xiaosu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BF7EE2-63D1-19C7-A67B-A63B76363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" y="0"/>
            <a:ext cx="3152775" cy="682603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D9A633-2661-53C1-D031-F1879F26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-31963"/>
            <a:ext cx="316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2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 </a:t>
            </a:r>
            <a:r>
              <a:rPr lang="de-DE" dirty="0" err="1"/>
              <a:t>Xiaosu</a:t>
            </a:r>
            <a:br>
              <a:rPr lang="de-DE" dirty="0"/>
            </a:br>
            <a:r>
              <a:rPr lang="de-DE" dirty="0"/>
              <a:t>Facial Make-up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8BF7EE2-63D1-19C7-A67B-A63B76363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" y="0"/>
            <a:ext cx="3152775" cy="682603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D9A633-2661-53C1-D031-F1879F26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-31963"/>
            <a:ext cx="3167539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7551B70-1F5F-8FC2-1AA2-70804B077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0905"/>
            <a:ext cx="6057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Peng </a:t>
            </a:r>
            <a:r>
              <a:rPr lang="de-DE" dirty="0" err="1"/>
              <a:t>Yixin</a:t>
            </a:r>
            <a:br>
              <a:rPr lang="de-DE" dirty="0"/>
            </a:br>
            <a:r>
              <a:rPr lang="de-DE" dirty="0"/>
              <a:t>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084813-498A-75F4-E11D-747B4DB4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"/>
            <a:ext cx="3167539" cy="6858000"/>
          </a:xfrm>
          <a:prstGeom prst="rect">
            <a:avLst/>
          </a:prstGeom>
        </p:spPr>
      </p:pic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CC4811AE-A74E-0A58-EB4C-984DFFDD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97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335C-2695-6933-358B-99BEEA67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Peng </a:t>
            </a:r>
            <a:r>
              <a:rPr lang="de-DE" dirty="0" err="1"/>
              <a:t>Yixin</a:t>
            </a:r>
            <a:br>
              <a:rPr lang="de-DE" dirty="0"/>
            </a:br>
            <a:r>
              <a:rPr lang="de-DE" dirty="0"/>
              <a:t>Go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084813-498A-75F4-E11D-747B4DB4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"/>
            <a:ext cx="3167539" cy="6858000"/>
          </a:xfrm>
          <a:prstGeom prst="rect">
            <a:avLst/>
          </a:prstGeom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94D2AF6-62E4-3D11-0748-21F9BF228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7539" y="0"/>
            <a:ext cx="3167539" cy="6858003"/>
          </a:xfrm>
        </p:spPr>
      </p:pic>
    </p:spTree>
    <p:extLst>
      <p:ext uri="{BB962C8B-B14F-4D97-AF65-F5344CB8AC3E}">
        <p14:creationId xmlns:p14="http://schemas.microsoft.com/office/powerpoint/2010/main" val="2834251479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405</Words>
  <Application>Microsoft Office PowerPoint</Application>
  <PresentationFormat>Breitbild</PresentationFormat>
  <Paragraphs>47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Kondensstreifen</vt:lpstr>
      <vt:lpstr>中國語言文化</vt:lpstr>
      <vt:lpstr>TOPICS</vt:lpstr>
      <vt:lpstr>TOPICS</vt:lpstr>
      <vt:lpstr>PowerPoint-Präsentation</vt:lpstr>
      <vt:lpstr>Li Xiaosu  Facial Make-up</vt:lpstr>
      <vt:lpstr>Li Xiaosu</vt:lpstr>
      <vt:lpstr>Li Xiaosu Facial Make-up</vt:lpstr>
      <vt:lpstr>Peng Yixin GO</vt:lpstr>
      <vt:lpstr>Peng Yixin Go</vt:lpstr>
      <vt:lpstr>Peng Yixin GO</vt:lpstr>
      <vt:lpstr>Liu Huixuan Kite</vt:lpstr>
      <vt:lpstr>Liu Huixuan</vt:lpstr>
      <vt:lpstr>Liu Huixuan</vt:lpstr>
      <vt:lpstr>Zeng Wenjing Mahjong</vt:lpstr>
      <vt:lpstr>Zeng Wenjing</vt:lpstr>
      <vt:lpstr>Zeng Wenjing</vt:lpstr>
      <vt:lpstr>Liu Zhehui Summer palace</vt:lpstr>
      <vt:lpstr>Liu Zhehui</vt:lpstr>
      <vt:lpstr>Liu Zhehui</vt:lpstr>
      <vt:lpstr>Cai Yingchu Qingming</vt:lpstr>
      <vt:lpstr>Cai Yingchu</vt:lpstr>
      <vt:lpstr>Cai Yingchu</vt:lpstr>
      <vt:lpstr>Prepare for next time</vt:lpstr>
      <vt:lpstr>Questionnaires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12</cp:revision>
  <dcterms:created xsi:type="dcterms:W3CDTF">2024-03-08T05:20:27Z</dcterms:created>
  <dcterms:modified xsi:type="dcterms:W3CDTF">2024-09-26T09:56:42Z</dcterms:modified>
</cp:coreProperties>
</file>