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737" autoAdjust="0"/>
  </p:normalViewPr>
  <p:slideViewPr>
    <p:cSldViewPr snapToGrid="0" snapToObjects="1">
      <p:cViewPr varScale="1">
        <p:scale>
          <a:sx n="90" d="100"/>
          <a:sy n="90" d="100"/>
        </p:scale>
        <p:origin x="-14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330" y="421072"/>
            <a:ext cx="6477000" cy="795050"/>
          </a:xfrm>
        </p:spPr>
        <p:txBody>
          <a:bodyPr/>
          <a:lstStyle/>
          <a:p>
            <a:r>
              <a:rPr lang="en-US" dirty="0" smtClean="0"/>
              <a:t>Qin </a:t>
            </a:r>
            <a:r>
              <a:rPr lang="en-US" dirty="0" err="1" smtClean="0"/>
              <a:t>Shihuangdi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222636"/>
            <a:ext cx="6477000" cy="1174088"/>
          </a:xfrm>
        </p:spPr>
        <p:txBody>
          <a:bodyPr/>
          <a:lstStyle/>
          <a:p>
            <a:r>
              <a:rPr lang="en-US" dirty="0" smtClean="0"/>
              <a:t>The “First” Emperor</a:t>
            </a:r>
            <a:endParaRPr lang="en-US" dirty="0"/>
          </a:p>
        </p:txBody>
      </p:sp>
      <p:pic>
        <p:nvPicPr>
          <p:cNvPr id="4" name="Picture 3" descr="2012_mia337_TCW_EmperorPortrait_1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65" y="1749660"/>
            <a:ext cx="4144141" cy="51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2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Qin dynasty map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89" y="218799"/>
            <a:ext cx="5517444" cy="63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My Accomplishments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abolished all feudal ranks and privileges.</a:t>
            </a:r>
          </a:p>
          <a:p>
            <a:r>
              <a:rPr lang="en-US" dirty="0" smtClean="0"/>
              <a:t>I appointed Li Si as my Chancellor. </a:t>
            </a:r>
          </a:p>
          <a:p>
            <a:r>
              <a:rPr lang="en-US" dirty="0" smtClean="0"/>
              <a:t>I made sure no private citizen had weapons. I melted them all down.</a:t>
            </a:r>
          </a:p>
          <a:p>
            <a:r>
              <a:rPr lang="en-US" dirty="0" smtClean="0"/>
              <a:t>I moved the rich and powerful families to the capital where I could keep a closer eye on them.</a:t>
            </a:r>
          </a:p>
          <a:p>
            <a:r>
              <a:rPr lang="en-US" dirty="0" smtClean="0"/>
              <a:t>I standardized weights and measures, and writing scripts.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1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00px-Qin_Shi_Huang_weigh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8" y="630238"/>
            <a:ext cx="6152445" cy="4614333"/>
          </a:xfrm>
          <a:prstGeom prst="rect">
            <a:avLst/>
          </a:prstGeom>
        </p:spPr>
      </p:pic>
      <p:pic>
        <p:nvPicPr>
          <p:cNvPr id="5" name="Picture 4" descr="5ded4e87a69db97b3564042f1dea4f7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10" y="2904725"/>
            <a:ext cx="3795889" cy="28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5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Justice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must follow my laws or else they would be put to death or punished by hard labor. </a:t>
            </a:r>
          </a:p>
          <a:p>
            <a:r>
              <a:rPr lang="en-US" dirty="0" smtClean="0"/>
              <a:t>No one was allowed to criticize me. The punishment was death.</a:t>
            </a:r>
          </a:p>
          <a:p>
            <a:r>
              <a:rPr lang="en-US" dirty="0" smtClean="0"/>
              <a:t>The records of the past could be used to criticize me so I burned them. Anyone who discussed the Odes and the Documents I had them killed.</a:t>
            </a:r>
          </a:p>
          <a:p>
            <a:r>
              <a:rPr lang="en-US" dirty="0" smtClean="0"/>
              <a:t>I used hard labor to improve the roads and to build my magnificent palace. </a:t>
            </a:r>
          </a:p>
          <a:p>
            <a:r>
              <a:rPr lang="en-US" dirty="0" smtClean="0"/>
              <a:t>I connected the Great Wall and protected my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8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My Death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became obsessed with immortality. </a:t>
            </a:r>
          </a:p>
          <a:p>
            <a:r>
              <a:rPr lang="en-US" dirty="0" smtClean="0"/>
              <a:t>I spent large sums of money sending magicians to locate herbs which would make me immortal.</a:t>
            </a:r>
          </a:p>
          <a:p>
            <a:r>
              <a:rPr lang="en-US" dirty="0" smtClean="0"/>
              <a:t>I dreamed an ocean God in the shape of a giant fish that was blocking my efforts at sea to locate the herbs at </a:t>
            </a:r>
            <a:r>
              <a:rPr lang="en-US" dirty="0" err="1" smtClean="0"/>
              <a:t>Peng</a:t>
            </a:r>
            <a:r>
              <a:rPr lang="en-US" dirty="0" smtClean="0"/>
              <a:t> Lai. </a:t>
            </a:r>
          </a:p>
          <a:p>
            <a:r>
              <a:rPr lang="en-US" dirty="0" smtClean="0"/>
              <a:t>I died from illness in 210 BCE.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4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My legacy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left a legacy of evil and oppression.</a:t>
            </a:r>
          </a:p>
          <a:p>
            <a:r>
              <a:rPr lang="en-US" dirty="0" smtClean="0"/>
              <a:t>Yet my reforms such as a centralized government, and standards of weights and measures, and unification lasted well after my death. </a:t>
            </a:r>
          </a:p>
          <a:p>
            <a:r>
              <a:rPr lang="en-US" dirty="0" smtClean="0"/>
              <a:t>I was buried with a life size terracotta army which would protect me in the after life.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76px-Statue_Q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56" y="140641"/>
            <a:ext cx="4967111" cy="66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5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Bary</a:t>
            </a:r>
            <a:r>
              <a:rPr lang="en-US" dirty="0" smtClean="0"/>
              <a:t>, WM. Theodore, and Irene Bloom, eds. </a:t>
            </a:r>
            <a:r>
              <a:rPr lang="en-US" i="1" dirty="0" smtClean="0"/>
              <a:t>Sources of Chinese Tradition, </a:t>
            </a:r>
            <a:r>
              <a:rPr lang="en-US" i="1" dirty="0" err="1" smtClean="0"/>
              <a:t>vol</a:t>
            </a:r>
            <a:r>
              <a:rPr lang="en-US" i="1" dirty="0" smtClean="0"/>
              <a:t> 1, From Earliest Times to 1600.</a:t>
            </a:r>
            <a:r>
              <a:rPr lang="en-US" dirty="0" smtClean="0"/>
              <a:t> New York: Columbia University Press, 1999. </a:t>
            </a:r>
          </a:p>
          <a:p>
            <a:r>
              <a:rPr lang="en-US" dirty="0" err="1"/>
              <a:t>Ebrey</a:t>
            </a:r>
            <a:r>
              <a:rPr lang="en-US" dirty="0"/>
              <a:t>, Patricia. </a:t>
            </a:r>
            <a:r>
              <a:rPr lang="en-US" i="1" dirty="0"/>
              <a:t>Cambridge Illustrated History of China, Second Edition. </a:t>
            </a:r>
            <a:r>
              <a:rPr lang="en-US" dirty="0"/>
              <a:t>Cambridge: Cambridge University Press, 2010</a:t>
            </a:r>
            <a:r>
              <a:rPr lang="en-US" dirty="0" smtClean="0"/>
              <a:t>.</a:t>
            </a:r>
          </a:p>
          <a:p>
            <a:r>
              <a:rPr lang="en-US" dirty="0" smtClean="0"/>
              <a:t>Kiser, Edward, and Yong Kai. “War </a:t>
            </a:r>
            <a:r>
              <a:rPr lang="en-US" dirty="0"/>
              <a:t>and Bureaucratization in Qin China: Exploring an Anomalous </a:t>
            </a:r>
            <a:r>
              <a:rPr lang="en-US" dirty="0" smtClean="0"/>
              <a:t>Case.” </a:t>
            </a:r>
            <a:r>
              <a:rPr lang="en-US" i="1" dirty="0" smtClean="0"/>
              <a:t>American </a:t>
            </a:r>
            <a:r>
              <a:rPr lang="en-US" i="1" dirty="0" err="1" smtClean="0"/>
              <a:t>Socialogical</a:t>
            </a:r>
            <a:r>
              <a:rPr lang="en-US" i="1" dirty="0" smtClean="0"/>
              <a:t> Review, </a:t>
            </a:r>
            <a:r>
              <a:rPr lang="en-US" dirty="0" smtClean="0"/>
              <a:t>Vol. 68, No. 4, (August 2003), p. 511 – 539.</a:t>
            </a:r>
          </a:p>
          <a:p>
            <a:r>
              <a:rPr lang="en-US" dirty="0" err="1"/>
              <a:t>Qian</a:t>
            </a:r>
            <a:r>
              <a:rPr lang="en-US" dirty="0"/>
              <a:t>, </a:t>
            </a:r>
            <a:r>
              <a:rPr lang="en-US" dirty="0" err="1"/>
              <a:t>Sima</a:t>
            </a:r>
            <a:r>
              <a:rPr lang="en-US" dirty="0"/>
              <a:t>. </a:t>
            </a:r>
            <a:r>
              <a:rPr lang="en-US" i="1" dirty="0"/>
              <a:t>Records of the Grand Historian. </a:t>
            </a:r>
            <a:r>
              <a:rPr lang="en-US" dirty="0"/>
              <a:t>Translated by Burton Watson. Hong Kong: Columbia University Press, 1993.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5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812" y="316753"/>
            <a:ext cx="5371260" cy="684306"/>
          </a:xfrm>
        </p:spPr>
        <p:txBody>
          <a:bodyPr/>
          <a:lstStyle/>
          <a:p>
            <a:r>
              <a:rPr lang="en-US" sz="4000" dirty="0" smtClean="0"/>
              <a:t>Who was I?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4118"/>
            <a:ext cx="7313613" cy="4297082"/>
          </a:xfrm>
        </p:spPr>
        <p:txBody>
          <a:bodyPr>
            <a:normAutofit/>
          </a:bodyPr>
          <a:lstStyle/>
          <a:p>
            <a:r>
              <a:rPr lang="en-US" dirty="0" smtClean="0"/>
              <a:t>I was born in 259 BCE.</a:t>
            </a:r>
          </a:p>
          <a:p>
            <a:r>
              <a:rPr lang="en-US" dirty="0" smtClean="0"/>
              <a:t>My Father was King </a:t>
            </a:r>
            <a:r>
              <a:rPr lang="en-US" dirty="0" err="1" smtClean="0"/>
              <a:t>Zhuangxiang</a:t>
            </a:r>
            <a:r>
              <a:rPr lang="en-US" dirty="0" smtClean="0"/>
              <a:t> of the state of Qin.</a:t>
            </a:r>
          </a:p>
          <a:p>
            <a:r>
              <a:rPr lang="en-US" dirty="0" smtClean="0"/>
              <a:t>My given name was Zhao </a:t>
            </a:r>
            <a:r>
              <a:rPr lang="en-US" dirty="0" err="1" smtClean="0"/>
              <a:t>Zheng</a:t>
            </a:r>
            <a:r>
              <a:rPr lang="en-US" dirty="0" smtClean="0"/>
              <a:t> or Ying </a:t>
            </a:r>
            <a:r>
              <a:rPr lang="en-US" dirty="0" err="1" smtClean="0"/>
              <a:t>Zheng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the age of 13 my father died and I ascended to the throne.</a:t>
            </a:r>
          </a:p>
          <a:p>
            <a:r>
              <a:rPr lang="en-US" dirty="0" smtClean="0"/>
              <a:t>Lu </a:t>
            </a:r>
            <a:r>
              <a:rPr lang="en-US" dirty="0" err="1" smtClean="0"/>
              <a:t>Buwei</a:t>
            </a:r>
            <a:r>
              <a:rPr lang="en-US" dirty="0" smtClean="0"/>
              <a:t> was my Prime Minister and Li Si was one of his retainers, they helped me rule while I was still young.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0318"/>
            <a:ext cx="7313613" cy="714188"/>
          </a:xfrm>
        </p:spPr>
        <p:txBody>
          <a:bodyPr/>
          <a:lstStyle/>
          <a:p>
            <a:r>
              <a:rPr lang="en-US" sz="4000" dirty="0" smtClean="0"/>
              <a:t>My rule of Qin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2313"/>
            <a:ext cx="7617012" cy="47443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My reign of Qin was marked by constant warfare. </a:t>
            </a:r>
          </a:p>
          <a:p>
            <a:r>
              <a:rPr lang="en-US" dirty="0" smtClean="0"/>
              <a:t>In the year 238 BCE at the age of 21 I received the cap of manhood and put on the girdle and the sword.</a:t>
            </a:r>
          </a:p>
          <a:p>
            <a:r>
              <a:rPr lang="en-US" dirty="0" smtClean="0"/>
              <a:t>During that same year I had to deal with a revolt started by Lao Ai.</a:t>
            </a:r>
          </a:p>
          <a:p>
            <a:r>
              <a:rPr lang="en-US" dirty="0" smtClean="0"/>
              <a:t>I dealt with this rebellion swiftly. Lao Ai and his followers were executed. His followers were beheaded and Lao Ai was torn in two by carriages. </a:t>
            </a:r>
          </a:p>
          <a:p>
            <a:r>
              <a:rPr lang="en-US" dirty="0" smtClean="0"/>
              <a:t>Lu </a:t>
            </a:r>
            <a:r>
              <a:rPr lang="en-US" dirty="0" err="1" smtClean="0"/>
              <a:t>Buwei</a:t>
            </a:r>
            <a:r>
              <a:rPr lang="en-US" dirty="0" smtClean="0"/>
              <a:t> was implicated in this treacherous plot so I removed him from his post. He later committed suicide.</a:t>
            </a:r>
          </a:p>
        </p:txBody>
      </p:sp>
    </p:spTree>
    <p:extLst>
      <p:ext uri="{BB962C8B-B14F-4D97-AF65-F5344CB8AC3E}">
        <p14:creationId xmlns:p14="http://schemas.microsoft.com/office/powerpoint/2010/main" val="87349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My campaign to unify China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777" y="1566333"/>
            <a:ext cx="8015111" cy="48683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 Si urged me to take over Han to terrify the other states. </a:t>
            </a:r>
          </a:p>
          <a:p>
            <a:r>
              <a:rPr lang="en-US" dirty="0" smtClean="0"/>
              <a:t>I took over Han first in 230 BCE </a:t>
            </a:r>
            <a:r>
              <a:rPr lang="en-US" dirty="0"/>
              <a:t>w</a:t>
            </a:r>
            <a:r>
              <a:rPr lang="en-US" dirty="0" smtClean="0"/>
              <a:t>ith the help of an earthquake and famine.</a:t>
            </a:r>
          </a:p>
          <a:p>
            <a:r>
              <a:rPr lang="en-US" dirty="0" smtClean="0"/>
              <a:t>Zhao fell in 228 BCE. I travelled to Handan and had all the enemies of my mother’s family killed.</a:t>
            </a:r>
          </a:p>
          <a:p>
            <a:r>
              <a:rPr lang="en-US" dirty="0" smtClean="0"/>
              <a:t>I attacked the Yan capital of </a:t>
            </a:r>
            <a:r>
              <a:rPr lang="en-US" dirty="0" err="1" smtClean="0"/>
              <a:t>Ji</a:t>
            </a:r>
            <a:r>
              <a:rPr lang="en-US" dirty="0"/>
              <a:t> </a:t>
            </a:r>
            <a:r>
              <a:rPr lang="en-US" dirty="0" smtClean="0"/>
              <a:t>in 226 and defeated the army of the Crown Prince of Dan and beheaded him. The king escaped my wrath.</a:t>
            </a:r>
          </a:p>
          <a:p>
            <a:r>
              <a:rPr lang="en-US" dirty="0" smtClean="0"/>
              <a:t>I conquered Wei in 225 BCE, I flooded the capital and the king surrendered.</a:t>
            </a:r>
          </a:p>
          <a:p>
            <a:r>
              <a:rPr lang="en-US" dirty="0" smtClean="0"/>
              <a:t>I conquered Chu (Jing) in 223 BCE</a:t>
            </a:r>
          </a:p>
          <a:p>
            <a:r>
              <a:rPr lang="en-US" dirty="0" smtClean="0"/>
              <a:t>In 222 BCE I finished off the Yan at Liaodong.</a:t>
            </a:r>
          </a:p>
          <a:p>
            <a:r>
              <a:rPr lang="en-US" dirty="0" smtClean="0"/>
              <a:t>In 221 BCE I moved from Yan south to attach Qi. I seized the King of Qi and with this act I conquered all the states.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7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ap.LateWarringSta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2" y="503238"/>
            <a:ext cx="7771896" cy="56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1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3254"/>
            <a:ext cx="7313613" cy="868362"/>
          </a:xfrm>
        </p:spPr>
        <p:txBody>
          <a:bodyPr/>
          <a:lstStyle/>
          <a:p>
            <a:r>
              <a:rPr lang="en-US" sz="4400" dirty="0" smtClean="0"/>
              <a:t>How did I do it?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/>
          <a:lstStyle/>
          <a:p>
            <a:r>
              <a:rPr lang="en-US" dirty="0" smtClean="0"/>
              <a:t>I had a grand army that varied from 500,000 to 1 million strong.</a:t>
            </a:r>
          </a:p>
          <a:p>
            <a:r>
              <a:rPr lang="en-US" dirty="0" smtClean="0"/>
              <a:t>My army was capable of having 1 million armored infantry, 1000 chariots, and 10,000 horses.</a:t>
            </a:r>
          </a:p>
          <a:p>
            <a:r>
              <a:rPr lang="en-US" dirty="0" smtClean="0"/>
              <a:t>My armies used the most advanced weapons available. Iron swords, crossbows, chariots. </a:t>
            </a:r>
          </a:p>
          <a:p>
            <a:r>
              <a:rPr lang="en-US" dirty="0" smtClean="0"/>
              <a:t>My army was disciplined and well trained as a result of the bureaucratic institutions in Qin.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6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76px-Qin_crossbow_trigger,_shaanxi_history_muse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371600"/>
            <a:ext cx="3884789" cy="5179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76px-Qin_stone_armour_sui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" y="125588"/>
            <a:ext cx="4576234" cy="61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5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Qinshihua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9" y="376237"/>
            <a:ext cx="3697111" cy="621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7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 </a:t>
            </a:r>
            <a:r>
              <a:rPr lang="en-US" dirty="0" err="1" smtClean="0"/>
              <a:t>Shihuangdi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unification of China, I proclaimed my self the First Emperor of the Qin Dynasty. </a:t>
            </a:r>
          </a:p>
          <a:p>
            <a:r>
              <a:rPr lang="en-US" dirty="0" smtClean="0"/>
              <a:t>I was also known as the August Emperor.</a:t>
            </a:r>
          </a:p>
          <a:p>
            <a:r>
              <a:rPr lang="en-US" dirty="0" smtClean="0"/>
              <a:t>I wanted my empire to last for 1000 or 10000 generations. A succession without end.</a:t>
            </a:r>
          </a:p>
          <a:p>
            <a:r>
              <a:rPr lang="en-US" dirty="0" smtClean="0"/>
              <a:t>I succeeded in pacifying the world and I ruled all under heaven.</a:t>
            </a:r>
          </a:p>
          <a:p>
            <a:r>
              <a:rPr lang="en-US" dirty="0" smtClean="0"/>
              <a:t>My Empire was divided into 36 provinces.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8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1409</TotalTime>
  <Words>862</Words>
  <Application>Microsoft Macintosh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Inkwell</vt:lpstr>
      <vt:lpstr>Qin Shihuangdi</vt:lpstr>
      <vt:lpstr>Who was I?</vt:lpstr>
      <vt:lpstr>My rule of Qin</vt:lpstr>
      <vt:lpstr>My campaign to unify China</vt:lpstr>
      <vt:lpstr>PowerPoint Presentation</vt:lpstr>
      <vt:lpstr>How did I do it?</vt:lpstr>
      <vt:lpstr>PowerPoint Presentation</vt:lpstr>
      <vt:lpstr>PowerPoint Presentation</vt:lpstr>
      <vt:lpstr>Qin Shihuangdi</vt:lpstr>
      <vt:lpstr>PowerPoint Presentation</vt:lpstr>
      <vt:lpstr>My Accomplishments</vt:lpstr>
      <vt:lpstr>PowerPoint Presentation</vt:lpstr>
      <vt:lpstr>Justice</vt:lpstr>
      <vt:lpstr>My Death</vt:lpstr>
      <vt:lpstr>My legacy</vt:lpstr>
      <vt:lpstr>PowerPoint Presentation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 Shihuangdi</dc:title>
  <dc:creator>Emmanuel Rivas</dc:creator>
  <cp:lastModifiedBy>Emmanuel Rivas</cp:lastModifiedBy>
  <cp:revision>32</cp:revision>
  <dcterms:created xsi:type="dcterms:W3CDTF">2013-02-13T17:17:42Z</dcterms:created>
  <dcterms:modified xsi:type="dcterms:W3CDTF">2013-02-14T16:54:26Z</dcterms:modified>
</cp:coreProperties>
</file>