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5" r:id="rId5"/>
    <p:sldId id="296" r:id="rId6"/>
    <p:sldId id="317" r:id="rId7"/>
    <p:sldId id="312" r:id="rId8"/>
    <p:sldId id="316" r:id="rId9"/>
    <p:sldId id="314" r:id="rId10"/>
    <p:sldId id="318" r:id="rId11"/>
    <p:sldId id="306" r:id="rId12"/>
    <p:sldId id="320" r:id="rId13"/>
    <p:sldId id="321" r:id="rId14"/>
    <p:sldId id="327" r:id="rId15"/>
    <p:sldId id="319" r:id="rId16"/>
    <p:sldId id="325" r:id="rId17"/>
    <p:sldId id="326" r:id="rId18"/>
    <p:sldId id="322" r:id="rId19"/>
  </p:sldIdLst>
  <p:sldSz cx="12192000" cy="6858000"/>
  <p:notesSz cx="6858000" cy="9144000"/>
  <p:defaultTextStyle>
    <a:defPPr rtl="0">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879" autoAdjust="0"/>
  </p:normalViewPr>
  <p:slideViewPr>
    <p:cSldViewPr snapToGrid="0">
      <p:cViewPr varScale="1">
        <p:scale>
          <a:sx n="46" d="100"/>
          <a:sy n="46" d="100"/>
        </p:scale>
        <p:origin x="67" y="6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79A58FD6-9F9D-472F-BAC5-DC79AF0F874E}" type="datetime1">
              <a:rPr lang="zh-CN" altLang="en-US" smtClean="0"/>
              <a:t>2024/10/16</a:t>
            </a:fld>
            <a:endParaRPr lang="zh-CN" dirty="0"/>
          </a:p>
        </p:txBody>
      </p:sp>
      <p:sp>
        <p:nvSpPr>
          <p:cNvPr id="4" name="页脚占位符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5" name="灯片编号占位符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17369B77-94AB-0344-9EBF-9DB9EE8D3ABC}" type="slidenum">
              <a:rPr lang="zh-CN" smtClean="0"/>
              <a:t>‹#›</a:t>
            </a:fld>
            <a:endParaRPr lang="zh-CN"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8D0F44F8-7870-48E0-8D1F-45263C5C7300}" type="datetime1">
              <a:rPr lang="zh-CN" altLang="en-US" smtClean="0"/>
              <a:t>2024/10/16</a:t>
            </a:fld>
            <a:endParaRPr lang="zh-CN"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zh-CN"/>
            </a:defPPr>
          </a:lstStyle>
          <a:p>
            <a:pPr rtl="0"/>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zh-CN"/>
            </a:def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0775476F-A808-1F46-A368-07984F6DA22E}" type="slidenum">
              <a:rPr lang="zh-CN" smtClean="0"/>
              <a:t>‹#›</a:t>
            </a:fld>
            <a:endParaRPr lang="zh-CN"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zh-CN" sz="1200" kern="1200">
        <a:solidFill>
          <a:schemeClr val="tx1"/>
        </a:solidFill>
        <a:latin typeface="+mn-ea"/>
        <a:ea typeface="+mn-ea"/>
        <a:cs typeface="+mn-cs"/>
      </a:defRPr>
    </a:lvl1pPr>
    <a:lvl2pPr marL="457200" algn="l" defTabSz="914400" rtl="0" eaLnBrk="1" latinLnBrk="0" hangingPunct="1">
      <a:defRPr lang="zh-CN" sz="1200" kern="1200">
        <a:solidFill>
          <a:schemeClr val="tx1"/>
        </a:solidFill>
        <a:latin typeface="+mn-ea"/>
        <a:ea typeface="+mn-ea"/>
        <a:cs typeface="+mn-cs"/>
      </a:defRPr>
    </a:lvl2pPr>
    <a:lvl3pPr marL="914400" algn="l" defTabSz="914400" rtl="0" eaLnBrk="1" latinLnBrk="0" hangingPunct="1">
      <a:defRPr lang="zh-CN" sz="1200" kern="1200">
        <a:solidFill>
          <a:schemeClr val="tx1"/>
        </a:solidFill>
        <a:latin typeface="+mn-ea"/>
        <a:ea typeface="+mn-ea"/>
        <a:cs typeface="+mn-cs"/>
      </a:defRPr>
    </a:lvl3pPr>
    <a:lvl4pPr marL="1371600" algn="l" defTabSz="914400" rtl="0" eaLnBrk="1" latinLnBrk="0" hangingPunct="1">
      <a:defRPr lang="zh-CN" sz="1200" kern="1200">
        <a:solidFill>
          <a:schemeClr val="tx1"/>
        </a:solidFill>
        <a:latin typeface="+mn-ea"/>
        <a:ea typeface="+mn-ea"/>
        <a:cs typeface="+mn-cs"/>
      </a:defRPr>
    </a:lvl4pPr>
    <a:lvl5pPr marL="1828800" algn="l" defTabSz="914400" rtl="0" eaLnBrk="1" latinLnBrk="0" hangingPunct="1">
      <a:defRPr lang="zh-CN" sz="1200" kern="1200">
        <a:solidFill>
          <a:schemeClr val="tx1"/>
        </a:solidFill>
        <a:latin typeface="+mn-ea"/>
        <a:ea typeface="+mn-ea"/>
        <a:cs typeface="+mn-cs"/>
      </a:defRPr>
    </a:lvl5pPr>
    <a:lvl6pPr marL="2286000" algn="l" defTabSz="914400" rtl="0" eaLnBrk="1" latinLnBrk="0" hangingPunct="1">
      <a:defRPr lang="zh-CN" sz="1200" kern="1200">
        <a:solidFill>
          <a:schemeClr val="tx1"/>
        </a:solidFill>
        <a:latin typeface="+mn-ea"/>
        <a:ea typeface="+mn-ea"/>
        <a:cs typeface="+mn-cs"/>
      </a:defRPr>
    </a:lvl6pPr>
    <a:lvl7pPr marL="2743200" algn="l" defTabSz="914400" rtl="0" eaLnBrk="1" latinLnBrk="0" hangingPunct="1">
      <a:defRPr lang="zh-CN" sz="1200" kern="1200">
        <a:solidFill>
          <a:schemeClr val="tx1"/>
        </a:solidFill>
        <a:latin typeface="+mn-ea"/>
        <a:ea typeface="+mn-ea"/>
        <a:cs typeface="+mn-cs"/>
      </a:defRPr>
    </a:lvl7pPr>
    <a:lvl8pPr marL="3200400" algn="l" defTabSz="914400" rtl="0" eaLnBrk="1" latinLnBrk="0" hangingPunct="1">
      <a:defRPr lang="zh-CN" sz="1200" kern="1200">
        <a:solidFill>
          <a:schemeClr val="tx1"/>
        </a:solidFill>
        <a:latin typeface="+mn-ea"/>
        <a:ea typeface="+mn-ea"/>
        <a:cs typeface="+mn-cs"/>
      </a:defRPr>
    </a:lvl8pPr>
    <a:lvl9pPr marL="3657600" algn="l" defTabSz="914400" rtl="0" eaLnBrk="1" latinLnBrk="0" hangingPunct="1">
      <a:defRPr lang="zh-CN"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a:t>
            </a:fld>
            <a:endParaRPr lang="zh-CN" dirty="0"/>
          </a:p>
        </p:txBody>
      </p:sp>
    </p:spTree>
    <p:extLst>
      <p:ext uri="{BB962C8B-B14F-4D97-AF65-F5344CB8AC3E}">
        <p14:creationId xmlns:p14="http://schemas.microsoft.com/office/powerpoint/2010/main" val="407755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zh-CN" smtClean="0"/>
              <a:t>2</a:t>
            </a:fld>
            <a:endParaRPr lang="zh-CN"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8</a:t>
            </a:fld>
            <a:endParaRPr lang="zh-CN" dirty="0"/>
          </a:p>
        </p:txBody>
      </p:sp>
    </p:spTree>
    <p:extLst>
      <p:ext uri="{BB962C8B-B14F-4D97-AF65-F5344CB8AC3E}">
        <p14:creationId xmlns:p14="http://schemas.microsoft.com/office/powerpoint/2010/main" val="2703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descr="包含文字、植物的图片&#10;&#10;说明已自动生成">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7673" y="-277143"/>
            <a:ext cx="9070297" cy="7412286"/>
          </a:xfrm>
          <a:prstGeom prst="rect">
            <a:avLst/>
          </a:prstGeom>
        </p:spPr>
      </p:pic>
      <p:sp>
        <p:nvSpPr>
          <p:cNvPr id="7" name="椭圆形 6">
            <a:extLst>
              <a:ext uri="{FF2B5EF4-FFF2-40B4-BE49-F238E27FC236}">
                <a16:creationId xmlns:a16="http://schemas.microsoft.com/office/drawing/2014/main" id="{F0A7E03F-5776-960D-3CA6-7CE62AC96693}"/>
              </a:ext>
            </a:extLst>
          </p:cNvPr>
          <p:cNvSpPr/>
          <p:nvPr userDrawn="1"/>
        </p:nvSpPr>
        <p:spPr>
          <a:xfrm>
            <a:off x="2908749" y="262974"/>
            <a:ext cx="6374499" cy="63320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9" name="直接连接符​​(S)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图片 10" descr="包含文字的图片&#10;&#10;说明已自动生成">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椭圆形 16">
            <a:extLst>
              <a:ext uri="{FF2B5EF4-FFF2-40B4-BE49-F238E27FC236}">
                <a16:creationId xmlns:a16="http://schemas.microsoft.com/office/drawing/2014/main" id="{516369FF-9501-1944-3E3F-46CBFD515D8D}"/>
              </a:ext>
            </a:extLst>
          </p:cNvPr>
          <p:cNvSpPr/>
          <p:nvPr userDrawn="1"/>
        </p:nvSpPr>
        <p:spPr>
          <a:xfrm>
            <a:off x="3075560" y="547197"/>
            <a:ext cx="6040879" cy="57636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陶瓷、瓷器的图片&#10;&#10;说明已自动生成">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图片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标题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zh-CN" sz="4600"/>
            </a:lvl1pPr>
          </a:lstStyle>
          <a:p>
            <a:pPr rtl="0"/>
            <a:r>
              <a:rPr lang="zh-CN" altLang="en-US"/>
              <a:t>单击此处编辑母版标题样式</a:t>
            </a:r>
            <a:endParaRPr lang="zh-CN"/>
          </a:p>
        </p:txBody>
      </p:sp>
      <p:sp>
        <p:nvSpPr>
          <p:cNvPr id="3" name="副标题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zh-CN" sz="2400"/>
            </a:lvl1pPr>
            <a:lvl2pPr marL="457200" indent="0" algn="ctr">
              <a:buNone/>
              <a:defRPr lang="zh-CN" sz="2000"/>
            </a:lvl2pPr>
            <a:lvl3pPr marL="914400" indent="0" algn="ctr">
              <a:buNone/>
              <a:defRPr lang="zh-CN" sz="1800"/>
            </a:lvl3pPr>
            <a:lvl4pPr marL="1371600" indent="0" algn="ctr">
              <a:buNone/>
              <a:defRPr lang="zh-CN" sz="1600"/>
            </a:lvl4pPr>
            <a:lvl5pPr marL="1828800" indent="0" algn="ctr">
              <a:buNone/>
              <a:defRPr lang="zh-CN" sz="1600"/>
            </a:lvl5pPr>
            <a:lvl6pPr marL="2286000" indent="0" algn="ctr">
              <a:buNone/>
              <a:defRPr lang="zh-CN" sz="1600"/>
            </a:lvl6pPr>
            <a:lvl7pPr marL="2743200" indent="0" algn="ctr">
              <a:buNone/>
              <a:defRPr lang="zh-CN" sz="1600"/>
            </a:lvl7pPr>
            <a:lvl8pPr marL="3200400" indent="0" algn="ctr">
              <a:buNone/>
              <a:defRPr lang="zh-CN" sz="1600"/>
            </a:lvl8pPr>
            <a:lvl9pPr marL="3657600" indent="0" algn="ctr">
              <a:buNone/>
              <a:defRPr lang="zh-CN" sz="1600"/>
            </a:lvl9pPr>
          </a:lstStyle>
          <a:p>
            <a:pPr rtl="0"/>
            <a:r>
              <a:rPr lang="zh-CN" altLang="en-US"/>
              <a:t>单击此处编辑母版副标题样式</a:t>
            </a:r>
            <a:endParaRPr lang="zh-CN"/>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chemeClr val="tx2"/>
        </a:solidFill>
        <a:effectLst/>
      </p:bgPr>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9" name="图片 8" descr="包含织物的图片&#10;&#10;说明已自动生成">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长方形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花朵、植物的图片&#10;&#10;说明已自动生成">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14" name="页脚占位符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15" name="灯片编号占位符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布局">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标题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页脚占位符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
        <p:nvSpPr>
          <p:cNvPr id="12" name="内容占位符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6" name="长方形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36" name="图片 35" descr="树的特写&#10;&#10;自动生成的中等可信度的说明">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zh-CN"/>
            </a:defPPr>
          </a:lstStyle>
          <a:p>
            <a:pPr rtl="0"/>
            <a:r>
              <a:rPr lang="zh-CN" altLang="en-US"/>
              <a:t>单击此处编辑母版标题样式</a:t>
            </a:r>
            <a:endParaRPr lang="zh-CN"/>
          </a:p>
        </p:txBody>
      </p:sp>
      <p:sp>
        <p:nvSpPr>
          <p:cNvPr id="8" name="页脚占位符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29" name="文本占位符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30" name="内容占位符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31" name="文本占位符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32" name="内容占位符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pic>
        <p:nvPicPr>
          <p:cNvPr id="38" name="图片 37" descr="一簇花&#10;&#10;自动生成的可信度较低的说明">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文本占位符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tx2"/>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12" name="直接连接符​​(S)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图片 13" descr="包含软体动物、昆虫的图片&#10;&#10;说明已自动生成">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zh-CN"/>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4" name="内容占位符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5" name="文本占位符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6" name="内容占位符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8" name="页脚占位符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15" name="文本占位符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16" name="内容占位符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布局">
    <p:spTree>
      <p:nvGrpSpPr>
        <p:cNvPr id="1" name=""/>
        <p:cNvGrpSpPr/>
        <p:nvPr/>
      </p:nvGrpSpPr>
      <p:grpSpPr>
        <a:xfrm>
          <a:off x="0" y="0"/>
          <a:ext cx="0" cy="0"/>
          <a:chOff x="0" y="0"/>
          <a:chExt cx="0" cy="0"/>
        </a:xfrm>
      </p:grpSpPr>
      <p:pic>
        <p:nvPicPr>
          <p:cNvPr id="6" name="图片 5" descr="包含织物的图片&#10;&#10;说明已自动生成">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长方形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花朵、植物的图片&#10;&#10;说明已自动生成">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图片 9" descr="花的特写&#10;&#10;自动生成的可信度较低的说明">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图片 11" descr="花的特写&#10;&#10;自动生成的可信度较低的说明">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长方形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6" name="长方形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2" name="标题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zh-CN"/>
            </a:lvl1pPr>
          </a:lstStyle>
          <a:p>
            <a:pPr rtl="0"/>
            <a:r>
              <a:rPr lang="zh-CN" altLang="en-US"/>
              <a:t>单击此处编辑母版标题样式</a:t>
            </a:r>
            <a:endParaRPr lang="zh-CN"/>
          </a:p>
        </p:txBody>
      </p:sp>
      <p:sp>
        <p:nvSpPr>
          <p:cNvPr id="19" name="内容占位符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zh-CN" sz="2400">
                <a:latin typeface="Microsoft YaHei UI Light" panose="020F0302020204030204" pitchFamily="34" charset="0"/>
                <a:ea typeface="Microsoft YaHei UI Light"/>
                <a:cs typeface="Gill Sans Nova Light" panose="020F0302020204030204" pitchFamily="34" charset="0"/>
              </a:defRPr>
            </a:lvl1pPr>
            <a:lvl2pPr algn="l">
              <a:lnSpc>
                <a:spcPct val="150000"/>
              </a:lnSpc>
              <a:defRPr lang="zh-CN" sz="2000">
                <a:latin typeface="Microsoft YaHei UI Light" panose="020F0302020204030204" pitchFamily="34" charset="0"/>
                <a:ea typeface="Microsoft YaHei UI Light"/>
                <a:cs typeface="Gill Sans Nova Light" panose="020F0302020204030204" pitchFamily="34" charset="0"/>
              </a:defRPr>
            </a:lvl2pPr>
            <a:lvl3pPr algn="ctr">
              <a:defRPr lang="zh-CN" sz="1600">
                <a:latin typeface="Microsoft YaHei UI Light" panose="020F0302020204030204" pitchFamily="34" charset="0"/>
                <a:ea typeface="Microsoft YaHei UI Light"/>
                <a:cs typeface="Gill Sans Nova Light" panose="020F0302020204030204" pitchFamily="34" charset="0"/>
              </a:defRPr>
            </a:lvl3pPr>
            <a:lvl4pPr algn="ctr">
              <a:defRPr lang="zh-CN" sz="1400">
                <a:latin typeface="Microsoft YaHei UI Light" panose="020F0302020204030204" pitchFamily="34" charset="0"/>
                <a:ea typeface="Microsoft YaHei UI Light"/>
                <a:cs typeface="Gill Sans Nova Light" panose="020F0302020204030204" pitchFamily="34" charset="0"/>
              </a:defRPr>
            </a:lvl4pPr>
            <a:lvl5pPr algn="ctr">
              <a:defRPr lang="zh-CN" sz="1400">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0" name="长方形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标题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4" name="内容占位符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5" name="页脚占位符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6" name="长方形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7" name="图片 6" descr="包含软体动物、昆虫的图片&#10;&#10;说明已自动生成">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标题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4" name="页脚占位符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5" name="灯片编号占位符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zh-CN" sz="3200"/>
            </a:lvl1pPr>
            <a:lvl2pPr>
              <a:defRPr lang="zh-CN" sz="2800"/>
            </a:lvl2pPr>
            <a:lvl3pPr>
              <a:defRPr lang="zh-CN" sz="2400"/>
            </a:lvl3pPr>
            <a:lvl4pPr>
              <a:defRPr lang="zh-CN" sz="2000"/>
            </a:lvl4pPr>
            <a:lvl5pPr>
              <a:defRPr lang="zh-CN" sz="2000"/>
            </a:lvl5pPr>
            <a:lvl6pPr>
              <a:defRPr lang="zh-CN" sz="2000"/>
            </a:lvl6pPr>
            <a:lvl7pPr>
              <a:defRPr lang="zh-CN" sz="2000"/>
            </a:lvl7pPr>
            <a:lvl8pPr>
              <a:defRPr lang="zh-CN" sz="2000"/>
            </a:lvl8pPr>
            <a:lvl9pPr>
              <a:defRPr lang="zh-CN" sz="20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4" name="文本占位符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p>
        </p:txBody>
      </p:sp>
      <p:sp>
        <p:nvSpPr>
          <p:cNvPr id="6" name="页脚占位符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图片占位符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zh-CN" sz="3200"/>
            </a:lvl1pPr>
            <a:lvl2pPr marL="457200" indent="0">
              <a:buNone/>
              <a:defRPr lang="zh-CN" sz="2800"/>
            </a:lvl2pPr>
            <a:lvl3pPr marL="914400" indent="0">
              <a:buNone/>
              <a:defRPr lang="zh-CN" sz="2400"/>
            </a:lvl3pPr>
            <a:lvl4pPr marL="1371600" indent="0">
              <a:buNone/>
              <a:defRPr lang="zh-CN" sz="2000"/>
            </a:lvl4pPr>
            <a:lvl5pPr marL="1828800" indent="0">
              <a:buNone/>
              <a:defRPr lang="zh-CN" sz="2000"/>
            </a:lvl5pPr>
            <a:lvl6pPr marL="2286000" indent="0">
              <a:buNone/>
              <a:defRPr lang="zh-CN" sz="2000"/>
            </a:lvl6pPr>
            <a:lvl7pPr marL="2743200" indent="0">
              <a:buNone/>
              <a:defRPr lang="zh-CN" sz="2000"/>
            </a:lvl7pPr>
            <a:lvl8pPr marL="3200400" indent="0">
              <a:buNone/>
              <a:defRPr lang="zh-CN" sz="2000"/>
            </a:lvl8pPr>
            <a:lvl9pPr marL="3657600" indent="0">
              <a:buNone/>
              <a:defRPr lang="zh-CN" sz="2000"/>
            </a:lvl9pPr>
          </a:lstStyle>
          <a:p>
            <a:pPr rtl="0"/>
            <a:r>
              <a:rPr lang="zh-CN" altLang="en-US"/>
              <a:t>单击图标添加图片</a:t>
            </a:r>
            <a:endParaRPr lang="zh-CN" dirty="0"/>
          </a:p>
        </p:txBody>
      </p:sp>
      <p:sp>
        <p:nvSpPr>
          <p:cNvPr id="4" name="文本占位符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p>
        </p:txBody>
      </p:sp>
      <p:sp>
        <p:nvSpPr>
          <p:cNvPr id="6" name="页脚占位符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pic>
        <p:nvPicPr>
          <p:cNvPr id="4" name="图片 3" descr="包含织物的图片&#10;&#10;说明已自动生成">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009" y="1231900"/>
            <a:ext cx="1562100" cy="4394200"/>
          </a:xfrm>
          <a:prstGeom prst="rect">
            <a:avLst/>
          </a:prstGeom>
        </p:spPr>
      </p:pic>
      <p:sp>
        <p:nvSpPr>
          <p:cNvPr id="10" name="长方形 9">
            <a:extLst>
              <a:ext uri="{FF2B5EF4-FFF2-40B4-BE49-F238E27FC236}">
                <a16:creationId xmlns:a16="http://schemas.microsoft.com/office/drawing/2014/main" id="{63BCB4CA-03FB-81F4-F8A2-FA9C0DBDEB11}"/>
              </a:ext>
            </a:extLst>
          </p:cNvPr>
          <p:cNvSpPr/>
          <p:nvPr userDrawn="1"/>
        </p:nvSpPr>
        <p:spPr>
          <a:xfrm>
            <a:off x="-12155" y="0"/>
            <a:ext cx="464163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一簇花&#10;&#10;自动生成的可信度较低的说明">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897596" y="2034512"/>
            <a:ext cx="1230524" cy="2287327"/>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7333488" y="868680"/>
            <a:ext cx="3749040" cy="1325880"/>
          </a:xfrm>
        </p:spPr>
        <p:txBody>
          <a:bodyPr rtlCol="0"/>
          <a:lstStyle>
            <a:defPPr>
              <a:defRPr lang="zh-CN"/>
            </a:defPPr>
          </a:lstStyle>
          <a:p>
            <a:pPr rtl="0"/>
            <a:r>
              <a:rPr lang="zh-CN" altLang="en-US"/>
              <a:t>单击此处编辑母版标题样式</a:t>
            </a:r>
            <a:endParaRPr lang="zh-CN"/>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32" name="内容占位符 5">
            <a:extLst>
              <a:ext uri="{FF2B5EF4-FFF2-40B4-BE49-F238E27FC236}">
                <a16:creationId xmlns:a16="http://schemas.microsoft.com/office/drawing/2014/main" id="{9BEB2D80-6263-5794-6A1A-CFF345F7A92E}"/>
              </a:ext>
            </a:extLst>
          </p:cNvPr>
          <p:cNvSpPr>
            <a:spLocks noGrp="1"/>
          </p:cNvSpPr>
          <p:nvPr>
            <p:ph sz="quarter" idx="4"/>
          </p:nvPr>
        </p:nvSpPr>
        <p:spPr>
          <a:xfrm>
            <a:off x="7345643" y="2194560"/>
            <a:ext cx="3749040" cy="4306824"/>
          </a:xfrm>
        </p:spPr>
        <p:txBody>
          <a:bodyPr rtlCol="0">
            <a:normAutofit/>
          </a:bodyPr>
          <a:lstStyle>
            <a:lvl1pPr marL="0" indent="0">
              <a:lnSpc>
                <a:spcPct val="150000"/>
              </a:lnSpc>
              <a:buClr>
                <a:srgbClr val="73292A"/>
              </a:buClr>
              <a:buNone/>
              <a:defRPr lang="zh-CN" sz="2400"/>
            </a:lvl1pPr>
            <a:lvl2pPr marL="228600">
              <a:buClr>
                <a:srgbClr val="73292A"/>
              </a:buClr>
              <a:defRPr lang="zh-CN" sz="2000"/>
            </a:lvl2pPr>
            <a:lvl3pPr marL="685800">
              <a:buClr>
                <a:srgbClr val="73292A"/>
              </a:buClr>
              <a:defRPr lang="zh-CN" sz="1800"/>
            </a:lvl3pPr>
            <a:lvl4pPr marL="1143000">
              <a:buClr>
                <a:srgbClr val="73292A"/>
              </a:buClr>
              <a:defRPr lang="zh-CN" sz="1600"/>
            </a:lvl4pPr>
            <a:lvl5pPr marL="1600200">
              <a:buClr>
                <a:srgbClr val="73292A"/>
              </a:buClr>
              <a:defRPr lang="zh-CN" sz="16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pic>
        <p:nvPicPr>
          <p:cNvPr id="6" name="图片 5" descr="包含花朵、植物的图片&#10;&#10;说明已自动生成">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1630" y="2566092"/>
            <a:ext cx="749300" cy="2755900"/>
          </a:xfrm>
          <a:prstGeom prst="rect">
            <a:avLst/>
          </a:prstGeom>
        </p:spPr>
      </p:pic>
      <p:sp>
        <p:nvSpPr>
          <p:cNvPr id="11" name="文本占位符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342556" y="138328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chemeClr val="tx2"/>
        </a:solidFill>
        <a:effectLst/>
      </p:bgPr>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BB4DE27-1913-8274-9943-46641EA0DAB7}"/>
              </a:ext>
            </a:extLst>
          </p:cNvPr>
          <p:cNvSpPr/>
          <p:nvPr userDrawn="1"/>
        </p:nvSpPr>
        <p:spPr>
          <a:xfrm>
            <a:off x="401444" y="-756"/>
            <a:ext cx="11285034" cy="646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solidFill>
                <a:schemeClr val="bg1"/>
              </a:solidFill>
            </a:endParaRPr>
          </a:p>
        </p:txBody>
      </p:sp>
      <p:sp>
        <p:nvSpPr>
          <p:cNvPr id="9" name="长方形 8">
            <a:extLst>
              <a:ext uri="{FF2B5EF4-FFF2-40B4-BE49-F238E27FC236}">
                <a16:creationId xmlns:a16="http://schemas.microsoft.com/office/drawing/2014/main" id="{F901AB4A-AE17-BFA4-697C-75EC6407E147}"/>
              </a:ext>
            </a:extLst>
          </p:cNvPr>
          <p:cNvSpPr/>
          <p:nvPr userDrawn="1"/>
        </p:nvSpPr>
        <p:spPr>
          <a:xfrm>
            <a:off x="591015" y="-13446"/>
            <a:ext cx="10872439" cy="61689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3457" y="6113197"/>
            <a:ext cx="1207554" cy="354511"/>
          </a:xfrm>
          <a:prstGeom prst="rect">
            <a:avLst/>
          </a:prstGeom>
        </p:spPr>
      </p:pic>
      <p:pic>
        <p:nvPicPr>
          <p:cNvPr id="13" name="图片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23434" y="-1804692"/>
            <a:ext cx="1365490" cy="4936772"/>
          </a:xfrm>
          <a:prstGeom prst="rect">
            <a:avLst/>
          </a:prstGeom>
        </p:spPr>
      </p:pic>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1260088" y="847493"/>
            <a:ext cx="9183884" cy="1868275"/>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dirty="0"/>
              <a:t>单击此处编辑母版标题样式</a:t>
            </a:r>
            <a:endParaRPr lang="zh-CN" dirty="0"/>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1260087" y="2651759"/>
            <a:ext cx="9183883" cy="3358748"/>
          </a:xfrm>
        </p:spPr>
        <p:txBody>
          <a:bodyPr rtlCol="0">
            <a:normAutofit/>
          </a:bodyPr>
          <a:lstStyle>
            <a:lvl1pPr marL="0" indent="0" algn="ctr">
              <a:lnSpc>
                <a:spcPct val="100000"/>
              </a:lnSpc>
              <a:buNone/>
              <a:defRPr lang="zh-CN" sz="2000">
                <a:latin typeface="Microsoft YaHei UI Light" panose="020F0302020204030204" pitchFamily="34" charset="0"/>
                <a:ea typeface="Microsoft YaHei UI Light"/>
                <a:cs typeface="Gill Sans Nova Light" panose="020F0302020204030204" pitchFamily="34" charset="0"/>
              </a:defRPr>
            </a:lvl1pPr>
            <a:lvl2pPr algn="ctr">
              <a:lnSpc>
                <a:spcPct val="100000"/>
              </a:lnSpc>
              <a:defRPr lang="zh-CN" sz="1800">
                <a:latin typeface="Microsoft YaHei UI Light" panose="020F0302020204030204" pitchFamily="34" charset="0"/>
                <a:ea typeface="Microsoft YaHei UI Light"/>
                <a:cs typeface="Gill Sans Nova Light" panose="020F0302020204030204" pitchFamily="34" charset="0"/>
              </a:defRPr>
            </a:lvl2pPr>
            <a:lvl3pPr algn="ctr">
              <a:defRPr lang="zh-CN" sz="1600">
                <a:latin typeface="Microsoft YaHei UI Light" panose="020F0302020204030204" pitchFamily="34" charset="0"/>
                <a:ea typeface="Microsoft YaHei UI Light"/>
                <a:cs typeface="Gill Sans Nova Light" panose="020F0302020204030204" pitchFamily="34" charset="0"/>
              </a:defRPr>
            </a:lvl3pPr>
            <a:lvl4pPr algn="ctr">
              <a:defRPr lang="zh-CN" sz="1400">
                <a:latin typeface="Microsoft YaHei UI Light" panose="020F0302020204030204" pitchFamily="34" charset="0"/>
                <a:ea typeface="Microsoft YaHei UI Light"/>
                <a:cs typeface="Gill Sans Nova Light" panose="020F0302020204030204" pitchFamily="34" charset="0"/>
              </a:defRPr>
            </a:lvl4pPr>
            <a:lvl5pPr algn="ctr">
              <a:defRPr lang="zh-CN" sz="1400">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5" name="长方形 4">
            <a:extLst>
              <a:ext uri="{FF2B5EF4-FFF2-40B4-BE49-F238E27FC236}">
                <a16:creationId xmlns:a16="http://schemas.microsoft.com/office/drawing/2014/main" id="{98ADFA29-47E3-2E16-12B7-D8031DC04C0D}"/>
              </a:ext>
            </a:extLst>
          </p:cNvPr>
          <p:cNvSpPr/>
          <p:nvPr userDrawn="1"/>
        </p:nvSpPr>
        <p:spPr>
          <a:xfrm>
            <a:off x="7098" y="2328416"/>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植物的特写&#10;&#10;自动生成的可信度较低的说明">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91898" y="2752839"/>
            <a:ext cx="1422400" cy="5283200"/>
          </a:xfrm>
          <a:prstGeom prst="rect">
            <a:avLst/>
          </a:prstGeom>
        </p:spPr>
      </p:pic>
      <p:pic>
        <p:nvPicPr>
          <p:cNvPr id="9" name="图片 8" descr="包含被褥、织物的图片&#10;&#10;说明已自动生成">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360149" y="-1041127"/>
            <a:ext cx="1485900" cy="5372100"/>
          </a:xfrm>
          <a:prstGeom prst="rect">
            <a:avLst/>
          </a:prstGeom>
        </p:spPr>
      </p:pic>
      <p:sp>
        <p:nvSpPr>
          <p:cNvPr id="13" name="长方形 12">
            <a:extLst>
              <a:ext uri="{FF2B5EF4-FFF2-40B4-BE49-F238E27FC236}">
                <a16:creationId xmlns:a16="http://schemas.microsoft.com/office/drawing/2014/main" id="{25150280-02E2-686D-A130-65EBDA15EF13}"/>
              </a:ext>
            </a:extLst>
          </p:cNvPr>
          <p:cNvSpPr/>
          <p:nvPr userDrawn="1"/>
        </p:nvSpPr>
        <p:spPr>
          <a:xfrm>
            <a:off x="232650" y="2600785"/>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latin typeface="Microsoft YaHei UI Light" panose="020B0302020104020203" pitchFamily="34" charset="-79"/>
              <a:ea typeface="Microsoft YaHei UI Light"/>
              <a:cs typeface="Gill Sans Light" panose="020B0302020104020203" pitchFamily="34" charset="-79"/>
            </a:endParaRPr>
          </a:p>
        </p:txBody>
      </p:sp>
      <p:pic>
        <p:nvPicPr>
          <p:cNvPr id="15" name="图片 14" descr="包含陶瓷、瓷器的图片&#10;&#10;说明已自动生成">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4633874"/>
            <a:ext cx="856832" cy="832525"/>
          </a:xfrm>
          <a:prstGeom prst="rect">
            <a:avLst/>
          </a:prstGeom>
        </p:spPr>
      </p:pic>
      <p:pic>
        <p:nvPicPr>
          <p:cNvPr id="17" name="图片 16" descr="包含文字的图片&#10;&#10;说明已自动生成">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0474" y="1858851"/>
            <a:ext cx="1206427" cy="621355"/>
          </a:xfrm>
          <a:prstGeom prst="rect">
            <a:avLst/>
          </a:prstGeom>
        </p:spPr>
      </p:pic>
      <p:sp>
        <p:nvSpPr>
          <p:cNvPr id="2" name="标题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008695"/>
            <a:ext cx="9884664" cy="731520"/>
          </a:xfrm>
        </p:spPr>
        <p:txBody>
          <a:bodyPr rtlCol="0" anchor="b">
            <a:normAutofit/>
          </a:bodyPr>
          <a:lstStyle>
            <a:lvl1pPr algn="ctr">
              <a:defRPr lang="zh-CN" sz="4400"/>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3783325"/>
            <a:ext cx="9884664" cy="457200"/>
          </a:xfrm>
        </p:spPr>
        <p:txBody>
          <a:bodyPr rtlCol="0" anchor="ctr"/>
          <a:lstStyle>
            <a:lvl1pPr marL="0" indent="0" algn="ctr">
              <a:buNone/>
              <a:defRPr lang="zh-CN" sz="2400">
                <a:solidFill>
                  <a:schemeClr val="tx1">
                    <a:tint val="75000"/>
                  </a:schemeClr>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dirty="0"/>
              <a:t>单击此处编辑母版文本样式</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6" name="页脚占位符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绿色">
    <p:bg>
      <p:bgPr>
        <a:solidFill>
          <a:schemeClr val="tx2"/>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6" name="页脚占位符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织物的图片&#10;&#10;说明已自动生成">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长方形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6" name="图片 15" descr="包含花朵、植物的图片&#10;&#10;说明已自动生成">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图片 18" descr="包含软体动物、昆虫的图片&#10;&#10;说明已自动生成">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标题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zh-CN" sz="4400"/>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zh-CN" sz="2400">
                <a:solidFill>
                  <a:schemeClr val="accent3"/>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a:t>单击此处编辑母版文本样式</a:t>
            </a:r>
          </a:p>
        </p:txBody>
      </p:sp>
      <p:sp>
        <p:nvSpPr>
          <p:cNvPr id="27" name="文本占位符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p>
        </p:txBody>
      </p:sp>
      <p:sp>
        <p:nvSpPr>
          <p:cNvPr id="28" name="文本占位符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布局">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21" name="文本占位符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1" name="图片占位符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2" name="文本占位符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0" name="图片占位符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4" name="文本占位符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29" name="图片占位符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6" name="文本占位符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 name="页脚占位符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21" name="文本占位符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46" name="图片占位符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5" name="文本占位符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44" name="文本占位符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1" name="图片占位符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2" name="文本占位符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16" name="图片占位符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3" name="文本占位符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18" name="文本占位符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0" name="图片占位符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4" name="文本占位符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14" name="图片占位符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7" name="文本占位符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25" name="文本占位符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29" name="图片占位符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6" name="文本占位符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47" name="图片占位符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2" name="文本占位符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41" name="文本占位符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 name="页脚占位符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zh-CN"/>
            </a:defPPr>
          </a:lstStyle>
          <a:p>
            <a:pPr rtl="0"/>
            <a:r>
              <a:rPr lang="zh-CN"/>
              <a:t>单击此处编辑母版标题样式</a:t>
            </a:r>
          </a:p>
        </p:txBody>
      </p:sp>
      <p:sp>
        <p:nvSpPr>
          <p:cNvPr id="3" name="文本占位符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zh-CN"/>
            </a:def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p>
        </p:txBody>
      </p:sp>
      <p:sp>
        <p:nvSpPr>
          <p:cNvPr id="5" name="页脚占位符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zh-CN" sz="1200">
                <a:solidFill>
                  <a:schemeClr val="tx1"/>
                </a:solidFill>
                <a:latin typeface="Microsoft YaHei UI Light" panose="020F0302020204030204" pitchFamily="34" charset="0"/>
                <a:ea typeface="Microsoft YaHei UI Light"/>
                <a:cs typeface="Gill Sans Nova Light" panose="020F0302020204030204" pitchFamily="34" charset="0"/>
              </a:defRPr>
            </a:lvl1pPr>
          </a:lstStyle>
          <a:p>
            <a:pPr rtl="0"/>
            <a:r>
              <a:rPr lang="zh-CN"/>
              <a:t>演示文稿标题</a:t>
            </a:r>
            <a:endParaRPr lang="zh-CN" dirty="0"/>
          </a:p>
        </p:txBody>
      </p:sp>
      <p:sp>
        <p:nvSpPr>
          <p:cNvPr id="6" name="幻灯片编号占位符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zh-CN" sz="1200">
                <a:solidFill>
                  <a:schemeClr val="tx1"/>
                </a:solidFill>
                <a:latin typeface="Microsoft YaHei UI Light" panose="020F0302020204030204" pitchFamily="34" charset="0"/>
                <a:ea typeface="Microsoft YaHei UI Light"/>
                <a:cs typeface="Gill Sans Nova Light" panose="020F0302020204030204" pitchFamily="34" charset="0"/>
              </a:defRPr>
            </a:lvl1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zh-CN" sz="4400" kern="1200">
          <a:solidFill>
            <a:schemeClr val="accent3"/>
          </a:solidFill>
          <a:latin typeface="+mj-ea"/>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p:bodyStyle>
    <p:otherStyle>
      <a:defPPr>
        <a:defRPr lang="zh-CN"/>
      </a:defPPr>
      <a:lvl1pPr marL="0" algn="l" defTabSz="914400" rtl="0" eaLnBrk="1" latinLnBrk="0" hangingPunct="1">
        <a:defRPr lang="zh-CN" sz="1800" kern="1200">
          <a:solidFill>
            <a:schemeClr val="tx1"/>
          </a:solidFill>
          <a:latin typeface="+mn-ea"/>
          <a:ea typeface="+mn-ea"/>
          <a:cs typeface="+mn-cs"/>
        </a:defRPr>
      </a:lvl1pPr>
      <a:lvl2pPr marL="457200" algn="l" defTabSz="914400" rtl="0" eaLnBrk="1" latinLnBrk="0" hangingPunct="1">
        <a:defRPr lang="zh-CN" sz="1800" kern="1200">
          <a:solidFill>
            <a:schemeClr val="tx1"/>
          </a:solidFill>
          <a:latin typeface="+mn-ea"/>
          <a:ea typeface="+mn-ea"/>
          <a:cs typeface="+mn-cs"/>
        </a:defRPr>
      </a:lvl2pPr>
      <a:lvl3pPr marL="914400" algn="l" defTabSz="914400" rtl="0" eaLnBrk="1" latinLnBrk="0" hangingPunct="1">
        <a:defRPr lang="zh-CN" sz="1800" kern="1200">
          <a:solidFill>
            <a:schemeClr val="tx1"/>
          </a:solidFill>
          <a:latin typeface="+mn-ea"/>
          <a:ea typeface="+mn-ea"/>
          <a:cs typeface="+mn-cs"/>
        </a:defRPr>
      </a:lvl3pPr>
      <a:lvl4pPr marL="1371600" algn="l" defTabSz="914400" rtl="0" eaLnBrk="1" latinLnBrk="0" hangingPunct="1">
        <a:defRPr lang="zh-CN" sz="1800" kern="1200">
          <a:solidFill>
            <a:schemeClr val="tx1"/>
          </a:solidFill>
          <a:latin typeface="+mn-ea"/>
          <a:ea typeface="+mn-ea"/>
          <a:cs typeface="+mn-cs"/>
        </a:defRPr>
      </a:lvl4pPr>
      <a:lvl5pPr marL="1828800" algn="l" defTabSz="914400" rtl="0" eaLnBrk="1" latinLnBrk="0" hangingPunct="1">
        <a:defRPr lang="zh-CN" sz="1800" kern="1200">
          <a:solidFill>
            <a:schemeClr val="tx1"/>
          </a:solidFill>
          <a:latin typeface="+mn-ea"/>
          <a:ea typeface="+mn-ea"/>
          <a:cs typeface="+mn-cs"/>
        </a:defRPr>
      </a:lvl5pPr>
      <a:lvl6pPr marL="2286000" algn="l" defTabSz="914400" rtl="0" eaLnBrk="1" latinLnBrk="0" hangingPunct="1">
        <a:defRPr lang="zh-CN" sz="1800" kern="1200">
          <a:solidFill>
            <a:schemeClr val="tx1"/>
          </a:solidFill>
          <a:latin typeface="+mn-ea"/>
          <a:ea typeface="+mn-ea"/>
          <a:cs typeface="+mn-cs"/>
        </a:defRPr>
      </a:lvl6pPr>
      <a:lvl7pPr marL="2743200" algn="l" defTabSz="914400" rtl="0" eaLnBrk="1" latinLnBrk="0" hangingPunct="1">
        <a:defRPr lang="zh-CN" sz="1800" kern="1200">
          <a:solidFill>
            <a:schemeClr val="tx1"/>
          </a:solidFill>
          <a:latin typeface="+mn-ea"/>
          <a:ea typeface="+mn-ea"/>
          <a:cs typeface="+mn-cs"/>
        </a:defRPr>
      </a:lvl7pPr>
      <a:lvl8pPr marL="3200400" algn="l" defTabSz="914400" rtl="0" eaLnBrk="1" latinLnBrk="0" hangingPunct="1">
        <a:defRPr lang="zh-CN" sz="1800" kern="1200">
          <a:solidFill>
            <a:schemeClr val="tx1"/>
          </a:solidFill>
          <a:latin typeface="+mn-ea"/>
          <a:ea typeface="+mn-ea"/>
          <a:cs typeface="+mn-cs"/>
        </a:defRPr>
      </a:lvl8pPr>
      <a:lvl9pPr marL="3657600" algn="l" defTabSz="914400" rtl="0" eaLnBrk="1" latinLnBrk="0" hangingPunct="1">
        <a:defRPr lang="zh-CN"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4180B-35BA-C28E-820F-59C84FBDD99A}"/>
              </a:ext>
            </a:extLst>
          </p:cNvPr>
          <p:cNvSpPr>
            <a:spLocks noGrp="1"/>
          </p:cNvSpPr>
          <p:nvPr>
            <p:ph type="ctrTitle"/>
          </p:nvPr>
        </p:nvSpPr>
        <p:spPr>
          <a:xfrm>
            <a:off x="2749296" y="2493636"/>
            <a:ext cx="6693408" cy="1088136"/>
          </a:xfrm>
        </p:spPr>
        <p:txBody>
          <a:bodyPr rtlCol="0"/>
          <a:lstStyle>
            <a:defPPr>
              <a:defRPr lang="zh-CN"/>
            </a:defPPr>
          </a:lstStyle>
          <a:p>
            <a:pPr rtl="0"/>
            <a:r>
              <a:rPr lang="en-US" altLang="zh-CN" sz="5400" dirty="0">
                <a:latin typeface="Times New Roman" panose="02020603050405020304" pitchFamily="18" charset="0"/>
                <a:cs typeface="Times New Roman" panose="02020603050405020304" pitchFamily="18" charset="0"/>
              </a:rPr>
              <a:t>Round Table Culture</a:t>
            </a:r>
            <a:endParaRPr lang="zh-CN" sz="5400"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626260E8-21BF-1371-4767-5E86248A7A7B}"/>
              </a:ext>
            </a:extLst>
          </p:cNvPr>
          <p:cNvSpPr>
            <a:spLocks noGrp="1"/>
          </p:cNvSpPr>
          <p:nvPr>
            <p:ph type="subTitle" idx="1"/>
          </p:nvPr>
        </p:nvSpPr>
        <p:spPr>
          <a:xfrm>
            <a:off x="4363026" y="4631771"/>
            <a:ext cx="3465948" cy="553546"/>
          </a:xfrm>
        </p:spPr>
        <p:txBody>
          <a:bodyPr rtlCol="0">
            <a:normAutofit/>
          </a:bodyPr>
          <a:lstStyle>
            <a:defPPr>
              <a:defRPr lang="zh-CN"/>
            </a:defPPr>
          </a:lstStyle>
          <a:p>
            <a:pPr rtl="0"/>
            <a:r>
              <a:rPr lang="en-US" altLang="zh-CN" sz="2800" dirty="0">
                <a:latin typeface="Times New Roman" panose="02020603050405020304" pitchFamily="18" charset="0"/>
                <a:cs typeface="Times New Roman" panose="02020603050405020304" pitchFamily="18" charset="0"/>
              </a:rPr>
              <a:t>Yu Yi</a:t>
            </a:r>
            <a:endParaRPr 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F31B3C2-2842-7AEB-7C87-AD3EF88CAC6D}"/>
              </a:ext>
            </a:extLst>
          </p:cNvPr>
          <p:cNvSpPr>
            <a:spLocks noGrp="1"/>
          </p:cNvSpPr>
          <p:nvPr>
            <p:ph idx="1"/>
          </p:nvPr>
        </p:nvSpPr>
        <p:spPr>
          <a:xfrm>
            <a:off x="1213659" y="1147156"/>
            <a:ext cx="9230312" cy="4863351"/>
          </a:xfrm>
        </p:spPr>
        <p:txBody>
          <a:bodyPr>
            <a:normAutofit/>
          </a:bodyPr>
          <a:lstStyle/>
          <a:p>
            <a:pPr algn="l"/>
            <a:endParaRPr lang="en-US" altLang="zh-CN" sz="3200" dirty="0">
              <a:solidFill>
                <a:srgbClr val="000000"/>
              </a:solidFill>
              <a:latin typeface="Times New Roman" panose="02020603050405020304" pitchFamily="18" charset="0"/>
            </a:endParaRPr>
          </a:p>
          <a:p>
            <a:pPr indent="457200" algn="l"/>
            <a:r>
              <a:rPr lang="en-US" altLang="zh-CN" sz="3600" dirty="0">
                <a:solidFill>
                  <a:srgbClr val="000000"/>
                </a:solidFill>
                <a:latin typeface="Times New Roman" panose="02020603050405020304" pitchFamily="18" charset="0"/>
              </a:rPr>
              <a:t>R</a:t>
            </a:r>
            <a:r>
              <a:rPr lang="en-US" altLang="zh-CN" sz="3600" dirty="0">
                <a:solidFill>
                  <a:srgbClr val="000000"/>
                </a:solidFill>
                <a:effectLst/>
                <a:latin typeface="Times New Roman" panose="02020603050405020304" pitchFamily="18" charset="0"/>
              </a:rPr>
              <a:t>ound table demonstrates </a:t>
            </a:r>
            <a:r>
              <a:rPr lang="en-US" altLang="zh-CN" sz="3600" dirty="0">
                <a:solidFill>
                  <a:srgbClr val="FF0000"/>
                </a:solidFill>
                <a:effectLst/>
                <a:latin typeface="Times New Roman" panose="02020603050405020304" pitchFamily="18" charset="0"/>
              </a:rPr>
              <a:t>equality</a:t>
            </a:r>
            <a:r>
              <a:rPr lang="en-US" altLang="zh-CN" sz="3600" dirty="0">
                <a:solidFill>
                  <a:srgbClr val="000000"/>
                </a:solidFill>
                <a:effectLst/>
                <a:latin typeface="Times New Roman" panose="02020603050405020304" pitchFamily="18" charset="0"/>
              </a:rPr>
              <a:t>. When we are sitting at a round table, the distance between each of us or between us and dishes will be equal</a:t>
            </a:r>
            <a:r>
              <a:rPr lang="en-US" altLang="zh-CN" sz="3600" dirty="0">
                <a:solidFill>
                  <a:srgbClr val="000000"/>
                </a:solidFill>
                <a:latin typeface="Times New Roman" panose="02020603050405020304" pitchFamily="18" charset="0"/>
              </a:rPr>
              <a:t>. </a:t>
            </a:r>
            <a:endParaRPr lang="zh-CN" altLang="en-US" sz="4000" dirty="0"/>
          </a:p>
        </p:txBody>
      </p:sp>
    </p:spTree>
    <p:extLst>
      <p:ext uri="{BB962C8B-B14F-4D97-AF65-F5344CB8AC3E}">
        <p14:creationId xmlns:p14="http://schemas.microsoft.com/office/powerpoint/2010/main" val="111880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B185E2-BD1E-281B-290E-6CD9694B8C06}"/>
              </a:ext>
            </a:extLst>
          </p:cNvPr>
          <p:cNvSpPr>
            <a:spLocks noGrp="1"/>
          </p:cNvSpPr>
          <p:nvPr>
            <p:ph type="title"/>
          </p:nvPr>
        </p:nvSpPr>
        <p:spPr/>
        <p:txBody>
          <a:bodyPr/>
          <a:lstStyle/>
          <a:p>
            <a:r>
              <a:rPr lang="en-US" altLang="zh-CN" dirty="0"/>
              <a:t>Video</a:t>
            </a:r>
            <a:endParaRPr lang="zh-CN" altLang="en-US" dirty="0"/>
          </a:p>
        </p:txBody>
      </p:sp>
      <p:pic>
        <p:nvPicPr>
          <p:cNvPr id="5" name="内容占位符 4">
            <a:extLst>
              <a:ext uri="{FF2B5EF4-FFF2-40B4-BE49-F238E27FC236}">
                <a16:creationId xmlns:a16="http://schemas.microsoft.com/office/drawing/2014/main" id="{FE4C616C-8474-E047-7BE2-38695DD527D8}"/>
              </a:ext>
            </a:extLst>
          </p:cNvPr>
          <p:cNvPicPr>
            <a:picLocks noGrp="1" noChangeAspect="1"/>
          </p:cNvPicPr>
          <p:nvPr>
            <p:ph idx="1"/>
          </p:nvPr>
        </p:nvPicPr>
        <p:blipFill>
          <a:blip r:embed="rId2"/>
          <a:stretch>
            <a:fillRect/>
          </a:stretch>
        </p:blipFill>
        <p:spPr>
          <a:xfrm>
            <a:off x="1400488" y="1706879"/>
            <a:ext cx="9100547" cy="4577543"/>
          </a:xfrm>
        </p:spPr>
      </p:pic>
    </p:spTree>
    <p:extLst>
      <p:ext uri="{BB962C8B-B14F-4D97-AF65-F5344CB8AC3E}">
        <p14:creationId xmlns:p14="http://schemas.microsoft.com/office/powerpoint/2010/main" val="317776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F58CF-40AB-EDAE-1E8B-5056D3CF546D}"/>
              </a:ext>
            </a:extLst>
          </p:cNvPr>
          <p:cNvSpPr>
            <a:spLocks noGrp="1"/>
          </p:cNvSpPr>
          <p:nvPr>
            <p:ph type="title"/>
          </p:nvPr>
        </p:nvSpPr>
        <p:spPr/>
        <p:txBody>
          <a:bodyPr>
            <a:noAutofit/>
          </a:bodyPr>
          <a:lstStyle/>
          <a:p>
            <a:pPr rtl="0">
              <a:lnSpc>
                <a:spcPct val="150000"/>
              </a:lnSpc>
            </a:pPr>
            <a:r>
              <a:rPr lang="en-US" altLang="zh-CN" dirty="0">
                <a:latin typeface="Times New Roman" panose="02020603050405020304" pitchFamily="18" charset="0"/>
                <a:ea typeface="Microsoft YaHei UI Light"/>
                <a:cs typeface="Times New Roman" panose="02020603050405020304" pitchFamily="18" charset="0"/>
              </a:rPr>
              <a:t>Contrast to western countries</a:t>
            </a:r>
          </a:p>
        </p:txBody>
      </p:sp>
    </p:spTree>
    <p:extLst>
      <p:ext uri="{BB962C8B-B14F-4D97-AF65-F5344CB8AC3E}">
        <p14:creationId xmlns:p14="http://schemas.microsoft.com/office/powerpoint/2010/main" val="319593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D471A32D-F1CB-2976-4FF9-EB2CFD565DB0}"/>
              </a:ext>
            </a:extLst>
          </p:cNvPr>
          <p:cNvPicPr>
            <a:picLocks noGrp="1" noChangeAspect="1"/>
          </p:cNvPicPr>
          <p:nvPr>
            <p:ph idx="1"/>
          </p:nvPr>
        </p:nvPicPr>
        <p:blipFill>
          <a:blip r:embed="rId2"/>
          <a:stretch>
            <a:fillRect/>
          </a:stretch>
        </p:blipFill>
        <p:spPr>
          <a:xfrm>
            <a:off x="2180706" y="570043"/>
            <a:ext cx="7528560" cy="5144516"/>
          </a:xfrm>
        </p:spPr>
      </p:pic>
      <p:sp>
        <p:nvSpPr>
          <p:cNvPr id="8" name="文本框 7">
            <a:extLst>
              <a:ext uri="{FF2B5EF4-FFF2-40B4-BE49-F238E27FC236}">
                <a16:creationId xmlns:a16="http://schemas.microsoft.com/office/drawing/2014/main" id="{015E0D3A-8230-FA09-C877-DC435BFD2B54}"/>
              </a:ext>
            </a:extLst>
          </p:cNvPr>
          <p:cNvSpPr txBox="1"/>
          <p:nvPr/>
        </p:nvSpPr>
        <p:spPr>
          <a:xfrm>
            <a:off x="4350327" y="5967265"/>
            <a:ext cx="3491346" cy="707886"/>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Square table</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43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B3A8EF-B2C8-6B28-9013-E76227A82504}"/>
              </a:ext>
            </a:extLst>
          </p:cNvPr>
          <p:cNvPicPr>
            <a:picLocks noChangeAspect="1"/>
          </p:cNvPicPr>
          <p:nvPr/>
        </p:nvPicPr>
        <p:blipFill>
          <a:blip r:embed="rId2"/>
          <a:stretch>
            <a:fillRect/>
          </a:stretch>
        </p:blipFill>
        <p:spPr>
          <a:xfrm>
            <a:off x="1699519" y="432211"/>
            <a:ext cx="8325630" cy="5461566"/>
          </a:xfrm>
          <a:prstGeom prst="rect">
            <a:avLst/>
          </a:prstGeom>
        </p:spPr>
      </p:pic>
      <p:sp>
        <p:nvSpPr>
          <p:cNvPr id="8" name="文本框 7">
            <a:extLst>
              <a:ext uri="{FF2B5EF4-FFF2-40B4-BE49-F238E27FC236}">
                <a16:creationId xmlns:a16="http://schemas.microsoft.com/office/drawing/2014/main" id="{84E03639-0CDD-B944-3BB5-FB908D80413E}"/>
              </a:ext>
            </a:extLst>
          </p:cNvPr>
          <p:cNvSpPr txBox="1"/>
          <p:nvPr/>
        </p:nvSpPr>
        <p:spPr>
          <a:xfrm>
            <a:off x="1047404" y="6018361"/>
            <a:ext cx="10097192"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King Arthur of England with the knights under his command</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4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7DBC6F-F6E9-C761-9302-86754B4EE2A8}"/>
              </a:ext>
            </a:extLst>
          </p:cNvPr>
          <p:cNvSpPr/>
          <p:nvPr/>
        </p:nvSpPr>
        <p:spPr>
          <a:xfrm>
            <a:off x="2741422" y="2335568"/>
            <a:ext cx="6343403" cy="1569660"/>
          </a:xfrm>
          <a:prstGeom prst="rect">
            <a:avLst/>
          </a:prstGeom>
          <a:noFill/>
        </p:spPr>
        <p:txBody>
          <a:bodyPr wrap="none" lIns="91440" tIns="45720" rIns="91440" bIns="45720">
            <a:spAutoFit/>
          </a:bodyPr>
          <a:lstStyle/>
          <a:p>
            <a:pPr algn="ctr"/>
            <a:r>
              <a:rPr lang="en-US" altLang="zh-CN"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zh-CN" alt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49961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zh-CN"/>
            </a:defPPr>
          </a:lstStyle>
          <a:p>
            <a:pPr rtl="0"/>
            <a:r>
              <a:rPr lang="en-US" altLang="zh-CN" sz="4800" dirty="0">
                <a:solidFill>
                  <a:schemeClr val="accent3"/>
                </a:solidFill>
                <a:latin typeface="Times New Roman" panose="02020603050405020304" pitchFamily="18" charset="0"/>
                <a:ea typeface="Microsoft YaHei UI"/>
                <a:cs typeface="Times New Roman" panose="02020603050405020304" pitchFamily="18" charset="0"/>
              </a:rPr>
              <a:t>Contents</a:t>
            </a:r>
            <a:endParaRPr lang="zh-CN" sz="4800" dirty="0">
              <a:solidFill>
                <a:schemeClr val="accent3"/>
              </a:solidFill>
              <a:latin typeface="Times New Roman" panose="02020603050405020304" pitchFamily="18" charset="0"/>
              <a:ea typeface="Microsoft YaHei UI"/>
              <a:cs typeface="Times New Roman" panose="02020603050405020304" pitchFamily="18" charset="0"/>
            </a:endParaRPr>
          </a:p>
        </p:txBody>
      </p:sp>
      <p:sp>
        <p:nvSpPr>
          <p:cNvPr id="4" name="文本占位符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zh-CN"/>
            </a:defPPr>
          </a:lstStyle>
          <a:p>
            <a:pPr rtl="0"/>
            <a:r>
              <a:rPr lang="zh-CN" dirty="0"/>
              <a:t>A</a:t>
            </a:r>
          </a:p>
        </p:txBody>
      </p:sp>
      <p:pic>
        <p:nvPicPr>
          <p:cNvPr id="10" name="图片 9" descr="花叶主题色">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022" y="1888614"/>
            <a:ext cx="1791038" cy="2033695"/>
          </a:xfrm>
          <a:prstGeom prst="rect">
            <a:avLst/>
          </a:prstGeom>
        </p:spPr>
      </p:pic>
      <p:sp>
        <p:nvSpPr>
          <p:cNvPr id="3" name="内容占位符 2">
            <a:extLst>
              <a:ext uri="{FF2B5EF4-FFF2-40B4-BE49-F238E27FC236}">
                <a16:creationId xmlns:a16="http://schemas.microsoft.com/office/drawing/2014/main" id="{22788C46-D0BC-4307-AE55-7601A139E7CB}"/>
              </a:ext>
            </a:extLst>
          </p:cNvPr>
          <p:cNvSpPr>
            <a:spLocks noGrp="1"/>
          </p:cNvSpPr>
          <p:nvPr>
            <p:ph sz="quarter" idx="4"/>
          </p:nvPr>
        </p:nvSpPr>
        <p:spPr>
          <a:xfrm>
            <a:off x="5818909" y="2194560"/>
            <a:ext cx="6114012" cy="4306824"/>
          </a:xfrm>
        </p:spPr>
        <p:txBody>
          <a:bodyPr vert="horz" lIns="91440" tIns="45720" rIns="91440" bIns="45720" rtlCol="0" anchor="t">
            <a:normAutofit/>
          </a:bodyPr>
          <a:lstStyle>
            <a:defPPr>
              <a:defRPr lang="zh-CN"/>
            </a:defPPr>
          </a:lstStyle>
          <a:p>
            <a:pPr marL="342900" indent="-342900" rtl="0">
              <a:lnSpc>
                <a:spcPct val="150000"/>
              </a:lnSpc>
              <a:buFont typeface="Arial" panose="020B0604020202020204" pitchFamily="34" charset="0"/>
              <a:buChar char="•"/>
            </a:pPr>
            <a:r>
              <a:rPr lang="en-US" altLang="zh-CN" sz="2800" dirty="0">
                <a:latin typeface="Times New Roman" panose="02020603050405020304" pitchFamily="18" charset="0"/>
                <a:ea typeface="Microsoft YaHei UI Light"/>
                <a:cs typeface="Times New Roman" panose="02020603050405020304" pitchFamily="18" charset="0"/>
              </a:rPr>
              <a:t>Brief Introduction of the round table</a:t>
            </a:r>
          </a:p>
          <a:p>
            <a:pPr marL="342900" indent="-342900" rtl="0">
              <a:lnSpc>
                <a:spcPct val="150000"/>
              </a:lnSpc>
              <a:buFont typeface="Arial" panose="020B0604020202020204" pitchFamily="34" charset="0"/>
              <a:buChar char="•"/>
            </a:pPr>
            <a:r>
              <a:rPr lang="en-US" altLang="zh-CN" sz="2800" dirty="0">
                <a:latin typeface="Times New Roman" panose="02020603050405020304" pitchFamily="18" charset="0"/>
                <a:ea typeface="Microsoft YaHei UI Light"/>
                <a:cs typeface="Times New Roman" panose="02020603050405020304" pitchFamily="18" charset="0"/>
              </a:rPr>
              <a:t>Cultural significance of the round table</a:t>
            </a:r>
          </a:p>
          <a:p>
            <a:pPr marL="342900" indent="-342900" rtl="0">
              <a:lnSpc>
                <a:spcPct val="150000"/>
              </a:lnSpc>
              <a:buFont typeface="Arial" panose="020B0604020202020204" pitchFamily="34" charset="0"/>
              <a:buChar char="•"/>
            </a:pPr>
            <a:r>
              <a:rPr lang="en-US" altLang="zh-CN" sz="2800" dirty="0">
                <a:latin typeface="Times New Roman" panose="02020603050405020304" pitchFamily="18" charset="0"/>
                <a:ea typeface="Microsoft YaHei UI Light"/>
                <a:cs typeface="Times New Roman" panose="02020603050405020304" pitchFamily="18" charset="0"/>
              </a:rPr>
              <a:t>Contrast to western countries</a:t>
            </a:r>
          </a:p>
          <a:p>
            <a:pPr marL="0" indent="0" rtl="0">
              <a:lnSpc>
                <a:spcPct val="150000"/>
              </a:lnSpc>
              <a:buNone/>
            </a:pP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rtl="0"/>
            <a:endParaRPr lang="zh-CN" dirty="0">
              <a:solidFill>
                <a:schemeClr val="accent3"/>
              </a:solidFill>
              <a:latin typeface="Microsoft YaHei UI Light" panose="020B0302020104020203" pitchFamily="34" charset="0"/>
              <a:ea typeface="Microsoft YaHei UI Light"/>
              <a:cs typeface="Calibri"/>
            </a:endParaRPr>
          </a:p>
        </p:txBody>
      </p:sp>
      <p:sp>
        <p:nvSpPr>
          <p:cNvPr id="5" name="页脚占位符 4">
            <a:extLst>
              <a:ext uri="{FF2B5EF4-FFF2-40B4-BE49-F238E27FC236}">
                <a16:creationId xmlns:a16="http://schemas.microsoft.com/office/drawing/2014/main" id="{4A947406-5839-A735-732D-5690E6315B95}"/>
              </a:ext>
            </a:extLst>
          </p:cNvPr>
          <p:cNvSpPr>
            <a:spLocks noGrp="1"/>
          </p:cNvSpPr>
          <p:nvPr>
            <p:ph type="ftr" sz="quarter" idx="4294967295"/>
          </p:nvPr>
        </p:nvSpPr>
        <p:spPr>
          <a:xfrm>
            <a:off x="228600" y="6356350"/>
            <a:ext cx="4114800" cy="365125"/>
          </a:xfrm>
        </p:spPr>
        <p:txBody>
          <a:bodyPr rtlCol="0"/>
          <a:lstStyle>
            <a:defPPr>
              <a:defRPr lang="zh-CN"/>
            </a:defPPr>
          </a:lstStyle>
          <a:p>
            <a:pPr rtl="0"/>
            <a:r>
              <a:rPr lang="zh-CN" dirty="0"/>
              <a:t>演示文稿标题</a:t>
            </a:r>
          </a:p>
        </p:txBody>
      </p:sp>
      <p:sp>
        <p:nvSpPr>
          <p:cNvPr id="6" name="幻灯片编号占位符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2</a:t>
            </a:fld>
            <a:endParaRPr lang="zh-CN"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F58CF-40AB-EDAE-1E8B-5056D3CF546D}"/>
              </a:ext>
            </a:extLst>
          </p:cNvPr>
          <p:cNvSpPr>
            <a:spLocks noGrp="1"/>
          </p:cNvSpPr>
          <p:nvPr>
            <p:ph type="title"/>
          </p:nvPr>
        </p:nvSpPr>
        <p:spPr/>
        <p:txBody>
          <a:bodyPr>
            <a:normAutofit/>
          </a:bodyPr>
          <a:lstStyle/>
          <a:p>
            <a:r>
              <a:rPr lang="en-US" altLang="zh-CN" sz="4400" dirty="0">
                <a:latin typeface="Times New Roman" panose="02020603050405020304" pitchFamily="18" charset="0"/>
                <a:ea typeface="Microsoft YaHei UI Light"/>
                <a:cs typeface="Times New Roman" panose="02020603050405020304" pitchFamily="18" charset="0"/>
              </a:rPr>
              <a:t>Brief Introduction of the round table</a:t>
            </a:r>
            <a:endParaRPr lang="zh-CN" altLang="en-US" dirty="0"/>
          </a:p>
        </p:txBody>
      </p:sp>
    </p:spTree>
    <p:extLst>
      <p:ext uri="{BB962C8B-B14F-4D97-AF65-F5344CB8AC3E}">
        <p14:creationId xmlns:p14="http://schemas.microsoft.com/office/powerpoint/2010/main" val="115444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a:extLst>
              <a:ext uri="{FF2B5EF4-FFF2-40B4-BE49-F238E27FC236}">
                <a16:creationId xmlns:a16="http://schemas.microsoft.com/office/drawing/2014/main" id="{D23BADDE-78F1-BC04-F03A-566E7D1A20CA}"/>
              </a:ext>
            </a:extLst>
          </p:cNvPr>
          <p:cNvPicPr>
            <a:picLocks noChangeAspect="1"/>
          </p:cNvPicPr>
          <p:nvPr/>
        </p:nvPicPr>
        <p:blipFill>
          <a:blip r:embed="rId2"/>
          <a:srcRect l="2956" t="1755"/>
          <a:stretch/>
        </p:blipFill>
        <p:spPr>
          <a:xfrm>
            <a:off x="8494295" y="3429000"/>
            <a:ext cx="3697705" cy="3429000"/>
          </a:xfrm>
          <a:prstGeom prst="rect">
            <a:avLst/>
          </a:prstGeom>
          <a:ln>
            <a:noFill/>
          </a:ln>
        </p:spPr>
      </p:pic>
      <p:sp>
        <p:nvSpPr>
          <p:cNvPr id="3" name="内容占位符 2">
            <a:extLst>
              <a:ext uri="{FF2B5EF4-FFF2-40B4-BE49-F238E27FC236}">
                <a16:creationId xmlns:a16="http://schemas.microsoft.com/office/drawing/2014/main" id="{FDC61C23-4DFA-B4BD-3258-3865FAE439E2}"/>
              </a:ext>
            </a:extLst>
          </p:cNvPr>
          <p:cNvSpPr>
            <a:spLocks noGrp="1"/>
          </p:cNvSpPr>
          <p:nvPr>
            <p:ph idx="1"/>
          </p:nvPr>
        </p:nvSpPr>
        <p:spPr>
          <a:xfrm>
            <a:off x="838200" y="1093955"/>
            <a:ext cx="10515600" cy="4370832"/>
          </a:xfrm>
        </p:spPr>
        <p:txBody>
          <a:bodyPr>
            <a:normAutofit/>
          </a:bodyPr>
          <a:lstStyle/>
          <a:p>
            <a:pPr marL="0" indent="0">
              <a:buNone/>
            </a:pPr>
            <a:endParaRPr lang="en-US" altLang="zh-CN" sz="5400" dirty="0">
              <a:latin typeface="Times New Roman" panose="02020603050405020304" pitchFamily="18" charset="0"/>
              <a:cs typeface="Times New Roman" panose="02020603050405020304" pitchFamily="18" charset="0"/>
            </a:endParaRPr>
          </a:p>
          <a:p>
            <a:pPr marL="0" indent="0">
              <a:buNone/>
            </a:pPr>
            <a:r>
              <a:rPr lang="en-US" altLang="zh-CN" sz="5400" dirty="0">
                <a:latin typeface="Times New Roman" panose="02020603050405020304" pitchFamily="18" charset="0"/>
                <a:cs typeface="Times New Roman" panose="02020603050405020304" pitchFamily="18" charset="0"/>
              </a:rPr>
              <a:t>Is there a round table in your home?</a:t>
            </a:r>
          </a:p>
          <a:p>
            <a:endParaRPr lang="en-US" altLang="zh-C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5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5A339E9-3C0B-5E94-5D27-A6E6A9FA5CD6}"/>
              </a:ext>
            </a:extLst>
          </p:cNvPr>
          <p:cNvPicPr>
            <a:picLocks noChangeAspect="1"/>
          </p:cNvPicPr>
          <p:nvPr/>
        </p:nvPicPr>
        <p:blipFill>
          <a:blip r:embed="rId2"/>
          <a:stretch>
            <a:fillRect/>
          </a:stretch>
        </p:blipFill>
        <p:spPr>
          <a:xfrm>
            <a:off x="916476" y="1042290"/>
            <a:ext cx="4738365" cy="3553773"/>
          </a:xfrm>
          <a:prstGeom prst="rect">
            <a:avLst/>
          </a:prstGeom>
        </p:spPr>
      </p:pic>
      <p:pic>
        <p:nvPicPr>
          <p:cNvPr id="2" name="内容占位符 6">
            <a:extLst>
              <a:ext uri="{FF2B5EF4-FFF2-40B4-BE49-F238E27FC236}">
                <a16:creationId xmlns:a16="http://schemas.microsoft.com/office/drawing/2014/main" id="{5CBB0251-CA5E-1F7B-073F-02FD3BD40E6A}"/>
              </a:ext>
            </a:extLst>
          </p:cNvPr>
          <p:cNvPicPr>
            <a:picLocks noGrp="1" noChangeAspect="1"/>
          </p:cNvPicPr>
          <p:nvPr>
            <p:ph idx="1"/>
          </p:nvPr>
        </p:nvPicPr>
        <p:blipFill>
          <a:blip r:embed="rId3"/>
          <a:stretch>
            <a:fillRect/>
          </a:stretch>
        </p:blipFill>
        <p:spPr>
          <a:xfrm>
            <a:off x="6651530" y="1042289"/>
            <a:ext cx="4738365" cy="3553774"/>
          </a:xfrm>
        </p:spPr>
      </p:pic>
      <p:sp>
        <p:nvSpPr>
          <p:cNvPr id="6" name="文本框 5">
            <a:extLst>
              <a:ext uri="{FF2B5EF4-FFF2-40B4-BE49-F238E27FC236}">
                <a16:creationId xmlns:a16="http://schemas.microsoft.com/office/drawing/2014/main" id="{89CDA896-2444-4C41-22A9-DD8EBC63343D}"/>
              </a:ext>
            </a:extLst>
          </p:cNvPr>
          <p:cNvSpPr txBox="1"/>
          <p:nvPr/>
        </p:nvSpPr>
        <p:spPr>
          <a:xfrm>
            <a:off x="1721552" y="5233736"/>
            <a:ext cx="3128211" cy="581973"/>
          </a:xfrm>
          <a:prstGeom prst="rect">
            <a:avLst/>
          </a:prstGeom>
          <a:noFill/>
        </p:spPr>
        <p:txBody>
          <a:bodyPr wrap="square" rtlCol="0">
            <a:spAutoFit/>
          </a:bodyPr>
          <a:lstStyle/>
          <a:p>
            <a:endParaRPr lang="zh-CN" altLang="en-US" dirty="0"/>
          </a:p>
        </p:txBody>
      </p:sp>
      <p:sp>
        <p:nvSpPr>
          <p:cNvPr id="8" name="文本框 7">
            <a:extLst>
              <a:ext uri="{FF2B5EF4-FFF2-40B4-BE49-F238E27FC236}">
                <a16:creationId xmlns:a16="http://schemas.microsoft.com/office/drawing/2014/main" id="{DBBB8E71-4FEC-FBF3-5620-25C182B4F53F}"/>
              </a:ext>
            </a:extLst>
          </p:cNvPr>
          <p:cNvSpPr txBox="1"/>
          <p:nvPr/>
        </p:nvSpPr>
        <p:spPr>
          <a:xfrm>
            <a:off x="1958691" y="5189517"/>
            <a:ext cx="3128211" cy="584775"/>
          </a:xfrm>
          <a:prstGeom prst="rect">
            <a:avLst/>
          </a:prstGeom>
          <a:noFill/>
        </p:spPr>
        <p:txBody>
          <a:bodyPr wrap="square" rtlCol="0">
            <a:spAutoFit/>
          </a:bodyPr>
          <a:lstStyle>
            <a:defPPr rtl="0">
              <a:defRPr lang="zh-CN"/>
            </a:defPPr>
            <a:lvl1pPr>
              <a:defRPr>
                <a:latin typeface="Times New Roman" panose="02020603050405020304" pitchFamily="18" charset="0"/>
                <a:cs typeface="Times New Roman" panose="02020603050405020304" pitchFamily="18" charset="0"/>
              </a:defRPr>
            </a:lvl1pPr>
          </a:lstStyle>
          <a:p>
            <a:r>
              <a:rPr lang="en-US" altLang="zh-CN" sz="3200" dirty="0"/>
              <a:t>Family reunion</a:t>
            </a:r>
            <a:endParaRPr lang="zh-CN" altLang="en-US" sz="3200" dirty="0"/>
          </a:p>
        </p:txBody>
      </p:sp>
      <p:sp>
        <p:nvSpPr>
          <p:cNvPr id="10" name="文本框 9">
            <a:extLst>
              <a:ext uri="{FF2B5EF4-FFF2-40B4-BE49-F238E27FC236}">
                <a16:creationId xmlns:a16="http://schemas.microsoft.com/office/drawing/2014/main" id="{49E02029-EDBB-EA54-0E55-0F7EFBFF1843}"/>
              </a:ext>
            </a:extLst>
          </p:cNvPr>
          <p:cNvSpPr txBox="1"/>
          <p:nvPr/>
        </p:nvSpPr>
        <p:spPr>
          <a:xfrm>
            <a:off x="8602579" y="5179452"/>
            <a:ext cx="3128211"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Weddings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59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2FB9236-3D7F-73D9-AB06-A89AAA256B9D}"/>
              </a:ext>
            </a:extLst>
          </p:cNvPr>
          <p:cNvPicPr>
            <a:picLocks noChangeAspect="1"/>
          </p:cNvPicPr>
          <p:nvPr/>
        </p:nvPicPr>
        <p:blipFill>
          <a:blip r:embed="rId2"/>
          <a:stretch>
            <a:fillRect/>
          </a:stretch>
        </p:blipFill>
        <p:spPr>
          <a:xfrm>
            <a:off x="445168" y="1011345"/>
            <a:ext cx="5671869" cy="3510559"/>
          </a:xfrm>
          <a:prstGeom prst="rect">
            <a:avLst/>
          </a:prstGeom>
        </p:spPr>
      </p:pic>
      <p:sp>
        <p:nvSpPr>
          <p:cNvPr id="16" name="文本框 15">
            <a:extLst>
              <a:ext uri="{FF2B5EF4-FFF2-40B4-BE49-F238E27FC236}">
                <a16:creationId xmlns:a16="http://schemas.microsoft.com/office/drawing/2014/main" id="{B477B7B5-87E9-1A4C-4849-7B51E0CDEBC9}"/>
              </a:ext>
            </a:extLst>
          </p:cNvPr>
          <p:cNvSpPr txBox="1"/>
          <p:nvPr/>
        </p:nvSpPr>
        <p:spPr>
          <a:xfrm>
            <a:off x="2177715" y="5211023"/>
            <a:ext cx="3296653"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Meetings </a:t>
            </a:r>
            <a:endParaRPr lang="zh-CN" altLang="en-US" sz="320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C3E066DF-1AE1-ACF6-F597-9EAA0867D25B}"/>
              </a:ext>
            </a:extLst>
          </p:cNvPr>
          <p:cNvPicPr>
            <a:picLocks noChangeAspect="1"/>
          </p:cNvPicPr>
          <p:nvPr/>
        </p:nvPicPr>
        <p:blipFill>
          <a:blip r:embed="rId3"/>
          <a:srcRect l="1057" t="3065"/>
          <a:stretch/>
        </p:blipFill>
        <p:spPr>
          <a:xfrm>
            <a:off x="6376737" y="1011344"/>
            <a:ext cx="5269832" cy="3510559"/>
          </a:xfrm>
          <a:prstGeom prst="rect">
            <a:avLst/>
          </a:prstGeom>
        </p:spPr>
      </p:pic>
      <p:sp>
        <p:nvSpPr>
          <p:cNvPr id="20" name="文本框 19">
            <a:extLst>
              <a:ext uri="{FF2B5EF4-FFF2-40B4-BE49-F238E27FC236}">
                <a16:creationId xmlns:a16="http://schemas.microsoft.com/office/drawing/2014/main" id="{7B41F12A-8C1F-36B0-EDDE-403E7C9A5351}"/>
              </a:ext>
            </a:extLst>
          </p:cNvPr>
          <p:cNvSpPr txBox="1"/>
          <p:nvPr/>
        </p:nvSpPr>
        <p:spPr>
          <a:xfrm>
            <a:off x="7828547" y="5164246"/>
            <a:ext cx="3296653"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Negotiations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67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F58CF-40AB-EDAE-1E8B-5056D3CF546D}"/>
              </a:ext>
            </a:extLst>
          </p:cNvPr>
          <p:cNvSpPr>
            <a:spLocks noGrp="1"/>
          </p:cNvSpPr>
          <p:nvPr>
            <p:ph type="title"/>
          </p:nvPr>
        </p:nvSpPr>
        <p:spPr/>
        <p:txBody>
          <a:bodyPr>
            <a:normAutofit/>
          </a:bodyPr>
          <a:lstStyle/>
          <a:p>
            <a:r>
              <a:rPr lang="en-US" altLang="zh-CN" sz="4400" dirty="0">
                <a:latin typeface="Times New Roman" panose="02020603050405020304" pitchFamily="18" charset="0"/>
                <a:ea typeface="Microsoft YaHei UI Light"/>
                <a:cs typeface="Times New Roman" panose="02020603050405020304" pitchFamily="18" charset="0"/>
              </a:rPr>
              <a:t>Cultural significance of the round table</a:t>
            </a:r>
            <a:endParaRPr lang="zh-CN" altLang="en-US" dirty="0"/>
          </a:p>
        </p:txBody>
      </p:sp>
    </p:spTree>
    <p:extLst>
      <p:ext uri="{BB962C8B-B14F-4D97-AF65-F5344CB8AC3E}">
        <p14:creationId xmlns:p14="http://schemas.microsoft.com/office/powerpoint/2010/main" val="119502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A585715-2793-160B-269E-D9516C84D73A}"/>
              </a:ext>
            </a:extLst>
          </p:cNvPr>
          <p:cNvSpPr>
            <a:spLocks noGrp="1"/>
          </p:cNvSpPr>
          <p:nvPr>
            <p:ph idx="1"/>
          </p:nvPr>
        </p:nvSpPr>
        <p:spPr>
          <a:xfrm>
            <a:off x="1305375" y="1609378"/>
            <a:ext cx="9850305" cy="2796367"/>
          </a:xfrm>
        </p:spPr>
        <p:txBody>
          <a:bodyPr rtlCol="0">
            <a:normAutofit lnSpcReduction="10000"/>
          </a:bodyPr>
          <a:lstStyle>
            <a:defPPr>
              <a:defRPr lang="zh-CN"/>
            </a:defPPr>
          </a:lstStyle>
          <a:p>
            <a:pPr indent="720000" algn="l"/>
            <a:r>
              <a:rPr lang="en-US" altLang="zh-CN" sz="3600" dirty="0">
                <a:solidFill>
                  <a:srgbClr val="000000"/>
                </a:solidFill>
                <a:latin typeface="Times New Roman" panose="02020603050405020304" pitchFamily="18" charset="0"/>
              </a:rPr>
              <a:t>"Round", a typical totem of Chinese traditional culture, mainly represents </a:t>
            </a:r>
            <a:r>
              <a:rPr lang="en-US" altLang="zh-CN" sz="3600" dirty="0">
                <a:solidFill>
                  <a:srgbClr val="FF0000"/>
                </a:solidFill>
                <a:latin typeface="Times New Roman" panose="02020603050405020304" pitchFamily="18" charset="0"/>
              </a:rPr>
              <a:t>perfection and wholeness </a:t>
            </a:r>
            <a:r>
              <a:rPr lang="en-US" altLang="zh-CN" sz="3600" dirty="0">
                <a:solidFill>
                  <a:srgbClr val="000000"/>
                </a:solidFill>
                <a:latin typeface="Times New Roman" panose="02020603050405020304" pitchFamily="18" charset="0"/>
              </a:rPr>
              <a:t>and has always been advocated by Chinese people. And without sides or corners, it is widely used in Chinese gardens for </a:t>
            </a:r>
            <a:r>
              <a:rPr lang="en-US" altLang="zh-CN" sz="3600" dirty="0">
                <a:solidFill>
                  <a:srgbClr val="FF0000"/>
                </a:solidFill>
                <a:latin typeface="Times New Roman" panose="02020603050405020304" pitchFamily="18" charset="0"/>
              </a:rPr>
              <a:t>harmony and balance</a:t>
            </a:r>
            <a:r>
              <a:rPr lang="en-US" altLang="zh-CN" sz="3600" dirty="0">
                <a:solidFill>
                  <a:srgbClr val="000000"/>
                </a:solidFill>
                <a:latin typeface="Times New Roman" panose="02020603050405020304" pitchFamily="18" charset="0"/>
              </a:rPr>
              <a:t>.</a:t>
            </a:r>
          </a:p>
        </p:txBody>
      </p:sp>
      <p:sp>
        <p:nvSpPr>
          <p:cNvPr id="4" name="页脚占位符 3">
            <a:extLst>
              <a:ext uri="{FF2B5EF4-FFF2-40B4-BE49-F238E27FC236}">
                <a16:creationId xmlns:a16="http://schemas.microsoft.com/office/drawing/2014/main" id="{A3609A75-5E9A-C165-5A1D-764F9E96B722}"/>
              </a:ext>
            </a:extLst>
          </p:cNvPr>
          <p:cNvSpPr>
            <a:spLocks noGrp="1"/>
          </p:cNvSpPr>
          <p:nvPr>
            <p:ph type="ftr" sz="quarter" idx="4294967295"/>
          </p:nvPr>
        </p:nvSpPr>
        <p:spPr>
          <a:xfrm>
            <a:off x="228600" y="6356350"/>
            <a:ext cx="4114800" cy="365125"/>
          </a:xfrm>
        </p:spPr>
        <p:txBody>
          <a:bodyPr rtlCol="0"/>
          <a:lstStyle>
            <a:defPPr>
              <a:defRPr lang="zh-CN"/>
            </a:defPPr>
          </a:lstStyle>
          <a:p>
            <a:pPr rtl="0"/>
            <a:r>
              <a:rPr lang="zh-CN"/>
              <a:t>演示文稿标题</a:t>
            </a:r>
            <a:endParaRPr lang="zh-CN" dirty="0"/>
          </a:p>
        </p:txBody>
      </p:sp>
      <p:sp>
        <p:nvSpPr>
          <p:cNvPr id="5" name="灯片编号占位符 4">
            <a:extLst>
              <a:ext uri="{FF2B5EF4-FFF2-40B4-BE49-F238E27FC236}">
                <a16:creationId xmlns:a16="http://schemas.microsoft.com/office/drawing/2014/main" id="{0108060B-6C9E-CFFF-55DE-F0D645C094DC}"/>
              </a:ext>
            </a:extLst>
          </p:cNvPr>
          <p:cNvSpPr>
            <a:spLocks noGrp="1"/>
          </p:cNvSpPr>
          <p:nvPr>
            <p:ph type="sldNum" sz="quarter" idx="4294967295"/>
          </p:nvPr>
        </p:nvSpPr>
        <p:spPr>
          <a:xfrm>
            <a:off x="9208008" y="6356350"/>
            <a:ext cx="2743200" cy="365125"/>
          </a:xfrm>
        </p:spPr>
        <p:txBody>
          <a:bodyPr rtlCol="0"/>
          <a:lstStyle>
            <a:defPPr>
              <a:defRPr lang="zh-CN"/>
            </a:defPPr>
          </a:lstStyle>
          <a:p>
            <a:pPr rtl="0"/>
            <a:fld id="{294A09A9-5501-47C1-A89A-A340965A2BE2}" type="slidenum">
              <a:rPr lang="en-US" altLang="zh-CN" smtClean="0"/>
              <a:pPr rtl="0"/>
              <a:t>8</a:t>
            </a:fld>
            <a:endParaRPr lang="zh-CN" dirty="0"/>
          </a:p>
        </p:txBody>
      </p:sp>
    </p:spTree>
    <p:extLst>
      <p:ext uri="{BB962C8B-B14F-4D97-AF65-F5344CB8AC3E}">
        <p14:creationId xmlns:p14="http://schemas.microsoft.com/office/powerpoint/2010/main" val="17329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E3D012B-41E4-8A85-9DF6-5E9583329D2C}"/>
              </a:ext>
            </a:extLst>
          </p:cNvPr>
          <p:cNvSpPr>
            <a:spLocks noGrp="1"/>
          </p:cNvSpPr>
          <p:nvPr>
            <p:ph idx="1"/>
          </p:nvPr>
        </p:nvSpPr>
        <p:spPr>
          <a:xfrm>
            <a:off x="641465" y="1213657"/>
            <a:ext cx="10909070" cy="4796849"/>
          </a:xfrm>
        </p:spPr>
        <p:txBody>
          <a:bodyPr>
            <a:normAutofit/>
          </a:bodyPr>
          <a:lstStyle/>
          <a:p>
            <a:pPr indent="720000" algn="l"/>
            <a:r>
              <a:rPr lang="en-US" altLang="zh-CN" sz="3600" dirty="0">
                <a:solidFill>
                  <a:srgbClr val="000000"/>
                </a:solidFill>
                <a:latin typeface="Times New Roman" panose="02020603050405020304" pitchFamily="18" charset="0"/>
              </a:rPr>
              <a:t>Round table is a symbol of </a:t>
            </a:r>
            <a:r>
              <a:rPr lang="en-US" altLang="zh-CN" sz="3600" dirty="0">
                <a:solidFill>
                  <a:srgbClr val="FF0000"/>
                </a:solidFill>
                <a:latin typeface="Times New Roman" panose="02020603050405020304" pitchFamily="18" charset="0"/>
              </a:rPr>
              <a:t>reunion</a:t>
            </a:r>
            <a:r>
              <a:rPr lang="en-US" altLang="zh-CN" sz="3600" dirty="0">
                <a:solidFill>
                  <a:srgbClr val="000000"/>
                </a:solidFill>
                <a:latin typeface="Times New Roman" panose="02020603050405020304" pitchFamily="18" charset="0"/>
              </a:rPr>
              <a:t>, representing our attachment to our families. On almost every Chinese traditional festival, families will reunite to have dinner at round tables. And the seat order can show our respect for the elder. </a:t>
            </a:r>
            <a:endParaRPr lang="zh-CN" altLang="en-US" sz="4000" dirty="0"/>
          </a:p>
        </p:txBody>
      </p:sp>
    </p:spTree>
    <p:extLst>
      <p:ext uri="{BB962C8B-B14F-4D97-AF65-F5344CB8AC3E}">
        <p14:creationId xmlns:p14="http://schemas.microsoft.com/office/powerpoint/2010/main" val="4278908267"/>
      </p:ext>
    </p:extLst>
  </p:cSld>
  <p:clrMapOvr>
    <a:masterClrMapping/>
  </p:clrMapOvr>
</p:sld>
</file>

<file path=ppt/theme/theme1.xml><?xml version="1.0" encoding="utf-8"?>
<a:theme xmlns:a="http://schemas.openxmlformats.org/drawingml/2006/main" name="Office 主题">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Microsoft YaHei UI"/>
        <a:ea typeface="Microsoft YaHei UI"/>
        <a:cs typeface=""/>
      </a:majorFont>
      <a:minorFont>
        <a:latin typeface="Microsoft YaHei UI Light"/>
        <a:ea typeface="Microsoft YaHei U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55_TF56410444_Win32" id="{A4D9143D-2DD8-4C57-9D80-ED5B7B13DA5D}" vid="{0CBF3EE4-A473-447D-B4ED-E95D27661FA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panose="020F0302020204030204"/>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0F050202020403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panose="020F0302020204030204"/>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0F050202020403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{292F1ABE-7D6F-4B92-AD38-3F4DF0FC05AA}tf56410444_win32</Template>
  <TotalTime>2015</TotalTime>
  <Words>196</Words>
  <Application>Microsoft Office PowerPoint</Application>
  <PresentationFormat>宽屏</PresentationFormat>
  <Paragraphs>31</Paragraphs>
  <Slides>15</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Microsoft YaHei UI</vt:lpstr>
      <vt:lpstr>Microsoft YaHei UI Light</vt:lpstr>
      <vt:lpstr>Arial</vt:lpstr>
      <vt:lpstr>Times New Roman</vt:lpstr>
      <vt:lpstr>Office 主题</vt:lpstr>
      <vt:lpstr>Round Table Culture</vt:lpstr>
      <vt:lpstr>Contents</vt:lpstr>
      <vt:lpstr>Brief Introduction of the round table</vt:lpstr>
      <vt:lpstr>PowerPoint 演示文稿</vt:lpstr>
      <vt:lpstr>PowerPoint 演示文稿</vt:lpstr>
      <vt:lpstr>PowerPoint 演示文稿</vt:lpstr>
      <vt:lpstr>Cultural significance of the round table</vt:lpstr>
      <vt:lpstr>PowerPoint 演示文稿</vt:lpstr>
      <vt:lpstr>PowerPoint 演示文稿</vt:lpstr>
      <vt:lpstr>PowerPoint 演示文稿</vt:lpstr>
      <vt:lpstr>Video</vt:lpstr>
      <vt:lpstr>Contrast to western countries</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意 余</dc:creator>
  <cp:lastModifiedBy>意 余</cp:lastModifiedBy>
  <cp:revision>4</cp:revision>
  <dcterms:created xsi:type="dcterms:W3CDTF">2024-10-15T23:55:21Z</dcterms:created>
  <dcterms:modified xsi:type="dcterms:W3CDTF">2024-10-17T09:30:50Z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