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5" r:id="rId3"/>
  </p:sldMasterIdLst>
  <p:notesMasterIdLst>
    <p:notesMasterId r:id="rId5"/>
  </p:notesMasterIdLst>
  <p:handoutMasterIdLst>
    <p:handoutMasterId r:id="rId33"/>
  </p:handoutMasterIdLst>
  <p:sldIdLst>
    <p:sldId id="256" r:id="rId4"/>
    <p:sldId id="353" r:id="rId6"/>
    <p:sldId id="271" r:id="rId7"/>
    <p:sldId id="272" r:id="rId8"/>
    <p:sldId id="291" r:id="rId9"/>
    <p:sldId id="258" r:id="rId10"/>
    <p:sldId id="296" r:id="rId11"/>
    <p:sldId id="317" r:id="rId12"/>
    <p:sldId id="319" r:id="rId13"/>
    <p:sldId id="318" r:id="rId14"/>
    <p:sldId id="273" r:id="rId15"/>
    <p:sldId id="266" r:id="rId16"/>
    <p:sldId id="268" r:id="rId17"/>
    <p:sldId id="339" r:id="rId18"/>
    <p:sldId id="379" r:id="rId19"/>
    <p:sldId id="261" r:id="rId20"/>
    <p:sldId id="263" r:id="rId21"/>
    <p:sldId id="340" r:id="rId22"/>
    <p:sldId id="341" r:id="rId23"/>
    <p:sldId id="342" r:id="rId24"/>
    <p:sldId id="274" r:id="rId25"/>
    <p:sldId id="264" r:id="rId26"/>
    <p:sldId id="293" r:id="rId27"/>
    <p:sldId id="275" r:id="rId28"/>
    <p:sldId id="269" r:id="rId29"/>
    <p:sldId id="260" r:id="rId30"/>
    <p:sldId id="352" r:id="rId31"/>
    <p:sldId id="270" r:id="rId32"/>
  </p:sldIdLst>
  <p:sldSz cx="12192000" cy="6858000"/>
  <p:notesSz cx="7103745" cy="10234295"/>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7" userDrawn="1">
          <p15:clr>
            <a:srgbClr val="A4A3A4"/>
          </p15:clr>
        </p15:guide>
        <p15:guide id="2" pos="38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2E31"/>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75" d="100"/>
          <a:sy n="75" d="100"/>
        </p:scale>
        <p:origin x="1896" y="816"/>
      </p:cViewPr>
      <p:guideLst>
        <p:guide orient="horz" pos="2297"/>
        <p:guide pos="380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7" Type="http://schemas.openxmlformats.org/officeDocument/2006/relationships/tags" Target="tags/tag64.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atin typeface="字魂45号-冰宇雅宋" panose="00000500000000000000" charset="-122"/>
                <a:ea typeface="字魂45号-冰宇雅宋" panose="00000500000000000000" charset="-122"/>
                <a:cs typeface="字魂45号-冰宇雅宋" panose="00000500000000000000" charset="-122"/>
              </a:defRPr>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atin typeface="字魂45号-冰宇雅宋" panose="00000500000000000000" charset="-122"/>
                <a:ea typeface="字魂45号-冰宇雅宋" panose="00000500000000000000" charset="-122"/>
                <a:cs typeface="字魂45号-冰宇雅宋" panose="000005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atin typeface="字魂45号-冰宇雅宋" panose="00000500000000000000" charset="-122"/>
                <a:ea typeface="字魂45号-冰宇雅宋" panose="00000500000000000000" charset="-122"/>
                <a:cs typeface="字魂45号-冰宇雅宋" panose="00000500000000000000" charset="-122"/>
              </a:defRPr>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atin typeface="字魂45号-冰宇雅宋" panose="00000500000000000000" charset="-122"/>
                <a:ea typeface="字魂45号-冰宇雅宋" panose="00000500000000000000" charset="-122"/>
                <a:cs typeface="字魂45号-冰宇雅宋" panose="000005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字魂45号-冰宇雅宋" panose="00000500000000000000" charset="-122"/>
        <a:ea typeface="字魂45号-冰宇雅宋" panose="00000500000000000000" charset="-122"/>
        <a:cs typeface="字魂45号-冰宇雅宋" panose="00000500000000000000" charset="-122"/>
      </a:defRPr>
    </a:lvl1pPr>
    <a:lvl2pPr marL="457200" algn="l" defTabSz="914400" rtl="0" eaLnBrk="1" latinLnBrk="0" hangingPunct="1">
      <a:defRPr sz="1200" kern="1200">
        <a:solidFill>
          <a:schemeClr val="tx1"/>
        </a:solidFill>
        <a:latin typeface="字魂45号-冰宇雅宋" panose="00000500000000000000" charset="-122"/>
        <a:ea typeface="字魂45号-冰宇雅宋" panose="00000500000000000000" charset="-122"/>
        <a:cs typeface="字魂45号-冰宇雅宋" panose="00000500000000000000" charset="-122"/>
      </a:defRPr>
    </a:lvl2pPr>
    <a:lvl3pPr marL="914400" algn="l" defTabSz="914400" rtl="0" eaLnBrk="1" latinLnBrk="0" hangingPunct="1">
      <a:defRPr sz="1200" kern="1200">
        <a:solidFill>
          <a:schemeClr val="tx1"/>
        </a:solidFill>
        <a:latin typeface="字魂45号-冰宇雅宋" panose="00000500000000000000" charset="-122"/>
        <a:ea typeface="字魂45号-冰宇雅宋" panose="00000500000000000000" charset="-122"/>
        <a:cs typeface="字魂45号-冰宇雅宋" panose="00000500000000000000" charset="-122"/>
      </a:defRPr>
    </a:lvl3pPr>
    <a:lvl4pPr marL="1371600" algn="l" defTabSz="914400" rtl="0" eaLnBrk="1" latinLnBrk="0" hangingPunct="1">
      <a:defRPr sz="1200" kern="1200">
        <a:solidFill>
          <a:schemeClr val="tx1"/>
        </a:solidFill>
        <a:latin typeface="字魂45号-冰宇雅宋" panose="00000500000000000000" charset="-122"/>
        <a:ea typeface="字魂45号-冰宇雅宋" panose="00000500000000000000" charset="-122"/>
        <a:cs typeface="字魂45号-冰宇雅宋" panose="00000500000000000000" charset="-122"/>
      </a:defRPr>
    </a:lvl4pPr>
    <a:lvl5pPr marL="1828800" algn="l" defTabSz="914400" rtl="0" eaLnBrk="1" latinLnBrk="0" hangingPunct="1">
      <a:defRPr sz="1200" kern="1200">
        <a:solidFill>
          <a:schemeClr val="tx1"/>
        </a:solidFill>
        <a:latin typeface="字魂45号-冰宇雅宋" panose="00000500000000000000" charset="-122"/>
        <a:ea typeface="字魂45号-冰宇雅宋" panose="00000500000000000000" charset="-122"/>
        <a:cs typeface="字魂45号-冰宇雅宋"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1"/>
          <p:cNvPicPr>
            <a:picLocks noChangeAspect="1"/>
          </p:cNvPicPr>
          <p:nvPr userDrawn="1"/>
        </p:nvPicPr>
        <p:blipFill>
          <a:blip r:embed="rId2"/>
          <a:stretch>
            <a:fillRect/>
          </a:stretch>
        </p:blipFill>
        <p:spPr>
          <a:xfrm>
            <a:off x="9029700" y="11430"/>
            <a:ext cx="3166110" cy="6858000"/>
          </a:xfrm>
          <a:prstGeom prst="rect">
            <a:avLst/>
          </a:prstGeom>
        </p:spPr>
      </p:pic>
      <p:pic>
        <p:nvPicPr>
          <p:cNvPr id="3" name="图片 2" descr="2"/>
          <p:cNvPicPr>
            <a:picLocks noChangeAspect="1"/>
          </p:cNvPicPr>
          <p:nvPr userDrawn="1"/>
        </p:nvPicPr>
        <p:blipFill>
          <a:blip r:embed="rId3"/>
          <a:srcRect t="6063"/>
          <a:stretch>
            <a:fillRect/>
          </a:stretch>
        </p:blipFill>
        <p:spPr>
          <a:xfrm>
            <a:off x="0" y="11430"/>
            <a:ext cx="5626100" cy="6847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TextBox 2"/>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EAEAEA"/>
        </a:solidFill>
        <a:effectLst/>
      </p:bgPr>
    </p:bg>
    <p:spTree>
      <p:nvGrpSpPr>
        <p:cNvPr id="1" name=""/>
        <p:cNvGrpSpPr/>
        <p:nvPr/>
      </p:nvGrpSpPr>
      <p:grpSpPr>
        <a:xfrm>
          <a:off x="0" y="0"/>
          <a:ext cx="0" cy="0"/>
          <a:chOff x="0" y="0"/>
          <a:chExt cx="0" cy="0"/>
        </a:xfrm>
      </p:grpSpPr>
      <p:sp>
        <p:nvSpPr>
          <p:cNvPr id="2" name="圆角矩形 1"/>
          <p:cNvSpPr/>
          <p:nvPr userDrawn="1"/>
        </p:nvSpPr>
        <p:spPr>
          <a:xfrm>
            <a:off x="283210" y="281305"/>
            <a:ext cx="11625580" cy="6315710"/>
          </a:xfrm>
          <a:prstGeom prst="roundRect">
            <a:avLst>
              <a:gd name="adj" fmla="val 4956"/>
            </a:avLst>
          </a:prstGeom>
          <a:solidFill>
            <a:srgbClr val="EAEAEA"/>
          </a:solidFill>
          <a:ln>
            <a:solidFill>
              <a:srgbClr val="81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45号-冰宇雅宋" panose="00000500000000000000" charset="-122"/>
              <a:ea typeface="字魂45号-冰宇雅宋" panose="00000500000000000000" charset="-122"/>
              <a:cs typeface="字魂45号-冰宇雅宋" panose="00000500000000000000" charset="-122"/>
            </a:endParaRPr>
          </a:p>
        </p:txBody>
      </p:sp>
    </p:spTree>
  </p:cSld>
  <p:clrMapOvr>
    <a:masterClrMapping/>
  </p:clrMapOvr>
  <p:hf sldNum="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7" Type="http://schemas.openxmlformats.org/officeDocument/2006/relationships/theme" Target="../theme/theme1.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slide" Target="slide15.xml"/><Relationship Id="rId2" Type="http://schemas.openxmlformats.org/officeDocument/2006/relationships/slide" Target="slide14.xml"/><Relationship Id="rId1" Type="http://schemas.openxmlformats.org/officeDocument/2006/relationships/slide" Target="slide13.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slide" Target="slide12.xml"/><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 Target="slide12.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image" Target="../media/image16.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 Target="slide17.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 Target="slide17.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3" Type="http://schemas.openxmlformats.org/officeDocument/2006/relationships/slideLayout" Target="../slideLayouts/slideLayout46.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image" Target="../media/image23.png"/><Relationship Id="rId1" Type="http://schemas.openxmlformats.org/officeDocument/2006/relationships/image" Target="../media/image2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26.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1" Type="http://schemas.openxmlformats.org/officeDocument/2006/relationships/slideLayout" Target="../slideLayouts/slideLayout46.xml"/><Relationship Id="rId10" Type="http://schemas.openxmlformats.org/officeDocument/2006/relationships/tags" Target="../tags/tag63.xml"/><Relationship Id="rId1" Type="http://schemas.openxmlformats.org/officeDocument/2006/relationships/tags" Target="../tags/tag5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3" Type="http://schemas.openxmlformats.org/officeDocument/2006/relationships/notesSlide" Target="../notesSlides/notesSlide2.xml"/><Relationship Id="rId12" Type="http://schemas.openxmlformats.org/officeDocument/2006/relationships/slideLayout" Target="../slideLayouts/slideLayout1.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4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6.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46.xml"/><Relationship Id="rId5" Type="http://schemas.openxmlformats.org/officeDocument/2006/relationships/image" Target="../media/image9.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46.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6" name="图片 5" descr="3"/>
          <p:cNvPicPr>
            <a:picLocks noChangeAspect="1"/>
          </p:cNvPicPr>
          <p:nvPr/>
        </p:nvPicPr>
        <p:blipFill>
          <a:blip r:embed="rId1">
            <a:lum bright="-6000"/>
          </a:blip>
          <a:stretch>
            <a:fillRect/>
          </a:stretch>
        </p:blipFill>
        <p:spPr>
          <a:xfrm rot="5400000">
            <a:off x="5590540" y="105410"/>
            <a:ext cx="4998085" cy="7048500"/>
          </a:xfrm>
          <a:prstGeom prst="rect">
            <a:avLst/>
          </a:prstGeom>
        </p:spPr>
      </p:pic>
      <p:sp>
        <p:nvSpPr>
          <p:cNvPr id="7" name="任意多边形 6"/>
          <p:cNvSpPr/>
          <p:nvPr/>
        </p:nvSpPr>
        <p:spPr>
          <a:xfrm rot="5400000">
            <a:off x="5171440" y="-291465"/>
            <a:ext cx="5088255" cy="7011035"/>
          </a:xfrm>
          <a:custGeom>
            <a:avLst/>
            <a:gdLst/>
            <a:ahLst/>
            <a:cxnLst>
              <a:cxn ang="3">
                <a:pos x="hc" y="t"/>
              </a:cxn>
              <a:cxn ang="cd2">
                <a:pos x="l" y="vc"/>
              </a:cxn>
              <a:cxn ang="cd4">
                <a:pos x="hc" y="b"/>
              </a:cxn>
              <a:cxn ang="0">
                <a:pos x="r" y="vc"/>
              </a:cxn>
            </a:cxnLst>
            <a:rect l="l" t="t" r="r" b="b"/>
            <a:pathLst>
              <a:path w="8013" h="11041">
                <a:moveTo>
                  <a:pt x="0" y="0"/>
                </a:moveTo>
                <a:lnTo>
                  <a:pt x="8013" y="0"/>
                </a:lnTo>
                <a:lnTo>
                  <a:pt x="8013" y="11041"/>
                </a:lnTo>
                <a:lnTo>
                  <a:pt x="0" y="11041"/>
                </a:lnTo>
                <a:lnTo>
                  <a:pt x="0" y="569"/>
                </a:lnTo>
                <a:lnTo>
                  <a:pt x="2686" y="569"/>
                </a:lnTo>
                <a:lnTo>
                  <a:pt x="2686" y="449"/>
                </a:lnTo>
                <a:lnTo>
                  <a:pt x="0" y="449"/>
                </a:lnTo>
                <a:lnTo>
                  <a:pt x="0" y="0"/>
                </a:lnTo>
                <a:close/>
              </a:path>
            </a:pathLst>
          </a:custGeom>
          <a:solidFill>
            <a:srgbClr val="812E31">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8" name="任意多边形 7"/>
          <p:cNvSpPr/>
          <p:nvPr/>
        </p:nvSpPr>
        <p:spPr>
          <a:xfrm>
            <a:off x="0" y="3198495"/>
            <a:ext cx="2254250" cy="35540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08" h="4586">
                <a:moveTo>
                  <a:pt x="0" y="84"/>
                </a:moveTo>
                <a:cubicBezTo>
                  <a:pt x="142" y="34"/>
                  <a:pt x="511" y="-9"/>
                  <a:pt x="615" y="0"/>
                </a:cubicBezTo>
                <a:cubicBezTo>
                  <a:pt x="1901" y="-39"/>
                  <a:pt x="2938" y="1138"/>
                  <a:pt x="2907" y="2292"/>
                </a:cubicBezTo>
                <a:cubicBezTo>
                  <a:pt x="2946" y="3578"/>
                  <a:pt x="1769" y="4615"/>
                  <a:pt x="615" y="4584"/>
                </a:cubicBezTo>
                <a:cubicBezTo>
                  <a:pt x="409" y="4594"/>
                  <a:pt x="61" y="4523"/>
                  <a:pt x="0" y="4500"/>
                </a:cubicBezTo>
                <a:lnTo>
                  <a:pt x="0" y="84"/>
                </a:lnTo>
                <a:close/>
              </a:path>
            </a:pathLst>
          </a:custGeom>
          <a:solidFill>
            <a:srgbClr val="812E3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9" name="椭圆 8"/>
          <p:cNvSpPr/>
          <p:nvPr/>
        </p:nvSpPr>
        <p:spPr>
          <a:xfrm>
            <a:off x="1312545" y="2752725"/>
            <a:ext cx="2480310" cy="2480310"/>
          </a:xfrm>
          <a:prstGeom prst="ellipse">
            <a:avLst/>
          </a:prstGeom>
          <a:solidFill>
            <a:srgbClr val="812E31">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pic>
        <p:nvPicPr>
          <p:cNvPr id="11" name="图片 10" descr="4"/>
          <p:cNvPicPr>
            <a:picLocks noChangeAspect="1"/>
          </p:cNvPicPr>
          <p:nvPr/>
        </p:nvPicPr>
        <p:blipFill>
          <a:blip r:embed="rId2">
            <a:lum bright="-6000"/>
          </a:blip>
          <a:srcRect t="6780"/>
          <a:stretch>
            <a:fillRect/>
          </a:stretch>
        </p:blipFill>
        <p:spPr>
          <a:xfrm>
            <a:off x="947420" y="0"/>
            <a:ext cx="1694815" cy="2980055"/>
          </a:xfrm>
          <a:prstGeom prst="rect">
            <a:avLst/>
          </a:prstGeom>
        </p:spPr>
      </p:pic>
      <p:sp>
        <p:nvSpPr>
          <p:cNvPr id="14" name="文本框 13"/>
          <p:cNvSpPr txBox="1"/>
          <p:nvPr/>
        </p:nvSpPr>
        <p:spPr>
          <a:xfrm>
            <a:off x="5744845" y="1198880"/>
            <a:ext cx="1659890" cy="1322070"/>
          </a:xfrm>
          <a:prstGeom prst="rect">
            <a:avLst/>
          </a:prstGeom>
          <a:noFill/>
        </p:spPr>
        <p:txBody>
          <a:bodyPr wrap="square" rtlCol="0">
            <a:spAutoFit/>
          </a:bodyPr>
          <a:lstStyle/>
          <a:p>
            <a:r>
              <a:rPr lang="en-US" altLang="zh-CN" sz="80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Wu</a:t>
            </a:r>
            <a:endParaRPr lang="en-US" altLang="zh-CN" sz="80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16" name="文本框 15"/>
          <p:cNvSpPr txBox="1"/>
          <p:nvPr/>
        </p:nvSpPr>
        <p:spPr>
          <a:xfrm>
            <a:off x="7511415" y="1198880"/>
            <a:ext cx="3188335" cy="1322070"/>
          </a:xfrm>
          <a:prstGeom prst="rect">
            <a:avLst/>
          </a:prstGeom>
          <a:noFill/>
        </p:spPr>
        <p:txBody>
          <a:bodyPr wrap="square" rtlCol="0">
            <a:spAutoFit/>
          </a:bodyPr>
          <a:lstStyle/>
          <a:p>
            <a:r>
              <a:rPr lang="en-US" altLang="zh-CN" sz="80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Zetian</a:t>
            </a:r>
            <a:endParaRPr lang="en-US" altLang="zh-CN" sz="80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19" name="矩形 18"/>
          <p:cNvSpPr/>
          <p:nvPr/>
        </p:nvSpPr>
        <p:spPr>
          <a:xfrm>
            <a:off x="7404735" y="4468495"/>
            <a:ext cx="3227070" cy="660400"/>
          </a:xfrm>
          <a:prstGeom prst="rect">
            <a:avLst/>
          </a:prstGeom>
          <a:solidFill>
            <a:srgbClr val="EAEAE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812E31"/>
                </a:solidFill>
                <a:latin typeface="Arial" panose="020B0604020202020204"/>
                <a:ea typeface="华文新魏" panose="02010800040101010101" charset="-122"/>
                <a:cs typeface="字魂45号-冰宇雅宋" panose="00000500000000000000" charset="-122"/>
                <a:sym typeface="Arial" panose="020B0604020202020204"/>
              </a:rPr>
              <a:t>汇报人：</a:t>
            </a:r>
            <a:r>
              <a:rPr lang="zh-CN" altLang="en-US" sz="2400" dirty="0">
                <a:solidFill>
                  <a:srgbClr val="812E31"/>
                </a:solidFill>
                <a:latin typeface="Arial" panose="020B0604020202020204"/>
                <a:ea typeface="华文新魏" panose="02010800040101010101" charset="-122"/>
                <a:cs typeface="字魂45号-冰宇雅宋" panose="00000500000000000000" charset="-122"/>
                <a:sym typeface="Arial" panose="020B0604020202020204"/>
              </a:rPr>
              <a:t>储守娟</a:t>
            </a:r>
            <a:endParaRPr lang="zh-CN" altLang="en-US" sz="2400" dirty="0">
              <a:solidFill>
                <a:srgbClr val="812E3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21" name="文本框 20"/>
          <p:cNvSpPr txBox="1"/>
          <p:nvPr/>
        </p:nvSpPr>
        <p:spPr>
          <a:xfrm>
            <a:off x="5240020" y="2701290"/>
            <a:ext cx="5699760" cy="1531620"/>
          </a:xfrm>
          <a:prstGeom prst="rect">
            <a:avLst/>
          </a:prstGeom>
          <a:noFill/>
        </p:spPr>
        <p:txBody>
          <a:bodyPr wrap="square" rtlCol="0" anchor="t">
            <a:spAutoFit/>
          </a:bodyPr>
          <a:lstStyle/>
          <a:p>
            <a:pPr algn="ctr">
              <a:lnSpc>
                <a:spcPct val="130000"/>
              </a:lnSpc>
            </a:pPr>
            <a:r>
              <a:rPr lang="zh-CN" altLang="en-US" sz="3600" dirty="0">
                <a:solidFill>
                  <a:srgbClr val="EAEAEA"/>
                </a:solidFill>
                <a:latin typeface="Times New Roman" panose="02020603050405020304" charset="0"/>
                <a:ea typeface="华文新魏" panose="02010800040101010101" charset="-122"/>
                <a:cs typeface="Times New Roman" panose="02020603050405020304" charset="0"/>
                <a:sym typeface="+mn-lt"/>
              </a:rPr>
              <a:t>The Only Female Emperor of Imperial China</a:t>
            </a:r>
            <a:endParaRPr lang="zh-CN" altLang="en-US" sz="3600" dirty="0">
              <a:solidFill>
                <a:srgbClr val="EAEAEA"/>
              </a:solidFill>
              <a:latin typeface="Times New Roman" panose="02020603050405020304" charset="0"/>
              <a:ea typeface="华文新魏" panose="02010800040101010101" charset="-122"/>
              <a:cs typeface="Times New Roman" panose="02020603050405020304" charset="0"/>
              <a:sym typeface="+mn-lt"/>
            </a:endParaRPr>
          </a:p>
        </p:txBody>
      </p:sp>
      <p:cxnSp>
        <p:nvCxnSpPr>
          <p:cNvPr id="22" name="直接连接符 21"/>
          <p:cNvCxnSpPr/>
          <p:nvPr/>
        </p:nvCxnSpPr>
        <p:spPr>
          <a:xfrm>
            <a:off x="7511415" y="2305685"/>
            <a:ext cx="3001645" cy="0"/>
          </a:xfrm>
          <a:prstGeom prst="line">
            <a:avLst/>
          </a:prstGeom>
          <a:ln w="22225">
            <a:solidFill>
              <a:srgbClr val="EAEAE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53" presetClass="entr" presetSubtype="16" fill="hold" grpId="0" nodeType="withEffect">
                                  <p:stCondLst>
                                    <p:cond delay="60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25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1"/>
                                        </p:tgtEl>
                                        <p:attrNameLst>
                                          <p:attrName>ppt_y</p:attrName>
                                        </p:attrNameLst>
                                      </p:cBhvr>
                                      <p:tavLst>
                                        <p:tav tm="0">
                                          <p:val>
                                            <p:strVal val="#ppt_y"/>
                                          </p:val>
                                        </p:tav>
                                        <p:tav tm="100000">
                                          <p:val>
                                            <p:strVal val="#ppt_y"/>
                                          </p:val>
                                        </p:tav>
                                      </p:tavLst>
                                    </p:anim>
                                    <p:anim calcmode="lin" valueType="num">
                                      <p:cBhvr>
                                        <p:cTn id="47"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1"/>
                                        </p:tgtEl>
                                      </p:cBhvr>
                                    </p:animEffect>
                                  </p:childTnLst>
                                </p:cTn>
                              </p:par>
                            </p:childTnLst>
                          </p:cTn>
                        </p:par>
                        <p:par>
                          <p:cTn id="50" fill="hold">
                            <p:stCondLst>
                              <p:cond delay="5599"/>
                            </p:stCondLst>
                            <p:childTnLst>
                              <p:par>
                                <p:cTn id="51" presetID="2" presetClass="entr" presetSubtype="4"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animBg="1"/>
      <p:bldP spid="9" grpId="0" animBg="1"/>
      <p:bldP spid="14" grpId="0"/>
      <p:bldP spid="16" grpId="0"/>
      <p:bldP spid="19" grpId="0"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rot="5400000">
            <a:off x="-2016760" y="3020060"/>
            <a:ext cx="5966460" cy="951230"/>
            <a:chOff x="1310119" y="3675342"/>
            <a:chExt cx="9893300" cy="1244600"/>
          </a:xfrm>
        </p:grpSpPr>
        <p:sp>
          <p:nvSpPr>
            <p:cNvPr id="9" name="Freeform 14"/>
            <p:cNvSpPr/>
            <p:nvPr>
              <p:custDataLst>
                <p:tags r:id="rId2"/>
              </p:custDataLst>
            </p:nvPr>
          </p:nvSpPr>
          <p:spPr bwMode="auto">
            <a:xfrm rot="10800000">
              <a:off x="1310119" y="3675342"/>
              <a:ext cx="9893300" cy="1244600"/>
            </a:xfrm>
            <a:custGeom>
              <a:avLst/>
              <a:gdLst>
                <a:gd name="T0" fmla="*/ 338686592 w 12294"/>
                <a:gd name="T1" fmla="*/ 131563720 h 1546"/>
                <a:gd name="T2" fmla="*/ 2147483647 w 12294"/>
                <a:gd name="T3" fmla="*/ 131563720 h 1546"/>
                <a:gd name="T4" fmla="*/ 2147483647 w 12294"/>
                <a:gd name="T5" fmla="*/ 870395634 h 1546"/>
                <a:gd name="T6" fmla="*/ 338686592 w 12294"/>
                <a:gd name="T7" fmla="*/ 870395634 h 1546"/>
                <a:gd name="T8" fmla="*/ 338686592 w 12294"/>
                <a:gd name="T9" fmla="*/ 1001959353 h 1546"/>
                <a:gd name="T10" fmla="*/ 169018991 w 12294"/>
                <a:gd name="T11" fmla="*/ 751145082 h 1546"/>
                <a:gd name="T12" fmla="*/ 0 w 12294"/>
                <a:gd name="T13" fmla="*/ 500979677 h 1546"/>
                <a:gd name="T14" fmla="*/ 169018991 w 12294"/>
                <a:gd name="T15" fmla="*/ 250814272 h 1546"/>
                <a:gd name="T16" fmla="*/ 338686592 w 12294"/>
                <a:gd name="T17" fmla="*/ 0 h 1546"/>
                <a:gd name="T18" fmla="*/ 338686592 w 12294"/>
                <a:gd name="T19" fmla="*/ 131563720 h 1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94" h="1546">
                  <a:moveTo>
                    <a:pt x="523" y="203"/>
                  </a:moveTo>
                  <a:lnTo>
                    <a:pt x="12294" y="203"/>
                  </a:lnTo>
                  <a:lnTo>
                    <a:pt x="11153" y="1343"/>
                  </a:lnTo>
                  <a:lnTo>
                    <a:pt x="523" y="1343"/>
                  </a:lnTo>
                  <a:lnTo>
                    <a:pt x="523" y="1546"/>
                  </a:lnTo>
                  <a:lnTo>
                    <a:pt x="261" y="1159"/>
                  </a:lnTo>
                  <a:lnTo>
                    <a:pt x="0" y="773"/>
                  </a:lnTo>
                  <a:lnTo>
                    <a:pt x="261" y="387"/>
                  </a:lnTo>
                  <a:lnTo>
                    <a:pt x="523" y="0"/>
                  </a:lnTo>
                  <a:lnTo>
                    <a:pt x="523" y="203"/>
                  </a:lnTo>
                  <a:close/>
                </a:path>
              </a:pathLst>
            </a:custGeom>
            <a:solidFill>
              <a:srgbClr val="812E31"/>
            </a:solidFill>
            <a:ln>
              <a:noFill/>
            </a:ln>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0" name="Oval 17"/>
            <p:cNvSpPr>
              <a:spLocks noChangeArrowheads="1"/>
            </p:cNvSpPr>
            <p:nvPr>
              <p:custDataLst>
                <p:tags r:id="rId3"/>
              </p:custDataLst>
            </p:nvPr>
          </p:nvSpPr>
          <p:spPr bwMode="auto">
            <a:xfrm rot="16200000">
              <a:off x="8949303" y="3931687"/>
              <a:ext cx="352889" cy="733573"/>
            </a:xfrm>
            <a:prstGeom prst="ellipse">
              <a:avLst/>
            </a:pr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rPr>
                <a:t>7</a:t>
              </a:r>
              <a:endPar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grpSp>
      <p:sp>
        <p:nvSpPr>
          <p:cNvPr id="16" name="文本框 15"/>
          <p:cNvSpPr txBox="1"/>
          <p:nvPr>
            <p:custDataLst>
              <p:tags r:id="rId4"/>
            </p:custDataLst>
          </p:nvPr>
        </p:nvSpPr>
        <p:spPr>
          <a:xfrm>
            <a:off x="1707515" y="3971925"/>
            <a:ext cx="9334500" cy="2506980"/>
          </a:xfrm>
          <a:prstGeom prst="rect">
            <a:avLst/>
          </a:prstGeom>
          <a:noFill/>
        </p:spPr>
        <p:txBody>
          <a:bodyPr wrap="square" rtlCol="0">
            <a:noAutofit/>
          </a:bodyPr>
          <a:lstStyle/>
          <a:p>
            <a:pPr algn="l">
              <a:lnSpc>
                <a:spcPct val="130000"/>
              </a:lnSpc>
            </a:pPr>
            <a:r>
              <a:rPr sz="2800" b="1" dirty="0">
                <a:solidFill>
                  <a:schemeClr val="tx1">
                    <a:lumMod val="75000"/>
                    <a:lumOff val="25000"/>
                  </a:schemeClr>
                </a:solidFill>
                <a:latin typeface="Times New Roman" panose="02020603050405020304" charset="0"/>
                <a:cs typeface="Times New Roman" panose="02020603050405020304" charset="0"/>
                <a:sym typeface="+mn-lt"/>
              </a:rPr>
              <a:t>Abdicate and die</a:t>
            </a:r>
            <a:endParaRPr sz="2800" b="1" dirty="0">
              <a:solidFill>
                <a:schemeClr val="tx1">
                  <a:lumMod val="75000"/>
                  <a:lumOff val="25000"/>
                </a:schemeClr>
              </a:solidFill>
              <a:latin typeface="Times New Roman" panose="02020603050405020304" charset="0"/>
              <a:cs typeface="Times New Roman" panose="02020603050405020304" charset="0"/>
              <a:sym typeface="+mn-lt"/>
            </a:endParaRPr>
          </a:p>
          <a:p>
            <a:pPr indent="457200" algn="just" fontAlgn="auto">
              <a:lnSpc>
                <a:spcPct val="130000"/>
              </a:lnSpc>
            </a:pPr>
            <a:r>
              <a:rPr lang="zh-CN" altLang="en-US"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In her later years, Wu Zetian indulged in pleasure and trusted Zhang brothers. Therefore, in the first year of Shenlong, the court ministers launched a coup d 'etat, asking Wu Zetian to abdicate and Li Xian to restore. After her abdication, Wu Zetian fell ill and died.</a:t>
            </a:r>
            <a:endParaRPr lang="zh-CN" altLang="en-US"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pic>
        <p:nvPicPr>
          <p:cNvPr id="2" name="图片 1" descr="武则天"/>
          <p:cNvPicPr>
            <a:picLocks noChangeAspect="1"/>
          </p:cNvPicPr>
          <p:nvPr/>
        </p:nvPicPr>
        <p:blipFill>
          <a:blip r:embed="rId5"/>
          <a:stretch>
            <a:fillRect/>
          </a:stretch>
        </p:blipFill>
        <p:spPr>
          <a:xfrm>
            <a:off x="4467225" y="304165"/>
            <a:ext cx="3257550" cy="3727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6" name="图片 5" descr="3"/>
          <p:cNvPicPr>
            <a:picLocks noChangeAspect="1"/>
          </p:cNvPicPr>
          <p:nvPr/>
        </p:nvPicPr>
        <p:blipFill>
          <a:blip r:embed="rId1">
            <a:lum bright="-6000"/>
          </a:blip>
          <a:stretch>
            <a:fillRect/>
          </a:stretch>
        </p:blipFill>
        <p:spPr>
          <a:xfrm rot="5400000">
            <a:off x="5880100" y="-184150"/>
            <a:ext cx="4998085" cy="7627620"/>
          </a:xfrm>
          <a:prstGeom prst="rect">
            <a:avLst/>
          </a:prstGeom>
        </p:spPr>
      </p:pic>
      <p:sp>
        <p:nvSpPr>
          <p:cNvPr id="7" name="任意多边形 6"/>
          <p:cNvSpPr/>
          <p:nvPr/>
        </p:nvSpPr>
        <p:spPr>
          <a:xfrm rot="5400000">
            <a:off x="4286885" y="-76200"/>
            <a:ext cx="6858000" cy="7011035"/>
          </a:xfrm>
          <a:custGeom>
            <a:avLst/>
            <a:gdLst/>
            <a:ahLst/>
            <a:cxnLst>
              <a:cxn ang="3">
                <a:pos x="hc" y="t"/>
              </a:cxn>
              <a:cxn ang="cd2">
                <a:pos x="l" y="vc"/>
              </a:cxn>
              <a:cxn ang="cd4">
                <a:pos x="hc" y="b"/>
              </a:cxn>
              <a:cxn ang="0">
                <a:pos x="r" y="vc"/>
              </a:cxn>
            </a:cxnLst>
            <a:rect l="l" t="t" r="r" b="b"/>
            <a:pathLst>
              <a:path w="8013" h="11041">
                <a:moveTo>
                  <a:pt x="0" y="0"/>
                </a:moveTo>
                <a:lnTo>
                  <a:pt x="8013" y="0"/>
                </a:lnTo>
                <a:lnTo>
                  <a:pt x="8013" y="11041"/>
                </a:lnTo>
                <a:lnTo>
                  <a:pt x="0" y="11041"/>
                </a:lnTo>
                <a:lnTo>
                  <a:pt x="0" y="569"/>
                </a:lnTo>
                <a:lnTo>
                  <a:pt x="2686" y="569"/>
                </a:lnTo>
                <a:lnTo>
                  <a:pt x="2686" y="449"/>
                </a:lnTo>
                <a:lnTo>
                  <a:pt x="0" y="449"/>
                </a:lnTo>
                <a:lnTo>
                  <a:pt x="0" y="0"/>
                </a:lnTo>
                <a:close/>
              </a:path>
            </a:pathLst>
          </a:custGeom>
          <a:solidFill>
            <a:srgbClr val="812E31">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8" name="任意多边形 7"/>
          <p:cNvSpPr/>
          <p:nvPr/>
        </p:nvSpPr>
        <p:spPr>
          <a:xfrm>
            <a:off x="0" y="3198495"/>
            <a:ext cx="2254250" cy="35540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08" h="4586">
                <a:moveTo>
                  <a:pt x="0" y="84"/>
                </a:moveTo>
                <a:cubicBezTo>
                  <a:pt x="142" y="34"/>
                  <a:pt x="511" y="-9"/>
                  <a:pt x="615" y="0"/>
                </a:cubicBezTo>
                <a:cubicBezTo>
                  <a:pt x="1901" y="-39"/>
                  <a:pt x="2938" y="1138"/>
                  <a:pt x="2907" y="2292"/>
                </a:cubicBezTo>
                <a:cubicBezTo>
                  <a:pt x="2946" y="3578"/>
                  <a:pt x="1769" y="4615"/>
                  <a:pt x="615" y="4584"/>
                </a:cubicBezTo>
                <a:cubicBezTo>
                  <a:pt x="409" y="4594"/>
                  <a:pt x="61" y="4523"/>
                  <a:pt x="0" y="4500"/>
                </a:cubicBezTo>
                <a:lnTo>
                  <a:pt x="0" y="84"/>
                </a:lnTo>
                <a:close/>
              </a:path>
            </a:pathLst>
          </a:custGeom>
          <a:solidFill>
            <a:srgbClr val="812E3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9" name="椭圆 8"/>
          <p:cNvSpPr/>
          <p:nvPr/>
        </p:nvSpPr>
        <p:spPr>
          <a:xfrm>
            <a:off x="1312545" y="2752725"/>
            <a:ext cx="2480310" cy="2480310"/>
          </a:xfrm>
          <a:prstGeom prst="ellipse">
            <a:avLst/>
          </a:prstGeom>
          <a:solidFill>
            <a:srgbClr val="812E31">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pic>
        <p:nvPicPr>
          <p:cNvPr id="11" name="图片 10" descr="4"/>
          <p:cNvPicPr>
            <a:picLocks noChangeAspect="1"/>
          </p:cNvPicPr>
          <p:nvPr/>
        </p:nvPicPr>
        <p:blipFill>
          <a:blip r:embed="rId2">
            <a:lum bright="-6000"/>
          </a:blip>
          <a:srcRect t="6780"/>
          <a:stretch>
            <a:fillRect/>
          </a:stretch>
        </p:blipFill>
        <p:spPr>
          <a:xfrm>
            <a:off x="947420" y="0"/>
            <a:ext cx="1694815" cy="2980055"/>
          </a:xfrm>
          <a:prstGeom prst="rect">
            <a:avLst/>
          </a:prstGeom>
        </p:spPr>
      </p:pic>
      <p:sp>
        <p:nvSpPr>
          <p:cNvPr id="19" name="矩形 18"/>
          <p:cNvSpPr/>
          <p:nvPr/>
        </p:nvSpPr>
        <p:spPr>
          <a:xfrm>
            <a:off x="4939030" y="4645660"/>
            <a:ext cx="3227070" cy="660400"/>
          </a:xfrm>
          <a:prstGeom prst="rect">
            <a:avLst/>
          </a:prstGeom>
          <a:solidFill>
            <a:srgbClr val="EAEAE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Part two</a:t>
            </a:r>
            <a:endParaRPr lang="en-US" altLang="zh-CN" sz="44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0" name="文本框 19"/>
          <p:cNvSpPr txBox="1"/>
          <p:nvPr/>
        </p:nvSpPr>
        <p:spPr>
          <a:xfrm>
            <a:off x="6387465" y="2540000"/>
            <a:ext cx="4161155" cy="2416810"/>
          </a:xfrm>
          <a:prstGeom prst="rect">
            <a:avLst/>
          </a:prstGeom>
          <a:noFill/>
        </p:spPr>
        <p:txBody>
          <a:bodyPr wrap="square" rtlCol="0" anchor="t">
            <a:spAutoFit/>
          </a:bodyPr>
          <a:lstStyle/>
          <a:p>
            <a:pPr algn="r">
              <a:lnSpc>
                <a:spcPct val="140000"/>
              </a:lnSpc>
            </a:pPr>
            <a:r>
              <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rPr>
              <a:t>Politics</a:t>
            </a:r>
            <a:endPar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endParaRPr>
          </a:p>
          <a:p>
            <a:pPr algn="r">
              <a:lnSpc>
                <a:spcPct val="140000"/>
              </a:lnSpc>
            </a:pPr>
            <a:r>
              <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rPr>
              <a:t>Economy</a:t>
            </a:r>
            <a:endPar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endParaRPr>
          </a:p>
          <a:p>
            <a:pPr algn="r">
              <a:lnSpc>
                <a:spcPct val="140000"/>
              </a:lnSpc>
            </a:pPr>
            <a:r>
              <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rPr>
              <a:t>Culture</a:t>
            </a:r>
            <a:endPar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1" name="文本框 20"/>
          <p:cNvSpPr txBox="1"/>
          <p:nvPr/>
        </p:nvSpPr>
        <p:spPr>
          <a:xfrm>
            <a:off x="4565650" y="1489075"/>
            <a:ext cx="6276340" cy="1050925"/>
          </a:xfrm>
          <a:prstGeom prst="rect">
            <a:avLst/>
          </a:prstGeom>
          <a:noFill/>
        </p:spPr>
        <p:txBody>
          <a:bodyPr wrap="square" rtlCol="0" anchor="t">
            <a:spAutoFit/>
          </a:bodyPr>
          <a:lstStyle/>
          <a:p>
            <a:pPr>
              <a:lnSpc>
                <a:spcPct val="130000"/>
              </a:lnSpc>
            </a:pPr>
            <a:r>
              <a:rPr lang="zh-CN" altLang="en-US" sz="48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Administrative measures</a:t>
            </a:r>
            <a:endParaRPr lang="zh-CN" altLang="en-US" sz="48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cxnSp>
        <p:nvCxnSpPr>
          <p:cNvPr id="22" name="直接连接符 21"/>
          <p:cNvCxnSpPr/>
          <p:nvPr/>
        </p:nvCxnSpPr>
        <p:spPr>
          <a:xfrm>
            <a:off x="4925695" y="2654300"/>
            <a:ext cx="4928235" cy="0"/>
          </a:xfrm>
          <a:prstGeom prst="line">
            <a:avLst/>
          </a:prstGeom>
          <a:ln w="25400">
            <a:solidFill>
              <a:srgbClr val="EAEAE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par>
                          <p:cTn id="37" fill="hold">
                            <p:stCondLst>
                              <p:cond delay="30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 calcmode="lin" valueType="num">
                                      <p:cBhvr>
                                        <p:cTn id="42"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1"/>
                                        </p:tgtEl>
                                      </p:cBhvr>
                                    </p:animEffect>
                                  </p:childTnLst>
                                </p:cTn>
                              </p:par>
                            </p:childTnLst>
                          </p:cTn>
                        </p:par>
                        <p:par>
                          <p:cTn id="45" fill="hold">
                            <p:stCondLst>
                              <p:cond delay="48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9" grpId="0" bldLvl="0" animBg="1"/>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75920" y="1588136"/>
            <a:ext cx="2640330" cy="3094989"/>
            <a:chOff x="645884" y="1270655"/>
            <a:chExt cx="1987378" cy="2329096"/>
          </a:xfrm>
        </p:grpSpPr>
        <p:sp>
          <p:nvSpPr>
            <p:cNvPr id="4" name="圆角矩形 3"/>
            <p:cNvSpPr/>
            <p:nvPr/>
          </p:nvSpPr>
          <p:spPr bwMode="auto">
            <a:xfrm rot="5400000">
              <a:off x="483628" y="1450117"/>
              <a:ext cx="2329096" cy="1970172"/>
            </a:xfrm>
            <a:prstGeom prst="roundRect">
              <a:avLst>
                <a:gd name="adj" fmla="val 50000"/>
              </a:avLst>
            </a:prstGeom>
            <a:solidFill>
              <a:srgbClr val="812E31"/>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5" name="椭圆 4"/>
            <p:cNvSpPr/>
            <p:nvPr/>
          </p:nvSpPr>
          <p:spPr bwMode="auto">
            <a:xfrm>
              <a:off x="1164954" y="1382951"/>
              <a:ext cx="948760" cy="636034"/>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6" name="Text Box 39"/>
            <p:cNvSpPr txBox="1">
              <a:spLocks noChangeArrowheads="1"/>
            </p:cNvSpPr>
            <p:nvPr/>
          </p:nvSpPr>
          <p:spPr bwMode="auto">
            <a:xfrm>
              <a:off x="1118344" y="1355479"/>
              <a:ext cx="1042932" cy="565765"/>
            </a:xfrm>
            <a:prstGeom prst="rect">
              <a:avLst/>
            </a:prstGeom>
            <a:noFill/>
            <a:ln w="9525">
              <a:noFill/>
              <a:miter lim="800000"/>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algn="ctr" fontAlgn="auto">
                <a:lnSpc>
                  <a:spcPct val="150000"/>
                </a:lnSpc>
                <a:spcBef>
                  <a:spcPts val="0"/>
                </a:spcBef>
                <a:spcAft>
                  <a:spcPts val="0"/>
                </a:spcAft>
                <a:buClr>
                  <a:schemeClr val="bg1"/>
                </a:buClr>
                <a:defRPr/>
              </a:pPr>
              <a:r>
                <a:rPr lang="en-US" altLang="zh-CN" sz="3600" b="1" spc="50" dirty="0">
                  <a:ln w="11430"/>
                  <a:solidFill>
                    <a:srgbClr val="812E31"/>
                  </a:solidFill>
                  <a:latin typeface="Arial" panose="020B0604020202020204"/>
                  <a:ea typeface="华文新魏" panose="02010800040101010101" charset="-122"/>
                  <a:cs typeface="字魂45号-冰宇雅宋" panose="00000500000000000000" charset="-122"/>
                  <a:sym typeface="Arial" panose="020B0604020202020204"/>
                </a:rPr>
                <a:t>1</a:t>
              </a:r>
              <a:endParaRPr lang="en-US" altLang="zh-CN" sz="3600" b="1" spc="50" dirty="0">
                <a:ln w="11430"/>
                <a:solidFill>
                  <a:srgbClr val="812E3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8" name="Text Box 39"/>
            <p:cNvSpPr txBox="1">
              <a:spLocks noChangeArrowheads="1"/>
            </p:cNvSpPr>
            <p:nvPr/>
          </p:nvSpPr>
          <p:spPr bwMode="auto">
            <a:xfrm>
              <a:off x="645884" y="2046702"/>
              <a:ext cx="1987378" cy="131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fontAlgn="base">
                <a:spcBef>
                  <a:spcPct val="0"/>
                </a:spcBef>
                <a:spcAft>
                  <a:spcPct val="0"/>
                </a:spcAft>
                <a:defRPr>
                  <a:solidFill>
                    <a:schemeClr val="tx1"/>
                  </a:solidFill>
                </a:defRPr>
              </a:lvl6pPr>
              <a:lvl7pPr marL="2971800" indent="-228600" fontAlgn="base">
                <a:spcBef>
                  <a:spcPct val="0"/>
                </a:spcBef>
                <a:spcAft>
                  <a:spcPct val="0"/>
                </a:spcAft>
                <a:defRPr>
                  <a:solidFill>
                    <a:schemeClr val="tx1"/>
                  </a:solidFill>
                </a:defRPr>
              </a:lvl7pPr>
              <a:lvl8pPr marL="3429000" indent="-228600" fontAlgn="base">
                <a:spcBef>
                  <a:spcPct val="0"/>
                </a:spcBef>
                <a:spcAft>
                  <a:spcPct val="0"/>
                </a:spcAft>
                <a:defRPr>
                  <a:solidFill>
                    <a:schemeClr val="tx1"/>
                  </a:solidFill>
                </a:defRPr>
              </a:lvl8pPr>
              <a:lvl9pPr marL="3886200" indent="-228600" fontAlgn="base">
                <a:spcBef>
                  <a:spcPct val="0"/>
                </a:spcBef>
                <a:spcAft>
                  <a:spcPct val="0"/>
                </a:spcAft>
                <a:defRPr>
                  <a:solidFill>
                    <a:schemeClr val="tx1"/>
                  </a:solidFill>
                </a:defRPr>
              </a:lvl9pPr>
            </a:lstStyle>
            <a:p>
              <a:pPr algn="ctr">
                <a:spcBef>
                  <a:spcPct val="0"/>
                </a:spcBef>
                <a:defRPr/>
              </a:pPr>
              <a:r>
                <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Attack gate valve, cultivate common people, </a:t>
              </a:r>
              <a:r>
                <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hlinkClick r:id="rId1" action="ppaction://hlinksldjump"/>
                </a:rPr>
                <a:t>develop imperial examination</a:t>
              </a:r>
              <a:endPar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grpSp>
        <p:nvGrpSpPr>
          <p:cNvPr id="3" name="组合 2"/>
          <p:cNvGrpSpPr/>
          <p:nvPr/>
        </p:nvGrpSpPr>
        <p:grpSpPr>
          <a:xfrm>
            <a:off x="3243580" y="1588135"/>
            <a:ext cx="3219450" cy="3094990"/>
            <a:chOff x="2539858" y="1270894"/>
            <a:chExt cx="2423282" cy="2329096"/>
          </a:xfrm>
        </p:grpSpPr>
        <p:sp>
          <p:nvSpPr>
            <p:cNvPr id="9" name="圆角矩形 8"/>
            <p:cNvSpPr/>
            <p:nvPr/>
          </p:nvSpPr>
          <p:spPr bwMode="auto">
            <a:xfrm rot="5400000">
              <a:off x="2586951" y="1223801"/>
              <a:ext cx="2329096" cy="2423282"/>
            </a:xfrm>
            <a:prstGeom prst="roundRect">
              <a:avLst>
                <a:gd name="adj" fmla="val 50000"/>
              </a:avLst>
            </a:prstGeom>
            <a:solidFill>
              <a:srgbClr val="812E31"/>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0" name="椭圆 9"/>
            <p:cNvSpPr/>
            <p:nvPr/>
          </p:nvSpPr>
          <p:spPr bwMode="auto">
            <a:xfrm>
              <a:off x="3288829" y="1411356"/>
              <a:ext cx="948760" cy="6354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1" name="Text Box 39"/>
            <p:cNvSpPr txBox="1">
              <a:spLocks noChangeArrowheads="1"/>
            </p:cNvSpPr>
            <p:nvPr/>
          </p:nvSpPr>
          <p:spPr bwMode="auto">
            <a:xfrm>
              <a:off x="3241741" y="1355957"/>
              <a:ext cx="1042932" cy="625043"/>
            </a:xfrm>
            <a:prstGeom prst="rect">
              <a:avLst/>
            </a:prstGeom>
            <a:noFill/>
            <a:ln w="9525">
              <a:noFill/>
              <a:miter lim="800000"/>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algn="ctr" fontAlgn="auto">
                <a:lnSpc>
                  <a:spcPct val="150000"/>
                </a:lnSpc>
                <a:spcBef>
                  <a:spcPts val="0"/>
                </a:spcBef>
                <a:spcAft>
                  <a:spcPts val="0"/>
                </a:spcAft>
                <a:buClr>
                  <a:schemeClr val="bg1"/>
                </a:buClr>
                <a:defRPr/>
              </a:pPr>
              <a:r>
                <a:rPr lang="en-US" altLang="zh-CN" sz="3600" b="1" spc="50" dirty="0">
                  <a:ln w="11430"/>
                  <a:solidFill>
                    <a:srgbClr val="812E31"/>
                  </a:solidFill>
                  <a:latin typeface="Arial" panose="020B0604020202020204"/>
                  <a:ea typeface="华文新魏" panose="02010800040101010101" charset="-122"/>
                  <a:cs typeface="字魂45号-冰宇雅宋" panose="00000500000000000000" charset="-122"/>
                  <a:sym typeface="Arial" panose="020B0604020202020204"/>
                </a:rPr>
                <a:t>2</a:t>
              </a:r>
              <a:endParaRPr lang="en-US" altLang="zh-CN" sz="3600" b="1" spc="50" dirty="0">
                <a:ln w="11430"/>
                <a:solidFill>
                  <a:srgbClr val="812E3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41" name="Text Box 39"/>
            <p:cNvSpPr txBox="1">
              <a:spLocks noChangeArrowheads="1"/>
            </p:cNvSpPr>
            <p:nvPr/>
          </p:nvSpPr>
          <p:spPr bwMode="auto">
            <a:xfrm>
              <a:off x="2641187" y="2046781"/>
              <a:ext cx="2243567" cy="117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fontAlgn="base">
                <a:spcBef>
                  <a:spcPct val="0"/>
                </a:spcBef>
                <a:spcAft>
                  <a:spcPct val="0"/>
                </a:spcAft>
                <a:defRPr>
                  <a:solidFill>
                    <a:schemeClr val="tx1"/>
                  </a:solidFill>
                </a:defRPr>
              </a:lvl6pPr>
              <a:lvl7pPr marL="2971800" indent="-228600" fontAlgn="base">
                <a:spcBef>
                  <a:spcPct val="0"/>
                </a:spcBef>
                <a:spcAft>
                  <a:spcPct val="0"/>
                </a:spcAft>
                <a:defRPr>
                  <a:solidFill>
                    <a:schemeClr val="tx1"/>
                  </a:solidFill>
                </a:defRPr>
              </a:lvl7pPr>
              <a:lvl8pPr marL="3429000" indent="-228600" fontAlgn="base">
                <a:spcBef>
                  <a:spcPct val="0"/>
                </a:spcBef>
                <a:spcAft>
                  <a:spcPct val="0"/>
                </a:spcAft>
                <a:defRPr>
                  <a:solidFill>
                    <a:schemeClr val="tx1"/>
                  </a:solidFill>
                </a:defRPr>
              </a:lvl8pPr>
              <a:lvl9pPr marL="3886200" indent="-228600" fontAlgn="base">
                <a:spcBef>
                  <a:spcPct val="0"/>
                </a:spcBef>
                <a:spcAft>
                  <a:spcPct val="0"/>
                </a:spcAft>
                <a:defRPr>
                  <a:solidFill>
                    <a:schemeClr val="tx1"/>
                  </a:solidFill>
                </a:defRPr>
              </a:lvl9pPr>
            </a:lstStyle>
            <a:p>
              <a:pPr algn="ctr">
                <a:spcBef>
                  <a:spcPct val="0"/>
                </a:spcBef>
                <a:defRPr/>
              </a:pPr>
              <a:r>
                <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Rectify official administration, punish corrupt officials severely, promote the virtuous</a:t>
              </a:r>
              <a:endPar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grpSp>
        <p:nvGrpSpPr>
          <p:cNvPr id="12" name="组合 11"/>
          <p:cNvGrpSpPr/>
          <p:nvPr/>
        </p:nvGrpSpPr>
        <p:grpSpPr>
          <a:xfrm>
            <a:off x="6721793" y="1588453"/>
            <a:ext cx="2332990" cy="3094356"/>
            <a:chOff x="5179672" y="1270893"/>
            <a:chExt cx="1756043" cy="2328619"/>
          </a:xfrm>
        </p:grpSpPr>
        <p:sp>
          <p:nvSpPr>
            <p:cNvPr id="15" name="圆角矩形 14"/>
            <p:cNvSpPr/>
            <p:nvPr/>
          </p:nvSpPr>
          <p:spPr bwMode="auto">
            <a:xfrm rot="5400000">
              <a:off x="4893384" y="1557181"/>
              <a:ext cx="2328619" cy="1756043"/>
            </a:xfrm>
            <a:prstGeom prst="roundRect">
              <a:avLst>
                <a:gd name="adj" fmla="val 50000"/>
              </a:avLst>
            </a:prstGeom>
            <a:solidFill>
              <a:srgbClr val="812E31"/>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6" name="椭圆 15"/>
            <p:cNvSpPr/>
            <p:nvPr/>
          </p:nvSpPr>
          <p:spPr bwMode="auto">
            <a:xfrm>
              <a:off x="5583313" y="1411145"/>
              <a:ext cx="948760" cy="636034"/>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7" name="Text Box 39"/>
            <p:cNvSpPr txBox="1">
              <a:spLocks noChangeArrowheads="1"/>
            </p:cNvSpPr>
            <p:nvPr/>
          </p:nvSpPr>
          <p:spPr bwMode="auto">
            <a:xfrm>
              <a:off x="5547219" y="1355479"/>
              <a:ext cx="1042932" cy="565765"/>
            </a:xfrm>
            <a:prstGeom prst="rect">
              <a:avLst/>
            </a:prstGeom>
            <a:noFill/>
            <a:ln w="9525">
              <a:noFill/>
              <a:miter lim="800000"/>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algn="ctr" fontAlgn="auto">
                <a:lnSpc>
                  <a:spcPct val="150000"/>
                </a:lnSpc>
                <a:spcBef>
                  <a:spcPts val="0"/>
                </a:spcBef>
                <a:spcAft>
                  <a:spcPts val="0"/>
                </a:spcAft>
                <a:buClr>
                  <a:schemeClr val="bg1"/>
                </a:buClr>
                <a:defRPr/>
              </a:pPr>
              <a:r>
                <a:rPr lang="en-US" altLang="zh-CN" sz="3600" b="1" spc="50" dirty="0">
                  <a:ln w="11430"/>
                  <a:solidFill>
                    <a:srgbClr val="812E31"/>
                  </a:solidFill>
                  <a:latin typeface="Arial" panose="020B0604020202020204"/>
                  <a:ea typeface="华文新魏" panose="02010800040101010101" charset="-122"/>
                  <a:cs typeface="字魂45号-冰宇雅宋" panose="00000500000000000000" charset="-122"/>
                  <a:sym typeface="Arial" panose="020B0604020202020204"/>
                </a:rPr>
                <a:t>3</a:t>
              </a:r>
              <a:endParaRPr lang="en-US" altLang="zh-CN" sz="3600" b="1" spc="50" dirty="0">
                <a:ln w="11430"/>
                <a:solidFill>
                  <a:srgbClr val="812E3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42" name="Text Box 39"/>
            <p:cNvSpPr txBox="1">
              <a:spLocks noChangeArrowheads="1"/>
            </p:cNvSpPr>
            <p:nvPr/>
          </p:nvSpPr>
          <p:spPr bwMode="auto">
            <a:xfrm>
              <a:off x="5242046" y="2047179"/>
              <a:ext cx="1672877" cy="90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fontAlgn="base">
                <a:spcBef>
                  <a:spcPct val="0"/>
                </a:spcBef>
                <a:spcAft>
                  <a:spcPct val="0"/>
                </a:spcAft>
                <a:defRPr>
                  <a:solidFill>
                    <a:schemeClr val="tx1"/>
                  </a:solidFill>
                </a:defRPr>
              </a:lvl6pPr>
              <a:lvl7pPr marL="2971800" indent="-228600" fontAlgn="base">
                <a:spcBef>
                  <a:spcPct val="0"/>
                </a:spcBef>
                <a:spcAft>
                  <a:spcPct val="0"/>
                </a:spcAft>
                <a:defRPr>
                  <a:solidFill>
                    <a:schemeClr val="tx1"/>
                  </a:solidFill>
                </a:defRPr>
              </a:lvl7pPr>
              <a:lvl8pPr marL="3429000" indent="-228600" fontAlgn="base">
                <a:spcBef>
                  <a:spcPct val="0"/>
                </a:spcBef>
                <a:spcAft>
                  <a:spcPct val="0"/>
                </a:spcAft>
                <a:defRPr>
                  <a:solidFill>
                    <a:schemeClr val="tx1"/>
                  </a:solidFill>
                </a:defRPr>
              </a:lvl8pPr>
              <a:lvl9pPr marL="3886200" indent="-228600" fontAlgn="base">
                <a:spcBef>
                  <a:spcPct val="0"/>
                </a:spcBef>
                <a:spcAft>
                  <a:spcPct val="0"/>
                </a:spcAft>
                <a:defRPr>
                  <a:solidFill>
                    <a:schemeClr val="tx1"/>
                  </a:solidFill>
                </a:defRPr>
              </a:lvl9pPr>
            </a:lstStyle>
            <a:p>
              <a:pPr algn="ctr">
                <a:spcBef>
                  <a:spcPct val="0"/>
                </a:spcBef>
                <a:defRPr/>
              </a:pPr>
              <a:r>
                <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hlinkClick r:id="rId2" tooltip="" action="ppaction://hlinksldjump"/>
                </a:rPr>
                <a:t>Open the way, pay attention to advice</a:t>
              </a:r>
              <a:endPar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grpSp>
        <p:nvGrpSpPr>
          <p:cNvPr id="18" name="组合 17"/>
          <p:cNvGrpSpPr/>
          <p:nvPr/>
        </p:nvGrpSpPr>
        <p:grpSpPr>
          <a:xfrm>
            <a:off x="9342755" y="1623695"/>
            <a:ext cx="2067560" cy="3059430"/>
            <a:chOff x="6590610" y="1270654"/>
            <a:chExt cx="1556254" cy="2302336"/>
          </a:xfrm>
        </p:grpSpPr>
        <p:sp>
          <p:nvSpPr>
            <p:cNvPr id="19" name="圆角矩形 18"/>
            <p:cNvSpPr/>
            <p:nvPr/>
          </p:nvSpPr>
          <p:spPr bwMode="auto">
            <a:xfrm rot="5400000">
              <a:off x="6217569" y="1643695"/>
              <a:ext cx="2302336" cy="1556254"/>
            </a:xfrm>
            <a:prstGeom prst="roundRect">
              <a:avLst>
                <a:gd name="adj" fmla="val 50000"/>
              </a:avLst>
            </a:prstGeom>
            <a:solidFill>
              <a:srgbClr val="812E31"/>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20" name="椭圆 19"/>
            <p:cNvSpPr/>
            <p:nvPr/>
          </p:nvSpPr>
          <p:spPr bwMode="auto">
            <a:xfrm>
              <a:off x="6843453" y="1410189"/>
              <a:ext cx="1077333" cy="609751"/>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21" name="Text Box 39"/>
            <p:cNvSpPr txBox="1">
              <a:spLocks noChangeArrowheads="1"/>
            </p:cNvSpPr>
            <p:nvPr/>
          </p:nvSpPr>
          <p:spPr bwMode="auto">
            <a:xfrm>
              <a:off x="6843684" y="1359302"/>
              <a:ext cx="1042932" cy="565765"/>
            </a:xfrm>
            <a:prstGeom prst="rect">
              <a:avLst/>
            </a:prstGeom>
            <a:noFill/>
            <a:ln w="9525">
              <a:noFill/>
              <a:miter lim="800000"/>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algn="ctr" fontAlgn="auto">
                <a:lnSpc>
                  <a:spcPct val="150000"/>
                </a:lnSpc>
                <a:spcBef>
                  <a:spcPts val="0"/>
                </a:spcBef>
                <a:spcAft>
                  <a:spcPts val="0"/>
                </a:spcAft>
                <a:buClr>
                  <a:schemeClr val="bg1"/>
                </a:buClr>
                <a:defRPr/>
              </a:pPr>
              <a:r>
                <a:rPr lang="en-US" altLang="zh-CN" sz="3600" b="1" spc="50" dirty="0">
                  <a:ln w="11430"/>
                  <a:solidFill>
                    <a:srgbClr val="812E31"/>
                  </a:solidFill>
                  <a:latin typeface="Arial" panose="020B0604020202020204"/>
                  <a:ea typeface="华文新魏" panose="02010800040101010101" charset="-122"/>
                  <a:cs typeface="字魂45号-冰宇雅宋" panose="00000500000000000000" charset="-122"/>
                  <a:sym typeface="Arial" panose="020B0604020202020204"/>
                </a:rPr>
                <a:t>4</a:t>
              </a:r>
              <a:endParaRPr lang="en-US" altLang="zh-CN" sz="3600" b="1" spc="50" dirty="0">
                <a:ln w="11430"/>
                <a:solidFill>
                  <a:srgbClr val="812E3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43" name="Text Box 39"/>
            <p:cNvSpPr txBox="1">
              <a:spLocks noChangeArrowheads="1"/>
            </p:cNvSpPr>
            <p:nvPr/>
          </p:nvSpPr>
          <p:spPr bwMode="auto">
            <a:xfrm>
              <a:off x="6596824" y="2020419"/>
              <a:ext cx="1548128" cy="62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fontAlgn="base">
                <a:spcBef>
                  <a:spcPct val="0"/>
                </a:spcBef>
                <a:spcAft>
                  <a:spcPct val="0"/>
                </a:spcAft>
                <a:defRPr>
                  <a:solidFill>
                    <a:schemeClr val="tx1"/>
                  </a:solidFill>
                </a:defRPr>
              </a:lvl6pPr>
              <a:lvl7pPr marL="2971800" indent="-228600" fontAlgn="base">
                <a:spcBef>
                  <a:spcPct val="0"/>
                </a:spcBef>
                <a:spcAft>
                  <a:spcPct val="0"/>
                </a:spcAft>
                <a:defRPr>
                  <a:solidFill>
                    <a:schemeClr val="tx1"/>
                  </a:solidFill>
                </a:defRPr>
              </a:lvl7pPr>
              <a:lvl8pPr marL="3429000" indent="-228600" fontAlgn="base">
                <a:spcBef>
                  <a:spcPct val="0"/>
                </a:spcBef>
                <a:spcAft>
                  <a:spcPct val="0"/>
                </a:spcAft>
                <a:defRPr>
                  <a:solidFill>
                    <a:schemeClr val="tx1"/>
                  </a:solidFill>
                </a:defRPr>
              </a:lvl8pPr>
              <a:lvl9pPr marL="3886200" indent="-228600" fontAlgn="base">
                <a:spcBef>
                  <a:spcPct val="0"/>
                </a:spcBef>
                <a:spcAft>
                  <a:spcPct val="0"/>
                </a:spcAft>
                <a:defRPr>
                  <a:solidFill>
                    <a:schemeClr val="tx1"/>
                  </a:solidFill>
                </a:defRPr>
              </a:lvl9pPr>
            </a:lstStyle>
            <a:p>
              <a:pPr algn="ctr">
                <a:spcBef>
                  <a:spcPct val="0"/>
                </a:spcBef>
                <a:defRPr/>
              </a:pPr>
              <a:r>
                <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hlinkClick r:id="rId3" tooltip="" action="ppaction://hlinksldjump"/>
                </a:rPr>
                <a:t>Appoint cruel officials</a:t>
              </a:r>
              <a:endPar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sp>
        <p:nvSpPr>
          <p:cNvPr id="35" name="文本框 34"/>
          <p:cNvSpPr txBox="1"/>
          <p:nvPr/>
        </p:nvSpPr>
        <p:spPr>
          <a:xfrm>
            <a:off x="565150" y="447675"/>
            <a:ext cx="298704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Politics</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77060" y="4023360"/>
            <a:ext cx="8438515" cy="678815"/>
            <a:chOff x="1361854" y="2898276"/>
            <a:chExt cx="6378498" cy="513024"/>
          </a:xfrm>
        </p:grpSpPr>
        <p:sp>
          <p:nvSpPr>
            <p:cNvPr id="5" name="Rectangle 7"/>
            <p:cNvSpPr>
              <a:spLocks noChangeArrowheads="1"/>
            </p:cNvSpPr>
            <p:nvPr/>
          </p:nvSpPr>
          <p:spPr bwMode="auto">
            <a:xfrm>
              <a:off x="1361854" y="2901179"/>
              <a:ext cx="6378498" cy="510121"/>
            </a:xfrm>
            <a:prstGeom prst="rect">
              <a:avLst/>
            </a:prstGeom>
            <a:noFill/>
            <a:ln w="12700" cmpd="sng">
              <a:solidFill>
                <a:srgbClr val="812E31"/>
              </a:solid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tx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4" name="Rectangle 10"/>
            <p:cNvSpPr>
              <a:spLocks noChangeArrowheads="1"/>
            </p:cNvSpPr>
            <p:nvPr/>
          </p:nvSpPr>
          <p:spPr bwMode="auto">
            <a:xfrm>
              <a:off x="1379270" y="2898276"/>
              <a:ext cx="6361082" cy="50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CN" sz="2400" i="0"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One is to adjust the subjects</a:t>
              </a:r>
              <a:r>
                <a:rPr lang="en-US" altLang="zh-CN" sz="2400" i="0"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a:t>
              </a:r>
              <a:endParaRPr lang="en-US" altLang="zh-CN" sz="2400" i="0"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grpSp>
        <p:nvGrpSpPr>
          <p:cNvPr id="6" name="组合 5"/>
          <p:cNvGrpSpPr/>
          <p:nvPr/>
        </p:nvGrpSpPr>
        <p:grpSpPr>
          <a:xfrm>
            <a:off x="1877060" y="5353050"/>
            <a:ext cx="8437245" cy="692150"/>
            <a:chOff x="1361854" y="4208807"/>
            <a:chExt cx="6378498" cy="523183"/>
          </a:xfrm>
        </p:grpSpPr>
        <p:sp>
          <p:nvSpPr>
            <p:cNvPr id="11" name="Rectangle 16"/>
            <p:cNvSpPr>
              <a:spLocks noChangeArrowheads="1"/>
            </p:cNvSpPr>
            <p:nvPr/>
          </p:nvSpPr>
          <p:spPr bwMode="auto">
            <a:xfrm>
              <a:off x="1361854" y="4221869"/>
              <a:ext cx="6378498" cy="510121"/>
            </a:xfrm>
            <a:prstGeom prst="rect">
              <a:avLst/>
            </a:prstGeom>
            <a:noFill/>
            <a:ln w="12700" cmpd="sng">
              <a:solidFill>
                <a:srgbClr val="812E31"/>
              </a:solidFill>
              <a:miter lim="800000"/>
            </a:ln>
            <a:effectLst/>
          </p:spPr>
          <p:txBody>
            <a:bodyPr wrap="none" anchor="ctr"/>
            <a:lstStyle/>
            <a:p>
              <a:endParaRPr lang="zh-CN" altLang="en-US" kern="0" dirty="0">
                <a:solidFill>
                  <a:schemeClr val="tx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0" name="Rectangle 19"/>
            <p:cNvSpPr>
              <a:spLocks noChangeArrowheads="1"/>
            </p:cNvSpPr>
            <p:nvPr/>
          </p:nvSpPr>
          <p:spPr bwMode="auto">
            <a:xfrm>
              <a:off x="1379270" y="4208807"/>
              <a:ext cx="6361082" cy="50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CN" sz="2400"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Three is the first martial arts</a:t>
              </a:r>
              <a:r>
                <a:rPr lang="en-US" altLang="zh-CN" sz="2400"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a:t>
              </a:r>
              <a:endParaRPr lang="en-US" altLang="zh-CN" sz="2400"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grpSp>
        <p:nvGrpSpPr>
          <p:cNvPr id="3" name="组合 2"/>
          <p:cNvGrpSpPr/>
          <p:nvPr/>
        </p:nvGrpSpPr>
        <p:grpSpPr>
          <a:xfrm>
            <a:off x="1877060" y="4693285"/>
            <a:ext cx="8439785" cy="691515"/>
            <a:chOff x="1361854" y="3583293"/>
            <a:chExt cx="6378498" cy="522470"/>
          </a:xfrm>
        </p:grpSpPr>
        <p:sp>
          <p:nvSpPr>
            <p:cNvPr id="30" name="Rectangle 12"/>
            <p:cNvSpPr>
              <a:spLocks noChangeArrowheads="1"/>
            </p:cNvSpPr>
            <p:nvPr/>
          </p:nvSpPr>
          <p:spPr bwMode="auto">
            <a:xfrm>
              <a:off x="1361854" y="3583293"/>
              <a:ext cx="6378498" cy="510121"/>
            </a:xfrm>
            <a:prstGeom prst="rect">
              <a:avLst/>
            </a:prstGeom>
            <a:noFill/>
            <a:ln w="12700" cmpd="sng">
              <a:solidFill>
                <a:srgbClr val="812E31"/>
              </a:solidFill>
              <a:miter lim="800000"/>
            </a:ln>
            <a:effectLst/>
          </p:spPr>
          <p:txBody>
            <a:bodyPr wrap="none" anchor="ctr"/>
            <a:lstStyle/>
            <a:p>
              <a:endParaRPr lang="zh-CN" altLang="en-US" kern="0" dirty="0">
                <a:solidFill>
                  <a:schemeClr val="tx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29" name="Rectangle 26"/>
            <p:cNvSpPr>
              <a:spLocks noChangeArrowheads="1"/>
            </p:cNvSpPr>
            <p:nvPr/>
          </p:nvSpPr>
          <p:spPr bwMode="auto">
            <a:xfrm>
              <a:off x="1379270" y="3605062"/>
              <a:ext cx="6361082" cy="50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CN" sz="2400"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The second is to create a temple</a:t>
              </a:r>
              <a:r>
                <a:rPr lang="en-US" altLang="zh-CN" sz="2400"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a:t>
              </a:r>
              <a:endParaRPr lang="en-US" altLang="zh-CN" sz="2400"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sp>
        <p:nvSpPr>
          <p:cNvPr id="14" name="文本框 13"/>
          <p:cNvSpPr txBox="1"/>
          <p:nvPr/>
        </p:nvSpPr>
        <p:spPr>
          <a:xfrm>
            <a:off x="631825" y="447675"/>
            <a:ext cx="461899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Politics</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pic>
        <p:nvPicPr>
          <p:cNvPr id="17" name="图片 16" descr="武举制度"/>
          <p:cNvPicPr>
            <a:picLocks noChangeAspect="1"/>
          </p:cNvPicPr>
          <p:nvPr/>
        </p:nvPicPr>
        <p:blipFill>
          <a:blip r:embed="rId1"/>
          <a:stretch>
            <a:fillRect/>
          </a:stretch>
        </p:blipFill>
        <p:spPr>
          <a:xfrm>
            <a:off x="5897880" y="1457960"/>
            <a:ext cx="3810000" cy="2076450"/>
          </a:xfrm>
          <a:prstGeom prst="rect">
            <a:avLst/>
          </a:prstGeom>
        </p:spPr>
      </p:pic>
      <p:pic>
        <p:nvPicPr>
          <p:cNvPr id="18" name="图片 17" descr="科举制度"/>
          <p:cNvPicPr>
            <a:picLocks noChangeAspect="1"/>
          </p:cNvPicPr>
          <p:nvPr/>
        </p:nvPicPr>
        <p:blipFill>
          <a:blip r:embed="rId2"/>
          <a:stretch>
            <a:fillRect/>
          </a:stretch>
        </p:blipFill>
        <p:spPr>
          <a:xfrm>
            <a:off x="2406015" y="1108710"/>
            <a:ext cx="2973070" cy="2774950"/>
          </a:xfrm>
          <a:prstGeom prst="rect">
            <a:avLst/>
          </a:prstGeom>
        </p:spPr>
      </p:pic>
      <p:sp>
        <p:nvSpPr>
          <p:cNvPr id="21" name="左箭头 20">
            <a:hlinkClick r:id="rId3" action="ppaction://hlinksldjump"/>
          </p:cNvPr>
          <p:cNvSpPr/>
          <p:nvPr/>
        </p:nvSpPr>
        <p:spPr>
          <a:xfrm>
            <a:off x="570230" y="5956300"/>
            <a:ext cx="711200" cy="474345"/>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39"/>
          <p:cNvSpPr txBox="1">
            <a:spLocks noChangeArrowheads="1"/>
          </p:cNvSpPr>
          <p:nvPr/>
        </p:nvSpPr>
        <p:spPr bwMode="auto">
          <a:xfrm>
            <a:off x="4511040" y="5811520"/>
            <a:ext cx="21304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fontAlgn="base">
              <a:spcBef>
                <a:spcPct val="0"/>
              </a:spcBef>
              <a:spcAft>
                <a:spcPct val="0"/>
              </a:spcAft>
              <a:defRPr>
                <a:solidFill>
                  <a:schemeClr val="tx1"/>
                </a:solidFill>
              </a:defRPr>
            </a:lvl6pPr>
            <a:lvl7pPr marL="2971800" indent="-228600" fontAlgn="base">
              <a:spcBef>
                <a:spcPct val="0"/>
              </a:spcBef>
              <a:spcAft>
                <a:spcPct val="0"/>
              </a:spcAft>
              <a:defRPr>
                <a:solidFill>
                  <a:schemeClr val="tx1"/>
                </a:solidFill>
              </a:defRPr>
            </a:lvl7pPr>
            <a:lvl8pPr marL="3429000" indent="-228600" fontAlgn="base">
              <a:spcBef>
                <a:spcPct val="0"/>
              </a:spcBef>
              <a:spcAft>
                <a:spcPct val="0"/>
              </a:spcAft>
              <a:defRPr>
                <a:solidFill>
                  <a:schemeClr val="tx1"/>
                </a:solidFill>
              </a:defRPr>
            </a:lvl8pPr>
            <a:lvl9pPr marL="3886200" indent="-228600" fontAlgn="base">
              <a:spcBef>
                <a:spcPct val="0"/>
              </a:spcBef>
              <a:spcAft>
                <a:spcPct val="0"/>
              </a:spcAft>
              <a:defRPr>
                <a:solidFill>
                  <a:schemeClr val="tx1"/>
                </a:solidFill>
              </a:defRPr>
            </a:lvl9pPr>
          </a:lstStyle>
          <a:p>
            <a:pPr algn="ctr">
              <a:spcBef>
                <a:spcPct val="0"/>
              </a:spcBef>
              <a:defRPr/>
            </a:pPr>
            <a:r>
              <a:rPr lang="en-US" altLang="zh-CN" sz="2800" b="1"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Copper box</a:t>
            </a:r>
            <a:endParaRPr lang="en-US" altLang="zh-CN" sz="2800" b="1"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35" name="文本框 34"/>
          <p:cNvSpPr txBox="1"/>
          <p:nvPr/>
        </p:nvSpPr>
        <p:spPr>
          <a:xfrm>
            <a:off x="565150" y="447675"/>
            <a:ext cx="298704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Politics</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pic>
        <p:nvPicPr>
          <p:cNvPr id="2" name="图片 1" descr="铜匦"/>
          <p:cNvPicPr>
            <a:picLocks noChangeAspect="1"/>
          </p:cNvPicPr>
          <p:nvPr/>
        </p:nvPicPr>
        <p:blipFill>
          <a:blip r:embed="rId1"/>
          <a:stretch>
            <a:fillRect/>
          </a:stretch>
        </p:blipFill>
        <p:spPr>
          <a:xfrm>
            <a:off x="2354580" y="1003300"/>
            <a:ext cx="7006590" cy="4774565"/>
          </a:xfrm>
          <a:prstGeom prst="rect">
            <a:avLst/>
          </a:prstGeom>
        </p:spPr>
      </p:pic>
      <p:sp>
        <p:nvSpPr>
          <p:cNvPr id="3" name="左箭头 2">
            <a:hlinkClick r:id="rId2" tooltip="" action="ppaction://hlinksldjump"/>
          </p:cNvPr>
          <p:cNvSpPr/>
          <p:nvPr/>
        </p:nvSpPr>
        <p:spPr>
          <a:xfrm>
            <a:off x="807085" y="5491480"/>
            <a:ext cx="948690" cy="635635"/>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39"/>
          <p:cNvSpPr txBox="1">
            <a:spLocks noChangeArrowheads="1"/>
          </p:cNvSpPr>
          <p:nvPr/>
        </p:nvSpPr>
        <p:spPr bwMode="auto">
          <a:xfrm>
            <a:off x="788035" y="1163320"/>
            <a:ext cx="21304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fontAlgn="base">
              <a:spcBef>
                <a:spcPct val="0"/>
              </a:spcBef>
              <a:spcAft>
                <a:spcPct val="0"/>
              </a:spcAft>
              <a:defRPr>
                <a:solidFill>
                  <a:schemeClr val="tx1"/>
                </a:solidFill>
              </a:defRPr>
            </a:lvl6pPr>
            <a:lvl7pPr marL="2971800" indent="-228600" fontAlgn="base">
              <a:spcBef>
                <a:spcPct val="0"/>
              </a:spcBef>
              <a:spcAft>
                <a:spcPct val="0"/>
              </a:spcAft>
              <a:defRPr>
                <a:solidFill>
                  <a:schemeClr val="tx1"/>
                </a:solidFill>
              </a:defRPr>
            </a:lvl7pPr>
            <a:lvl8pPr marL="3429000" indent="-228600" fontAlgn="base">
              <a:spcBef>
                <a:spcPct val="0"/>
              </a:spcBef>
              <a:spcAft>
                <a:spcPct val="0"/>
              </a:spcAft>
              <a:defRPr>
                <a:solidFill>
                  <a:schemeClr val="tx1"/>
                </a:solidFill>
              </a:defRPr>
            </a:lvl8pPr>
            <a:lvl9pPr marL="3886200" indent="-228600" fontAlgn="base">
              <a:spcBef>
                <a:spcPct val="0"/>
              </a:spcBef>
              <a:spcAft>
                <a:spcPct val="0"/>
              </a:spcAft>
              <a:defRPr>
                <a:solidFill>
                  <a:schemeClr val="tx1"/>
                </a:solidFill>
              </a:defRPr>
            </a:lvl9pPr>
          </a:lstStyle>
          <a:p>
            <a:pPr algn="ctr">
              <a:spcBef>
                <a:spcPct val="0"/>
              </a:spcBef>
              <a:defRPr/>
            </a:pPr>
            <a:r>
              <a:rPr lang="en-US" altLang="zh-CN" sz="2800" b="1"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Lai Junchen</a:t>
            </a:r>
            <a:endParaRPr lang="en-US" altLang="zh-CN" sz="2800" b="1"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35" name="文本框 34"/>
          <p:cNvSpPr txBox="1"/>
          <p:nvPr/>
        </p:nvSpPr>
        <p:spPr>
          <a:xfrm>
            <a:off x="565150" y="447675"/>
            <a:ext cx="298704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Politics</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pic>
        <p:nvPicPr>
          <p:cNvPr id="7" name="图片 6" descr="来俊臣"/>
          <p:cNvPicPr>
            <a:picLocks noChangeAspect="1"/>
          </p:cNvPicPr>
          <p:nvPr/>
        </p:nvPicPr>
        <p:blipFill>
          <a:blip r:embed="rId1"/>
          <a:stretch>
            <a:fillRect/>
          </a:stretch>
        </p:blipFill>
        <p:spPr>
          <a:xfrm>
            <a:off x="788035" y="2062480"/>
            <a:ext cx="4779645" cy="3021330"/>
          </a:xfrm>
          <a:prstGeom prst="rect">
            <a:avLst/>
          </a:prstGeom>
        </p:spPr>
      </p:pic>
      <p:sp>
        <p:nvSpPr>
          <p:cNvPr id="13" name="文本框 12"/>
          <p:cNvSpPr txBox="1"/>
          <p:nvPr/>
        </p:nvSpPr>
        <p:spPr>
          <a:xfrm>
            <a:off x="1917065" y="5301615"/>
            <a:ext cx="2774315" cy="46037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Please enter the urn</a:t>
            </a:r>
            <a:endParaRPr lang="zh-CN" altLang="en-US" sz="2400">
              <a:latin typeface="Times New Roman" panose="02020603050405020304" charset="0"/>
              <a:cs typeface="Times New Roman" panose="02020603050405020304" charset="0"/>
            </a:endParaRPr>
          </a:p>
        </p:txBody>
      </p:sp>
      <p:pic>
        <p:nvPicPr>
          <p:cNvPr id="14" name="图片 13" descr="罗织经"/>
          <p:cNvPicPr>
            <a:picLocks noChangeAspect="1"/>
          </p:cNvPicPr>
          <p:nvPr/>
        </p:nvPicPr>
        <p:blipFill>
          <a:blip r:embed="rId2"/>
          <a:stretch>
            <a:fillRect/>
          </a:stretch>
        </p:blipFill>
        <p:spPr>
          <a:xfrm>
            <a:off x="6562725" y="969645"/>
            <a:ext cx="3543300" cy="5130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同心圆 1"/>
          <p:cNvSpPr/>
          <p:nvPr/>
        </p:nvSpPr>
        <p:spPr>
          <a:xfrm>
            <a:off x="861695" y="1172845"/>
            <a:ext cx="421005" cy="366395"/>
          </a:xfrm>
          <a:prstGeom prst="donut">
            <a:avLst>
              <a:gd name="adj" fmla="val 21317"/>
            </a:avLst>
          </a:prstGeom>
          <a:solidFill>
            <a:srgbClr val="812E3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endParaRPr lang="zh-CN" altLang="en-US" kern="0" dirty="0">
              <a:ln w="18415" cmpd="sng">
                <a:noFill/>
                <a:prstDash val="solid"/>
              </a:ln>
              <a:solidFill>
                <a:schemeClr val="tx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25" name="KSO_GT1.1"/>
          <p:cNvSpPr txBox="1"/>
          <p:nvPr/>
        </p:nvSpPr>
        <p:spPr>
          <a:xfrm flipH="1">
            <a:off x="1804035" y="1106805"/>
            <a:ext cx="9366885" cy="1011555"/>
          </a:xfrm>
          <a:prstGeom prst="rect">
            <a:avLst/>
          </a:prstGeom>
          <a:noFill/>
        </p:spPr>
        <p:txBody>
          <a:bodyPr lIns="0" tIns="0" rIns="0" bIns="0" anchor="ctr"/>
          <a:lstStyle/>
          <a:p>
            <a:pPr algn="just">
              <a:lnSpc>
                <a:spcPct val="130000"/>
              </a:lnSpc>
              <a:defRPr/>
            </a:pPr>
            <a:r>
              <a:rPr lang="zh-CN" altLang="en-US" sz="2400" kern="0"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Attach importance to the development of agriculture, light corvee, and rest with the people</a:t>
            </a:r>
            <a:endParaRPr lang="zh-CN" altLang="en-US" sz="2400" kern="0" dirty="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1" name="文本框 20"/>
          <p:cNvSpPr txBox="1"/>
          <p:nvPr/>
        </p:nvSpPr>
        <p:spPr>
          <a:xfrm>
            <a:off x="649605" y="447675"/>
            <a:ext cx="298704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Economy</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3" name="同心圆 2"/>
          <p:cNvSpPr/>
          <p:nvPr/>
        </p:nvSpPr>
        <p:spPr>
          <a:xfrm>
            <a:off x="1156335" y="1172845"/>
            <a:ext cx="418465" cy="366395"/>
          </a:xfrm>
          <a:prstGeom prst="donut">
            <a:avLst>
              <a:gd name="adj" fmla="val 21317"/>
            </a:avLst>
          </a:prstGeom>
          <a:solidFill>
            <a:srgbClr val="812E3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defRPr/>
            </a:pPr>
            <a:endParaRPr lang="zh-CN" altLang="en-US" kern="0" dirty="0">
              <a:ln w="18415" cmpd="sng">
                <a:noFill/>
                <a:prstDash val="solid"/>
              </a:ln>
              <a:solidFill>
                <a:schemeClr val="tx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4" name="同心圆 3"/>
          <p:cNvSpPr/>
          <p:nvPr/>
        </p:nvSpPr>
        <p:spPr>
          <a:xfrm>
            <a:off x="1013460" y="1358900"/>
            <a:ext cx="421005" cy="371475"/>
          </a:xfrm>
          <a:prstGeom prst="donut">
            <a:avLst>
              <a:gd name="adj" fmla="val 21317"/>
            </a:avLst>
          </a:prstGeom>
          <a:solidFill>
            <a:srgbClr val="812E3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endParaRPr lang="zh-CN" altLang="en-US" kern="0" dirty="0">
              <a:ln w="18415" cmpd="sng">
                <a:noFill/>
                <a:prstDash val="solid"/>
              </a:ln>
              <a:solidFill>
                <a:schemeClr val="tx1"/>
              </a:solidFill>
              <a:latin typeface="Arial" panose="020B0604020202020204"/>
              <a:ea typeface="华文新魏" panose="02010800040101010101" charset="-122"/>
              <a:cs typeface="字魂45号-冰宇雅宋" panose="00000500000000000000" charset="-122"/>
              <a:sym typeface="Arial" panose="020B0604020202020204"/>
            </a:endParaRPr>
          </a:p>
        </p:txBody>
      </p:sp>
      <p:pic>
        <p:nvPicPr>
          <p:cNvPr id="5" name="图片 4" descr="建言十二事"/>
          <p:cNvPicPr>
            <a:picLocks noChangeAspect="1"/>
          </p:cNvPicPr>
          <p:nvPr/>
        </p:nvPicPr>
        <p:blipFill>
          <a:blip r:embed="rId1"/>
          <a:stretch>
            <a:fillRect/>
          </a:stretch>
        </p:blipFill>
        <p:spPr>
          <a:xfrm>
            <a:off x="1574800" y="2410460"/>
            <a:ext cx="3213100" cy="3213100"/>
          </a:xfrm>
          <a:prstGeom prst="rect">
            <a:avLst/>
          </a:prstGeom>
        </p:spPr>
      </p:pic>
      <p:sp>
        <p:nvSpPr>
          <p:cNvPr id="6" name="文本框 5"/>
          <p:cNvSpPr txBox="1"/>
          <p:nvPr/>
        </p:nvSpPr>
        <p:spPr>
          <a:xfrm>
            <a:off x="1736090" y="5775960"/>
            <a:ext cx="2890520" cy="398780"/>
          </a:xfrm>
          <a:prstGeom prst="rect">
            <a:avLst/>
          </a:prstGeom>
          <a:noFill/>
        </p:spPr>
        <p:txBody>
          <a:bodyPr wrap="square" rtlCol="0">
            <a:spAutoFit/>
          </a:bodyPr>
          <a:p>
            <a:r>
              <a:rPr lang="zh-CN" altLang="en-US" sz="2000">
                <a:solidFill>
                  <a:schemeClr val="accent2">
                    <a:lumMod val="50000"/>
                  </a:schemeClr>
                </a:solidFill>
                <a:latin typeface="Times New Roman" panose="02020603050405020304" charset="0"/>
                <a:cs typeface="Times New Roman" panose="02020603050405020304" charset="0"/>
              </a:rPr>
              <a:t>Advice on twelve things</a:t>
            </a:r>
            <a:endParaRPr lang="zh-CN" altLang="en-US" sz="2000">
              <a:solidFill>
                <a:schemeClr val="accent2">
                  <a:lumMod val="50000"/>
                </a:schemeClr>
              </a:solidFill>
              <a:latin typeface="Times New Roman" panose="02020603050405020304" charset="0"/>
              <a:cs typeface="Times New Roman" panose="02020603050405020304" charset="0"/>
            </a:endParaRPr>
          </a:p>
        </p:txBody>
      </p:sp>
      <p:pic>
        <p:nvPicPr>
          <p:cNvPr id="7" name="图片 6" descr="均田制"/>
          <p:cNvPicPr>
            <a:picLocks noChangeAspect="1"/>
          </p:cNvPicPr>
          <p:nvPr/>
        </p:nvPicPr>
        <p:blipFill>
          <a:blip r:embed="rId2"/>
          <a:stretch>
            <a:fillRect/>
          </a:stretch>
        </p:blipFill>
        <p:spPr>
          <a:xfrm>
            <a:off x="6001385" y="2366010"/>
            <a:ext cx="4570730" cy="3257550"/>
          </a:xfrm>
          <a:prstGeom prst="rect">
            <a:avLst/>
          </a:prstGeom>
        </p:spPr>
      </p:pic>
      <p:sp>
        <p:nvSpPr>
          <p:cNvPr id="10" name="文本框 9"/>
          <p:cNvSpPr txBox="1"/>
          <p:nvPr/>
        </p:nvSpPr>
        <p:spPr>
          <a:xfrm>
            <a:off x="6898640" y="5775960"/>
            <a:ext cx="2775585" cy="398780"/>
          </a:xfrm>
          <a:prstGeom prst="rect">
            <a:avLst/>
          </a:prstGeom>
          <a:noFill/>
        </p:spPr>
        <p:txBody>
          <a:bodyPr wrap="square" rtlCol="0">
            <a:spAutoFit/>
          </a:bodyPr>
          <a:p>
            <a:r>
              <a:rPr lang="zh-CN" altLang="en-US" sz="2000">
                <a:solidFill>
                  <a:schemeClr val="accent2">
                    <a:lumMod val="50000"/>
                  </a:schemeClr>
                </a:solidFill>
                <a:latin typeface="Times New Roman" panose="02020603050405020304" charset="0"/>
                <a:cs typeface="Times New Roman" panose="02020603050405020304" charset="0"/>
              </a:rPr>
              <a:t>The equalization system </a:t>
            </a:r>
            <a:endParaRPr lang="zh-CN" altLang="en-US" sz="2000">
              <a:solidFill>
                <a:schemeClr val="accent2">
                  <a:lumMod val="50000"/>
                </a:schemeClr>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500"/>
                            </p:stCondLst>
                            <p:childTnLst>
                              <p:par>
                                <p:cTn id="13" presetID="21" presetClass="entr" presetSubtype="1" fill="hold" grpId="1"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1000"/>
                                        <p:tgtEl>
                                          <p:spTgt spid="3"/>
                                        </p:tgtEl>
                                      </p:cBhvr>
                                    </p:animEffect>
                                  </p:childTnLst>
                                </p:cTn>
                              </p:par>
                            </p:childTnLst>
                          </p:cTn>
                        </p:par>
                        <p:par>
                          <p:cTn id="16" fill="hold">
                            <p:stCondLst>
                              <p:cond delay="2500"/>
                            </p:stCondLst>
                            <p:childTnLst>
                              <p:par>
                                <p:cTn id="17" presetID="21" presetClass="entr" presetSubtype="1" fill="hold" grpId="1"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bldLvl="0" animBg="1"/>
      <p:bldP spid="25" grpId="0"/>
      <p:bldP spid="3" grpId="0" animBg="1"/>
      <p:bldP spid="3" grpId="1" bldLvl="0" animBg="1"/>
      <p:bldP spid="4" grpId="0" animBg="1"/>
      <p:bldP spid="4" grpId="1" bldLvl="0" animBg="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bwMode="auto">
          <a:xfrm>
            <a:off x="795020" y="1185545"/>
            <a:ext cx="1499869" cy="460375"/>
            <a:chOff x="269188" y="343522"/>
            <a:chExt cx="1227798" cy="376825"/>
          </a:xfrm>
        </p:grpSpPr>
        <p:sp>
          <p:nvSpPr>
            <p:cNvPr id="18" name="泪滴形 17"/>
            <p:cNvSpPr/>
            <p:nvPr/>
          </p:nvSpPr>
          <p:spPr bwMode="auto">
            <a:xfrm rot="18917047">
              <a:off x="269188" y="455270"/>
              <a:ext cx="150226" cy="153848"/>
            </a:xfrm>
            <a:prstGeom prst="teardrop">
              <a:avLst>
                <a:gd name="adj" fmla="val 120408"/>
              </a:avLst>
            </a:prstGeom>
            <a:solidFill>
              <a:srgbClr val="812E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schemeClr val="tx1"/>
                </a:solidFill>
                <a:effectLst>
                  <a:outerShdw blurRad="38100" dist="38100" dir="2700000" algn="tl">
                    <a:srgbClr val="000000">
                      <a:alpha val="43137"/>
                    </a:srgbClr>
                  </a:outerShdw>
                </a:effectLst>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9" name="TextBox 74"/>
            <p:cNvSpPr txBox="1">
              <a:spLocks noChangeArrowheads="1"/>
            </p:cNvSpPr>
            <p:nvPr/>
          </p:nvSpPr>
          <p:spPr bwMode="auto">
            <a:xfrm>
              <a:off x="448003" y="343522"/>
              <a:ext cx="1048983" cy="3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eaLnBrk="0" fontAlgn="base" hangingPunct="0">
                <a:spcBef>
                  <a:spcPct val="0"/>
                </a:spcBef>
                <a:spcAft>
                  <a:spcPct val="0"/>
                </a:spcAft>
                <a:defRPr>
                  <a:solidFill>
                    <a:schemeClr val="tx1"/>
                  </a:solidFill>
                </a:defRPr>
              </a:lvl6pPr>
              <a:lvl7pPr marL="2971800" indent="-228600" eaLnBrk="0" fontAlgn="base" hangingPunct="0">
                <a:spcBef>
                  <a:spcPct val="0"/>
                </a:spcBef>
                <a:spcAft>
                  <a:spcPct val="0"/>
                </a:spcAft>
                <a:defRPr>
                  <a:solidFill>
                    <a:schemeClr val="tx1"/>
                  </a:solidFill>
                </a:defRPr>
              </a:lvl7pPr>
              <a:lvl8pPr marL="3429000" indent="-228600" eaLnBrk="0" fontAlgn="base" hangingPunct="0">
                <a:spcBef>
                  <a:spcPct val="0"/>
                </a:spcBef>
                <a:spcAft>
                  <a:spcPct val="0"/>
                </a:spcAft>
                <a:defRPr>
                  <a:solidFill>
                    <a:schemeClr val="tx1"/>
                  </a:solidFill>
                </a:defRPr>
              </a:lvl8pPr>
              <a:lvl9pPr marL="3886200" indent="-228600" eaLnBrk="0" fontAlgn="base" hangingPunct="0">
                <a:spcBef>
                  <a:spcPct val="0"/>
                </a:spcBef>
                <a:spcAft>
                  <a:spcPct val="0"/>
                </a:spcAft>
                <a:defRPr>
                  <a:solidFill>
                    <a:schemeClr val="tx1"/>
                  </a:solidFill>
                </a:defRPr>
              </a:lvl9pPr>
            </a:lstStyle>
            <a:p>
              <a:pPr algn="ctr" eaLnBrk="1" hangingPunct="1"/>
              <a:r>
                <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Words</a:t>
              </a:r>
              <a:endPar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sp>
        <p:nvSpPr>
          <p:cNvPr id="23" name="TextBox 75"/>
          <p:cNvSpPr txBox="1">
            <a:spLocks noChangeArrowheads="1"/>
          </p:cNvSpPr>
          <p:nvPr/>
        </p:nvSpPr>
        <p:spPr bwMode="auto">
          <a:xfrm>
            <a:off x="1149350" y="2644140"/>
            <a:ext cx="1456690"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eaLnBrk="0" fontAlgn="base" hangingPunct="0">
              <a:spcBef>
                <a:spcPct val="0"/>
              </a:spcBef>
              <a:spcAft>
                <a:spcPct val="0"/>
              </a:spcAft>
              <a:defRPr>
                <a:solidFill>
                  <a:schemeClr val="tx1"/>
                </a:solidFill>
              </a:defRPr>
            </a:lvl6pPr>
            <a:lvl7pPr marL="2971800" indent="-228600" eaLnBrk="0" fontAlgn="base" hangingPunct="0">
              <a:spcBef>
                <a:spcPct val="0"/>
              </a:spcBef>
              <a:spcAft>
                <a:spcPct val="0"/>
              </a:spcAft>
              <a:defRPr>
                <a:solidFill>
                  <a:schemeClr val="tx1"/>
                </a:solidFill>
              </a:defRPr>
            </a:lvl7pPr>
            <a:lvl8pPr marL="3429000" indent="-228600" eaLnBrk="0" fontAlgn="base" hangingPunct="0">
              <a:spcBef>
                <a:spcPct val="0"/>
              </a:spcBef>
              <a:spcAft>
                <a:spcPct val="0"/>
              </a:spcAft>
              <a:defRPr>
                <a:solidFill>
                  <a:schemeClr val="tx1"/>
                </a:solidFill>
              </a:defRPr>
            </a:lvl8pPr>
            <a:lvl9pPr marL="3886200" indent="-228600" eaLnBrk="0" fontAlgn="base" hangingPunct="0">
              <a:spcBef>
                <a:spcPct val="0"/>
              </a:spcBef>
              <a:spcAft>
                <a:spcPct val="0"/>
              </a:spcAft>
              <a:defRPr>
                <a:solidFill>
                  <a:schemeClr val="tx1"/>
                </a:solidFill>
              </a:defRPr>
            </a:lvl9pPr>
          </a:lstStyle>
          <a:p>
            <a:pPr algn="ctr" eaLnBrk="1" hangingPunct="1"/>
            <a:r>
              <a:rPr lang="en-US" altLang="zh-CN"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L</a:t>
            </a:r>
            <a:r>
              <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iterature</a:t>
            </a:r>
            <a:endPar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nvGrpSpPr>
          <p:cNvPr id="29" name="组合 28"/>
          <p:cNvGrpSpPr/>
          <p:nvPr/>
        </p:nvGrpSpPr>
        <p:grpSpPr bwMode="auto">
          <a:xfrm>
            <a:off x="1040765" y="1645920"/>
            <a:ext cx="7816850" cy="3870960"/>
            <a:chOff x="626497" y="960454"/>
            <a:chExt cx="8530119" cy="4225751"/>
          </a:xfrm>
        </p:grpSpPr>
        <p:sp>
          <p:nvSpPr>
            <p:cNvPr id="38" name="矩形 58"/>
            <p:cNvSpPr>
              <a:spLocks noChangeArrowheads="1"/>
            </p:cNvSpPr>
            <p:nvPr/>
          </p:nvSpPr>
          <p:spPr bwMode="auto">
            <a:xfrm>
              <a:off x="744990" y="960454"/>
              <a:ext cx="3721100" cy="7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eaLnBrk="0" fontAlgn="base" hangingPunct="0">
                <a:spcBef>
                  <a:spcPct val="0"/>
                </a:spcBef>
                <a:spcAft>
                  <a:spcPct val="0"/>
                </a:spcAft>
                <a:defRPr>
                  <a:solidFill>
                    <a:schemeClr val="tx1"/>
                  </a:solidFill>
                </a:defRPr>
              </a:lvl6pPr>
              <a:lvl7pPr marL="2971800" indent="-228600" eaLnBrk="0" fontAlgn="base" hangingPunct="0">
                <a:spcBef>
                  <a:spcPct val="0"/>
                </a:spcBef>
                <a:spcAft>
                  <a:spcPct val="0"/>
                </a:spcAft>
                <a:defRPr>
                  <a:solidFill>
                    <a:schemeClr val="tx1"/>
                  </a:solidFill>
                </a:defRPr>
              </a:lvl7pPr>
              <a:lvl8pPr marL="3429000" indent="-228600" eaLnBrk="0" fontAlgn="base" hangingPunct="0">
                <a:spcBef>
                  <a:spcPct val="0"/>
                </a:spcBef>
                <a:spcAft>
                  <a:spcPct val="0"/>
                </a:spcAft>
                <a:defRPr>
                  <a:solidFill>
                    <a:schemeClr val="tx1"/>
                  </a:solidFill>
                </a:defRPr>
              </a:lvl8pPr>
              <a:lvl9pPr marL="3886200" indent="-228600" eaLnBrk="0" fontAlgn="base" hangingPunct="0">
                <a:spcBef>
                  <a:spcPct val="0"/>
                </a:spcBef>
                <a:spcAft>
                  <a:spcPct val="0"/>
                </a:spcAft>
                <a:defRPr>
                  <a:solidFill>
                    <a:schemeClr val="tx1"/>
                  </a:solidFill>
                </a:defRPr>
              </a:lvl9pPr>
            </a:lstStyle>
            <a:p>
              <a:pPr>
                <a:lnSpc>
                  <a:spcPct val="150000"/>
                </a:lnSpc>
                <a:spcBef>
                  <a:spcPts val="1000"/>
                </a:spcBef>
                <a:buFont typeface="Arial" panose="020B0604020202020204" pitchFamily="34" charset="0"/>
                <a:buChar char="•"/>
              </a:pPr>
              <a:r>
                <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hlinkClick r:id="rId1" action="ppaction://hlinksldjump"/>
                </a:rPr>
                <a:t>Zetian script</a:t>
              </a:r>
              <a:endPar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39" name="矩形 58"/>
            <p:cNvSpPr>
              <a:spLocks noChangeArrowheads="1"/>
            </p:cNvSpPr>
            <p:nvPr/>
          </p:nvSpPr>
          <p:spPr bwMode="auto">
            <a:xfrm>
              <a:off x="626497" y="2651170"/>
              <a:ext cx="8270266" cy="130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eaLnBrk="0" fontAlgn="base" hangingPunct="0">
                <a:spcBef>
                  <a:spcPct val="0"/>
                </a:spcBef>
                <a:spcAft>
                  <a:spcPct val="0"/>
                </a:spcAft>
                <a:defRPr>
                  <a:solidFill>
                    <a:schemeClr val="tx1"/>
                  </a:solidFill>
                </a:defRPr>
              </a:lvl6pPr>
              <a:lvl7pPr marL="2971800" indent="-228600" eaLnBrk="0" fontAlgn="base" hangingPunct="0">
                <a:spcBef>
                  <a:spcPct val="0"/>
                </a:spcBef>
                <a:spcAft>
                  <a:spcPct val="0"/>
                </a:spcAft>
                <a:defRPr>
                  <a:solidFill>
                    <a:schemeClr val="tx1"/>
                  </a:solidFill>
                </a:defRPr>
              </a:lvl7pPr>
              <a:lvl8pPr marL="3429000" indent="-228600" eaLnBrk="0" fontAlgn="base" hangingPunct="0">
                <a:spcBef>
                  <a:spcPct val="0"/>
                </a:spcBef>
                <a:spcAft>
                  <a:spcPct val="0"/>
                </a:spcAft>
                <a:defRPr>
                  <a:solidFill>
                    <a:schemeClr val="tx1"/>
                  </a:solidFill>
                </a:defRPr>
              </a:lvl8pPr>
              <a:lvl9pPr marL="3886200" indent="-228600" eaLnBrk="0" fontAlgn="base" hangingPunct="0">
                <a:spcBef>
                  <a:spcPct val="0"/>
                </a:spcBef>
                <a:spcAft>
                  <a:spcPct val="0"/>
                </a:spcAft>
                <a:defRPr>
                  <a:solidFill>
                    <a:schemeClr val="tx1"/>
                  </a:solidFill>
                </a:defRPr>
              </a:lvl9pPr>
            </a:lstStyle>
            <a:p>
              <a:pPr>
                <a:lnSpc>
                  <a:spcPct val="150000"/>
                </a:lnSpc>
                <a:spcBef>
                  <a:spcPts val="1000"/>
                </a:spcBef>
                <a:buFont typeface="Arial" panose="020B0604020202020204" pitchFamily="34" charset="0"/>
                <a:buChar char="•"/>
              </a:pPr>
              <a:r>
                <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hlinkClick r:id="rId2" action="ppaction://hlinksldjump"/>
                </a:rPr>
                <a:t>Wu Zetian herself produced many literary works, although many were for political purposes</a:t>
              </a:r>
              <a:r>
                <a:rPr lang="en-US" altLang="zh-CN"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hlinkClick r:id="rId2" action="ppaction://hlinksldjump"/>
                </a:rPr>
                <a:t>.</a:t>
              </a:r>
              <a:endParaRPr lang="en-US" altLang="zh-CN"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40" name="矩形 58"/>
            <p:cNvSpPr>
              <a:spLocks noChangeArrowheads="1"/>
            </p:cNvSpPr>
            <p:nvPr/>
          </p:nvSpPr>
          <p:spPr bwMode="auto">
            <a:xfrm>
              <a:off x="626497" y="3877442"/>
              <a:ext cx="8530119" cy="130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eaLnBrk="0" fontAlgn="base" hangingPunct="0">
                <a:spcBef>
                  <a:spcPct val="0"/>
                </a:spcBef>
                <a:spcAft>
                  <a:spcPct val="0"/>
                </a:spcAft>
                <a:defRPr>
                  <a:solidFill>
                    <a:schemeClr val="tx1"/>
                  </a:solidFill>
                </a:defRPr>
              </a:lvl6pPr>
              <a:lvl7pPr marL="2971800" indent="-228600" eaLnBrk="0" fontAlgn="base" hangingPunct="0">
                <a:spcBef>
                  <a:spcPct val="0"/>
                </a:spcBef>
                <a:spcAft>
                  <a:spcPct val="0"/>
                </a:spcAft>
                <a:defRPr>
                  <a:solidFill>
                    <a:schemeClr val="tx1"/>
                  </a:solidFill>
                </a:defRPr>
              </a:lvl7pPr>
              <a:lvl8pPr marL="3429000" indent="-228600" eaLnBrk="0" fontAlgn="base" hangingPunct="0">
                <a:spcBef>
                  <a:spcPct val="0"/>
                </a:spcBef>
                <a:spcAft>
                  <a:spcPct val="0"/>
                </a:spcAft>
                <a:defRPr>
                  <a:solidFill>
                    <a:schemeClr val="tx1"/>
                  </a:solidFill>
                </a:defRPr>
              </a:lvl8pPr>
              <a:lvl9pPr marL="3886200" indent="-228600" eaLnBrk="0" fontAlgn="base" hangingPunct="0">
                <a:spcBef>
                  <a:spcPct val="0"/>
                </a:spcBef>
                <a:spcAft>
                  <a:spcPct val="0"/>
                </a:spcAft>
                <a:defRPr>
                  <a:solidFill>
                    <a:schemeClr val="tx1"/>
                  </a:solidFill>
                </a:defRPr>
              </a:lvl9pPr>
            </a:lstStyle>
            <a:p>
              <a:pPr>
                <a:lnSpc>
                  <a:spcPct val="150000"/>
                </a:lnSpc>
                <a:spcBef>
                  <a:spcPts val="1000"/>
                </a:spcBef>
                <a:buFont typeface="Arial" panose="020B0604020202020204" pitchFamily="34" charset="0"/>
                <a:buChar char="•"/>
              </a:pPr>
              <a:r>
                <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With her support, the court also published many works</a:t>
              </a:r>
              <a:r>
                <a:rPr lang="en-US" altLang="zh-CN"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 such as the Collection of Precious Glories.</a:t>
              </a:r>
              <a:endParaRPr lang="en-US" altLang="zh-CN"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sp>
        <p:nvSpPr>
          <p:cNvPr id="2" name="文本框 1"/>
          <p:cNvSpPr txBox="1"/>
          <p:nvPr/>
        </p:nvSpPr>
        <p:spPr>
          <a:xfrm>
            <a:off x="669290" y="447675"/>
            <a:ext cx="149733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Culture</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3" name="泪滴形 2"/>
          <p:cNvSpPr/>
          <p:nvPr/>
        </p:nvSpPr>
        <p:spPr bwMode="auto">
          <a:xfrm rot="18917047">
            <a:off x="817880" y="2816225"/>
            <a:ext cx="183515" cy="187959"/>
          </a:xfrm>
          <a:prstGeom prst="teardrop">
            <a:avLst>
              <a:gd name="adj" fmla="val 120408"/>
            </a:avLst>
          </a:prstGeom>
          <a:solidFill>
            <a:srgbClr val="812E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z="2000">
              <a:solidFill>
                <a:schemeClr val="tx1"/>
              </a:solidFill>
              <a:effectLst>
                <a:outerShdw blurRad="38100" dist="38100" dir="2700000" algn="tl">
                  <a:srgbClr val="000000">
                    <a:alpha val="43137"/>
                  </a:srgbClr>
                </a:outerShdw>
              </a:effectLst>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6" name="矩形 58"/>
          <p:cNvSpPr>
            <a:spLocks noChangeArrowheads="1"/>
          </p:cNvSpPr>
          <p:nvPr/>
        </p:nvSpPr>
        <p:spPr bwMode="auto">
          <a:xfrm>
            <a:off x="1040765" y="5355590"/>
            <a:ext cx="70485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eaLnBrk="0" fontAlgn="base" hangingPunct="0">
              <a:spcBef>
                <a:spcPct val="0"/>
              </a:spcBef>
              <a:spcAft>
                <a:spcPct val="0"/>
              </a:spcAft>
              <a:defRPr>
                <a:solidFill>
                  <a:schemeClr val="tx1"/>
                </a:solidFill>
              </a:defRPr>
            </a:lvl6pPr>
            <a:lvl7pPr marL="2971800" indent="-228600" eaLnBrk="0" fontAlgn="base" hangingPunct="0">
              <a:spcBef>
                <a:spcPct val="0"/>
              </a:spcBef>
              <a:spcAft>
                <a:spcPct val="0"/>
              </a:spcAft>
              <a:defRPr>
                <a:solidFill>
                  <a:schemeClr val="tx1"/>
                </a:solidFill>
              </a:defRPr>
            </a:lvl7pPr>
            <a:lvl8pPr marL="3429000" indent="-228600" eaLnBrk="0" fontAlgn="base" hangingPunct="0">
              <a:spcBef>
                <a:spcPct val="0"/>
              </a:spcBef>
              <a:spcAft>
                <a:spcPct val="0"/>
              </a:spcAft>
              <a:defRPr>
                <a:solidFill>
                  <a:schemeClr val="tx1"/>
                </a:solidFill>
              </a:defRPr>
            </a:lvl8pPr>
            <a:lvl9pPr marL="3886200" indent="-228600" eaLnBrk="0" fontAlgn="base" hangingPunct="0">
              <a:spcBef>
                <a:spcPct val="0"/>
              </a:spcBef>
              <a:spcAft>
                <a:spcPct val="0"/>
              </a:spcAft>
              <a:defRPr>
                <a:solidFill>
                  <a:schemeClr val="tx1"/>
                </a:solidFill>
              </a:defRPr>
            </a:lvl9pPr>
          </a:lstStyle>
          <a:p>
            <a:pPr>
              <a:lnSpc>
                <a:spcPct val="150000"/>
              </a:lnSpc>
              <a:spcBef>
                <a:spcPts val="1000"/>
              </a:spcBef>
              <a:buFont typeface="Arial" panose="020B0604020202020204" pitchFamily="34" charset="0"/>
              <a:buChar char="•"/>
            </a:pPr>
            <a:r>
              <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hlinkClick r:id="rId3" action="ppaction://hlinksldjump"/>
              </a:rPr>
              <a:t>Metrical poetry was finally formed.</a:t>
            </a:r>
            <a:endPar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0-#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9290" y="447675"/>
            <a:ext cx="149733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Culture</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pic>
        <p:nvPicPr>
          <p:cNvPr id="4" name="图片 3" descr="则天文字"/>
          <p:cNvPicPr>
            <a:picLocks noChangeAspect="1"/>
          </p:cNvPicPr>
          <p:nvPr/>
        </p:nvPicPr>
        <p:blipFill>
          <a:blip r:embed="rId1"/>
          <a:stretch>
            <a:fillRect/>
          </a:stretch>
        </p:blipFill>
        <p:spPr>
          <a:xfrm>
            <a:off x="2792095" y="1547495"/>
            <a:ext cx="6418580" cy="3742055"/>
          </a:xfrm>
          <a:prstGeom prst="rect">
            <a:avLst/>
          </a:prstGeom>
        </p:spPr>
      </p:pic>
      <p:sp>
        <p:nvSpPr>
          <p:cNvPr id="5" name="左箭头 4">
            <a:hlinkClick r:id="rId2" action="ppaction://hlinksldjump"/>
          </p:cNvPr>
          <p:cNvSpPr/>
          <p:nvPr/>
        </p:nvSpPr>
        <p:spPr>
          <a:xfrm>
            <a:off x="797560" y="5481955"/>
            <a:ext cx="749300" cy="531495"/>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9290" y="447675"/>
            <a:ext cx="149733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Culture</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pic>
        <p:nvPicPr>
          <p:cNvPr id="3" name="图片 2" descr="武则天的文学作品"/>
          <p:cNvPicPr>
            <a:picLocks noChangeAspect="1"/>
          </p:cNvPicPr>
          <p:nvPr/>
        </p:nvPicPr>
        <p:blipFill>
          <a:blip r:embed="rId1"/>
          <a:stretch>
            <a:fillRect/>
          </a:stretch>
        </p:blipFill>
        <p:spPr>
          <a:xfrm>
            <a:off x="2166620" y="1109980"/>
            <a:ext cx="8190865" cy="5060950"/>
          </a:xfrm>
          <a:prstGeom prst="rect">
            <a:avLst/>
          </a:prstGeom>
        </p:spPr>
      </p:pic>
      <p:sp>
        <p:nvSpPr>
          <p:cNvPr id="5" name="左箭头 4">
            <a:hlinkClick r:id="rId2" action="ppaction://hlinksldjump"/>
          </p:cNvPr>
          <p:cNvSpPr/>
          <p:nvPr/>
        </p:nvSpPr>
        <p:spPr>
          <a:xfrm>
            <a:off x="721995" y="5718810"/>
            <a:ext cx="805815" cy="52197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无字碑1"/>
          <p:cNvPicPr>
            <a:picLocks noChangeAspect="1"/>
          </p:cNvPicPr>
          <p:nvPr/>
        </p:nvPicPr>
        <p:blipFill>
          <a:blip r:embed="rId1"/>
          <a:stretch>
            <a:fillRect/>
          </a:stretch>
        </p:blipFill>
        <p:spPr>
          <a:xfrm>
            <a:off x="1192530" y="977265"/>
            <a:ext cx="3185160" cy="4902835"/>
          </a:xfrm>
          <a:prstGeom prst="rect">
            <a:avLst/>
          </a:prstGeom>
        </p:spPr>
      </p:pic>
      <p:pic>
        <p:nvPicPr>
          <p:cNvPr id="3" name="图片 2" descr="无字碑2"/>
          <p:cNvPicPr>
            <a:picLocks noChangeAspect="1"/>
          </p:cNvPicPr>
          <p:nvPr/>
        </p:nvPicPr>
        <p:blipFill>
          <a:blip r:embed="rId2"/>
          <a:stretch>
            <a:fillRect/>
          </a:stretch>
        </p:blipFill>
        <p:spPr>
          <a:xfrm>
            <a:off x="4949825" y="976630"/>
            <a:ext cx="2854960" cy="4903470"/>
          </a:xfrm>
          <a:prstGeom prst="rect">
            <a:avLst/>
          </a:prstGeom>
        </p:spPr>
      </p:pic>
      <p:pic>
        <p:nvPicPr>
          <p:cNvPr id="4" name="图片 3" descr="无字碑3"/>
          <p:cNvPicPr>
            <a:picLocks noChangeAspect="1"/>
          </p:cNvPicPr>
          <p:nvPr/>
        </p:nvPicPr>
        <p:blipFill>
          <a:blip r:embed="rId3"/>
          <a:stretch>
            <a:fillRect/>
          </a:stretch>
        </p:blipFill>
        <p:spPr>
          <a:xfrm>
            <a:off x="8376920" y="2404110"/>
            <a:ext cx="2553970" cy="2414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9290" y="447675"/>
            <a:ext cx="149733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Culture</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pic>
        <p:nvPicPr>
          <p:cNvPr id="4" name="图片 3" descr="宋之问和沈佺期"/>
          <p:cNvPicPr>
            <a:picLocks noChangeAspect="1"/>
          </p:cNvPicPr>
          <p:nvPr/>
        </p:nvPicPr>
        <p:blipFill>
          <a:blip r:embed="rId1"/>
          <a:stretch>
            <a:fillRect/>
          </a:stretch>
        </p:blipFill>
        <p:spPr>
          <a:xfrm>
            <a:off x="3667760" y="1196975"/>
            <a:ext cx="4724400" cy="4464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6" name="图片 5" descr="3"/>
          <p:cNvPicPr>
            <a:picLocks noChangeAspect="1"/>
          </p:cNvPicPr>
          <p:nvPr/>
        </p:nvPicPr>
        <p:blipFill>
          <a:blip r:embed="rId1">
            <a:lum bright="-6000"/>
          </a:blip>
          <a:stretch>
            <a:fillRect/>
          </a:stretch>
        </p:blipFill>
        <p:spPr>
          <a:xfrm rot="5400000">
            <a:off x="5880100" y="-184150"/>
            <a:ext cx="4998085" cy="7627620"/>
          </a:xfrm>
          <a:prstGeom prst="rect">
            <a:avLst/>
          </a:prstGeom>
        </p:spPr>
      </p:pic>
      <p:sp>
        <p:nvSpPr>
          <p:cNvPr id="7" name="任意多边形 6"/>
          <p:cNvSpPr/>
          <p:nvPr/>
        </p:nvSpPr>
        <p:spPr>
          <a:xfrm rot="5400000">
            <a:off x="4286885" y="-76200"/>
            <a:ext cx="6858000" cy="7011035"/>
          </a:xfrm>
          <a:custGeom>
            <a:avLst/>
            <a:gdLst/>
            <a:ahLst/>
            <a:cxnLst>
              <a:cxn ang="3">
                <a:pos x="hc" y="t"/>
              </a:cxn>
              <a:cxn ang="cd2">
                <a:pos x="l" y="vc"/>
              </a:cxn>
              <a:cxn ang="cd4">
                <a:pos x="hc" y="b"/>
              </a:cxn>
              <a:cxn ang="0">
                <a:pos x="r" y="vc"/>
              </a:cxn>
            </a:cxnLst>
            <a:rect l="l" t="t" r="r" b="b"/>
            <a:pathLst>
              <a:path w="8013" h="11041">
                <a:moveTo>
                  <a:pt x="0" y="0"/>
                </a:moveTo>
                <a:lnTo>
                  <a:pt x="8013" y="0"/>
                </a:lnTo>
                <a:lnTo>
                  <a:pt x="8013" y="11041"/>
                </a:lnTo>
                <a:lnTo>
                  <a:pt x="0" y="11041"/>
                </a:lnTo>
                <a:lnTo>
                  <a:pt x="0" y="569"/>
                </a:lnTo>
                <a:lnTo>
                  <a:pt x="2686" y="569"/>
                </a:lnTo>
                <a:lnTo>
                  <a:pt x="2686" y="449"/>
                </a:lnTo>
                <a:lnTo>
                  <a:pt x="0" y="449"/>
                </a:lnTo>
                <a:lnTo>
                  <a:pt x="0" y="0"/>
                </a:lnTo>
                <a:close/>
              </a:path>
            </a:pathLst>
          </a:custGeom>
          <a:solidFill>
            <a:srgbClr val="812E31">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8" name="任意多边形 7"/>
          <p:cNvSpPr/>
          <p:nvPr/>
        </p:nvSpPr>
        <p:spPr>
          <a:xfrm>
            <a:off x="0" y="3198495"/>
            <a:ext cx="2254250" cy="35540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08" h="4586">
                <a:moveTo>
                  <a:pt x="0" y="84"/>
                </a:moveTo>
                <a:cubicBezTo>
                  <a:pt x="142" y="34"/>
                  <a:pt x="511" y="-9"/>
                  <a:pt x="615" y="0"/>
                </a:cubicBezTo>
                <a:cubicBezTo>
                  <a:pt x="1901" y="-39"/>
                  <a:pt x="2938" y="1138"/>
                  <a:pt x="2907" y="2292"/>
                </a:cubicBezTo>
                <a:cubicBezTo>
                  <a:pt x="2946" y="3578"/>
                  <a:pt x="1769" y="4615"/>
                  <a:pt x="615" y="4584"/>
                </a:cubicBezTo>
                <a:cubicBezTo>
                  <a:pt x="409" y="4594"/>
                  <a:pt x="61" y="4523"/>
                  <a:pt x="0" y="4500"/>
                </a:cubicBezTo>
                <a:lnTo>
                  <a:pt x="0" y="84"/>
                </a:lnTo>
                <a:close/>
              </a:path>
            </a:pathLst>
          </a:custGeom>
          <a:solidFill>
            <a:srgbClr val="812E3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9" name="椭圆 8"/>
          <p:cNvSpPr/>
          <p:nvPr/>
        </p:nvSpPr>
        <p:spPr>
          <a:xfrm>
            <a:off x="1312545" y="2752725"/>
            <a:ext cx="2480310" cy="2480310"/>
          </a:xfrm>
          <a:prstGeom prst="ellipse">
            <a:avLst/>
          </a:prstGeom>
          <a:solidFill>
            <a:srgbClr val="812E31">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pic>
        <p:nvPicPr>
          <p:cNvPr id="11" name="图片 10" descr="4"/>
          <p:cNvPicPr>
            <a:picLocks noChangeAspect="1"/>
          </p:cNvPicPr>
          <p:nvPr/>
        </p:nvPicPr>
        <p:blipFill>
          <a:blip r:embed="rId2">
            <a:lum bright="-6000"/>
          </a:blip>
          <a:srcRect t="6780"/>
          <a:stretch>
            <a:fillRect/>
          </a:stretch>
        </p:blipFill>
        <p:spPr>
          <a:xfrm>
            <a:off x="947420" y="0"/>
            <a:ext cx="1694815" cy="2980055"/>
          </a:xfrm>
          <a:prstGeom prst="rect">
            <a:avLst/>
          </a:prstGeom>
        </p:spPr>
      </p:pic>
      <p:sp>
        <p:nvSpPr>
          <p:cNvPr id="19" name="矩形 18"/>
          <p:cNvSpPr/>
          <p:nvPr/>
        </p:nvSpPr>
        <p:spPr>
          <a:xfrm>
            <a:off x="4939030" y="4645660"/>
            <a:ext cx="3227070" cy="660400"/>
          </a:xfrm>
          <a:prstGeom prst="rect">
            <a:avLst/>
          </a:prstGeom>
          <a:solidFill>
            <a:srgbClr val="EAEAE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Part three</a:t>
            </a:r>
            <a:endParaRPr lang="en-US" altLang="zh-CN" sz="44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0" name="文本框 19"/>
          <p:cNvSpPr txBox="1"/>
          <p:nvPr/>
        </p:nvSpPr>
        <p:spPr>
          <a:xfrm>
            <a:off x="5435600" y="2556510"/>
            <a:ext cx="5337175" cy="2147570"/>
          </a:xfrm>
          <a:prstGeom prst="rect">
            <a:avLst/>
          </a:prstGeom>
          <a:noFill/>
        </p:spPr>
        <p:txBody>
          <a:bodyPr wrap="square" rtlCol="0" anchor="t">
            <a:noAutofit/>
          </a:bodyPr>
          <a:lstStyle/>
          <a:p>
            <a:pPr algn="r">
              <a:lnSpc>
                <a:spcPct val="140000"/>
              </a:lnSpc>
            </a:pPr>
            <a:r>
              <a:rPr lang="en-US" altLang="zh-CN" sz="32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rPr>
              <a:t>Nv Zhu Wu Wang</a:t>
            </a:r>
            <a:endParaRPr lang="en-US" altLang="zh-CN" sz="32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endParaRPr>
          </a:p>
          <a:p>
            <a:pPr algn="r">
              <a:lnSpc>
                <a:spcPct val="140000"/>
              </a:lnSpc>
            </a:pPr>
            <a:r>
              <a:rPr lang="en-US" altLang="zh-CN" sz="32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rPr>
              <a:t>Zui Gu Wang Xiao</a:t>
            </a:r>
            <a:endParaRPr lang="en-US" altLang="zh-CN" sz="32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endParaRPr>
          </a:p>
          <a:p>
            <a:pPr algn="r">
              <a:lnSpc>
                <a:spcPct val="140000"/>
              </a:lnSpc>
            </a:pPr>
            <a:r>
              <a:rPr lang="en-US" altLang="zh-CN" sz="32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rPr>
              <a:t>Pamper male concubines</a:t>
            </a:r>
            <a:endParaRPr lang="en-US" altLang="zh-CN" sz="32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endParaRPr>
          </a:p>
          <a:p>
            <a:pPr algn="r">
              <a:lnSpc>
                <a:spcPct val="140000"/>
              </a:lnSpc>
            </a:pPr>
            <a:endParaRPr lang="en-US" altLang="zh-CN" sz="32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1" name="文本框 20"/>
          <p:cNvSpPr txBox="1"/>
          <p:nvPr/>
        </p:nvSpPr>
        <p:spPr>
          <a:xfrm>
            <a:off x="4819015" y="1163320"/>
            <a:ext cx="6105525" cy="1291590"/>
          </a:xfrm>
          <a:prstGeom prst="rect">
            <a:avLst/>
          </a:prstGeom>
          <a:noFill/>
        </p:spPr>
        <p:txBody>
          <a:bodyPr wrap="square" rtlCol="0" anchor="t">
            <a:spAutoFit/>
          </a:bodyPr>
          <a:lstStyle/>
          <a:p>
            <a:pPr>
              <a:lnSpc>
                <a:spcPct val="130000"/>
              </a:lnSpc>
            </a:pPr>
            <a:r>
              <a:rPr lang="zh-CN" altLang="en-US" sz="60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Anecdotal allusion</a:t>
            </a:r>
            <a:endParaRPr lang="zh-CN" altLang="en-US" sz="60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cxnSp>
        <p:nvCxnSpPr>
          <p:cNvPr id="22" name="直接连接符 21"/>
          <p:cNvCxnSpPr/>
          <p:nvPr/>
        </p:nvCxnSpPr>
        <p:spPr>
          <a:xfrm>
            <a:off x="4925695" y="2654300"/>
            <a:ext cx="4928235" cy="0"/>
          </a:xfrm>
          <a:prstGeom prst="line">
            <a:avLst/>
          </a:prstGeom>
          <a:ln w="25400">
            <a:solidFill>
              <a:srgbClr val="EAEAE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par>
                          <p:cTn id="37" fill="hold">
                            <p:stCondLst>
                              <p:cond delay="30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 calcmode="lin" valueType="num">
                                      <p:cBhvr>
                                        <p:cTn id="42"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1"/>
                                        </p:tgtEl>
                                      </p:cBhvr>
                                    </p:animEffect>
                                  </p:childTnLst>
                                </p:cTn>
                              </p:par>
                            </p:childTnLst>
                          </p:cTn>
                        </p:par>
                        <p:par>
                          <p:cTn id="45" fill="hold">
                            <p:stCondLst>
                              <p:cond delay="455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9" grpId="0" bldLvl="0" animBg="1"/>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563880" y="1354455"/>
            <a:ext cx="3009900" cy="903605"/>
            <a:chOff x="3442" y="3025"/>
            <a:chExt cx="2542" cy="2542"/>
          </a:xfrm>
          <a:solidFill>
            <a:srgbClr val="812E31"/>
          </a:solidFill>
        </p:grpSpPr>
        <p:sp>
          <p:nvSpPr>
            <p:cNvPr id="6" name="椭圆 5"/>
            <p:cNvSpPr/>
            <p:nvPr>
              <p:custDataLst>
                <p:tags r:id="rId2"/>
              </p:custDataLst>
            </p:nvPr>
          </p:nvSpPr>
          <p:spPr>
            <a:xfrm>
              <a:off x="3442" y="3025"/>
              <a:ext cx="2542" cy="25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9" name="文本框 46"/>
            <p:cNvSpPr txBox="1">
              <a:spLocks noChangeArrowheads="1"/>
            </p:cNvSpPr>
            <p:nvPr>
              <p:custDataLst>
                <p:tags r:id="rId3"/>
              </p:custDataLst>
            </p:nvPr>
          </p:nvSpPr>
          <p:spPr bwMode="auto">
            <a:xfrm>
              <a:off x="3442" y="3657"/>
              <a:ext cx="2542"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eaLnBrk="0" fontAlgn="base" hangingPunct="0">
                <a:spcBef>
                  <a:spcPct val="0"/>
                </a:spcBef>
                <a:spcAft>
                  <a:spcPct val="0"/>
                </a:spcAft>
                <a:defRPr>
                  <a:solidFill>
                    <a:schemeClr val="tx1"/>
                  </a:solidFill>
                </a:defRPr>
              </a:lvl6pPr>
              <a:lvl7pPr marL="2971800" indent="-228600" eaLnBrk="0" fontAlgn="base" hangingPunct="0">
                <a:spcBef>
                  <a:spcPct val="0"/>
                </a:spcBef>
                <a:spcAft>
                  <a:spcPct val="0"/>
                </a:spcAft>
                <a:defRPr>
                  <a:solidFill>
                    <a:schemeClr val="tx1"/>
                  </a:solidFill>
                </a:defRPr>
              </a:lvl7pPr>
              <a:lvl8pPr marL="3429000" indent="-228600" eaLnBrk="0" fontAlgn="base" hangingPunct="0">
                <a:spcBef>
                  <a:spcPct val="0"/>
                </a:spcBef>
                <a:spcAft>
                  <a:spcPct val="0"/>
                </a:spcAft>
                <a:defRPr>
                  <a:solidFill>
                    <a:schemeClr val="tx1"/>
                  </a:solidFill>
                </a:defRPr>
              </a:lvl8pPr>
              <a:lvl9pPr marL="3886200" indent="-228600" eaLnBrk="0" fontAlgn="base" hangingPunct="0">
                <a:spcBef>
                  <a:spcPct val="0"/>
                </a:spcBef>
                <a:spcAft>
                  <a:spcPct val="0"/>
                </a:spcAft>
                <a:defRPr>
                  <a:solidFill>
                    <a:schemeClr val="tx1"/>
                  </a:solidFill>
                </a:defRPr>
              </a:lvl9pPr>
            </a:lstStyle>
            <a:p>
              <a:pPr algn="ctr" eaLnBrk="1" hangingPunct="1"/>
              <a:r>
                <a:rPr lang="zh-CN" altLang="en-US" sz="24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Nv Zhu Wu Wang</a:t>
              </a:r>
              <a:endParaRPr lang="zh-CN" altLang="en-US" sz="24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grpSp>
        <p:nvGrpSpPr>
          <p:cNvPr id="4" name="组合 3"/>
          <p:cNvGrpSpPr/>
          <p:nvPr>
            <p:custDataLst>
              <p:tags r:id="rId4"/>
            </p:custDataLst>
          </p:nvPr>
        </p:nvGrpSpPr>
        <p:grpSpPr>
          <a:xfrm>
            <a:off x="494665" y="3077845"/>
            <a:ext cx="3083560" cy="998220"/>
            <a:chOff x="6602" y="3025"/>
            <a:chExt cx="2542" cy="2542"/>
          </a:xfrm>
          <a:solidFill>
            <a:srgbClr val="812E31"/>
          </a:solidFill>
        </p:grpSpPr>
        <p:sp>
          <p:nvSpPr>
            <p:cNvPr id="12" name="椭圆 11"/>
            <p:cNvSpPr/>
            <p:nvPr>
              <p:custDataLst>
                <p:tags r:id="rId5"/>
              </p:custDataLst>
            </p:nvPr>
          </p:nvSpPr>
          <p:spPr>
            <a:xfrm>
              <a:off x="6602" y="3025"/>
              <a:ext cx="2542" cy="25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5" name="文本框 47"/>
            <p:cNvSpPr txBox="1">
              <a:spLocks noChangeArrowheads="1"/>
            </p:cNvSpPr>
            <p:nvPr>
              <p:custDataLst>
                <p:tags r:id="rId6"/>
              </p:custDataLst>
            </p:nvPr>
          </p:nvSpPr>
          <p:spPr bwMode="auto">
            <a:xfrm>
              <a:off x="6602" y="3657"/>
              <a:ext cx="2542" cy="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eaLnBrk="0" fontAlgn="base" hangingPunct="0">
                <a:spcBef>
                  <a:spcPct val="0"/>
                </a:spcBef>
                <a:spcAft>
                  <a:spcPct val="0"/>
                </a:spcAft>
                <a:defRPr>
                  <a:solidFill>
                    <a:schemeClr val="tx1"/>
                  </a:solidFill>
                </a:defRPr>
              </a:lvl6pPr>
              <a:lvl7pPr marL="2971800" indent="-228600" eaLnBrk="0" fontAlgn="base" hangingPunct="0">
                <a:spcBef>
                  <a:spcPct val="0"/>
                </a:spcBef>
                <a:spcAft>
                  <a:spcPct val="0"/>
                </a:spcAft>
                <a:defRPr>
                  <a:solidFill>
                    <a:schemeClr val="tx1"/>
                  </a:solidFill>
                </a:defRPr>
              </a:lvl7pPr>
              <a:lvl8pPr marL="3429000" indent="-228600" eaLnBrk="0" fontAlgn="base" hangingPunct="0">
                <a:spcBef>
                  <a:spcPct val="0"/>
                </a:spcBef>
                <a:spcAft>
                  <a:spcPct val="0"/>
                </a:spcAft>
                <a:defRPr>
                  <a:solidFill>
                    <a:schemeClr val="tx1"/>
                  </a:solidFill>
                </a:defRPr>
              </a:lvl8pPr>
              <a:lvl9pPr marL="3886200" indent="-228600" eaLnBrk="0" fontAlgn="base" hangingPunct="0">
                <a:spcBef>
                  <a:spcPct val="0"/>
                </a:spcBef>
                <a:spcAft>
                  <a:spcPct val="0"/>
                </a:spcAft>
                <a:defRPr>
                  <a:solidFill>
                    <a:schemeClr val="tx1"/>
                  </a:solidFill>
                </a:defRPr>
              </a:lvl9pPr>
            </a:lstStyle>
            <a:p>
              <a:pPr algn="ctr" eaLnBrk="1" hangingPunct="1"/>
              <a:r>
                <a:rPr lang="zh-CN" altLang="en-US" sz="24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Zui Gu Wang Xiao</a:t>
              </a:r>
              <a:endParaRPr lang="zh-CN" altLang="en-US" sz="24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grpSp>
        <p:nvGrpSpPr>
          <p:cNvPr id="29" name="组合 28"/>
          <p:cNvGrpSpPr/>
          <p:nvPr>
            <p:custDataLst>
              <p:tags r:id="rId7"/>
            </p:custDataLst>
          </p:nvPr>
        </p:nvGrpSpPr>
        <p:grpSpPr>
          <a:xfrm>
            <a:off x="326568" y="4791710"/>
            <a:ext cx="3419831" cy="1083310"/>
            <a:chOff x="9623" y="3025"/>
            <a:chExt cx="2831" cy="2542"/>
          </a:xfrm>
          <a:solidFill>
            <a:srgbClr val="812E31"/>
          </a:solidFill>
        </p:grpSpPr>
        <p:sp>
          <p:nvSpPr>
            <p:cNvPr id="18" name="椭圆 17"/>
            <p:cNvSpPr/>
            <p:nvPr>
              <p:custDataLst>
                <p:tags r:id="rId8"/>
              </p:custDataLst>
            </p:nvPr>
          </p:nvSpPr>
          <p:spPr>
            <a:xfrm>
              <a:off x="9759" y="3025"/>
              <a:ext cx="2545" cy="25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21" name="文本框 48"/>
            <p:cNvSpPr txBox="1">
              <a:spLocks noChangeArrowheads="1"/>
            </p:cNvSpPr>
            <p:nvPr>
              <p:custDataLst>
                <p:tags r:id="rId9"/>
              </p:custDataLst>
            </p:nvPr>
          </p:nvSpPr>
          <p:spPr bwMode="auto">
            <a:xfrm>
              <a:off x="9623" y="3685"/>
              <a:ext cx="2831"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defRPr>
              </a:lvl1pPr>
              <a:lvl2pPr marL="742950" indent="-285750">
                <a:defRPr>
                  <a:solidFill>
                    <a:schemeClr val="tx1"/>
                  </a:solidFill>
                </a:defRPr>
              </a:lvl2pPr>
              <a:lvl3pPr marL="1143000" indent="-228600">
                <a:defRPr>
                  <a:solidFill>
                    <a:schemeClr val="tx1"/>
                  </a:solidFill>
                </a:defRPr>
              </a:lvl3pPr>
              <a:lvl4pPr marL="1600200" indent="-228600">
                <a:defRPr>
                  <a:solidFill>
                    <a:schemeClr val="tx1"/>
                  </a:solidFill>
                </a:defRPr>
              </a:lvl4pPr>
              <a:lvl5pPr marL="2057400" indent="-228600">
                <a:defRPr>
                  <a:solidFill>
                    <a:schemeClr val="tx1"/>
                  </a:solidFill>
                </a:defRPr>
              </a:lvl5pPr>
              <a:lvl6pPr marL="2514600" indent="-228600" eaLnBrk="0" fontAlgn="base" hangingPunct="0">
                <a:spcBef>
                  <a:spcPct val="0"/>
                </a:spcBef>
                <a:spcAft>
                  <a:spcPct val="0"/>
                </a:spcAft>
                <a:defRPr>
                  <a:solidFill>
                    <a:schemeClr val="tx1"/>
                  </a:solidFill>
                </a:defRPr>
              </a:lvl6pPr>
              <a:lvl7pPr marL="2971800" indent="-228600" eaLnBrk="0" fontAlgn="base" hangingPunct="0">
                <a:spcBef>
                  <a:spcPct val="0"/>
                </a:spcBef>
                <a:spcAft>
                  <a:spcPct val="0"/>
                </a:spcAft>
                <a:defRPr>
                  <a:solidFill>
                    <a:schemeClr val="tx1"/>
                  </a:solidFill>
                </a:defRPr>
              </a:lvl7pPr>
              <a:lvl8pPr marL="3429000" indent="-228600" eaLnBrk="0" fontAlgn="base" hangingPunct="0">
                <a:spcBef>
                  <a:spcPct val="0"/>
                </a:spcBef>
                <a:spcAft>
                  <a:spcPct val="0"/>
                </a:spcAft>
                <a:defRPr>
                  <a:solidFill>
                    <a:schemeClr val="tx1"/>
                  </a:solidFill>
                </a:defRPr>
              </a:lvl8pPr>
              <a:lvl9pPr marL="3886200" indent="-228600" eaLnBrk="0" fontAlgn="base" hangingPunct="0">
                <a:spcBef>
                  <a:spcPct val="0"/>
                </a:spcBef>
                <a:spcAft>
                  <a:spcPct val="0"/>
                </a:spcAft>
                <a:defRPr>
                  <a:solidFill>
                    <a:schemeClr val="tx1"/>
                  </a:solidFill>
                </a:defRPr>
              </a:lvl9pPr>
            </a:lstStyle>
            <a:p>
              <a:pPr algn="ctr" eaLnBrk="1" hangingPunct="1"/>
              <a:r>
                <a:rPr sz="24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Pamper male concubines</a:t>
              </a:r>
              <a:endParaRPr sz="24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grpSp>
      <p:sp>
        <p:nvSpPr>
          <p:cNvPr id="31" name="文本框 30"/>
          <p:cNvSpPr txBox="1"/>
          <p:nvPr>
            <p:custDataLst>
              <p:tags r:id="rId10"/>
            </p:custDataLst>
          </p:nvPr>
        </p:nvSpPr>
        <p:spPr>
          <a:xfrm>
            <a:off x="3813175" y="1354455"/>
            <a:ext cx="7458710" cy="1050290"/>
          </a:xfrm>
          <a:prstGeom prst="rect">
            <a:avLst/>
          </a:prstGeom>
          <a:noFill/>
        </p:spPr>
        <p:txBody>
          <a:bodyPr wrap="square" rtlCol="0">
            <a:spAutoFit/>
          </a:bodyPr>
          <a:lstStyle/>
          <a:p>
            <a:pPr algn="ctr">
              <a:lnSpc>
                <a:spcPct val="130000"/>
              </a:lnSpc>
            </a:pPr>
            <a:r>
              <a:rPr lang="zh-CN" altLang="en-US" sz="2400">
                <a:solidFill>
                  <a:schemeClr val="tx1">
                    <a:lumMod val="85000"/>
                    <a:lumOff val="15000"/>
                  </a:schemeClr>
                </a:solidFill>
                <a:latin typeface="Times New Roman" panose="02020603050405020304" charset="0"/>
                <a:ea typeface="华文新魏" panose="02010800040101010101" charset="-122"/>
                <a:cs typeface="Times New Roman" panose="02020603050405020304" charset="0"/>
                <a:sym typeface="Arial" panose="020B0604020202020204"/>
              </a:rPr>
              <a:t>When Wu Zetian was a child, Yuan Tiangang asserted that her future was limitless.</a:t>
            </a:r>
            <a:endParaRPr lang="zh-CN" altLang="en-US" sz="2400">
              <a:solidFill>
                <a:schemeClr val="tx1">
                  <a:lumMod val="85000"/>
                  <a:lumOff val="15000"/>
                </a:schemeClr>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32" name="文本框 31"/>
          <p:cNvSpPr txBox="1"/>
          <p:nvPr>
            <p:custDataLst>
              <p:tags r:id="rId11"/>
            </p:custDataLst>
          </p:nvPr>
        </p:nvSpPr>
        <p:spPr>
          <a:xfrm>
            <a:off x="4130675" y="2791460"/>
            <a:ext cx="7141210" cy="1529715"/>
          </a:xfrm>
          <a:prstGeom prst="rect">
            <a:avLst/>
          </a:prstGeom>
          <a:noFill/>
        </p:spPr>
        <p:txBody>
          <a:bodyPr wrap="square" rtlCol="0">
            <a:spAutoFit/>
          </a:bodyPr>
          <a:lstStyle/>
          <a:p>
            <a:pPr algn="ctr">
              <a:lnSpc>
                <a:spcPct val="130000"/>
              </a:lnSpc>
            </a:pPr>
            <a:r>
              <a:rPr lang="zh-CN" altLang="en-US" sz="2400">
                <a:solidFill>
                  <a:schemeClr val="tx1">
                    <a:lumMod val="85000"/>
                    <a:lumOff val="15000"/>
                  </a:schemeClr>
                </a:solidFill>
                <a:latin typeface="Times New Roman" panose="02020603050405020304" charset="0"/>
                <a:ea typeface="华文新魏" panose="02010800040101010101" charset="-122"/>
                <a:cs typeface="Times New Roman" panose="02020603050405020304" charset="0"/>
                <a:sym typeface="Arial" panose="020B0604020202020204"/>
              </a:rPr>
              <a:t>In order to put an end to Wang and Xiao's thoughts, Wu Zetian severed their hands and feet and threw them into the big wine Weng.</a:t>
            </a:r>
            <a:endParaRPr lang="zh-CN" altLang="en-US" sz="2400">
              <a:solidFill>
                <a:schemeClr val="tx1">
                  <a:lumMod val="85000"/>
                  <a:lumOff val="15000"/>
                </a:schemeClr>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33" name="文本框 32"/>
          <p:cNvSpPr txBox="1"/>
          <p:nvPr>
            <p:custDataLst>
              <p:tags r:id="rId12"/>
            </p:custDataLst>
          </p:nvPr>
        </p:nvSpPr>
        <p:spPr>
          <a:xfrm>
            <a:off x="4130675" y="4568825"/>
            <a:ext cx="7141210" cy="1529715"/>
          </a:xfrm>
          <a:prstGeom prst="rect">
            <a:avLst/>
          </a:prstGeom>
          <a:noFill/>
        </p:spPr>
        <p:txBody>
          <a:bodyPr wrap="square" rtlCol="0">
            <a:spAutoFit/>
          </a:bodyPr>
          <a:lstStyle/>
          <a:p>
            <a:pPr algn="ctr">
              <a:lnSpc>
                <a:spcPct val="130000"/>
              </a:lnSpc>
            </a:pPr>
            <a:r>
              <a:rPr sz="2400">
                <a:solidFill>
                  <a:schemeClr val="tx1">
                    <a:lumMod val="85000"/>
                    <a:lumOff val="15000"/>
                  </a:schemeClr>
                </a:solidFill>
                <a:latin typeface="Times New Roman" panose="02020603050405020304" charset="0"/>
                <a:ea typeface="华文新魏" panose="02010800040101010101" charset="-122"/>
                <a:cs typeface="Times New Roman" panose="02020603050405020304" charset="0"/>
                <a:sym typeface="Arial" panose="020B0604020202020204"/>
              </a:rPr>
              <a:t>In her later years, Wu Zetian was addicted to pleasure and had many male concubines, and even set off a trend in the court hoping to enter the harem as a concubine.</a:t>
            </a:r>
            <a:endParaRPr sz="2400">
              <a:solidFill>
                <a:schemeClr val="tx1">
                  <a:lumMod val="85000"/>
                  <a:lumOff val="15000"/>
                </a:schemeClr>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1000"/>
                                        <p:tgtEl>
                                          <p:spTgt spid="2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488950" y="447675"/>
            <a:ext cx="377571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Pamper male concubines</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pic>
        <p:nvPicPr>
          <p:cNvPr id="3" name="图片 2" descr="薛怀义"/>
          <p:cNvPicPr>
            <a:picLocks noChangeAspect="1"/>
          </p:cNvPicPr>
          <p:nvPr/>
        </p:nvPicPr>
        <p:blipFill>
          <a:blip r:embed="rId1"/>
          <a:stretch>
            <a:fillRect/>
          </a:stretch>
        </p:blipFill>
        <p:spPr>
          <a:xfrm>
            <a:off x="935355" y="1377315"/>
            <a:ext cx="5789295" cy="2676525"/>
          </a:xfrm>
          <a:prstGeom prst="rect">
            <a:avLst/>
          </a:prstGeom>
        </p:spPr>
      </p:pic>
      <p:pic>
        <p:nvPicPr>
          <p:cNvPr id="4" name="图片 3" descr="张氏兄弟"/>
          <p:cNvPicPr>
            <a:picLocks noChangeAspect="1"/>
          </p:cNvPicPr>
          <p:nvPr/>
        </p:nvPicPr>
        <p:blipFill>
          <a:blip r:embed="rId2"/>
          <a:stretch>
            <a:fillRect/>
          </a:stretch>
        </p:blipFill>
        <p:spPr>
          <a:xfrm>
            <a:off x="5166995" y="2817495"/>
            <a:ext cx="6171565" cy="32867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6" name="图片 5" descr="3"/>
          <p:cNvPicPr>
            <a:picLocks noChangeAspect="1"/>
          </p:cNvPicPr>
          <p:nvPr/>
        </p:nvPicPr>
        <p:blipFill>
          <a:blip r:embed="rId1">
            <a:lum bright="-6000"/>
          </a:blip>
          <a:stretch>
            <a:fillRect/>
          </a:stretch>
        </p:blipFill>
        <p:spPr>
          <a:xfrm rot="5400000">
            <a:off x="5880100" y="-184150"/>
            <a:ext cx="4998085" cy="7627620"/>
          </a:xfrm>
          <a:prstGeom prst="rect">
            <a:avLst/>
          </a:prstGeom>
        </p:spPr>
      </p:pic>
      <p:sp>
        <p:nvSpPr>
          <p:cNvPr id="7" name="任意多边形 6"/>
          <p:cNvSpPr/>
          <p:nvPr/>
        </p:nvSpPr>
        <p:spPr>
          <a:xfrm rot="5400000">
            <a:off x="4286885" y="-76200"/>
            <a:ext cx="6858000" cy="7011035"/>
          </a:xfrm>
          <a:custGeom>
            <a:avLst/>
            <a:gdLst/>
            <a:ahLst/>
            <a:cxnLst>
              <a:cxn ang="3">
                <a:pos x="hc" y="t"/>
              </a:cxn>
              <a:cxn ang="cd2">
                <a:pos x="l" y="vc"/>
              </a:cxn>
              <a:cxn ang="cd4">
                <a:pos x="hc" y="b"/>
              </a:cxn>
              <a:cxn ang="0">
                <a:pos x="r" y="vc"/>
              </a:cxn>
            </a:cxnLst>
            <a:rect l="l" t="t" r="r" b="b"/>
            <a:pathLst>
              <a:path w="8013" h="11041">
                <a:moveTo>
                  <a:pt x="0" y="0"/>
                </a:moveTo>
                <a:lnTo>
                  <a:pt x="8013" y="0"/>
                </a:lnTo>
                <a:lnTo>
                  <a:pt x="8013" y="11041"/>
                </a:lnTo>
                <a:lnTo>
                  <a:pt x="0" y="11041"/>
                </a:lnTo>
                <a:lnTo>
                  <a:pt x="0" y="569"/>
                </a:lnTo>
                <a:lnTo>
                  <a:pt x="2686" y="569"/>
                </a:lnTo>
                <a:lnTo>
                  <a:pt x="2686" y="449"/>
                </a:lnTo>
                <a:lnTo>
                  <a:pt x="0" y="449"/>
                </a:lnTo>
                <a:lnTo>
                  <a:pt x="0" y="0"/>
                </a:lnTo>
                <a:close/>
              </a:path>
            </a:pathLst>
          </a:custGeom>
          <a:solidFill>
            <a:srgbClr val="812E31">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8" name="任意多边形 7"/>
          <p:cNvSpPr/>
          <p:nvPr/>
        </p:nvSpPr>
        <p:spPr>
          <a:xfrm>
            <a:off x="0" y="3198495"/>
            <a:ext cx="2254250" cy="35540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08" h="4586">
                <a:moveTo>
                  <a:pt x="0" y="84"/>
                </a:moveTo>
                <a:cubicBezTo>
                  <a:pt x="142" y="34"/>
                  <a:pt x="511" y="-9"/>
                  <a:pt x="615" y="0"/>
                </a:cubicBezTo>
                <a:cubicBezTo>
                  <a:pt x="1901" y="-39"/>
                  <a:pt x="2938" y="1138"/>
                  <a:pt x="2907" y="2292"/>
                </a:cubicBezTo>
                <a:cubicBezTo>
                  <a:pt x="2946" y="3578"/>
                  <a:pt x="1769" y="4615"/>
                  <a:pt x="615" y="4584"/>
                </a:cubicBezTo>
                <a:cubicBezTo>
                  <a:pt x="409" y="4594"/>
                  <a:pt x="61" y="4523"/>
                  <a:pt x="0" y="4500"/>
                </a:cubicBezTo>
                <a:lnTo>
                  <a:pt x="0" y="84"/>
                </a:lnTo>
                <a:close/>
              </a:path>
            </a:pathLst>
          </a:custGeom>
          <a:solidFill>
            <a:srgbClr val="812E3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9" name="椭圆 8"/>
          <p:cNvSpPr/>
          <p:nvPr/>
        </p:nvSpPr>
        <p:spPr>
          <a:xfrm>
            <a:off x="1312545" y="2752725"/>
            <a:ext cx="2480310" cy="2480310"/>
          </a:xfrm>
          <a:prstGeom prst="ellipse">
            <a:avLst/>
          </a:prstGeom>
          <a:solidFill>
            <a:srgbClr val="812E31">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pic>
        <p:nvPicPr>
          <p:cNvPr id="11" name="图片 10" descr="4"/>
          <p:cNvPicPr>
            <a:picLocks noChangeAspect="1"/>
          </p:cNvPicPr>
          <p:nvPr/>
        </p:nvPicPr>
        <p:blipFill>
          <a:blip r:embed="rId2">
            <a:lum bright="-6000"/>
          </a:blip>
          <a:srcRect t="6780"/>
          <a:stretch>
            <a:fillRect/>
          </a:stretch>
        </p:blipFill>
        <p:spPr>
          <a:xfrm>
            <a:off x="947420" y="0"/>
            <a:ext cx="1694815" cy="2980055"/>
          </a:xfrm>
          <a:prstGeom prst="rect">
            <a:avLst/>
          </a:prstGeom>
        </p:spPr>
      </p:pic>
      <p:sp>
        <p:nvSpPr>
          <p:cNvPr id="19" name="矩形 18"/>
          <p:cNvSpPr/>
          <p:nvPr/>
        </p:nvSpPr>
        <p:spPr>
          <a:xfrm>
            <a:off x="4939030" y="4645660"/>
            <a:ext cx="3227070" cy="660400"/>
          </a:xfrm>
          <a:prstGeom prst="rect">
            <a:avLst/>
          </a:prstGeom>
          <a:solidFill>
            <a:srgbClr val="EAEAE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Part four</a:t>
            </a:r>
            <a:endParaRPr lang="en-US" altLang="zh-CN" sz="44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0" name="文本框 19"/>
          <p:cNvSpPr txBox="1"/>
          <p:nvPr/>
        </p:nvSpPr>
        <p:spPr>
          <a:xfrm>
            <a:off x="5321300" y="2889885"/>
            <a:ext cx="5337175" cy="1641475"/>
          </a:xfrm>
          <a:prstGeom prst="rect">
            <a:avLst/>
          </a:prstGeom>
          <a:noFill/>
        </p:spPr>
        <p:txBody>
          <a:bodyPr wrap="square" rtlCol="0" anchor="t">
            <a:spAutoFit/>
          </a:bodyPr>
          <a:lstStyle/>
          <a:p>
            <a:pPr algn="r">
              <a:lnSpc>
                <a:spcPct val="140000"/>
              </a:lnSpc>
            </a:pPr>
            <a:r>
              <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rPr>
              <a:t>Positive comment</a:t>
            </a:r>
            <a:endPar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endParaRPr>
          </a:p>
          <a:p>
            <a:pPr algn="r">
              <a:lnSpc>
                <a:spcPct val="140000"/>
              </a:lnSpc>
            </a:pPr>
            <a:r>
              <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rPr>
              <a:t>Negative evaluation</a:t>
            </a:r>
            <a:endPar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1" name="文本框 20"/>
          <p:cNvSpPr txBox="1"/>
          <p:nvPr/>
        </p:nvSpPr>
        <p:spPr>
          <a:xfrm>
            <a:off x="4819015" y="1163320"/>
            <a:ext cx="5337810" cy="1291590"/>
          </a:xfrm>
          <a:prstGeom prst="rect">
            <a:avLst/>
          </a:prstGeom>
          <a:noFill/>
        </p:spPr>
        <p:txBody>
          <a:bodyPr wrap="square" rtlCol="0" anchor="t">
            <a:spAutoFit/>
          </a:bodyPr>
          <a:lstStyle/>
          <a:p>
            <a:pPr>
              <a:lnSpc>
                <a:spcPct val="130000"/>
              </a:lnSpc>
            </a:pPr>
            <a:r>
              <a:rPr lang="zh-CN" altLang="en-US" sz="60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Comments</a:t>
            </a:r>
            <a:endParaRPr lang="zh-CN" altLang="en-US" sz="60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cxnSp>
        <p:nvCxnSpPr>
          <p:cNvPr id="22" name="直接连接符 21"/>
          <p:cNvCxnSpPr/>
          <p:nvPr/>
        </p:nvCxnSpPr>
        <p:spPr>
          <a:xfrm>
            <a:off x="4925695" y="2654300"/>
            <a:ext cx="4928235" cy="0"/>
          </a:xfrm>
          <a:prstGeom prst="line">
            <a:avLst/>
          </a:prstGeom>
          <a:ln w="25400">
            <a:solidFill>
              <a:srgbClr val="EAEAE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par>
                          <p:cTn id="37" fill="hold">
                            <p:stCondLst>
                              <p:cond delay="30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 calcmode="lin" valueType="num">
                                      <p:cBhvr>
                                        <p:cTn id="42"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1"/>
                                        </p:tgtEl>
                                      </p:cBhvr>
                                    </p:animEffect>
                                  </p:childTnLst>
                                </p:cTn>
                              </p:par>
                            </p:childTnLst>
                          </p:cTn>
                        </p:par>
                        <p:par>
                          <p:cTn id="45" fill="hold">
                            <p:stCondLst>
                              <p:cond delay="405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9" grpId="0" bldLvl="0" animBg="1"/>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 name="组合 199"/>
          <p:cNvGrpSpPr/>
          <p:nvPr>
            <p:custDataLst>
              <p:tags r:id="rId1"/>
            </p:custDataLst>
          </p:nvPr>
        </p:nvGrpSpPr>
        <p:grpSpPr>
          <a:xfrm rot="0">
            <a:off x="737826" y="1221740"/>
            <a:ext cx="2822619" cy="1316355"/>
            <a:chOff x="1030295" y="1260415"/>
            <a:chExt cx="2946476" cy="1260732"/>
          </a:xfrm>
        </p:grpSpPr>
        <p:sp>
          <p:nvSpPr>
            <p:cNvPr id="201" name="矩形标注 200"/>
            <p:cNvSpPr/>
            <p:nvPr>
              <p:custDataLst>
                <p:tags r:id="rId2"/>
              </p:custDataLst>
            </p:nvPr>
          </p:nvSpPr>
          <p:spPr>
            <a:xfrm>
              <a:off x="1030341" y="1260415"/>
              <a:ext cx="2946430" cy="1260732"/>
            </a:xfrm>
            <a:prstGeom prst="wedgeRectCallout">
              <a:avLst/>
            </a:prstGeom>
            <a:solidFill>
              <a:srgbClr val="812E3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202" name="TextBox 201"/>
            <p:cNvSpPr txBox="1"/>
            <p:nvPr>
              <p:custDataLst>
                <p:tags r:id="rId3"/>
              </p:custDataLst>
            </p:nvPr>
          </p:nvSpPr>
          <p:spPr>
            <a:xfrm>
              <a:off x="1030295" y="1323664"/>
              <a:ext cx="2875550" cy="1005910"/>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400" b="0" i="0" u="none" strike="noStrike" kern="0" cap="none" spc="0" normalizeH="0" baseline="0" noProof="0">
                  <a:ln>
                    <a:noFill/>
                  </a:ln>
                  <a:solidFill>
                    <a:sysClr val="window" lastClr="FFFFFF"/>
                  </a:solidFill>
                  <a:effectLst/>
                  <a:uLnTx/>
                  <a:uFillTx/>
                  <a:latin typeface="Times New Roman" panose="02020603050405020304" charset="0"/>
                  <a:ea typeface="华文新魏" panose="02010800040101010101" charset="-122"/>
                  <a:cs typeface="Times New Roman" panose="02020603050405020304" charset="0"/>
                  <a:sym typeface="Arial" panose="020B0604020202020204"/>
                </a:rPr>
                <a:t>To attack the conservative family</a:t>
              </a:r>
              <a:endParaRPr kumimoji="0" lang="zh-CN" altLang="en-US" sz="2400" b="0" i="0" u="none" strike="noStrike" kern="0" cap="none" spc="0" normalizeH="0" baseline="0" noProof="0">
                <a:ln>
                  <a:noFill/>
                </a:ln>
                <a:solidFill>
                  <a:sysClr val="window" lastClr="FFFFFF"/>
                </a:solidFill>
                <a:effectLst/>
                <a:uLnTx/>
                <a:uFillTx/>
                <a:latin typeface="Times New Roman" panose="02020603050405020304" charset="0"/>
                <a:ea typeface="华文新魏" panose="02010800040101010101" charset="-122"/>
                <a:cs typeface="Times New Roman" panose="02020603050405020304" charset="0"/>
                <a:sym typeface="Arial" panose="020B0604020202020204"/>
              </a:endParaRPr>
            </a:p>
          </p:txBody>
        </p:sp>
      </p:grpSp>
      <p:grpSp>
        <p:nvGrpSpPr>
          <p:cNvPr id="185" name="组合 184"/>
          <p:cNvGrpSpPr/>
          <p:nvPr>
            <p:custDataLst>
              <p:tags r:id="rId4"/>
            </p:custDataLst>
          </p:nvPr>
        </p:nvGrpSpPr>
        <p:grpSpPr>
          <a:xfrm rot="0">
            <a:off x="4464685" y="2992755"/>
            <a:ext cx="3006089" cy="1552271"/>
            <a:chOff x="6082711" y="1997848"/>
            <a:chExt cx="2813275" cy="1073989"/>
          </a:xfrm>
        </p:grpSpPr>
        <p:sp>
          <p:nvSpPr>
            <p:cNvPr id="186" name="矩形标注 185"/>
            <p:cNvSpPr/>
            <p:nvPr>
              <p:custDataLst>
                <p:tags r:id="rId5"/>
              </p:custDataLst>
            </p:nvPr>
          </p:nvSpPr>
          <p:spPr>
            <a:xfrm>
              <a:off x="6082711" y="1997848"/>
              <a:ext cx="2813275" cy="1073989"/>
            </a:xfrm>
            <a:prstGeom prst="wedgeRectCallout">
              <a:avLst/>
            </a:prstGeom>
            <a:solidFill>
              <a:srgbClr val="812E3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87" name="TextBox 186"/>
            <p:cNvSpPr txBox="1"/>
            <p:nvPr>
              <p:custDataLst>
                <p:tags r:id="rId6"/>
              </p:custDataLst>
            </p:nvPr>
          </p:nvSpPr>
          <p:spPr>
            <a:xfrm>
              <a:off x="6187330" y="2171389"/>
              <a:ext cx="2604066" cy="726677"/>
            </a:xfrm>
            <a:prstGeom prst="rect">
              <a:avLst/>
            </a:prstGeom>
            <a:noFill/>
          </p:spPr>
          <p:txBody>
            <a:bodyPr wrap="square" rtlCol="0">
              <a:spAutoFit/>
            </a:bodyPr>
            <a:lstStyle/>
            <a:p>
              <a:pPr marL="0" marR="0" lvl="0" algn="ctr" defTabSz="914400" eaLnBrk="1" fontAlgn="auto" latinLnBrk="0" hangingPunct="1">
                <a:lnSpc>
                  <a:spcPct val="130000"/>
                </a:lnSpc>
                <a:spcBef>
                  <a:spcPts val="0"/>
                </a:spcBef>
                <a:spcAft>
                  <a:spcPts val="0"/>
                </a:spcAft>
                <a:buClrTx/>
                <a:buSzTx/>
                <a:buFontTx/>
                <a:buNone/>
                <a:defRPr/>
              </a:pPr>
              <a:r>
                <a:rPr kumimoji="0" lang="zh-CN" altLang="en-US" sz="2400" b="0" i="0" u="none" strike="noStrike" kern="0" cap="none" spc="0" normalizeH="0" baseline="0" noProof="0">
                  <a:ln>
                    <a:noFill/>
                  </a:ln>
                  <a:solidFill>
                    <a:sysClr val="window" lastClr="FFFFFF"/>
                  </a:solidFill>
                  <a:effectLst/>
                  <a:uLnTx/>
                  <a:uFillTx/>
                  <a:latin typeface="Times New Roman" panose="02020603050405020304" charset="0"/>
                  <a:ea typeface="华文新魏" panose="02010800040101010101" charset="-122"/>
                  <a:cs typeface="Times New Roman" panose="02020603050405020304" charset="0"/>
                  <a:sym typeface="Arial" panose="020B0604020202020204"/>
                </a:rPr>
                <a:t>Promote economic development</a:t>
              </a:r>
              <a:endParaRPr kumimoji="0" lang="zh-CN" altLang="en-US" sz="2400" b="0" i="0" u="none" strike="noStrike" kern="0" cap="none" spc="0" normalizeH="0" baseline="0" noProof="0">
                <a:ln>
                  <a:noFill/>
                </a:ln>
                <a:solidFill>
                  <a:sysClr val="window" lastClr="FFFFFF"/>
                </a:solidFill>
                <a:effectLst/>
                <a:uLnTx/>
                <a:uFillTx/>
                <a:latin typeface="Times New Roman" panose="02020603050405020304" charset="0"/>
                <a:ea typeface="华文新魏" panose="02010800040101010101" charset="-122"/>
                <a:cs typeface="Times New Roman" panose="02020603050405020304" charset="0"/>
                <a:sym typeface="Arial" panose="020B0604020202020204"/>
              </a:endParaRPr>
            </a:p>
          </p:txBody>
        </p:sp>
      </p:grpSp>
      <p:grpSp>
        <p:nvGrpSpPr>
          <p:cNvPr id="195" name="组合 194"/>
          <p:cNvGrpSpPr/>
          <p:nvPr/>
        </p:nvGrpSpPr>
        <p:grpSpPr>
          <a:xfrm rot="0">
            <a:off x="8663305" y="4692015"/>
            <a:ext cx="2654934" cy="1506220"/>
            <a:chOff x="8805318" y="4810357"/>
            <a:chExt cx="2639151" cy="1453931"/>
          </a:xfrm>
        </p:grpSpPr>
        <p:sp>
          <p:nvSpPr>
            <p:cNvPr id="196" name="矩形标注 195"/>
            <p:cNvSpPr/>
            <p:nvPr>
              <p:custDataLst>
                <p:tags r:id="rId7"/>
              </p:custDataLst>
            </p:nvPr>
          </p:nvSpPr>
          <p:spPr>
            <a:xfrm>
              <a:off x="8805318" y="4810357"/>
              <a:ext cx="2639151" cy="1453931"/>
            </a:xfrm>
            <a:prstGeom prst="wedgeRectCallout">
              <a:avLst>
                <a:gd name="adj1" fmla="val -20550"/>
                <a:gd name="adj2" fmla="val 67953"/>
              </a:avLst>
            </a:prstGeom>
            <a:solidFill>
              <a:srgbClr val="812E3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97" name="TextBox 196"/>
            <p:cNvSpPr txBox="1"/>
            <p:nvPr>
              <p:custDataLst>
                <p:tags r:id="rId8"/>
              </p:custDataLst>
            </p:nvPr>
          </p:nvSpPr>
          <p:spPr>
            <a:xfrm>
              <a:off x="8944528" y="5030408"/>
              <a:ext cx="2361072" cy="1013829"/>
            </a:xfrm>
            <a:prstGeom prst="rect">
              <a:avLst/>
            </a:prstGeom>
            <a:noFill/>
          </p:spPr>
          <p:txBody>
            <a:bodyPr wrap="square" rtlCol="0">
              <a:spAutoFit/>
            </a:bodyPr>
            <a:lstStyle/>
            <a:p>
              <a:pPr marL="0" marR="0" lvl="0" algn="ctr" defTabSz="914400" eaLnBrk="1" fontAlgn="auto" latinLnBrk="0" hangingPunct="1">
                <a:lnSpc>
                  <a:spcPct val="130000"/>
                </a:lnSpc>
                <a:spcBef>
                  <a:spcPts val="0"/>
                </a:spcBef>
                <a:spcAft>
                  <a:spcPts val="0"/>
                </a:spcAft>
                <a:buClrTx/>
                <a:buSzTx/>
                <a:buFontTx/>
                <a:buNone/>
                <a:defRPr/>
              </a:pPr>
              <a:r>
                <a:rPr kumimoji="0" lang="zh-CN" altLang="en-US" sz="2400" b="0" i="0" u="none" strike="noStrike" kern="0" cap="none" spc="0" normalizeH="0" baseline="0" noProof="0">
                  <a:ln>
                    <a:noFill/>
                  </a:ln>
                  <a:solidFill>
                    <a:sysClr val="window" lastClr="FFFFFF"/>
                  </a:solidFill>
                  <a:effectLst/>
                  <a:uLnTx/>
                  <a:uFillTx/>
                  <a:latin typeface="Times New Roman" panose="02020603050405020304" charset="0"/>
                  <a:ea typeface="华文新魏" panose="02010800040101010101" charset="-122"/>
                  <a:cs typeface="Times New Roman" panose="02020603050405020304" charset="0"/>
                  <a:sym typeface="Arial" panose="020B0604020202020204"/>
                </a:rPr>
                <a:t>Promote cultural development</a:t>
              </a:r>
              <a:endParaRPr kumimoji="0" lang="zh-CN" altLang="en-US" sz="2400" b="0" i="0" u="none" strike="noStrike" kern="0" cap="none" spc="0" normalizeH="0" baseline="0" noProof="0">
                <a:ln>
                  <a:noFill/>
                </a:ln>
                <a:solidFill>
                  <a:sysClr val="window" lastClr="FFFFFF"/>
                </a:solidFill>
                <a:effectLst/>
                <a:uLnTx/>
                <a:uFillTx/>
                <a:latin typeface="Times New Roman" panose="02020603050405020304" charset="0"/>
                <a:ea typeface="华文新魏" panose="02010800040101010101" charset="-122"/>
                <a:cs typeface="Times New Roman" panose="02020603050405020304" charset="0"/>
                <a:sym typeface="Arial" panose="020B0604020202020204"/>
              </a:endParaRPr>
            </a:p>
          </p:txBody>
        </p:sp>
      </p:grpSp>
      <p:sp>
        <p:nvSpPr>
          <p:cNvPr id="7" name="文本框 6"/>
          <p:cNvSpPr txBox="1"/>
          <p:nvPr/>
        </p:nvSpPr>
        <p:spPr>
          <a:xfrm>
            <a:off x="573405" y="447675"/>
            <a:ext cx="298704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Positive</a:t>
            </a:r>
            <a:r>
              <a:rPr lang="en-US" altLang="zh-CN"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 </a:t>
            </a: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comment</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626745" y="1363345"/>
            <a:ext cx="5244465" cy="687070"/>
            <a:chOff x="987" y="2147"/>
            <a:chExt cx="8259" cy="1082"/>
          </a:xfrm>
        </p:grpSpPr>
        <p:sp>
          <p:nvSpPr>
            <p:cNvPr id="44" name="KSO_GT1"/>
            <p:cNvSpPr>
              <a:spLocks noChangeArrowheads="1"/>
            </p:cNvSpPr>
            <p:nvPr>
              <p:custDataLst>
                <p:tags r:id="rId2"/>
              </p:custDataLst>
            </p:nvPr>
          </p:nvSpPr>
          <p:spPr bwMode="auto">
            <a:xfrm>
              <a:off x="987" y="2147"/>
              <a:ext cx="7213" cy="1082"/>
            </a:xfrm>
            <a:custGeom>
              <a:avLst/>
              <a:gdLst>
                <a:gd name="connsiteX0" fmla="*/ 4424394 w 4699396"/>
                <a:gd name="connsiteY0" fmla="*/ 0 h 686990"/>
                <a:gd name="connsiteX1" fmla="*/ 4699396 w 4699396"/>
                <a:gd name="connsiteY1" fmla="*/ 343495 h 686990"/>
                <a:gd name="connsiteX2" fmla="*/ 4424394 w 4699396"/>
                <a:gd name="connsiteY2" fmla="*/ 686990 h 686990"/>
                <a:gd name="connsiteX3" fmla="*/ 1011970 w 4699396"/>
                <a:gd name="connsiteY3" fmla="*/ 686990 h 686990"/>
                <a:gd name="connsiteX4" fmla="*/ 0 w 4699396"/>
                <a:gd name="connsiteY4" fmla="*/ 3987 h 686990"/>
                <a:gd name="connsiteX5" fmla="*/ 0 w 4699396"/>
                <a:gd name="connsiteY5" fmla="*/ 0 h 68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9396" h="686990">
                  <a:moveTo>
                    <a:pt x="4424394" y="0"/>
                  </a:moveTo>
                  <a:lnTo>
                    <a:pt x="4699396" y="343495"/>
                  </a:lnTo>
                  <a:lnTo>
                    <a:pt x="4424394" y="686990"/>
                  </a:lnTo>
                  <a:lnTo>
                    <a:pt x="1011970" y="686990"/>
                  </a:lnTo>
                  <a:lnTo>
                    <a:pt x="0" y="3987"/>
                  </a:lnTo>
                  <a:lnTo>
                    <a:pt x="0" y="0"/>
                  </a:lnTo>
                  <a:close/>
                </a:path>
              </a:pathLst>
            </a:custGeom>
            <a:solidFill>
              <a:srgbClr val="812E31">
                <a:alpha val="97000"/>
              </a:srgbClr>
            </a:solidFill>
            <a:ln w="9525">
              <a:noFill/>
              <a:miter lim="800000"/>
            </a:ln>
            <a:effectLst/>
          </p:spPr>
          <p:txBody>
            <a:bodyPr lIns="648000" tIns="0" bIns="0" anchor="ctr"/>
            <a:lstStyle/>
            <a:p>
              <a:pPr algn="ctr">
                <a:defRPr/>
              </a:pPr>
              <a:r>
                <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Treat cruel officials with high regard</a:t>
              </a:r>
              <a:endPar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5" name="同心圆 24"/>
            <p:cNvSpPr/>
            <p:nvPr>
              <p:custDataLst>
                <p:tags r:id="rId3"/>
              </p:custDataLst>
            </p:nvPr>
          </p:nvSpPr>
          <p:spPr bwMode="auto">
            <a:xfrm rot="239016">
              <a:off x="8234" y="2160"/>
              <a:ext cx="1012" cy="1012"/>
            </a:xfrm>
            <a:prstGeom prst="donut">
              <a:avLst>
                <a:gd name="adj" fmla="val 13058"/>
              </a:avLst>
            </a:prstGeom>
            <a:solidFill>
              <a:srgbClr val="812E3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0" bIns="0" anchor="ctr"/>
            <a:lstStyle/>
            <a:p>
              <a:pPr algn="ctr">
                <a:defRPr/>
              </a:pPr>
              <a:r>
                <a:rPr lang="en-US" altLang="zh-CN" b="1" kern="10" dirty="0">
                  <a:solidFill>
                    <a:schemeClr val="tx1">
                      <a:lumMod val="65000"/>
                      <a:lumOff val="35000"/>
                    </a:schemeClr>
                  </a:solidFill>
                  <a:latin typeface="Arial" panose="020B0604020202020204"/>
                  <a:ea typeface="华文新魏" panose="02010800040101010101" charset="-122"/>
                  <a:cs typeface="字魂45号-冰宇雅宋" panose="00000500000000000000" charset="-122"/>
                  <a:sym typeface="Arial" panose="020B0604020202020204"/>
                </a:rPr>
                <a:t>1</a:t>
              </a:r>
              <a:endParaRPr lang="en-US" altLang="zh-CN" b="1" kern="10" dirty="0">
                <a:solidFill>
                  <a:schemeClr val="tx1">
                    <a:lumMod val="65000"/>
                    <a:lumOff val="35000"/>
                  </a:schemeClr>
                </a:solidFill>
                <a:latin typeface="Arial" panose="020B0604020202020204"/>
                <a:ea typeface="华文新魏" panose="02010800040101010101" charset="-122"/>
                <a:cs typeface="字魂45号-冰宇雅宋" panose="00000500000000000000" charset="-122"/>
                <a:sym typeface="Arial" panose="020B0604020202020204"/>
              </a:endParaRPr>
            </a:p>
          </p:txBody>
        </p:sp>
      </p:grpSp>
      <p:grpSp>
        <p:nvGrpSpPr>
          <p:cNvPr id="5" name="组合 4"/>
          <p:cNvGrpSpPr/>
          <p:nvPr>
            <p:custDataLst>
              <p:tags r:id="rId4"/>
            </p:custDataLst>
          </p:nvPr>
        </p:nvGrpSpPr>
        <p:grpSpPr>
          <a:xfrm>
            <a:off x="2058035" y="2741295"/>
            <a:ext cx="4930775" cy="687705"/>
            <a:chOff x="3241" y="4317"/>
            <a:chExt cx="7765" cy="1083"/>
          </a:xfrm>
        </p:grpSpPr>
        <p:sp>
          <p:nvSpPr>
            <p:cNvPr id="41" name="任意多边形 40"/>
            <p:cNvSpPr>
              <a:spLocks noChangeArrowheads="1"/>
            </p:cNvSpPr>
            <p:nvPr>
              <p:custDataLst>
                <p:tags r:id="rId5"/>
              </p:custDataLst>
            </p:nvPr>
          </p:nvSpPr>
          <p:spPr bwMode="auto">
            <a:xfrm>
              <a:off x="3241" y="4317"/>
              <a:ext cx="6727" cy="1083"/>
            </a:xfrm>
            <a:custGeom>
              <a:avLst/>
              <a:gdLst>
                <a:gd name="connsiteX0" fmla="*/ 4089775 w 4364777"/>
                <a:gd name="connsiteY0" fmla="*/ 0 h 686990"/>
                <a:gd name="connsiteX1" fmla="*/ 4364777 w 4364777"/>
                <a:gd name="connsiteY1" fmla="*/ 343495 h 686990"/>
                <a:gd name="connsiteX2" fmla="*/ 4089775 w 4364777"/>
                <a:gd name="connsiteY2" fmla="*/ 686990 h 686990"/>
                <a:gd name="connsiteX3" fmla="*/ 1017877 w 4364777"/>
                <a:gd name="connsiteY3" fmla="*/ 686990 h 686990"/>
                <a:gd name="connsiteX4" fmla="*/ 0 w 4364777"/>
                <a:gd name="connsiteY4" fmla="*/ 0 h 686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4777" h="686990">
                  <a:moveTo>
                    <a:pt x="4089775" y="0"/>
                  </a:moveTo>
                  <a:lnTo>
                    <a:pt x="4364777" y="343495"/>
                  </a:lnTo>
                  <a:lnTo>
                    <a:pt x="4089775" y="686990"/>
                  </a:lnTo>
                  <a:lnTo>
                    <a:pt x="1017877" y="686990"/>
                  </a:lnTo>
                  <a:lnTo>
                    <a:pt x="0" y="0"/>
                  </a:lnTo>
                  <a:close/>
                </a:path>
              </a:pathLst>
            </a:custGeom>
            <a:solidFill>
              <a:srgbClr val="812E31"/>
            </a:solidFill>
            <a:ln w="9525">
              <a:noFill/>
              <a:miter lim="800000"/>
            </a:ln>
            <a:effectLst/>
          </p:spPr>
          <p:txBody>
            <a:bodyPr lIns="684000" tIns="0" bIns="0" anchor="ctr"/>
            <a:lstStyle/>
            <a:p>
              <a:pPr algn="ctr">
                <a:buClrTx/>
                <a:buSzTx/>
                <a:buFontTx/>
                <a:defRPr/>
              </a:pPr>
              <a:r>
                <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There were male concubines</a:t>
              </a:r>
              <a:endPar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9" name="同心圆 28"/>
            <p:cNvSpPr/>
            <p:nvPr>
              <p:custDataLst>
                <p:tags r:id="rId6"/>
              </p:custDataLst>
            </p:nvPr>
          </p:nvSpPr>
          <p:spPr bwMode="auto">
            <a:xfrm rot="21419018">
              <a:off x="9994" y="4337"/>
              <a:ext cx="1012" cy="1012"/>
            </a:xfrm>
            <a:prstGeom prst="donut">
              <a:avLst>
                <a:gd name="adj" fmla="val 13058"/>
              </a:avLst>
            </a:prstGeom>
            <a:solidFill>
              <a:srgbClr val="812E3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0" bIns="0" anchor="ctr"/>
            <a:lstStyle/>
            <a:p>
              <a:pPr algn="ctr">
                <a:buClrTx/>
                <a:buSzTx/>
                <a:buFontTx/>
                <a:defRPr/>
              </a:pPr>
              <a:r>
                <a:rPr lang="en-US" altLang="zh-CN" sz="1800" b="1" kern="10" dirty="0">
                  <a:solidFill>
                    <a:schemeClr val="tx1">
                      <a:lumMod val="65000"/>
                      <a:lumOff val="35000"/>
                    </a:schemeClr>
                  </a:solidFill>
                  <a:latin typeface="Arial" panose="020B0604020202020204"/>
                  <a:ea typeface="华文新魏" panose="02010800040101010101" charset="-122"/>
                  <a:cs typeface="字魂45号-冰宇雅宋" panose="00000500000000000000" charset="-122"/>
                  <a:sym typeface="Arial" panose="020B0604020202020204"/>
                </a:rPr>
                <a:t>2</a:t>
              </a:r>
              <a:endParaRPr lang="en-US" altLang="zh-CN" sz="1800" b="1" kern="10" dirty="0">
                <a:solidFill>
                  <a:schemeClr val="tx1">
                    <a:lumMod val="65000"/>
                    <a:lumOff val="35000"/>
                  </a:schemeClr>
                </a:solidFill>
                <a:latin typeface="Arial" panose="020B0604020202020204"/>
                <a:ea typeface="华文新魏" panose="02010800040101010101" charset="-122"/>
                <a:cs typeface="字魂45号-冰宇雅宋" panose="00000500000000000000" charset="-122"/>
                <a:sym typeface="Arial" panose="020B0604020202020204"/>
              </a:endParaRPr>
            </a:p>
          </p:txBody>
        </p:sp>
      </p:grpSp>
      <p:sp>
        <p:nvSpPr>
          <p:cNvPr id="21" name="文本框 20"/>
          <p:cNvSpPr txBox="1"/>
          <p:nvPr/>
        </p:nvSpPr>
        <p:spPr>
          <a:xfrm>
            <a:off x="626745" y="447675"/>
            <a:ext cx="3432810" cy="521970"/>
          </a:xfrm>
          <a:prstGeom prst="rect">
            <a:avLst/>
          </a:prstGeom>
          <a:noFill/>
        </p:spPr>
        <p:txBody>
          <a:bodyPr wrap="square" rtlCol="0" anchor="t">
            <a:spAutoFit/>
          </a:bodyPr>
          <a:lstStyle/>
          <a:p>
            <a:pPr>
              <a:lnSpc>
                <a:spcPct val="100000"/>
              </a:lnSpc>
            </a:pPr>
            <a:r>
              <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Negative evaluation</a:t>
            </a:r>
            <a:endParaRPr lang="zh-CN" altLang="en-US" sz="28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8" name="任意多边形 7"/>
          <p:cNvSpPr>
            <a:spLocks noChangeArrowheads="1"/>
          </p:cNvSpPr>
          <p:nvPr>
            <p:custDataLst>
              <p:tags r:id="rId7"/>
            </p:custDataLst>
          </p:nvPr>
        </p:nvSpPr>
        <p:spPr bwMode="auto">
          <a:xfrm>
            <a:off x="5207000" y="5391150"/>
            <a:ext cx="4271645" cy="687705"/>
          </a:xfrm>
          <a:custGeom>
            <a:avLst/>
            <a:gdLst>
              <a:gd name="connsiteX0" fmla="*/ 4089775 w 4364777"/>
              <a:gd name="connsiteY0" fmla="*/ 0 h 686990"/>
              <a:gd name="connsiteX1" fmla="*/ 4364777 w 4364777"/>
              <a:gd name="connsiteY1" fmla="*/ 343495 h 686990"/>
              <a:gd name="connsiteX2" fmla="*/ 4089775 w 4364777"/>
              <a:gd name="connsiteY2" fmla="*/ 686990 h 686990"/>
              <a:gd name="connsiteX3" fmla="*/ 1017877 w 4364777"/>
              <a:gd name="connsiteY3" fmla="*/ 686990 h 686990"/>
              <a:gd name="connsiteX4" fmla="*/ 0 w 4364777"/>
              <a:gd name="connsiteY4" fmla="*/ 0 h 686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4777" h="686990">
                <a:moveTo>
                  <a:pt x="4089775" y="0"/>
                </a:moveTo>
                <a:lnTo>
                  <a:pt x="4364777" y="343495"/>
                </a:lnTo>
                <a:lnTo>
                  <a:pt x="4089775" y="686990"/>
                </a:lnTo>
                <a:lnTo>
                  <a:pt x="1017877" y="686990"/>
                </a:lnTo>
                <a:lnTo>
                  <a:pt x="0" y="0"/>
                </a:lnTo>
                <a:close/>
              </a:path>
            </a:pathLst>
          </a:custGeom>
          <a:solidFill>
            <a:srgbClr val="812E31"/>
          </a:solidFill>
          <a:ln w="9525">
            <a:noFill/>
            <a:miter lim="800000"/>
          </a:ln>
          <a:effectLst/>
        </p:spPr>
        <p:txBody>
          <a:bodyPr lIns="684000" tIns="0" bIns="0" anchor="ctr"/>
          <a:p>
            <a:pPr algn="ctr">
              <a:buClrTx/>
              <a:buSzTx/>
              <a:buFontTx/>
              <a:defRPr/>
            </a:pPr>
            <a:r>
              <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Cronyism</a:t>
            </a:r>
            <a:endPar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9" name="任意多边形 8"/>
          <p:cNvSpPr>
            <a:spLocks noChangeArrowheads="1"/>
          </p:cNvSpPr>
          <p:nvPr>
            <p:custDataLst>
              <p:tags r:id="rId8"/>
            </p:custDataLst>
          </p:nvPr>
        </p:nvSpPr>
        <p:spPr bwMode="auto">
          <a:xfrm>
            <a:off x="3621405" y="4058285"/>
            <a:ext cx="4271645" cy="687705"/>
          </a:xfrm>
          <a:custGeom>
            <a:avLst/>
            <a:gdLst>
              <a:gd name="connsiteX0" fmla="*/ 4089775 w 4364777"/>
              <a:gd name="connsiteY0" fmla="*/ 0 h 686990"/>
              <a:gd name="connsiteX1" fmla="*/ 4364777 w 4364777"/>
              <a:gd name="connsiteY1" fmla="*/ 343495 h 686990"/>
              <a:gd name="connsiteX2" fmla="*/ 4089775 w 4364777"/>
              <a:gd name="connsiteY2" fmla="*/ 686990 h 686990"/>
              <a:gd name="connsiteX3" fmla="*/ 1017877 w 4364777"/>
              <a:gd name="connsiteY3" fmla="*/ 686990 h 686990"/>
              <a:gd name="connsiteX4" fmla="*/ 0 w 4364777"/>
              <a:gd name="connsiteY4" fmla="*/ 0 h 686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4777" h="686990">
                <a:moveTo>
                  <a:pt x="4089775" y="0"/>
                </a:moveTo>
                <a:lnTo>
                  <a:pt x="4364777" y="343495"/>
                </a:lnTo>
                <a:lnTo>
                  <a:pt x="4089775" y="686990"/>
                </a:lnTo>
                <a:lnTo>
                  <a:pt x="1017877" y="686990"/>
                </a:lnTo>
                <a:lnTo>
                  <a:pt x="0" y="0"/>
                </a:lnTo>
                <a:close/>
              </a:path>
            </a:pathLst>
          </a:custGeom>
          <a:solidFill>
            <a:srgbClr val="812E31"/>
          </a:solidFill>
          <a:ln w="9525">
            <a:noFill/>
            <a:miter lim="800000"/>
          </a:ln>
          <a:effectLst/>
        </p:spPr>
        <p:txBody>
          <a:bodyPr lIns="684000" tIns="0" bIns="0" anchor="ctr"/>
          <a:lstStyle/>
          <a:p>
            <a:pPr algn="ctr">
              <a:buClrTx/>
              <a:buSzTx/>
              <a:buFontTx/>
              <a:defRPr/>
            </a:pPr>
            <a:r>
              <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Lost territory</a:t>
            </a:r>
            <a:endParaRPr lang="zh-CN" altLang="en-US" sz="2400" dirty="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10" name="同心圆 9"/>
          <p:cNvSpPr/>
          <p:nvPr>
            <p:custDataLst>
              <p:tags r:id="rId9"/>
            </p:custDataLst>
          </p:nvPr>
        </p:nvSpPr>
        <p:spPr bwMode="auto">
          <a:xfrm rot="21419018">
            <a:off x="7909560" y="4074795"/>
            <a:ext cx="642620" cy="642620"/>
          </a:xfrm>
          <a:prstGeom prst="donut">
            <a:avLst>
              <a:gd name="adj" fmla="val 13058"/>
            </a:avLst>
          </a:prstGeom>
          <a:solidFill>
            <a:srgbClr val="812E3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0" bIns="0" anchor="ctr"/>
          <a:p>
            <a:pPr algn="ctr">
              <a:buClrTx/>
              <a:buSzTx/>
              <a:buFontTx/>
              <a:defRPr/>
            </a:pPr>
            <a:r>
              <a:rPr lang="en-US" altLang="zh-CN" sz="1800" b="1" kern="10" dirty="0">
                <a:solidFill>
                  <a:schemeClr val="tx1">
                    <a:lumMod val="65000"/>
                    <a:lumOff val="35000"/>
                  </a:schemeClr>
                </a:solidFill>
                <a:latin typeface="Arial" panose="020B0604020202020204"/>
                <a:ea typeface="华文新魏" panose="02010800040101010101" charset="-122"/>
                <a:cs typeface="字魂45号-冰宇雅宋" panose="00000500000000000000" charset="-122"/>
                <a:sym typeface="Arial" panose="020B0604020202020204"/>
              </a:rPr>
              <a:t>3</a:t>
            </a:r>
            <a:endParaRPr lang="en-US" altLang="zh-CN" sz="1800" b="1" kern="10" dirty="0">
              <a:solidFill>
                <a:schemeClr val="tx1">
                  <a:lumMod val="65000"/>
                  <a:lumOff val="35000"/>
                </a:schemeClr>
              </a:solidFill>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2" name="同心圆 11"/>
          <p:cNvSpPr/>
          <p:nvPr>
            <p:custDataLst>
              <p:tags r:id="rId10"/>
            </p:custDataLst>
          </p:nvPr>
        </p:nvSpPr>
        <p:spPr bwMode="auto">
          <a:xfrm rot="21419018">
            <a:off x="9495155" y="5407660"/>
            <a:ext cx="642620" cy="642620"/>
          </a:xfrm>
          <a:prstGeom prst="donut">
            <a:avLst>
              <a:gd name="adj" fmla="val 13058"/>
            </a:avLst>
          </a:prstGeom>
          <a:solidFill>
            <a:srgbClr val="812E3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0" bIns="0" anchor="ctr"/>
          <a:lstStyle/>
          <a:p>
            <a:pPr algn="ctr">
              <a:buClrTx/>
              <a:buSzTx/>
              <a:buFontTx/>
              <a:defRPr/>
            </a:pPr>
            <a:r>
              <a:rPr lang="en-US" altLang="zh-CN" sz="1800" b="1" kern="10" dirty="0">
                <a:solidFill>
                  <a:schemeClr val="tx1">
                    <a:lumMod val="65000"/>
                    <a:lumOff val="35000"/>
                  </a:schemeClr>
                </a:solidFill>
                <a:latin typeface="Arial" panose="020B0604020202020204"/>
                <a:ea typeface="华文新魏" panose="02010800040101010101" charset="-122"/>
                <a:cs typeface="字魂45号-冰宇雅宋" panose="00000500000000000000" charset="-122"/>
                <a:sym typeface="Arial" panose="020B0604020202020204"/>
              </a:rPr>
              <a:t>4</a:t>
            </a:r>
            <a:endParaRPr lang="en-US" altLang="zh-CN" sz="1800" b="1" kern="10" dirty="0">
              <a:solidFill>
                <a:schemeClr val="tx1">
                  <a:lumMod val="65000"/>
                  <a:lumOff val="35000"/>
                </a:schemeClr>
              </a:solidFill>
              <a:latin typeface="Arial" panose="020B0604020202020204"/>
              <a:ea typeface="华文新魏" panose="02010800040101010101" charset="-122"/>
              <a:cs typeface="字魂45号-冰宇雅宋" panose="00000500000000000000"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无字碑"/>
          <p:cNvPicPr>
            <a:picLocks noChangeAspect="1"/>
          </p:cNvPicPr>
          <p:nvPr/>
        </p:nvPicPr>
        <p:blipFill>
          <a:blip r:embed="rId1"/>
          <a:stretch>
            <a:fillRect/>
          </a:stretch>
        </p:blipFill>
        <p:spPr>
          <a:xfrm>
            <a:off x="467360" y="1404620"/>
            <a:ext cx="5738495" cy="4277995"/>
          </a:xfrm>
          <a:prstGeom prst="rect">
            <a:avLst/>
          </a:prstGeom>
        </p:spPr>
      </p:pic>
      <p:sp>
        <p:nvSpPr>
          <p:cNvPr id="3" name="文本框 2"/>
          <p:cNvSpPr txBox="1"/>
          <p:nvPr/>
        </p:nvSpPr>
        <p:spPr>
          <a:xfrm>
            <a:off x="6205855" y="908050"/>
            <a:ext cx="5607685" cy="5323205"/>
          </a:xfrm>
          <a:prstGeom prst="rect">
            <a:avLst/>
          </a:prstGeom>
          <a:noFill/>
        </p:spPr>
        <p:txBody>
          <a:bodyPr wrap="square" rtlCol="0">
            <a:noAutofit/>
          </a:bodyPr>
          <a:p>
            <a:endParaRPr lang="zh-CN" altLang="en-US" sz="2400">
              <a:latin typeface="Times New Roman" panose="02020603050405020304" charset="0"/>
              <a:cs typeface="Times New Roman" panose="02020603050405020304" charset="0"/>
            </a:endParaRPr>
          </a:p>
          <a:p>
            <a:pPr indent="457200" algn="just" fontAlgn="auto"/>
            <a:r>
              <a:rPr lang="zh-CN" altLang="en-US" sz="2400">
                <a:latin typeface="Times New Roman" panose="02020603050405020304" charset="0"/>
                <a:cs typeface="Times New Roman" panose="02020603050405020304" charset="0"/>
              </a:rPr>
              <a:t>The first view is that Wu Zetian erected the "no character tablet" to brag about herself, indicating that her accomplishments are more than words can express.</a:t>
            </a:r>
            <a:endParaRPr lang="zh-CN" altLang="en-US" sz="2400">
              <a:latin typeface="Times New Roman" panose="02020603050405020304" charset="0"/>
              <a:cs typeface="Times New Roman" panose="02020603050405020304" charset="0"/>
            </a:endParaRPr>
          </a:p>
          <a:p>
            <a:pPr indent="457200" algn="just" fontAlgn="auto"/>
            <a:r>
              <a:rPr lang="zh-CN" altLang="en-US" sz="2400">
                <a:latin typeface="Times New Roman" panose="02020603050405020304" charset="0"/>
                <a:cs typeface="Times New Roman" panose="02020603050405020304" charset="0"/>
              </a:rPr>
              <a:t>The second view is that Wu Zetian set up the "letter-free tablet" because she knew that her SINS were great and felt that it was better not to write the tablet.</a:t>
            </a:r>
            <a:endParaRPr lang="zh-CN" altLang="en-US" sz="2400">
              <a:latin typeface="Times New Roman" panose="02020603050405020304" charset="0"/>
              <a:cs typeface="Times New Roman" panose="02020603050405020304" charset="0"/>
            </a:endParaRPr>
          </a:p>
          <a:p>
            <a:pPr indent="457200" algn="just" fontAlgn="auto"/>
            <a:r>
              <a:rPr lang="zh-CN" altLang="en-US" sz="2400">
                <a:latin typeface="Times New Roman" panose="02020603050405020304" charset="0"/>
                <a:cs typeface="Times New Roman" panose="02020603050405020304" charset="0"/>
              </a:rPr>
              <a:t>The third view is that Wu Zetian was a self-aware person, and it was a smart move to set up a "monument without words", and let future generations comment on the merits and wrongs, which is the best way.</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1522730" y="5842635"/>
            <a:ext cx="3448685" cy="460375"/>
          </a:xfrm>
          <a:prstGeom prst="rect">
            <a:avLst/>
          </a:prstGeom>
          <a:noFill/>
        </p:spPr>
        <p:txBody>
          <a:bodyPr wrap="square" rtlCol="0">
            <a:spAutoFit/>
          </a:bodyPr>
          <a:p>
            <a:r>
              <a:rPr lang="zh-CN" altLang="en-US" sz="2400" b="1">
                <a:latin typeface="Times New Roman" panose="02020603050405020304" charset="0"/>
                <a:cs typeface="Times New Roman" panose="02020603050405020304" charset="0"/>
                <a:sym typeface="+mn-ea"/>
              </a:rPr>
              <a:t>Stele without inscription</a:t>
            </a:r>
            <a:endParaRPr lang="zh-CN" altLang="en-US" sz="2400" b="1">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6" name="图片 5" descr="3"/>
          <p:cNvPicPr>
            <a:picLocks noChangeAspect="1"/>
          </p:cNvPicPr>
          <p:nvPr/>
        </p:nvPicPr>
        <p:blipFill>
          <a:blip r:embed="rId1">
            <a:lum bright="-6000"/>
          </a:blip>
          <a:stretch>
            <a:fillRect/>
          </a:stretch>
        </p:blipFill>
        <p:spPr>
          <a:xfrm rot="5400000">
            <a:off x="5590540" y="105410"/>
            <a:ext cx="4998085" cy="7048500"/>
          </a:xfrm>
          <a:prstGeom prst="rect">
            <a:avLst/>
          </a:prstGeom>
        </p:spPr>
      </p:pic>
      <p:sp>
        <p:nvSpPr>
          <p:cNvPr id="7" name="任意多边形 6"/>
          <p:cNvSpPr/>
          <p:nvPr/>
        </p:nvSpPr>
        <p:spPr>
          <a:xfrm rot="5400000">
            <a:off x="5171440" y="-291465"/>
            <a:ext cx="5088255" cy="7011035"/>
          </a:xfrm>
          <a:custGeom>
            <a:avLst/>
            <a:gdLst/>
            <a:ahLst/>
            <a:cxnLst>
              <a:cxn ang="3">
                <a:pos x="hc" y="t"/>
              </a:cxn>
              <a:cxn ang="cd2">
                <a:pos x="l" y="vc"/>
              </a:cxn>
              <a:cxn ang="cd4">
                <a:pos x="hc" y="b"/>
              </a:cxn>
              <a:cxn ang="0">
                <a:pos x="r" y="vc"/>
              </a:cxn>
            </a:cxnLst>
            <a:rect l="l" t="t" r="r" b="b"/>
            <a:pathLst>
              <a:path w="8013" h="11041">
                <a:moveTo>
                  <a:pt x="0" y="0"/>
                </a:moveTo>
                <a:lnTo>
                  <a:pt x="8013" y="0"/>
                </a:lnTo>
                <a:lnTo>
                  <a:pt x="8013" y="11041"/>
                </a:lnTo>
                <a:lnTo>
                  <a:pt x="0" y="11041"/>
                </a:lnTo>
                <a:lnTo>
                  <a:pt x="0" y="569"/>
                </a:lnTo>
                <a:lnTo>
                  <a:pt x="2686" y="569"/>
                </a:lnTo>
                <a:lnTo>
                  <a:pt x="2686" y="449"/>
                </a:lnTo>
                <a:lnTo>
                  <a:pt x="0" y="449"/>
                </a:lnTo>
                <a:lnTo>
                  <a:pt x="0" y="0"/>
                </a:lnTo>
                <a:close/>
              </a:path>
            </a:pathLst>
          </a:custGeom>
          <a:solidFill>
            <a:srgbClr val="812E31">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8" name="任意多边形 7"/>
          <p:cNvSpPr/>
          <p:nvPr/>
        </p:nvSpPr>
        <p:spPr>
          <a:xfrm>
            <a:off x="0" y="3198495"/>
            <a:ext cx="2254250" cy="35540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08" h="4586">
                <a:moveTo>
                  <a:pt x="0" y="84"/>
                </a:moveTo>
                <a:cubicBezTo>
                  <a:pt x="142" y="34"/>
                  <a:pt x="511" y="-9"/>
                  <a:pt x="615" y="0"/>
                </a:cubicBezTo>
                <a:cubicBezTo>
                  <a:pt x="1901" y="-39"/>
                  <a:pt x="2938" y="1138"/>
                  <a:pt x="2907" y="2292"/>
                </a:cubicBezTo>
                <a:cubicBezTo>
                  <a:pt x="2946" y="3578"/>
                  <a:pt x="1769" y="4615"/>
                  <a:pt x="615" y="4584"/>
                </a:cubicBezTo>
                <a:cubicBezTo>
                  <a:pt x="409" y="4594"/>
                  <a:pt x="61" y="4523"/>
                  <a:pt x="0" y="4500"/>
                </a:cubicBezTo>
                <a:lnTo>
                  <a:pt x="0" y="84"/>
                </a:lnTo>
                <a:close/>
              </a:path>
            </a:pathLst>
          </a:custGeom>
          <a:solidFill>
            <a:srgbClr val="812E3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9" name="椭圆 8"/>
          <p:cNvSpPr/>
          <p:nvPr/>
        </p:nvSpPr>
        <p:spPr>
          <a:xfrm>
            <a:off x="1312545" y="2752725"/>
            <a:ext cx="2480310" cy="2480310"/>
          </a:xfrm>
          <a:prstGeom prst="ellipse">
            <a:avLst/>
          </a:prstGeom>
          <a:solidFill>
            <a:srgbClr val="812E31">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pic>
        <p:nvPicPr>
          <p:cNvPr id="11" name="图片 10" descr="4"/>
          <p:cNvPicPr>
            <a:picLocks noChangeAspect="1"/>
          </p:cNvPicPr>
          <p:nvPr/>
        </p:nvPicPr>
        <p:blipFill>
          <a:blip r:embed="rId2">
            <a:lum bright="-6000"/>
          </a:blip>
          <a:srcRect t="6780"/>
          <a:stretch>
            <a:fillRect/>
          </a:stretch>
        </p:blipFill>
        <p:spPr>
          <a:xfrm>
            <a:off x="947420" y="0"/>
            <a:ext cx="1694815" cy="2980055"/>
          </a:xfrm>
          <a:prstGeom prst="rect">
            <a:avLst/>
          </a:prstGeom>
        </p:spPr>
      </p:pic>
      <p:sp>
        <p:nvSpPr>
          <p:cNvPr id="14" name="文本框 13"/>
          <p:cNvSpPr txBox="1"/>
          <p:nvPr/>
        </p:nvSpPr>
        <p:spPr>
          <a:xfrm>
            <a:off x="4837430" y="2565400"/>
            <a:ext cx="6059805" cy="922020"/>
          </a:xfrm>
          <a:prstGeom prst="rect">
            <a:avLst/>
          </a:prstGeom>
          <a:noFill/>
        </p:spPr>
        <p:txBody>
          <a:bodyPr wrap="square" rtlCol="0">
            <a:spAutoFit/>
          </a:bodyPr>
          <a:lstStyle/>
          <a:p>
            <a:r>
              <a:rPr lang="zh-CN" altLang="en-US" sz="54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Thanks for watching</a:t>
            </a:r>
            <a:endParaRPr lang="zh-CN" altLang="en-US" sz="54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19" name="矩形 18"/>
          <p:cNvSpPr/>
          <p:nvPr/>
        </p:nvSpPr>
        <p:spPr>
          <a:xfrm>
            <a:off x="7404735" y="4468495"/>
            <a:ext cx="3227070" cy="660400"/>
          </a:xfrm>
          <a:prstGeom prst="rect">
            <a:avLst/>
          </a:prstGeom>
          <a:solidFill>
            <a:srgbClr val="EAEAE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812E31"/>
                </a:solidFill>
                <a:latin typeface="Arial" panose="020B0604020202020204"/>
                <a:ea typeface="华文新魏" panose="02010800040101010101" charset="-122"/>
                <a:cs typeface="字魂45号-冰宇雅宋" panose="00000500000000000000" charset="-122"/>
                <a:sym typeface="Arial" panose="020B0604020202020204"/>
              </a:rPr>
              <a:t>汇报人：</a:t>
            </a:r>
            <a:r>
              <a:rPr lang="zh-CN" sz="2400" dirty="0">
                <a:solidFill>
                  <a:srgbClr val="812E31"/>
                </a:solidFill>
                <a:latin typeface="Arial" panose="020B0604020202020204"/>
                <a:ea typeface="华文新魏" panose="02010800040101010101" charset="-122"/>
                <a:cs typeface="字魂45号-冰宇雅宋" panose="00000500000000000000" charset="-122"/>
                <a:sym typeface="Arial" panose="020B0604020202020204"/>
              </a:rPr>
              <a:t>储守娟</a:t>
            </a:r>
            <a:endParaRPr lang="zh-CN" sz="2400" dirty="0">
              <a:solidFill>
                <a:srgbClr val="812E31"/>
              </a:solidFill>
              <a:latin typeface="Arial" panose="020B0604020202020204"/>
              <a:ea typeface="华文新魏" panose="02010800040101010101" charset="-122"/>
              <a:cs typeface="字魂45号-冰宇雅宋" panose="00000500000000000000"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4" grpId="0"/>
      <p:bldP spid="1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6" name="图片 5" descr="3"/>
          <p:cNvPicPr>
            <a:picLocks noChangeAspect="1"/>
          </p:cNvPicPr>
          <p:nvPr/>
        </p:nvPicPr>
        <p:blipFill>
          <a:blip r:embed="rId1">
            <a:lum bright="-6000"/>
          </a:blip>
          <a:stretch>
            <a:fillRect/>
          </a:stretch>
        </p:blipFill>
        <p:spPr>
          <a:xfrm rot="5400000">
            <a:off x="3763010" y="-142875"/>
            <a:ext cx="4691380" cy="8095615"/>
          </a:xfrm>
          <a:prstGeom prst="rect">
            <a:avLst/>
          </a:prstGeom>
        </p:spPr>
      </p:pic>
      <p:sp>
        <p:nvSpPr>
          <p:cNvPr id="7" name="任意多边形 6"/>
          <p:cNvSpPr/>
          <p:nvPr/>
        </p:nvSpPr>
        <p:spPr>
          <a:xfrm rot="5400000">
            <a:off x="3349625" y="-476250"/>
            <a:ext cx="4776470" cy="8052435"/>
          </a:xfrm>
          <a:custGeom>
            <a:avLst/>
            <a:gdLst/>
            <a:ahLst/>
            <a:cxnLst>
              <a:cxn ang="3">
                <a:pos x="hc" y="t"/>
              </a:cxn>
              <a:cxn ang="cd2">
                <a:pos x="l" y="vc"/>
              </a:cxn>
              <a:cxn ang="cd4">
                <a:pos x="hc" y="b"/>
              </a:cxn>
              <a:cxn ang="0">
                <a:pos x="r" y="vc"/>
              </a:cxn>
            </a:cxnLst>
            <a:rect l="l" t="t" r="r" b="b"/>
            <a:pathLst>
              <a:path w="8013" h="11041">
                <a:moveTo>
                  <a:pt x="0" y="0"/>
                </a:moveTo>
                <a:lnTo>
                  <a:pt x="8013" y="0"/>
                </a:lnTo>
                <a:lnTo>
                  <a:pt x="8013" y="11041"/>
                </a:lnTo>
                <a:lnTo>
                  <a:pt x="0" y="11041"/>
                </a:lnTo>
                <a:lnTo>
                  <a:pt x="0" y="569"/>
                </a:lnTo>
                <a:lnTo>
                  <a:pt x="2686" y="569"/>
                </a:lnTo>
                <a:lnTo>
                  <a:pt x="2686" y="449"/>
                </a:lnTo>
                <a:lnTo>
                  <a:pt x="0" y="449"/>
                </a:lnTo>
                <a:lnTo>
                  <a:pt x="0" y="0"/>
                </a:lnTo>
                <a:close/>
              </a:path>
            </a:pathLst>
          </a:custGeom>
          <a:solidFill>
            <a:srgbClr val="812E31">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pic>
        <p:nvPicPr>
          <p:cNvPr id="11" name="图片 10" descr="4"/>
          <p:cNvPicPr>
            <a:picLocks noChangeAspect="1"/>
          </p:cNvPicPr>
          <p:nvPr/>
        </p:nvPicPr>
        <p:blipFill>
          <a:blip r:embed="rId2">
            <a:lum bright="-6000"/>
          </a:blip>
          <a:srcRect t="6780"/>
          <a:stretch>
            <a:fillRect/>
          </a:stretch>
        </p:blipFill>
        <p:spPr>
          <a:xfrm flipH="1">
            <a:off x="9987280" y="0"/>
            <a:ext cx="1694815" cy="2980055"/>
          </a:xfrm>
          <a:prstGeom prst="rect">
            <a:avLst/>
          </a:prstGeom>
        </p:spPr>
      </p:pic>
      <p:sp>
        <p:nvSpPr>
          <p:cNvPr id="2" name="文本框 1"/>
          <p:cNvSpPr txBox="1"/>
          <p:nvPr/>
        </p:nvSpPr>
        <p:spPr>
          <a:xfrm>
            <a:off x="2061210" y="1559560"/>
            <a:ext cx="2278380" cy="706755"/>
          </a:xfrm>
          <a:prstGeom prst="rect">
            <a:avLst/>
          </a:prstGeom>
          <a:noFill/>
        </p:spPr>
        <p:txBody>
          <a:bodyPr wrap="square" rtlCol="0">
            <a:spAutoFit/>
          </a:bodyPr>
          <a:lstStyle/>
          <a:p>
            <a:r>
              <a:rPr lang="zh-CN" altLang="en-US" sz="4000">
                <a:solidFill>
                  <a:schemeClr val="bg1">
                    <a:alpha val="66000"/>
                  </a:schemeClr>
                </a:solidFill>
                <a:latin typeface="Times New Roman" panose="02020603050405020304" charset="0"/>
                <a:ea typeface="华文新魏" panose="02010800040101010101" charset="-122"/>
                <a:cs typeface="Times New Roman" panose="02020603050405020304" charset="0"/>
                <a:sym typeface="Arial" panose="020B0604020202020204"/>
              </a:rPr>
              <a:t>C</a:t>
            </a:r>
            <a:r>
              <a:rPr lang="en-US" altLang="zh-CN" sz="4000">
                <a:solidFill>
                  <a:schemeClr val="bg1">
                    <a:alpha val="66000"/>
                  </a:schemeClr>
                </a:solidFill>
                <a:latin typeface="Times New Roman" panose="02020603050405020304" charset="0"/>
                <a:ea typeface="华文新魏" panose="02010800040101010101" charset="-122"/>
                <a:cs typeface="Times New Roman" panose="02020603050405020304" charset="0"/>
                <a:sym typeface="Arial" panose="020B0604020202020204"/>
              </a:rPr>
              <a:t>ontents</a:t>
            </a:r>
            <a:endParaRPr lang="en-US" altLang="zh-CN" sz="4000">
              <a:solidFill>
                <a:schemeClr val="bg1">
                  <a:alpha val="66000"/>
                </a:schemeClr>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3" name="文本框 2"/>
          <p:cNvSpPr txBox="1"/>
          <p:nvPr>
            <p:custDataLst>
              <p:tags r:id="rId3"/>
            </p:custDataLst>
          </p:nvPr>
        </p:nvSpPr>
        <p:spPr>
          <a:xfrm>
            <a:off x="3217545" y="2254250"/>
            <a:ext cx="728980" cy="706755"/>
          </a:xfrm>
          <a:prstGeom prst="rect">
            <a:avLst/>
          </a:prstGeom>
          <a:noFill/>
        </p:spPr>
        <p:txBody>
          <a:bodyPr wrap="square" rtlCol="0">
            <a:spAutoFit/>
          </a:bodyPr>
          <a:lstStyle/>
          <a:p>
            <a:r>
              <a:rPr lang="en-US" altLang="zh-CN" sz="4000">
                <a:solidFill>
                  <a:schemeClr val="bg1"/>
                </a:solidFill>
                <a:latin typeface="Arial" panose="020B0604020202020204"/>
                <a:ea typeface="华文新魏" panose="02010800040101010101" charset="-122"/>
                <a:sym typeface="Arial" panose="020B0604020202020204"/>
              </a:rPr>
              <a:t>1</a:t>
            </a:r>
            <a:endParaRPr lang="en-US" altLang="zh-CN" sz="4000">
              <a:solidFill>
                <a:schemeClr val="bg1"/>
              </a:solidFill>
              <a:latin typeface="Arial" panose="020B0604020202020204"/>
              <a:ea typeface="华文新魏" panose="02010800040101010101" charset="-122"/>
              <a:sym typeface="Arial" panose="020B0604020202020204"/>
            </a:endParaRPr>
          </a:p>
        </p:txBody>
      </p:sp>
      <p:sp>
        <p:nvSpPr>
          <p:cNvPr id="4" name="文本框 3"/>
          <p:cNvSpPr txBox="1"/>
          <p:nvPr>
            <p:custDataLst>
              <p:tags r:id="rId4"/>
            </p:custDataLst>
          </p:nvPr>
        </p:nvSpPr>
        <p:spPr>
          <a:xfrm>
            <a:off x="4111625" y="2346960"/>
            <a:ext cx="2376805" cy="521970"/>
          </a:xfrm>
          <a:prstGeom prst="rect">
            <a:avLst/>
          </a:prstGeom>
          <a:noFill/>
        </p:spPr>
        <p:txBody>
          <a:bodyPr wrap="square" rtlCol="0">
            <a:spAutoFit/>
          </a:bodyPr>
          <a:lstStyle/>
          <a:p>
            <a:pPr algn="ctr"/>
            <a:r>
              <a:rPr lang="en-US" altLang="zh-CN" sz="28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B</a:t>
            </a:r>
            <a:r>
              <a:rPr lang="zh-CN" altLang="en-US" sz="28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iography</a:t>
            </a:r>
            <a:endParaRPr lang="zh-CN" altLang="en-US" sz="28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cxnSp>
        <p:nvCxnSpPr>
          <p:cNvPr id="5" name="直接连接符 4"/>
          <p:cNvCxnSpPr/>
          <p:nvPr>
            <p:custDataLst>
              <p:tags r:id="rId5"/>
            </p:custDataLst>
          </p:nvPr>
        </p:nvCxnSpPr>
        <p:spPr>
          <a:xfrm flipH="1">
            <a:off x="3943350" y="2346960"/>
            <a:ext cx="3175" cy="3134995"/>
          </a:xfrm>
          <a:prstGeom prst="line">
            <a:avLst/>
          </a:prstGeom>
          <a:ln w="22225">
            <a:solidFill>
              <a:srgbClr val="EAEAEA"/>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6"/>
            </p:custDataLst>
          </p:nvPr>
        </p:nvSpPr>
        <p:spPr>
          <a:xfrm>
            <a:off x="3217545" y="3134995"/>
            <a:ext cx="728980" cy="706755"/>
          </a:xfrm>
          <a:prstGeom prst="rect">
            <a:avLst/>
          </a:prstGeom>
          <a:noFill/>
        </p:spPr>
        <p:txBody>
          <a:bodyPr wrap="square" rtlCol="0">
            <a:spAutoFit/>
          </a:bodyPr>
          <a:lstStyle/>
          <a:p>
            <a:r>
              <a:rPr lang="en-US" altLang="zh-CN" sz="4000">
                <a:solidFill>
                  <a:schemeClr val="bg1"/>
                </a:solidFill>
                <a:latin typeface="Arial" panose="020B0604020202020204"/>
                <a:ea typeface="华文新魏" panose="02010800040101010101" charset="-122"/>
                <a:sym typeface="Arial" panose="020B0604020202020204"/>
              </a:rPr>
              <a:t>2</a:t>
            </a:r>
            <a:endParaRPr lang="en-US" altLang="zh-CN" sz="4000">
              <a:solidFill>
                <a:schemeClr val="bg1"/>
              </a:solidFill>
              <a:latin typeface="Arial" panose="020B0604020202020204"/>
              <a:ea typeface="华文新魏" panose="02010800040101010101" charset="-122"/>
              <a:sym typeface="Arial" panose="020B0604020202020204"/>
            </a:endParaRPr>
          </a:p>
        </p:txBody>
      </p:sp>
      <p:sp>
        <p:nvSpPr>
          <p:cNvPr id="12" name="文本框 11"/>
          <p:cNvSpPr txBox="1"/>
          <p:nvPr>
            <p:custDataLst>
              <p:tags r:id="rId7"/>
            </p:custDataLst>
          </p:nvPr>
        </p:nvSpPr>
        <p:spPr>
          <a:xfrm>
            <a:off x="4054475" y="3227070"/>
            <a:ext cx="4485640" cy="521970"/>
          </a:xfrm>
          <a:prstGeom prst="rect">
            <a:avLst/>
          </a:prstGeom>
          <a:noFill/>
        </p:spPr>
        <p:txBody>
          <a:bodyPr wrap="square" rtlCol="0">
            <a:spAutoFit/>
          </a:bodyPr>
          <a:lstStyle/>
          <a:p>
            <a:pPr algn="ctr">
              <a:buClrTx/>
              <a:buSzTx/>
              <a:buFontTx/>
            </a:pPr>
            <a:r>
              <a:rPr lang="en-US" altLang="zh-CN" sz="28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Administrative measures</a:t>
            </a:r>
            <a:endParaRPr lang="en-US" altLang="zh-CN" sz="28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3" name="文本框 22"/>
          <p:cNvSpPr txBox="1"/>
          <p:nvPr>
            <p:custDataLst>
              <p:tags r:id="rId8"/>
            </p:custDataLst>
          </p:nvPr>
        </p:nvSpPr>
        <p:spPr>
          <a:xfrm>
            <a:off x="3217545" y="4042410"/>
            <a:ext cx="728980" cy="706755"/>
          </a:xfrm>
          <a:prstGeom prst="rect">
            <a:avLst/>
          </a:prstGeom>
          <a:noFill/>
        </p:spPr>
        <p:txBody>
          <a:bodyPr wrap="square" rtlCol="0">
            <a:spAutoFit/>
          </a:bodyPr>
          <a:lstStyle/>
          <a:p>
            <a:r>
              <a:rPr lang="en-US" altLang="zh-CN" sz="4000">
                <a:solidFill>
                  <a:schemeClr val="bg1"/>
                </a:solidFill>
                <a:latin typeface="Arial" panose="020B0604020202020204"/>
                <a:ea typeface="华文新魏" panose="02010800040101010101" charset="-122"/>
                <a:sym typeface="Arial" panose="020B0604020202020204"/>
              </a:rPr>
              <a:t>3</a:t>
            </a:r>
            <a:endParaRPr lang="en-US" altLang="zh-CN" sz="4000">
              <a:solidFill>
                <a:schemeClr val="bg1"/>
              </a:solidFill>
              <a:latin typeface="Arial" panose="020B0604020202020204"/>
              <a:ea typeface="华文新魏" panose="02010800040101010101" charset="-122"/>
              <a:sym typeface="Arial" panose="020B0604020202020204"/>
            </a:endParaRPr>
          </a:p>
        </p:txBody>
      </p:sp>
      <p:sp>
        <p:nvSpPr>
          <p:cNvPr id="24" name="文本框 23"/>
          <p:cNvSpPr txBox="1"/>
          <p:nvPr>
            <p:custDataLst>
              <p:tags r:id="rId9"/>
            </p:custDataLst>
          </p:nvPr>
        </p:nvSpPr>
        <p:spPr>
          <a:xfrm>
            <a:off x="4111625" y="4107180"/>
            <a:ext cx="3441700" cy="521970"/>
          </a:xfrm>
          <a:prstGeom prst="rect">
            <a:avLst/>
          </a:prstGeom>
          <a:noFill/>
        </p:spPr>
        <p:txBody>
          <a:bodyPr wrap="square" rtlCol="0">
            <a:spAutoFit/>
          </a:bodyPr>
          <a:lstStyle/>
          <a:p>
            <a:pPr algn="ctr"/>
            <a:r>
              <a:rPr lang="zh-CN" altLang="en-US" sz="28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Anecdotal allusion</a:t>
            </a:r>
            <a:endParaRPr lang="zh-CN" altLang="en-US" sz="28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6" name="文本框 25"/>
          <p:cNvSpPr txBox="1"/>
          <p:nvPr>
            <p:custDataLst>
              <p:tags r:id="rId10"/>
            </p:custDataLst>
          </p:nvPr>
        </p:nvSpPr>
        <p:spPr>
          <a:xfrm>
            <a:off x="3217545" y="4949825"/>
            <a:ext cx="728980" cy="706755"/>
          </a:xfrm>
          <a:prstGeom prst="rect">
            <a:avLst/>
          </a:prstGeom>
          <a:noFill/>
        </p:spPr>
        <p:txBody>
          <a:bodyPr wrap="square" rtlCol="0">
            <a:spAutoFit/>
          </a:bodyPr>
          <a:lstStyle/>
          <a:p>
            <a:r>
              <a:rPr lang="en-US" altLang="zh-CN" sz="4000">
                <a:solidFill>
                  <a:schemeClr val="bg1"/>
                </a:solidFill>
                <a:latin typeface="Arial" panose="020B0604020202020204"/>
                <a:ea typeface="华文新魏" panose="02010800040101010101" charset="-122"/>
                <a:sym typeface="Arial" panose="020B0604020202020204"/>
              </a:rPr>
              <a:t>4</a:t>
            </a:r>
            <a:endParaRPr lang="en-US" altLang="zh-CN" sz="4000">
              <a:solidFill>
                <a:schemeClr val="bg1"/>
              </a:solidFill>
              <a:latin typeface="Arial" panose="020B0604020202020204"/>
              <a:ea typeface="华文新魏" panose="02010800040101010101" charset="-122"/>
              <a:sym typeface="Arial" panose="020B0604020202020204"/>
            </a:endParaRPr>
          </a:p>
        </p:txBody>
      </p:sp>
      <p:sp>
        <p:nvSpPr>
          <p:cNvPr id="27" name="文本框 26"/>
          <p:cNvSpPr txBox="1"/>
          <p:nvPr>
            <p:custDataLst>
              <p:tags r:id="rId11"/>
            </p:custDataLst>
          </p:nvPr>
        </p:nvSpPr>
        <p:spPr>
          <a:xfrm>
            <a:off x="4243070" y="4987290"/>
            <a:ext cx="2113915" cy="521970"/>
          </a:xfrm>
          <a:prstGeom prst="rect">
            <a:avLst/>
          </a:prstGeom>
          <a:noFill/>
        </p:spPr>
        <p:txBody>
          <a:bodyPr wrap="square" rtlCol="0">
            <a:spAutoFit/>
          </a:bodyPr>
          <a:lstStyle/>
          <a:p>
            <a:pPr algn="ctr"/>
            <a:r>
              <a:rPr lang="zh-CN" altLang="en-US" sz="28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Comments</a:t>
            </a:r>
            <a:endParaRPr lang="zh-CN" altLang="en-US" sz="28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19" name="TextBox 4"/>
          <p:cNvSpPr txBox="1"/>
          <p:nvPr/>
        </p:nvSpPr>
        <p:spPr>
          <a:xfrm>
            <a:off x="0" y="0"/>
            <a:ext cx="45365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par>
                          <p:cTn id="45" fill="hold">
                            <p:stCondLst>
                              <p:cond delay="2500"/>
                            </p:stCondLst>
                            <p:childTnLst>
                              <p:par>
                                <p:cTn id="46" presetID="22" presetClass="entr" presetSubtype="1"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p:bldP spid="3" grpId="0"/>
      <p:bldP spid="4" grpId="0"/>
      <p:bldP spid="10" grpId="0"/>
      <p:bldP spid="12" grpId="0"/>
      <p:bldP spid="23" grpId="0"/>
      <p:bldP spid="24"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6" name="图片 5" descr="3"/>
          <p:cNvPicPr>
            <a:picLocks noChangeAspect="1"/>
          </p:cNvPicPr>
          <p:nvPr/>
        </p:nvPicPr>
        <p:blipFill>
          <a:blip r:embed="rId1">
            <a:lum bright="-6000"/>
          </a:blip>
          <a:stretch>
            <a:fillRect/>
          </a:stretch>
        </p:blipFill>
        <p:spPr>
          <a:xfrm rot="5400000">
            <a:off x="5880100" y="-184150"/>
            <a:ext cx="4998085" cy="7627620"/>
          </a:xfrm>
          <a:prstGeom prst="rect">
            <a:avLst/>
          </a:prstGeom>
        </p:spPr>
      </p:pic>
      <p:sp>
        <p:nvSpPr>
          <p:cNvPr id="7" name="任意多边形 6"/>
          <p:cNvSpPr/>
          <p:nvPr/>
        </p:nvSpPr>
        <p:spPr>
          <a:xfrm rot="5400000">
            <a:off x="4286885" y="-76200"/>
            <a:ext cx="6858000" cy="7011035"/>
          </a:xfrm>
          <a:custGeom>
            <a:avLst/>
            <a:gdLst/>
            <a:ahLst/>
            <a:cxnLst>
              <a:cxn ang="3">
                <a:pos x="hc" y="t"/>
              </a:cxn>
              <a:cxn ang="cd2">
                <a:pos x="l" y="vc"/>
              </a:cxn>
              <a:cxn ang="cd4">
                <a:pos x="hc" y="b"/>
              </a:cxn>
              <a:cxn ang="0">
                <a:pos x="r" y="vc"/>
              </a:cxn>
            </a:cxnLst>
            <a:rect l="l" t="t" r="r" b="b"/>
            <a:pathLst>
              <a:path w="8013" h="11041">
                <a:moveTo>
                  <a:pt x="0" y="0"/>
                </a:moveTo>
                <a:lnTo>
                  <a:pt x="8013" y="0"/>
                </a:lnTo>
                <a:lnTo>
                  <a:pt x="8013" y="11041"/>
                </a:lnTo>
                <a:lnTo>
                  <a:pt x="0" y="11041"/>
                </a:lnTo>
                <a:lnTo>
                  <a:pt x="0" y="569"/>
                </a:lnTo>
                <a:lnTo>
                  <a:pt x="2686" y="569"/>
                </a:lnTo>
                <a:lnTo>
                  <a:pt x="2686" y="449"/>
                </a:lnTo>
                <a:lnTo>
                  <a:pt x="0" y="449"/>
                </a:lnTo>
                <a:lnTo>
                  <a:pt x="0" y="0"/>
                </a:lnTo>
                <a:close/>
              </a:path>
            </a:pathLst>
          </a:custGeom>
          <a:solidFill>
            <a:srgbClr val="812E31">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8" name="任意多边形 7"/>
          <p:cNvSpPr/>
          <p:nvPr/>
        </p:nvSpPr>
        <p:spPr>
          <a:xfrm>
            <a:off x="0" y="3198495"/>
            <a:ext cx="2254250" cy="35540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08" h="4586">
                <a:moveTo>
                  <a:pt x="0" y="84"/>
                </a:moveTo>
                <a:cubicBezTo>
                  <a:pt x="142" y="34"/>
                  <a:pt x="511" y="-9"/>
                  <a:pt x="615" y="0"/>
                </a:cubicBezTo>
                <a:cubicBezTo>
                  <a:pt x="1901" y="-39"/>
                  <a:pt x="2938" y="1138"/>
                  <a:pt x="2907" y="2292"/>
                </a:cubicBezTo>
                <a:cubicBezTo>
                  <a:pt x="2946" y="3578"/>
                  <a:pt x="1769" y="4615"/>
                  <a:pt x="615" y="4584"/>
                </a:cubicBezTo>
                <a:cubicBezTo>
                  <a:pt x="409" y="4594"/>
                  <a:pt x="61" y="4523"/>
                  <a:pt x="0" y="4500"/>
                </a:cubicBezTo>
                <a:lnTo>
                  <a:pt x="0" y="84"/>
                </a:lnTo>
                <a:close/>
              </a:path>
            </a:pathLst>
          </a:custGeom>
          <a:solidFill>
            <a:srgbClr val="812E3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9" name="椭圆 8"/>
          <p:cNvSpPr/>
          <p:nvPr/>
        </p:nvSpPr>
        <p:spPr>
          <a:xfrm>
            <a:off x="1312545" y="2752725"/>
            <a:ext cx="2480310" cy="2480310"/>
          </a:xfrm>
          <a:prstGeom prst="ellipse">
            <a:avLst/>
          </a:prstGeom>
          <a:solidFill>
            <a:srgbClr val="812E31">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华文新魏" panose="02010800040101010101" charset="-122"/>
              <a:cs typeface="字魂45号-冰宇雅宋" panose="00000500000000000000" charset="-122"/>
              <a:sym typeface="Arial" panose="020B0604020202020204"/>
            </a:endParaRPr>
          </a:p>
        </p:txBody>
      </p:sp>
      <p:pic>
        <p:nvPicPr>
          <p:cNvPr id="11" name="图片 10" descr="4"/>
          <p:cNvPicPr>
            <a:picLocks noChangeAspect="1"/>
          </p:cNvPicPr>
          <p:nvPr/>
        </p:nvPicPr>
        <p:blipFill>
          <a:blip r:embed="rId2">
            <a:lum bright="-6000"/>
          </a:blip>
          <a:srcRect t="6780"/>
          <a:stretch>
            <a:fillRect/>
          </a:stretch>
        </p:blipFill>
        <p:spPr>
          <a:xfrm>
            <a:off x="947420" y="0"/>
            <a:ext cx="1694815" cy="2980055"/>
          </a:xfrm>
          <a:prstGeom prst="rect">
            <a:avLst/>
          </a:prstGeom>
        </p:spPr>
      </p:pic>
      <p:sp>
        <p:nvSpPr>
          <p:cNvPr id="19" name="矩形 18"/>
          <p:cNvSpPr/>
          <p:nvPr/>
        </p:nvSpPr>
        <p:spPr>
          <a:xfrm>
            <a:off x="4939030" y="4645660"/>
            <a:ext cx="3227070" cy="660400"/>
          </a:xfrm>
          <a:prstGeom prst="rect">
            <a:avLst/>
          </a:prstGeom>
          <a:solidFill>
            <a:srgbClr val="EAEAE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rPr>
              <a:t>Part one</a:t>
            </a:r>
            <a:endParaRPr lang="zh-CN" altLang="en-US" sz="4400">
              <a:solidFill>
                <a:srgbClr val="812E3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0" name="文本框 19"/>
          <p:cNvSpPr txBox="1"/>
          <p:nvPr/>
        </p:nvSpPr>
        <p:spPr>
          <a:xfrm>
            <a:off x="5435600" y="2889885"/>
            <a:ext cx="5337175" cy="866140"/>
          </a:xfrm>
          <a:prstGeom prst="rect">
            <a:avLst/>
          </a:prstGeom>
          <a:noFill/>
        </p:spPr>
        <p:txBody>
          <a:bodyPr wrap="square" rtlCol="0" anchor="t">
            <a:spAutoFit/>
          </a:bodyPr>
          <a:lstStyle/>
          <a:p>
            <a:pPr algn="r">
              <a:lnSpc>
                <a:spcPct val="140000"/>
              </a:lnSpc>
            </a:pPr>
            <a:r>
              <a:rPr lang="en-US" altLang="zh-CN"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rPr>
              <a:t>---- </a:t>
            </a:r>
            <a:r>
              <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rPr>
              <a:t>A legendary woman</a:t>
            </a:r>
            <a:endParaRPr lang="zh-CN" altLang="en-US" sz="3600">
              <a:solidFill>
                <a:srgbClr val="EAEAEA"/>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21" name="文本框 20"/>
          <p:cNvSpPr txBox="1"/>
          <p:nvPr/>
        </p:nvSpPr>
        <p:spPr>
          <a:xfrm>
            <a:off x="4819015" y="1163320"/>
            <a:ext cx="5337810" cy="1291590"/>
          </a:xfrm>
          <a:prstGeom prst="rect">
            <a:avLst/>
          </a:prstGeom>
          <a:noFill/>
        </p:spPr>
        <p:txBody>
          <a:bodyPr wrap="square" rtlCol="0" anchor="t">
            <a:spAutoFit/>
          </a:bodyPr>
          <a:lstStyle/>
          <a:p>
            <a:pPr>
              <a:lnSpc>
                <a:spcPct val="130000"/>
              </a:lnSpc>
            </a:pPr>
            <a:r>
              <a:rPr lang="zh-CN" altLang="en-US" sz="60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rPr>
              <a:t>Biography</a:t>
            </a:r>
            <a:endParaRPr lang="zh-CN" altLang="en-US" sz="6000">
              <a:solidFill>
                <a:schemeClr val="bg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cxnSp>
        <p:nvCxnSpPr>
          <p:cNvPr id="22" name="直接连接符 21"/>
          <p:cNvCxnSpPr/>
          <p:nvPr/>
        </p:nvCxnSpPr>
        <p:spPr>
          <a:xfrm>
            <a:off x="4925695" y="2654300"/>
            <a:ext cx="4928235" cy="0"/>
          </a:xfrm>
          <a:prstGeom prst="line">
            <a:avLst/>
          </a:prstGeom>
          <a:ln w="25400">
            <a:solidFill>
              <a:srgbClr val="EAEAE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par>
                          <p:cTn id="37" fill="hold">
                            <p:stCondLst>
                              <p:cond delay="30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 calcmode="lin" valueType="num">
                                      <p:cBhvr>
                                        <p:cTn id="42"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1"/>
                                        </p:tgtEl>
                                      </p:cBhvr>
                                    </p:animEffect>
                                  </p:childTnLst>
                                </p:cTn>
                              </p:par>
                            </p:childTnLst>
                          </p:cTn>
                        </p:par>
                        <p:par>
                          <p:cTn id="45" fill="hold">
                            <p:stCondLst>
                              <p:cond delay="4099"/>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9" grpId="0" bldLvl="0" animBg="1"/>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武则天"/>
          <p:cNvPicPr>
            <a:picLocks noChangeAspect="1"/>
          </p:cNvPicPr>
          <p:nvPr/>
        </p:nvPicPr>
        <p:blipFill>
          <a:blip r:embed="rId1"/>
          <a:stretch>
            <a:fillRect/>
          </a:stretch>
        </p:blipFill>
        <p:spPr>
          <a:xfrm>
            <a:off x="553720" y="734695"/>
            <a:ext cx="3533775" cy="3848100"/>
          </a:xfrm>
          <a:prstGeom prst="rect">
            <a:avLst/>
          </a:prstGeom>
        </p:spPr>
      </p:pic>
      <p:sp>
        <p:nvSpPr>
          <p:cNvPr id="3" name="文本框 2"/>
          <p:cNvSpPr txBox="1"/>
          <p:nvPr/>
        </p:nvSpPr>
        <p:spPr>
          <a:xfrm>
            <a:off x="889000" y="4790440"/>
            <a:ext cx="2863850" cy="460375"/>
          </a:xfrm>
          <a:prstGeom prst="rect">
            <a:avLst/>
          </a:prstGeom>
          <a:noFill/>
        </p:spPr>
        <p:txBody>
          <a:bodyPr wrap="square" rtlCol="0">
            <a:spAutoFit/>
          </a:bodyPr>
          <a:p>
            <a:r>
              <a:rPr lang="zh-CN" altLang="en-US" sz="2400" b="1" dirty="0">
                <a:solidFill>
                  <a:schemeClr val="tx1">
                    <a:lumMod val="75000"/>
                    <a:lumOff val="25000"/>
                  </a:schemeClr>
                </a:solidFill>
                <a:latin typeface="Times New Roman" panose="02020603050405020304" charset="0"/>
                <a:cs typeface="Times New Roman" panose="02020603050405020304" charset="0"/>
                <a:sym typeface="+mn-lt"/>
              </a:rPr>
              <a:t>Wuzhao</a:t>
            </a:r>
            <a:r>
              <a:rPr lang="en-US" altLang="zh-CN" sz="2400" dirty="0">
                <a:solidFill>
                  <a:schemeClr val="tx1">
                    <a:lumMod val="75000"/>
                    <a:lumOff val="25000"/>
                  </a:schemeClr>
                </a:solidFill>
                <a:latin typeface="Times New Roman" panose="02020603050405020304" charset="0"/>
                <a:cs typeface="Times New Roman" panose="02020603050405020304" charset="0"/>
                <a:sym typeface="+mn-lt"/>
              </a:rPr>
              <a:t> </a:t>
            </a:r>
            <a:r>
              <a:rPr lang="zh-CN" altLang="en-US" sz="2400" dirty="0">
                <a:solidFill>
                  <a:schemeClr val="tx1">
                    <a:lumMod val="75000"/>
                    <a:lumOff val="25000"/>
                  </a:schemeClr>
                </a:solidFill>
                <a:latin typeface="Times New Roman" panose="02020603050405020304" charset="0"/>
                <a:cs typeface="Times New Roman" panose="02020603050405020304" charset="0"/>
                <a:sym typeface="+mn-lt"/>
              </a:rPr>
              <a:t>(624-705</a:t>
            </a:r>
            <a:r>
              <a:rPr lang="en-US" altLang="zh-CN" sz="2400" dirty="0">
                <a:solidFill>
                  <a:schemeClr val="tx1">
                    <a:lumMod val="75000"/>
                    <a:lumOff val="25000"/>
                  </a:schemeClr>
                </a:solidFill>
                <a:latin typeface="Times New Roman" panose="02020603050405020304" charset="0"/>
                <a:cs typeface="Times New Roman" panose="02020603050405020304" charset="0"/>
                <a:sym typeface="+mn-lt"/>
              </a:rPr>
              <a:t>CE</a:t>
            </a:r>
            <a:r>
              <a:rPr lang="zh-CN" altLang="en-US" sz="2400" dirty="0">
                <a:solidFill>
                  <a:schemeClr val="tx1">
                    <a:lumMod val="75000"/>
                    <a:lumOff val="25000"/>
                  </a:schemeClr>
                </a:solidFill>
                <a:latin typeface="Times New Roman" panose="02020603050405020304" charset="0"/>
                <a:cs typeface="Times New Roman" panose="02020603050405020304" charset="0"/>
                <a:sym typeface="+mn-lt"/>
              </a:rPr>
              <a:t>)</a:t>
            </a:r>
            <a:endParaRPr lang="zh-CN" altLang="en-US" sz="2400" dirty="0">
              <a:solidFill>
                <a:schemeClr val="tx1">
                  <a:lumMod val="75000"/>
                  <a:lumOff val="25000"/>
                </a:schemeClr>
              </a:solidFill>
              <a:latin typeface="Times New Roman" panose="02020603050405020304" charset="0"/>
              <a:cs typeface="Times New Roman" panose="02020603050405020304" charset="0"/>
              <a:sym typeface="+mn-lt"/>
            </a:endParaRPr>
          </a:p>
        </p:txBody>
      </p:sp>
      <p:sp>
        <p:nvSpPr>
          <p:cNvPr id="4" name="文本框 3"/>
          <p:cNvSpPr txBox="1"/>
          <p:nvPr/>
        </p:nvSpPr>
        <p:spPr>
          <a:xfrm>
            <a:off x="553720" y="5250815"/>
            <a:ext cx="4880610" cy="829945"/>
          </a:xfrm>
          <a:prstGeom prst="rect">
            <a:avLst/>
          </a:prstGeom>
          <a:noFill/>
        </p:spPr>
        <p:txBody>
          <a:bodyPr wrap="square" rtlCol="0">
            <a:spAutoFit/>
          </a:bodyPr>
          <a:p>
            <a:r>
              <a:rPr lang="en-US" altLang="zh-CN" sz="2400" dirty="0">
                <a:latin typeface="Times New Roman" panose="02020603050405020304" charset="0"/>
                <a:cs typeface="Times New Roman" panose="02020603050405020304" charset="0"/>
                <a:sym typeface="+mn-lt"/>
              </a:rPr>
              <a:t>Nicknames: Wu Zetian, Wu Meiniang, and Wu Hou.</a:t>
            </a:r>
            <a:endParaRPr lang="en-US" altLang="zh-CN" sz="2400" dirty="0">
              <a:latin typeface="Times New Roman" panose="02020603050405020304" charset="0"/>
              <a:cs typeface="Times New Roman" panose="02020603050405020304" charset="0"/>
              <a:sym typeface="+mn-lt"/>
            </a:endParaRPr>
          </a:p>
        </p:txBody>
      </p:sp>
      <p:sp>
        <p:nvSpPr>
          <p:cNvPr id="5" name="文本框 4"/>
          <p:cNvSpPr txBox="1"/>
          <p:nvPr/>
        </p:nvSpPr>
        <p:spPr>
          <a:xfrm>
            <a:off x="5434330" y="1288415"/>
            <a:ext cx="5565775" cy="3636010"/>
          </a:xfrm>
          <a:prstGeom prst="rect">
            <a:avLst/>
          </a:prstGeom>
          <a:noFill/>
        </p:spPr>
        <p:txBody>
          <a:bodyPr wrap="square" rtlCol="0">
            <a:spAutoFit/>
          </a:bodyPr>
          <a:p>
            <a:pPr indent="457200" algn="just" fontAlgn="auto">
              <a:lnSpc>
                <a:spcPct val="120000"/>
              </a:lnSpc>
            </a:pPr>
            <a:r>
              <a:rPr lang="zh-CN" altLang="en-US" sz="2400" dirty="0">
                <a:latin typeface="Times New Roman" panose="02020603050405020304" charset="0"/>
                <a:cs typeface="Times New Roman" panose="02020603050405020304" charset="0"/>
                <a:sym typeface="+mn-lt"/>
              </a:rPr>
              <a:t>Statesman from Tang Dynasty to Wuzhou Dynasty, founding monarch of Wuzhou Dynasty (690 - 705</a:t>
            </a:r>
            <a:r>
              <a:rPr lang="en-US" altLang="zh-CN" sz="2400" dirty="0">
                <a:latin typeface="Times New Roman" panose="02020603050405020304" charset="0"/>
                <a:cs typeface="Times New Roman" panose="02020603050405020304" charset="0"/>
                <a:sym typeface="+mn-lt"/>
              </a:rPr>
              <a:t>CE</a:t>
            </a:r>
            <a:r>
              <a:rPr lang="zh-CN" altLang="en-US" sz="2400" dirty="0">
                <a:latin typeface="Times New Roman" panose="02020603050405020304" charset="0"/>
                <a:cs typeface="Times New Roman" panose="02020603050405020304" charset="0"/>
                <a:sym typeface="+mn-lt"/>
              </a:rPr>
              <a:t>)</a:t>
            </a:r>
            <a:endParaRPr lang="zh-CN" altLang="en-US" sz="2400" dirty="0">
              <a:latin typeface="Times New Roman" panose="02020603050405020304" charset="0"/>
              <a:cs typeface="Times New Roman" panose="02020603050405020304" charset="0"/>
              <a:sym typeface="+mn-lt"/>
            </a:endParaRPr>
          </a:p>
          <a:p>
            <a:pPr indent="457200" algn="just" fontAlgn="auto">
              <a:lnSpc>
                <a:spcPct val="120000"/>
              </a:lnSpc>
            </a:pPr>
            <a:endParaRPr lang="zh-CN" altLang="en-US" sz="2400" dirty="0">
              <a:solidFill>
                <a:schemeClr val="tx1"/>
              </a:solidFill>
              <a:latin typeface="Times New Roman" panose="02020603050405020304" charset="0"/>
              <a:cs typeface="Times New Roman" panose="02020603050405020304" charset="0"/>
              <a:sym typeface="+mn-lt"/>
            </a:endParaRPr>
          </a:p>
          <a:p>
            <a:pPr indent="457200" algn="just" fontAlgn="auto">
              <a:lnSpc>
                <a:spcPct val="120000"/>
              </a:lnSpc>
            </a:pPr>
            <a:r>
              <a:rPr lang="en-US" altLang="zh-CN" sz="2400" dirty="0">
                <a:latin typeface="Times New Roman" panose="02020603050405020304" charset="0"/>
                <a:cs typeface="Times New Roman" panose="02020603050405020304" charset="0"/>
                <a:sym typeface="+mn-lt"/>
              </a:rPr>
              <a:t>She </a:t>
            </a:r>
            <a:r>
              <a:rPr lang="zh-CN" altLang="en-US" sz="2400" dirty="0">
                <a:latin typeface="Times New Roman" panose="02020603050405020304" charset="0"/>
                <a:cs typeface="Times New Roman" panose="02020603050405020304" charset="0"/>
                <a:sym typeface="+mn-lt"/>
              </a:rPr>
              <a:t>was the only female emperor of Imperial China</a:t>
            </a:r>
            <a:r>
              <a:rPr lang="en-US" altLang="zh-CN" sz="2400" dirty="0">
                <a:latin typeface="Times New Roman" panose="02020603050405020304" charset="0"/>
                <a:cs typeface="Times New Roman" panose="02020603050405020304" charset="0"/>
                <a:sym typeface="+mn-lt"/>
              </a:rPr>
              <a:t> and </a:t>
            </a:r>
            <a:r>
              <a:rPr lang="zh-CN" altLang="en-US" sz="2400" dirty="0">
                <a:latin typeface="Times New Roman" panose="02020603050405020304" charset="0"/>
                <a:cs typeface="Times New Roman" panose="02020603050405020304" charset="0"/>
                <a:sym typeface="+mn-lt"/>
              </a:rPr>
              <a:t>was one of the most effective and controversial monarchs in China's history.</a:t>
            </a:r>
            <a:endParaRPr lang="zh-CN" altLang="en-US" sz="2400" dirty="0">
              <a:latin typeface="Times New Roman" panose="02020603050405020304" charset="0"/>
              <a:cs typeface="Times New Roman" panose="02020603050405020304" charset="0"/>
              <a:sym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rot="5400000">
            <a:off x="-2016760" y="3020060"/>
            <a:ext cx="5966460" cy="951230"/>
            <a:chOff x="1310119" y="3675342"/>
            <a:chExt cx="9893300" cy="1244600"/>
          </a:xfrm>
        </p:grpSpPr>
        <p:sp>
          <p:nvSpPr>
            <p:cNvPr id="9" name="Freeform 14"/>
            <p:cNvSpPr/>
            <p:nvPr>
              <p:custDataLst>
                <p:tags r:id="rId2"/>
              </p:custDataLst>
            </p:nvPr>
          </p:nvSpPr>
          <p:spPr bwMode="auto">
            <a:xfrm rot="10800000">
              <a:off x="1310119" y="3675342"/>
              <a:ext cx="9893300" cy="1244600"/>
            </a:xfrm>
            <a:custGeom>
              <a:avLst/>
              <a:gdLst>
                <a:gd name="T0" fmla="*/ 338686592 w 12294"/>
                <a:gd name="T1" fmla="*/ 131563720 h 1546"/>
                <a:gd name="T2" fmla="*/ 2147483647 w 12294"/>
                <a:gd name="T3" fmla="*/ 131563720 h 1546"/>
                <a:gd name="T4" fmla="*/ 2147483647 w 12294"/>
                <a:gd name="T5" fmla="*/ 870395634 h 1546"/>
                <a:gd name="T6" fmla="*/ 338686592 w 12294"/>
                <a:gd name="T7" fmla="*/ 870395634 h 1546"/>
                <a:gd name="T8" fmla="*/ 338686592 w 12294"/>
                <a:gd name="T9" fmla="*/ 1001959353 h 1546"/>
                <a:gd name="T10" fmla="*/ 169018991 w 12294"/>
                <a:gd name="T11" fmla="*/ 751145082 h 1546"/>
                <a:gd name="T12" fmla="*/ 0 w 12294"/>
                <a:gd name="T13" fmla="*/ 500979677 h 1546"/>
                <a:gd name="T14" fmla="*/ 169018991 w 12294"/>
                <a:gd name="T15" fmla="*/ 250814272 h 1546"/>
                <a:gd name="T16" fmla="*/ 338686592 w 12294"/>
                <a:gd name="T17" fmla="*/ 0 h 1546"/>
                <a:gd name="T18" fmla="*/ 338686592 w 12294"/>
                <a:gd name="T19" fmla="*/ 131563720 h 1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94" h="1546">
                  <a:moveTo>
                    <a:pt x="523" y="203"/>
                  </a:moveTo>
                  <a:lnTo>
                    <a:pt x="12294" y="203"/>
                  </a:lnTo>
                  <a:lnTo>
                    <a:pt x="11153" y="1343"/>
                  </a:lnTo>
                  <a:lnTo>
                    <a:pt x="523" y="1343"/>
                  </a:lnTo>
                  <a:lnTo>
                    <a:pt x="523" y="1546"/>
                  </a:lnTo>
                  <a:lnTo>
                    <a:pt x="261" y="1159"/>
                  </a:lnTo>
                  <a:lnTo>
                    <a:pt x="0" y="773"/>
                  </a:lnTo>
                  <a:lnTo>
                    <a:pt x="261" y="387"/>
                  </a:lnTo>
                  <a:lnTo>
                    <a:pt x="523" y="0"/>
                  </a:lnTo>
                  <a:lnTo>
                    <a:pt x="523" y="203"/>
                  </a:lnTo>
                  <a:close/>
                </a:path>
              </a:pathLst>
            </a:custGeom>
            <a:solidFill>
              <a:srgbClr val="812E31"/>
            </a:solidFill>
            <a:ln>
              <a:noFill/>
            </a:ln>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0" name="Oval 17"/>
            <p:cNvSpPr>
              <a:spLocks noChangeArrowheads="1"/>
            </p:cNvSpPr>
            <p:nvPr>
              <p:custDataLst>
                <p:tags r:id="rId3"/>
              </p:custDataLst>
            </p:nvPr>
          </p:nvSpPr>
          <p:spPr bwMode="auto">
            <a:xfrm rot="16200000">
              <a:off x="3507778" y="3921716"/>
              <a:ext cx="352889" cy="733573"/>
            </a:xfrm>
            <a:prstGeom prst="ellipse">
              <a:avLst/>
            </a:pr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rPr>
                <a:t>1</a:t>
              </a:r>
              <a:endPar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2" name="Oval 17"/>
            <p:cNvSpPr>
              <a:spLocks noChangeArrowheads="1"/>
            </p:cNvSpPr>
            <p:nvPr>
              <p:custDataLst>
                <p:tags r:id="rId4"/>
              </p:custDataLst>
            </p:nvPr>
          </p:nvSpPr>
          <p:spPr bwMode="auto">
            <a:xfrm rot="16200000">
              <a:off x="8350965" y="3920054"/>
              <a:ext cx="352890" cy="733573"/>
            </a:xfrm>
            <a:prstGeom prst="ellipse">
              <a:avLst/>
            </a:pr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rPr>
                <a:t>2</a:t>
              </a:r>
              <a:endPar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grpSp>
      <p:sp>
        <p:nvSpPr>
          <p:cNvPr id="16" name="文本框 15"/>
          <p:cNvSpPr txBox="1"/>
          <p:nvPr>
            <p:custDataLst>
              <p:tags r:id="rId5"/>
            </p:custDataLst>
          </p:nvPr>
        </p:nvSpPr>
        <p:spPr>
          <a:xfrm>
            <a:off x="1570355" y="1010285"/>
            <a:ext cx="9599930" cy="2070735"/>
          </a:xfrm>
          <a:prstGeom prst="rect">
            <a:avLst/>
          </a:prstGeom>
          <a:noFill/>
        </p:spPr>
        <p:txBody>
          <a:bodyPr wrap="square" rtlCol="0">
            <a:noAutofit/>
          </a:bodyPr>
          <a:lstStyle/>
          <a:p>
            <a:pPr algn="l">
              <a:lnSpc>
                <a:spcPct val="130000"/>
              </a:lnSpc>
            </a:pPr>
            <a:r>
              <a:rPr lang="zh-CN" altLang="en-US" sz="2800" b="1" dirty="0">
                <a:solidFill>
                  <a:schemeClr val="tx1">
                    <a:lumMod val="75000"/>
                    <a:lumOff val="25000"/>
                  </a:schemeClr>
                </a:solidFill>
                <a:latin typeface="Times New Roman" panose="02020603050405020304" charset="0"/>
                <a:cs typeface="Times New Roman" panose="02020603050405020304" charset="0"/>
                <a:sym typeface="+mn-lt"/>
              </a:rPr>
              <a:t>Come to </a:t>
            </a:r>
            <a:r>
              <a:rPr lang="en-US" altLang="zh-CN" sz="2800" b="1" dirty="0">
                <a:solidFill>
                  <a:schemeClr val="tx1">
                    <a:lumMod val="75000"/>
                    <a:lumOff val="25000"/>
                  </a:schemeClr>
                </a:solidFill>
                <a:latin typeface="Times New Roman" panose="02020603050405020304" charset="0"/>
                <a:cs typeface="Times New Roman" panose="02020603050405020304" charset="0"/>
                <a:sym typeface="+mn-lt"/>
              </a:rPr>
              <a:t>the </a:t>
            </a:r>
            <a:r>
              <a:rPr lang="zh-CN" altLang="en-US" sz="2800" b="1" dirty="0">
                <a:solidFill>
                  <a:schemeClr val="tx1">
                    <a:lumMod val="75000"/>
                    <a:lumOff val="25000"/>
                  </a:schemeClr>
                </a:solidFill>
                <a:latin typeface="Times New Roman" panose="02020603050405020304" charset="0"/>
                <a:cs typeface="Times New Roman" panose="02020603050405020304" charset="0"/>
                <a:sym typeface="+mn-lt"/>
              </a:rPr>
              <a:t>court</a:t>
            </a:r>
            <a:endParaRPr lang="zh-CN" altLang="en-US" sz="2800" b="1" dirty="0">
              <a:solidFill>
                <a:schemeClr val="tx1">
                  <a:lumMod val="75000"/>
                  <a:lumOff val="25000"/>
                </a:schemeClr>
              </a:solidFill>
              <a:latin typeface="Times New Roman" panose="02020603050405020304" charset="0"/>
              <a:cs typeface="Times New Roman" panose="02020603050405020304" charset="0"/>
              <a:sym typeface="+mn-lt"/>
            </a:endParaRPr>
          </a:p>
          <a:p>
            <a:pPr indent="457200" algn="just" fontAlgn="auto">
              <a:lnSpc>
                <a:spcPct val="130000"/>
              </a:lnSpc>
            </a:pPr>
            <a:r>
              <a:rPr lang="zh-CN" altLang="en-US"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In the eleventh year of Zhenguan, Emperor Taizong came to Luoyang Palace and heard that the fourteen-year-old Wu Zetian was "beautiful", so he took her to the court.</a:t>
            </a:r>
            <a:endParaRPr lang="zh-CN" altLang="en-US"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17" name="文本框 16"/>
          <p:cNvSpPr txBox="1"/>
          <p:nvPr>
            <p:custDataLst>
              <p:tags r:id="rId6"/>
            </p:custDataLst>
          </p:nvPr>
        </p:nvSpPr>
        <p:spPr>
          <a:xfrm>
            <a:off x="1504315" y="3890010"/>
            <a:ext cx="9665970" cy="2089785"/>
          </a:xfrm>
          <a:prstGeom prst="rect">
            <a:avLst/>
          </a:prstGeom>
          <a:noFill/>
        </p:spPr>
        <p:txBody>
          <a:bodyPr wrap="square" rtlCol="0">
            <a:spAutoFit/>
          </a:bodyPr>
          <a:lstStyle/>
          <a:p>
            <a:pPr algn="l">
              <a:lnSpc>
                <a:spcPct val="130000"/>
              </a:lnSpc>
            </a:pPr>
            <a:r>
              <a:rPr lang="zh-CN" altLang="en-US" sz="2800" b="1">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Reenter the court</a:t>
            </a:r>
            <a:endParaRPr lang="zh-CN" altLang="en-US" sz="2800" b="1">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endParaRPr>
          </a:p>
          <a:p>
            <a:pPr indent="457200" algn="just" fontAlgn="auto">
              <a:lnSpc>
                <a:spcPct val="130000"/>
              </a:lnSpc>
            </a:pPr>
            <a:r>
              <a:rPr lang="zh-CN" altLang="en-US"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In the second year of Yonghui, Wu Zetian entered the court again. After Wu Zetian returned to the palace, she quickly defeated Xiao Shufei and won Li Zhi's favor. The following year, Wu Zetian was given the title of Zhaoyi.</a:t>
            </a:r>
            <a:endParaRPr lang="zh-CN" altLang="en-US"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rot="5400000">
            <a:off x="-2016760" y="3020060"/>
            <a:ext cx="5966460" cy="951230"/>
            <a:chOff x="1310119" y="3675342"/>
            <a:chExt cx="9893300" cy="1244600"/>
          </a:xfrm>
        </p:grpSpPr>
        <p:sp>
          <p:nvSpPr>
            <p:cNvPr id="9" name="Freeform 14"/>
            <p:cNvSpPr/>
            <p:nvPr>
              <p:custDataLst>
                <p:tags r:id="rId2"/>
              </p:custDataLst>
            </p:nvPr>
          </p:nvSpPr>
          <p:spPr bwMode="auto">
            <a:xfrm rot="10800000">
              <a:off x="1310119" y="3675342"/>
              <a:ext cx="9893300" cy="1244600"/>
            </a:xfrm>
            <a:custGeom>
              <a:avLst/>
              <a:gdLst>
                <a:gd name="T0" fmla="*/ 338686592 w 12294"/>
                <a:gd name="T1" fmla="*/ 131563720 h 1546"/>
                <a:gd name="T2" fmla="*/ 2147483647 w 12294"/>
                <a:gd name="T3" fmla="*/ 131563720 h 1546"/>
                <a:gd name="T4" fmla="*/ 2147483647 w 12294"/>
                <a:gd name="T5" fmla="*/ 870395634 h 1546"/>
                <a:gd name="T6" fmla="*/ 338686592 w 12294"/>
                <a:gd name="T7" fmla="*/ 870395634 h 1546"/>
                <a:gd name="T8" fmla="*/ 338686592 w 12294"/>
                <a:gd name="T9" fmla="*/ 1001959353 h 1546"/>
                <a:gd name="T10" fmla="*/ 169018991 w 12294"/>
                <a:gd name="T11" fmla="*/ 751145082 h 1546"/>
                <a:gd name="T12" fmla="*/ 0 w 12294"/>
                <a:gd name="T13" fmla="*/ 500979677 h 1546"/>
                <a:gd name="T14" fmla="*/ 169018991 w 12294"/>
                <a:gd name="T15" fmla="*/ 250814272 h 1546"/>
                <a:gd name="T16" fmla="*/ 338686592 w 12294"/>
                <a:gd name="T17" fmla="*/ 0 h 1546"/>
                <a:gd name="T18" fmla="*/ 338686592 w 12294"/>
                <a:gd name="T19" fmla="*/ 131563720 h 1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94" h="1546">
                  <a:moveTo>
                    <a:pt x="523" y="203"/>
                  </a:moveTo>
                  <a:lnTo>
                    <a:pt x="12294" y="203"/>
                  </a:lnTo>
                  <a:lnTo>
                    <a:pt x="11153" y="1343"/>
                  </a:lnTo>
                  <a:lnTo>
                    <a:pt x="523" y="1343"/>
                  </a:lnTo>
                  <a:lnTo>
                    <a:pt x="523" y="1546"/>
                  </a:lnTo>
                  <a:lnTo>
                    <a:pt x="261" y="1159"/>
                  </a:lnTo>
                  <a:lnTo>
                    <a:pt x="0" y="773"/>
                  </a:lnTo>
                  <a:lnTo>
                    <a:pt x="261" y="387"/>
                  </a:lnTo>
                  <a:lnTo>
                    <a:pt x="523" y="0"/>
                  </a:lnTo>
                  <a:lnTo>
                    <a:pt x="523" y="203"/>
                  </a:lnTo>
                  <a:close/>
                </a:path>
              </a:pathLst>
            </a:custGeom>
            <a:solidFill>
              <a:srgbClr val="812E31"/>
            </a:solidFill>
            <a:ln>
              <a:noFill/>
            </a:ln>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0" name="Oval 17"/>
            <p:cNvSpPr>
              <a:spLocks noChangeArrowheads="1"/>
            </p:cNvSpPr>
            <p:nvPr>
              <p:custDataLst>
                <p:tags r:id="rId3"/>
              </p:custDataLst>
            </p:nvPr>
          </p:nvSpPr>
          <p:spPr bwMode="auto">
            <a:xfrm rot="16200000">
              <a:off x="6205376" y="3920054"/>
              <a:ext cx="352889" cy="733573"/>
            </a:xfrm>
            <a:prstGeom prst="ellipse">
              <a:avLst/>
            </a:pr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rPr>
                <a:t>3</a:t>
              </a:r>
              <a:endPar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grpSp>
      <p:sp>
        <p:nvSpPr>
          <p:cNvPr id="16" name="文本框 15"/>
          <p:cNvSpPr txBox="1"/>
          <p:nvPr>
            <p:custDataLst>
              <p:tags r:id="rId4"/>
            </p:custDataLst>
          </p:nvPr>
        </p:nvSpPr>
        <p:spPr>
          <a:xfrm>
            <a:off x="1702435" y="2035810"/>
            <a:ext cx="9431020" cy="3070860"/>
          </a:xfrm>
          <a:prstGeom prst="rect">
            <a:avLst/>
          </a:prstGeom>
          <a:noFill/>
        </p:spPr>
        <p:txBody>
          <a:bodyPr wrap="square" rtlCol="0">
            <a:noAutofit/>
          </a:bodyPr>
          <a:lstStyle/>
          <a:p>
            <a:pPr algn="l">
              <a:lnSpc>
                <a:spcPct val="130000"/>
              </a:lnSpc>
            </a:pPr>
            <a:r>
              <a:rPr sz="2800" b="1" dirty="0">
                <a:solidFill>
                  <a:schemeClr val="tx1">
                    <a:lumMod val="75000"/>
                    <a:lumOff val="25000"/>
                  </a:schemeClr>
                </a:solidFill>
                <a:latin typeface="Times New Roman" panose="02020603050405020304" charset="0"/>
                <a:cs typeface="Times New Roman" panose="02020603050405020304" charset="0"/>
                <a:sym typeface="+mn-lt"/>
              </a:rPr>
              <a:t>Fei Wang Li Wu</a:t>
            </a:r>
            <a:endParaRPr sz="2800" b="1" dirty="0">
              <a:solidFill>
                <a:schemeClr val="tx1">
                  <a:lumMod val="75000"/>
                  <a:lumOff val="25000"/>
                </a:schemeClr>
              </a:solidFill>
              <a:latin typeface="Times New Roman" panose="02020603050405020304" charset="0"/>
              <a:cs typeface="Times New Roman" panose="02020603050405020304" charset="0"/>
              <a:sym typeface="+mn-lt"/>
            </a:endParaRPr>
          </a:p>
          <a:p>
            <a:pPr indent="457200" algn="just" fontAlgn="auto">
              <a:lnSpc>
                <a:spcPct val="130000"/>
              </a:lnSpc>
            </a:pPr>
            <a:r>
              <a:rPr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In 655, Li Zhi deposed the Empress </a:t>
            </a:r>
            <a:r>
              <a:rPr lang="en-US"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Wang </a:t>
            </a:r>
            <a:r>
              <a:rPr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and made Wu Zetian Empress. He also deposed a large number of senior ministers. The "Fei Wang Li Wu" incident dealt a heavy blow to Guanlong Group, and the situation of the imperial power was changed, which had a very great impact on Chinese history.</a:t>
            </a:r>
            <a:endParaRPr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rot="5400000">
            <a:off x="-2016760" y="2953385"/>
            <a:ext cx="5966460" cy="951230"/>
            <a:chOff x="1310119" y="3675342"/>
            <a:chExt cx="9893300" cy="1244600"/>
          </a:xfrm>
        </p:grpSpPr>
        <p:sp>
          <p:nvSpPr>
            <p:cNvPr id="9" name="Freeform 14"/>
            <p:cNvSpPr/>
            <p:nvPr>
              <p:custDataLst>
                <p:tags r:id="rId2"/>
              </p:custDataLst>
            </p:nvPr>
          </p:nvSpPr>
          <p:spPr bwMode="auto">
            <a:xfrm rot="10800000">
              <a:off x="1310119" y="3675342"/>
              <a:ext cx="9893300" cy="1244600"/>
            </a:xfrm>
            <a:custGeom>
              <a:avLst/>
              <a:gdLst>
                <a:gd name="T0" fmla="*/ 338686592 w 12294"/>
                <a:gd name="T1" fmla="*/ 131563720 h 1546"/>
                <a:gd name="T2" fmla="*/ 2147483647 w 12294"/>
                <a:gd name="T3" fmla="*/ 131563720 h 1546"/>
                <a:gd name="T4" fmla="*/ 2147483647 w 12294"/>
                <a:gd name="T5" fmla="*/ 870395634 h 1546"/>
                <a:gd name="T6" fmla="*/ 338686592 w 12294"/>
                <a:gd name="T7" fmla="*/ 870395634 h 1546"/>
                <a:gd name="T8" fmla="*/ 338686592 w 12294"/>
                <a:gd name="T9" fmla="*/ 1001959353 h 1546"/>
                <a:gd name="T10" fmla="*/ 169018991 w 12294"/>
                <a:gd name="T11" fmla="*/ 751145082 h 1546"/>
                <a:gd name="T12" fmla="*/ 0 w 12294"/>
                <a:gd name="T13" fmla="*/ 500979677 h 1546"/>
                <a:gd name="T14" fmla="*/ 169018991 w 12294"/>
                <a:gd name="T15" fmla="*/ 250814272 h 1546"/>
                <a:gd name="T16" fmla="*/ 338686592 w 12294"/>
                <a:gd name="T17" fmla="*/ 0 h 1546"/>
                <a:gd name="T18" fmla="*/ 338686592 w 12294"/>
                <a:gd name="T19" fmla="*/ 131563720 h 1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94" h="1546">
                  <a:moveTo>
                    <a:pt x="523" y="203"/>
                  </a:moveTo>
                  <a:lnTo>
                    <a:pt x="12294" y="203"/>
                  </a:lnTo>
                  <a:lnTo>
                    <a:pt x="11153" y="1343"/>
                  </a:lnTo>
                  <a:lnTo>
                    <a:pt x="523" y="1343"/>
                  </a:lnTo>
                  <a:lnTo>
                    <a:pt x="523" y="1546"/>
                  </a:lnTo>
                  <a:lnTo>
                    <a:pt x="261" y="1159"/>
                  </a:lnTo>
                  <a:lnTo>
                    <a:pt x="0" y="773"/>
                  </a:lnTo>
                  <a:lnTo>
                    <a:pt x="261" y="387"/>
                  </a:lnTo>
                  <a:lnTo>
                    <a:pt x="523" y="0"/>
                  </a:lnTo>
                  <a:lnTo>
                    <a:pt x="523" y="203"/>
                  </a:lnTo>
                  <a:close/>
                </a:path>
              </a:pathLst>
            </a:custGeom>
            <a:solidFill>
              <a:srgbClr val="812E31"/>
            </a:solidFill>
            <a:ln>
              <a:noFill/>
            </a:ln>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0" name="Oval 17"/>
            <p:cNvSpPr>
              <a:spLocks noChangeArrowheads="1"/>
            </p:cNvSpPr>
            <p:nvPr>
              <p:custDataLst>
                <p:tags r:id="rId3"/>
              </p:custDataLst>
            </p:nvPr>
          </p:nvSpPr>
          <p:spPr bwMode="auto">
            <a:xfrm rot="16200000">
              <a:off x="5603103" y="3920885"/>
              <a:ext cx="352889" cy="733573"/>
            </a:xfrm>
            <a:prstGeom prst="ellipse">
              <a:avLst/>
            </a:pr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rPr>
                <a:t>4</a:t>
              </a:r>
              <a:endPar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grpSp>
      <p:sp>
        <p:nvSpPr>
          <p:cNvPr id="16" name="文本框 15"/>
          <p:cNvSpPr txBox="1"/>
          <p:nvPr>
            <p:custDataLst>
              <p:tags r:id="rId4"/>
            </p:custDataLst>
          </p:nvPr>
        </p:nvSpPr>
        <p:spPr>
          <a:xfrm>
            <a:off x="1618615" y="633095"/>
            <a:ext cx="6393180" cy="5876290"/>
          </a:xfrm>
          <a:prstGeom prst="rect">
            <a:avLst/>
          </a:prstGeom>
          <a:noFill/>
        </p:spPr>
        <p:txBody>
          <a:bodyPr wrap="square" rtlCol="0">
            <a:noAutofit/>
          </a:bodyPr>
          <a:lstStyle/>
          <a:p>
            <a:pPr algn="l">
              <a:lnSpc>
                <a:spcPct val="130000"/>
              </a:lnSpc>
            </a:pPr>
            <a:r>
              <a:rPr sz="2800" b="1" dirty="0">
                <a:solidFill>
                  <a:schemeClr val="tx1">
                    <a:lumMod val="75000"/>
                    <a:lumOff val="25000"/>
                  </a:schemeClr>
                </a:solidFill>
                <a:latin typeface="Times New Roman" panose="02020603050405020304" charset="0"/>
                <a:cs typeface="Times New Roman" panose="02020603050405020304" charset="0"/>
                <a:sym typeface="+mn-lt"/>
              </a:rPr>
              <a:t>Two Saints in court</a:t>
            </a:r>
            <a:endParaRPr sz="2800" b="1" dirty="0">
              <a:solidFill>
                <a:schemeClr val="tx1">
                  <a:lumMod val="75000"/>
                  <a:lumOff val="25000"/>
                </a:schemeClr>
              </a:solidFill>
              <a:latin typeface="Times New Roman" panose="02020603050405020304" charset="0"/>
              <a:cs typeface="Times New Roman" panose="02020603050405020304" charset="0"/>
              <a:sym typeface="+mn-lt"/>
            </a:endParaRPr>
          </a:p>
          <a:p>
            <a:pPr indent="457200" algn="just" fontAlgn="auto">
              <a:lnSpc>
                <a:spcPct val="130000"/>
              </a:lnSpc>
            </a:pPr>
            <a:r>
              <a:rPr sz="2400" dirty="0">
                <a:solidFill>
                  <a:schemeClr val="tx1">
                    <a:lumMod val="75000"/>
                    <a:lumOff val="25000"/>
                  </a:schemeClr>
                </a:solidFill>
                <a:latin typeface="Times New Roman" panose="02020603050405020304" charset="0"/>
                <a:cs typeface="Times New Roman" panose="02020603050405020304" charset="0"/>
                <a:sym typeface="+mn-lt"/>
              </a:rPr>
              <a:t>In 660, Li Zhi became ill and let Wu Zetian handle the administration. After Wu Zetian gained her ambition and acted recklessly, Li Zhi and Shang</a:t>
            </a:r>
            <a:r>
              <a:rPr lang="en-US" sz="2400" dirty="0">
                <a:solidFill>
                  <a:schemeClr val="tx1">
                    <a:lumMod val="75000"/>
                    <a:lumOff val="25000"/>
                  </a:schemeClr>
                </a:solidFill>
                <a:latin typeface="Times New Roman" panose="02020603050405020304" charset="0"/>
                <a:cs typeface="Times New Roman" panose="02020603050405020304" charset="0"/>
                <a:sym typeface="+mn-lt"/>
              </a:rPr>
              <a:t> G</a:t>
            </a:r>
            <a:r>
              <a:rPr sz="2400" dirty="0">
                <a:solidFill>
                  <a:schemeClr val="tx1">
                    <a:lumMod val="75000"/>
                    <a:lumOff val="25000"/>
                  </a:schemeClr>
                </a:solidFill>
                <a:latin typeface="Times New Roman" panose="02020603050405020304" charset="0"/>
                <a:cs typeface="Times New Roman" panose="02020603050405020304" charset="0"/>
                <a:sym typeface="+mn-lt"/>
              </a:rPr>
              <a:t>uanyi discussed the removal of the empress. Wu Zetian got the news and immediately went to Li Zhi to complain, Li Zhi regretted it again, and put the responsibility on Shangguan Yi. From then on, whenever Li Zhi ruled, Wu Zetian would stay behind.</a:t>
            </a:r>
            <a:endParaRPr sz="2400" dirty="0">
              <a:solidFill>
                <a:schemeClr val="tx1">
                  <a:lumMod val="75000"/>
                  <a:lumOff val="25000"/>
                </a:schemeClr>
              </a:solidFill>
              <a:latin typeface="Times New Roman" panose="02020603050405020304" charset="0"/>
              <a:cs typeface="Times New Roman" panose="02020603050405020304" charset="0"/>
              <a:sym typeface="+mn-lt"/>
            </a:endParaRPr>
          </a:p>
          <a:p>
            <a:pPr indent="457200" algn="just" fontAlgn="auto">
              <a:lnSpc>
                <a:spcPct val="130000"/>
              </a:lnSpc>
            </a:pPr>
            <a:r>
              <a:rPr sz="2400" dirty="0">
                <a:solidFill>
                  <a:schemeClr val="tx1">
                    <a:lumMod val="75000"/>
                    <a:lumOff val="25000"/>
                  </a:schemeClr>
                </a:solidFill>
                <a:latin typeface="Times New Roman" panose="02020603050405020304" charset="0"/>
                <a:cs typeface="Times New Roman" panose="02020603050405020304" charset="0"/>
                <a:sym typeface="+mn-lt"/>
              </a:rPr>
              <a:t>In 674, Li Zhi was proclaimed Emperor and Wu Zetian Empress.</a:t>
            </a:r>
            <a:endParaRPr sz="2400" dirty="0">
              <a:solidFill>
                <a:schemeClr val="tx1">
                  <a:lumMod val="75000"/>
                  <a:lumOff val="25000"/>
                </a:schemeClr>
              </a:solidFill>
              <a:latin typeface="Times New Roman" panose="02020603050405020304" charset="0"/>
              <a:cs typeface="Times New Roman" panose="02020603050405020304" charset="0"/>
              <a:sym typeface="+mn-lt"/>
            </a:endParaRPr>
          </a:p>
        </p:txBody>
      </p:sp>
      <p:pic>
        <p:nvPicPr>
          <p:cNvPr id="2" name="图片 1" descr="二圣临朝"/>
          <p:cNvPicPr>
            <a:picLocks noChangeAspect="1"/>
          </p:cNvPicPr>
          <p:nvPr/>
        </p:nvPicPr>
        <p:blipFill>
          <a:blip r:embed="rId5"/>
          <a:stretch>
            <a:fillRect/>
          </a:stretch>
        </p:blipFill>
        <p:spPr>
          <a:xfrm>
            <a:off x="8174990" y="1079500"/>
            <a:ext cx="3556000" cy="4699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女皇岁月"/>
          <p:cNvPicPr>
            <a:picLocks noChangeAspect="1"/>
          </p:cNvPicPr>
          <p:nvPr/>
        </p:nvPicPr>
        <p:blipFill>
          <a:blip r:embed="rId1"/>
          <a:stretch>
            <a:fillRect/>
          </a:stretch>
        </p:blipFill>
        <p:spPr>
          <a:xfrm>
            <a:off x="6449695" y="3328670"/>
            <a:ext cx="5451475" cy="3150235"/>
          </a:xfrm>
          <a:prstGeom prst="rect">
            <a:avLst/>
          </a:prstGeom>
        </p:spPr>
      </p:pic>
      <p:grpSp>
        <p:nvGrpSpPr>
          <p:cNvPr id="8" name="组合 7"/>
          <p:cNvGrpSpPr/>
          <p:nvPr>
            <p:custDataLst>
              <p:tags r:id="rId2"/>
            </p:custDataLst>
          </p:nvPr>
        </p:nvGrpSpPr>
        <p:grpSpPr>
          <a:xfrm rot="5400000">
            <a:off x="-2016760" y="3020060"/>
            <a:ext cx="5966460" cy="951230"/>
            <a:chOff x="1310119" y="3675342"/>
            <a:chExt cx="9893300" cy="1244600"/>
          </a:xfrm>
        </p:grpSpPr>
        <p:sp>
          <p:nvSpPr>
            <p:cNvPr id="9" name="Freeform 14"/>
            <p:cNvSpPr/>
            <p:nvPr>
              <p:custDataLst>
                <p:tags r:id="rId3"/>
              </p:custDataLst>
            </p:nvPr>
          </p:nvSpPr>
          <p:spPr bwMode="auto">
            <a:xfrm rot="10800000">
              <a:off x="1310119" y="3675342"/>
              <a:ext cx="9893300" cy="1244600"/>
            </a:xfrm>
            <a:custGeom>
              <a:avLst/>
              <a:gdLst>
                <a:gd name="T0" fmla="*/ 338686592 w 12294"/>
                <a:gd name="T1" fmla="*/ 131563720 h 1546"/>
                <a:gd name="T2" fmla="*/ 2147483647 w 12294"/>
                <a:gd name="T3" fmla="*/ 131563720 h 1546"/>
                <a:gd name="T4" fmla="*/ 2147483647 w 12294"/>
                <a:gd name="T5" fmla="*/ 870395634 h 1546"/>
                <a:gd name="T6" fmla="*/ 338686592 w 12294"/>
                <a:gd name="T7" fmla="*/ 870395634 h 1546"/>
                <a:gd name="T8" fmla="*/ 338686592 w 12294"/>
                <a:gd name="T9" fmla="*/ 1001959353 h 1546"/>
                <a:gd name="T10" fmla="*/ 169018991 w 12294"/>
                <a:gd name="T11" fmla="*/ 751145082 h 1546"/>
                <a:gd name="T12" fmla="*/ 0 w 12294"/>
                <a:gd name="T13" fmla="*/ 500979677 h 1546"/>
                <a:gd name="T14" fmla="*/ 169018991 w 12294"/>
                <a:gd name="T15" fmla="*/ 250814272 h 1546"/>
                <a:gd name="T16" fmla="*/ 338686592 w 12294"/>
                <a:gd name="T17" fmla="*/ 0 h 1546"/>
                <a:gd name="T18" fmla="*/ 338686592 w 12294"/>
                <a:gd name="T19" fmla="*/ 131563720 h 1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94" h="1546">
                  <a:moveTo>
                    <a:pt x="523" y="203"/>
                  </a:moveTo>
                  <a:lnTo>
                    <a:pt x="12294" y="203"/>
                  </a:lnTo>
                  <a:lnTo>
                    <a:pt x="11153" y="1343"/>
                  </a:lnTo>
                  <a:lnTo>
                    <a:pt x="523" y="1343"/>
                  </a:lnTo>
                  <a:lnTo>
                    <a:pt x="523" y="1546"/>
                  </a:lnTo>
                  <a:lnTo>
                    <a:pt x="261" y="1159"/>
                  </a:lnTo>
                  <a:lnTo>
                    <a:pt x="0" y="773"/>
                  </a:lnTo>
                  <a:lnTo>
                    <a:pt x="261" y="387"/>
                  </a:lnTo>
                  <a:lnTo>
                    <a:pt x="523" y="0"/>
                  </a:lnTo>
                  <a:lnTo>
                    <a:pt x="523" y="203"/>
                  </a:lnTo>
                  <a:close/>
                </a:path>
              </a:pathLst>
            </a:custGeom>
            <a:solidFill>
              <a:srgbClr val="812E31"/>
            </a:solidFill>
            <a:ln>
              <a:noFill/>
            </a:ln>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0" name="Oval 17"/>
            <p:cNvSpPr>
              <a:spLocks noChangeArrowheads="1"/>
            </p:cNvSpPr>
            <p:nvPr>
              <p:custDataLst>
                <p:tags r:id="rId4"/>
              </p:custDataLst>
            </p:nvPr>
          </p:nvSpPr>
          <p:spPr bwMode="auto">
            <a:xfrm rot="16200000">
              <a:off x="3507778" y="3921716"/>
              <a:ext cx="352889" cy="733573"/>
            </a:xfrm>
            <a:prstGeom prst="ellipse">
              <a:avLst/>
            </a:pr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rPr>
                <a:t>5</a:t>
              </a:r>
              <a:endPar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sp>
          <p:nvSpPr>
            <p:cNvPr id="12" name="Oval 17"/>
            <p:cNvSpPr>
              <a:spLocks noChangeArrowheads="1"/>
            </p:cNvSpPr>
            <p:nvPr>
              <p:custDataLst>
                <p:tags r:id="rId5"/>
              </p:custDataLst>
            </p:nvPr>
          </p:nvSpPr>
          <p:spPr bwMode="auto">
            <a:xfrm rot="16200000">
              <a:off x="8350965" y="3920054"/>
              <a:ext cx="352890" cy="733573"/>
            </a:xfrm>
            <a:prstGeom prst="ellipse">
              <a:avLst/>
            </a:pr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defRPr>
              </a:lvl1pPr>
              <a:lvl2pPr marL="457200" algn="l" rtl="0" fontAlgn="base">
                <a:spcBef>
                  <a:spcPct val="0"/>
                </a:spcBef>
                <a:spcAft>
                  <a:spcPct val="0"/>
                </a:spcAft>
                <a:buFont typeface="Arial" panose="020B0604020202020204" pitchFamily="34" charset="0"/>
                <a:defRPr kern="1200">
                  <a:solidFill>
                    <a:schemeClr val="tx1"/>
                  </a:solidFill>
                </a:defRPr>
              </a:lvl2pPr>
              <a:lvl3pPr marL="914400" algn="l" rtl="0" fontAlgn="base">
                <a:spcBef>
                  <a:spcPct val="0"/>
                </a:spcBef>
                <a:spcAft>
                  <a:spcPct val="0"/>
                </a:spcAft>
                <a:buFont typeface="Arial" panose="020B0604020202020204" pitchFamily="34" charset="0"/>
                <a:defRPr kern="1200">
                  <a:solidFill>
                    <a:schemeClr val="tx1"/>
                  </a:solidFill>
                </a:defRPr>
              </a:lvl3pPr>
              <a:lvl4pPr marL="1371600" algn="l" rtl="0" fontAlgn="base">
                <a:spcBef>
                  <a:spcPct val="0"/>
                </a:spcBef>
                <a:spcAft>
                  <a:spcPct val="0"/>
                </a:spcAft>
                <a:buFont typeface="Arial" panose="020B0604020202020204" pitchFamily="34" charset="0"/>
                <a:defRPr kern="1200">
                  <a:solidFill>
                    <a:schemeClr val="tx1"/>
                  </a:solidFill>
                </a:defRPr>
              </a:lvl4pPr>
              <a:lvl5pPr marL="1828800" algn="l" rtl="0" fontAlgn="base">
                <a:spcBef>
                  <a:spcPct val="0"/>
                </a:spcBef>
                <a:spcAft>
                  <a:spcPct val="0"/>
                </a:spcAft>
                <a:buFont typeface="Arial" panose="020B0604020202020204" pitchFamily="34" charset="0"/>
                <a:defRPr kern="1200">
                  <a:solidFill>
                    <a:schemeClr val="tx1"/>
                  </a:solidFill>
                </a:defRPr>
              </a:lvl5pPr>
              <a:lvl6pPr marL="2286000" algn="l" defTabSz="914400" rtl="0" eaLnBrk="1" latinLnBrk="0" hangingPunct="1">
                <a:defRPr kern="1200">
                  <a:solidFill>
                    <a:schemeClr val="tx1"/>
                  </a:solidFill>
                </a:defRPr>
              </a:lvl6pPr>
              <a:lvl7pPr marL="2743200" algn="l" defTabSz="914400" rtl="0" eaLnBrk="1" latinLnBrk="0" hangingPunct="1">
                <a:defRPr kern="1200">
                  <a:solidFill>
                    <a:schemeClr val="tx1"/>
                  </a:solidFill>
                </a:defRPr>
              </a:lvl7pPr>
              <a:lvl8pPr marL="3200400" algn="l" defTabSz="914400" rtl="0" eaLnBrk="1" latinLnBrk="0" hangingPunct="1">
                <a:defRPr kern="1200">
                  <a:solidFill>
                    <a:schemeClr val="tx1"/>
                  </a:solidFill>
                </a:defRPr>
              </a:lvl8pPr>
              <a:lvl9pPr marL="3657600" algn="l" defTabSz="914400" rtl="0" eaLnBrk="1" latinLnBrk="0" hangingPunct="1">
                <a:defRPr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rPr>
                <a:t>6</a:t>
              </a:r>
              <a:endParaRPr kumimoji="0" lang="en-US" altLang="zh-CN" sz="2000" b="1" i="0" u="none" strike="noStrike" kern="1200" cap="none" spc="0" normalizeH="0" baseline="0" noProof="0">
                <a:ln>
                  <a:noFill/>
                </a:ln>
                <a:solidFill>
                  <a:srgbClr val="812E31"/>
                </a:solidFill>
                <a:effectLst/>
                <a:uLnTx/>
                <a:uFillTx/>
                <a:latin typeface="Arial" panose="020B0604020202020204"/>
                <a:ea typeface="华文新魏" panose="02010800040101010101" charset="-122"/>
                <a:cs typeface="字魂45号-冰宇雅宋" panose="00000500000000000000" charset="-122"/>
                <a:sym typeface="Arial" panose="020B0604020202020204"/>
              </a:endParaRPr>
            </a:p>
          </p:txBody>
        </p:sp>
      </p:grpSp>
      <p:sp>
        <p:nvSpPr>
          <p:cNvPr id="16" name="文本框 15"/>
          <p:cNvSpPr txBox="1"/>
          <p:nvPr>
            <p:custDataLst>
              <p:tags r:id="rId6"/>
            </p:custDataLst>
          </p:nvPr>
        </p:nvSpPr>
        <p:spPr>
          <a:xfrm>
            <a:off x="1441450" y="1093470"/>
            <a:ext cx="9581515" cy="1701165"/>
          </a:xfrm>
          <a:prstGeom prst="rect">
            <a:avLst/>
          </a:prstGeom>
          <a:noFill/>
        </p:spPr>
        <p:txBody>
          <a:bodyPr wrap="square" rtlCol="0">
            <a:noAutofit/>
          </a:bodyPr>
          <a:lstStyle/>
          <a:p>
            <a:pPr algn="l">
              <a:lnSpc>
                <a:spcPct val="130000"/>
              </a:lnSpc>
            </a:pPr>
            <a:r>
              <a:rPr sz="2800" b="1" dirty="0">
                <a:solidFill>
                  <a:schemeClr val="tx1">
                    <a:lumMod val="75000"/>
                    <a:lumOff val="25000"/>
                  </a:schemeClr>
                </a:solidFill>
                <a:latin typeface="Times New Roman" panose="02020603050405020304" charset="0"/>
                <a:cs typeface="Times New Roman" panose="02020603050405020304" charset="0"/>
                <a:sym typeface="+mn-lt"/>
              </a:rPr>
              <a:t>Tai Hou Cheng Zhi</a:t>
            </a:r>
            <a:endParaRPr sz="2800" b="1" dirty="0">
              <a:solidFill>
                <a:schemeClr val="tx1">
                  <a:lumMod val="75000"/>
                  <a:lumOff val="25000"/>
                </a:schemeClr>
              </a:solidFill>
              <a:latin typeface="Times New Roman" panose="02020603050405020304" charset="0"/>
              <a:cs typeface="Times New Roman" panose="02020603050405020304" charset="0"/>
              <a:sym typeface="+mn-lt"/>
            </a:endParaRPr>
          </a:p>
          <a:p>
            <a:pPr indent="457200" algn="just" fontAlgn="auto">
              <a:lnSpc>
                <a:spcPct val="130000"/>
              </a:lnSpc>
            </a:pPr>
            <a:r>
              <a:rPr lang="zh-CN" altLang="en-US"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After </a:t>
            </a:r>
            <a:r>
              <a:rPr lang="en-US" altLang="zh-CN"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the death of </a:t>
            </a:r>
            <a:r>
              <a:rPr lang="zh-CN" altLang="en-US"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Li Zhi, Wu Zetian was honored as Empress Dowager.</a:t>
            </a:r>
            <a:r>
              <a:rPr lang="en-US" altLang="zh-CN"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 </a:t>
            </a:r>
            <a:r>
              <a:rPr lang="zh-CN" altLang="en-US"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rPr>
              <a:t>She ruled the dynasty and held great power.</a:t>
            </a:r>
            <a:endParaRPr lang="zh-CN" altLang="en-US" sz="2400">
              <a:solidFill>
                <a:schemeClr val="tx1">
                  <a:lumMod val="75000"/>
                  <a:lumOff val="25000"/>
                </a:schemeClr>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
        <p:nvSpPr>
          <p:cNvPr id="17" name="文本框 16"/>
          <p:cNvSpPr txBox="1"/>
          <p:nvPr>
            <p:custDataLst>
              <p:tags r:id="rId7"/>
            </p:custDataLst>
          </p:nvPr>
        </p:nvSpPr>
        <p:spPr>
          <a:xfrm>
            <a:off x="1442085" y="3026410"/>
            <a:ext cx="5007610" cy="3453130"/>
          </a:xfrm>
          <a:prstGeom prst="rect">
            <a:avLst/>
          </a:prstGeom>
          <a:noFill/>
        </p:spPr>
        <p:txBody>
          <a:bodyPr wrap="square" rtlCol="0">
            <a:noAutofit/>
          </a:bodyPr>
          <a:lstStyle/>
          <a:p>
            <a:pPr algn="l">
              <a:lnSpc>
                <a:spcPct val="130000"/>
              </a:lnSpc>
            </a:pPr>
            <a:r>
              <a:rPr lang="zh-CN" altLang="en-US" sz="2800" b="1">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Years of the Queen</a:t>
            </a:r>
            <a:endParaRPr lang="zh-CN" altLang="en-US" sz="2800" b="1">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a:p>
            <a:pPr indent="457200" algn="just" fontAlgn="auto">
              <a:lnSpc>
                <a:spcPct val="130000"/>
              </a:lnSpc>
            </a:pPr>
            <a:r>
              <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In 690, Wu Zetian changed the name of Tang to Zhou. This marked the establishment of the Wu Zhou Dynasty. In history, </a:t>
            </a:r>
            <a:r>
              <a:rPr lang="zh-CN" altLang="en-US" sz="2400">
                <a:latin typeface="Times New Roman" panose="02020603050405020304" charset="0"/>
                <a:ea typeface="华文新魏" panose="02010800040101010101" charset="-122"/>
                <a:cs typeface="Times New Roman" panose="02020603050405020304" charset="0"/>
                <a:sym typeface="Arial" panose="020B0604020202020204"/>
              </a:rPr>
              <a:t>that</a:t>
            </a:r>
            <a:r>
              <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 even</a:t>
            </a:r>
            <a:r>
              <a:rPr lang="en-US" altLang="zh-CN"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t</a:t>
            </a:r>
            <a:r>
              <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 </a:t>
            </a:r>
            <a:r>
              <a:rPr lang="en-US" altLang="zh-CN"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 </a:t>
            </a:r>
            <a:r>
              <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rPr>
              <a:t>was called the "Wuzhou Revolution". From then on, Wu Zetian began her empress years.</a:t>
            </a:r>
            <a:endParaRPr lang="zh-CN" altLang="en-US" sz="2400">
              <a:solidFill>
                <a:schemeClr val="tx1"/>
              </a:solidFill>
              <a:latin typeface="Times New Roman" panose="02020603050405020304" charset="0"/>
              <a:ea typeface="华文新魏" panose="02010800040101010101" charset="-122"/>
              <a:cs typeface="Times New Roman" panose="0202060305040502030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tags/tag1.xml><?xml version="1.0" encoding="utf-8"?>
<p:tagLst xmlns:p="http://schemas.openxmlformats.org/presentationml/2006/main">
  <p:tag name="KSO_WM_DIAGRAM_VIRTUALLY_FRAME" val="{&quot;height&quot;:395.65,&quot;left&quot;:253.35,&quot;top&quot;:163.75,&quot;width&quot;:434.8}"/>
</p:tagLst>
</file>

<file path=ppt/tags/tag10.xml><?xml version="1.0" encoding="utf-8"?>
<p:tagLst xmlns:p="http://schemas.openxmlformats.org/presentationml/2006/main">
  <p:tag name="KSO_WM_DIAGRAM_VIRTUALLY_FRAME" val="{&quot;height&quot;:1196.85,&quot;left&quot;:33.6,&quot;top&quot;:38.4,&quot;width&quot;:927.1875196850393}"/>
</p:tagLst>
</file>

<file path=ppt/tags/tag11.xml><?xml version="1.0" encoding="utf-8"?>
<p:tagLst xmlns:p="http://schemas.openxmlformats.org/presentationml/2006/main">
  <p:tag name="KSO_WM_DIAGRAM_VIRTUALLY_FRAME" val="{&quot;height&quot;:1196.85,&quot;left&quot;:33.6,&quot;top&quot;:38.4,&quot;width&quot;:927.1875196850393}"/>
</p:tagLst>
</file>

<file path=ppt/tags/tag12.xml><?xml version="1.0" encoding="utf-8"?>
<p:tagLst xmlns:p="http://schemas.openxmlformats.org/presentationml/2006/main">
  <p:tag name="KSO_WM_DIAGRAM_VIRTUALLY_FRAME" val="{&quot;height&quot;:1196.85,&quot;left&quot;:33.6,&quot;top&quot;:38.4,&quot;width&quot;:927.1875196850393}"/>
</p:tagLst>
</file>

<file path=ppt/tags/tag13.xml><?xml version="1.0" encoding="utf-8"?>
<p:tagLst xmlns:p="http://schemas.openxmlformats.org/presentationml/2006/main">
  <p:tag name="KSO_WM_DIAGRAM_VIRTUALLY_FRAME" val="{&quot;height&quot;:1196.85,&quot;left&quot;:33.6,&quot;top&quot;:38.4,&quot;width&quot;:927.1875196850393}"/>
</p:tagLst>
</file>

<file path=ppt/tags/tag14.xml><?xml version="1.0" encoding="utf-8"?>
<p:tagLst xmlns:p="http://schemas.openxmlformats.org/presentationml/2006/main">
  <p:tag name="KSO_WM_DIAGRAM_VIRTUALLY_FRAME" val="{&quot;height&quot;:1196.85,&quot;left&quot;:33.6,&quot;top&quot;:38.4,&quot;width&quot;:927.1875196850393}"/>
</p:tagLst>
</file>

<file path=ppt/tags/tag15.xml><?xml version="1.0" encoding="utf-8"?>
<p:tagLst xmlns:p="http://schemas.openxmlformats.org/presentationml/2006/main">
  <p:tag name="KSO_WM_DIAGRAM_VIRTUALLY_FRAME" val="{&quot;height&quot;:1196.85,&quot;left&quot;:33.6,&quot;top&quot;:38.4,&quot;width&quot;:927.1875196850393}"/>
</p:tagLst>
</file>

<file path=ppt/tags/tag16.xml><?xml version="1.0" encoding="utf-8"?>
<p:tagLst xmlns:p="http://schemas.openxmlformats.org/presentationml/2006/main">
  <p:tag name="KSO_WM_DIAGRAM_VIRTUALLY_FRAME" val="{&quot;height&quot;:1196.85,&quot;left&quot;:33.6,&quot;top&quot;:38.4,&quot;width&quot;:927.1875196850393}"/>
</p:tagLst>
</file>

<file path=ppt/tags/tag17.xml><?xml version="1.0" encoding="utf-8"?>
<p:tagLst xmlns:p="http://schemas.openxmlformats.org/presentationml/2006/main">
  <p:tag name="KSO_WM_DIAGRAM_VIRTUALLY_FRAME" val="{&quot;height&quot;:1196.85,&quot;left&quot;:33.6,&quot;top&quot;:38.4,&quot;width&quot;:927.1875196850393}"/>
</p:tagLst>
</file>

<file path=ppt/tags/tag18.xml><?xml version="1.0" encoding="utf-8"?>
<p:tagLst xmlns:p="http://schemas.openxmlformats.org/presentationml/2006/main">
  <p:tag name="KSO_WM_DIAGRAM_VIRTUALLY_FRAME" val="{&quot;height&quot;:1196.85,&quot;left&quot;:33.6,&quot;top&quot;:38.4,&quot;width&quot;:927.1875196850393}"/>
</p:tagLst>
</file>

<file path=ppt/tags/tag19.xml><?xml version="1.0" encoding="utf-8"?>
<p:tagLst xmlns:p="http://schemas.openxmlformats.org/presentationml/2006/main">
  <p:tag name="KSO_WM_DIAGRAM_VIRTUALLY_FRAME" val="{&quot;height&quot;:1196.85,&quot;left&quot;:33.6,&quot;top&quot;:38.4,&quot;width&quot;:927.1875196850393}"/>
</p:tagLst>
</file>

<file path=ppt/tags/tag2.xml><?xml version="1.0" encoding="utf-8"?>
<p:tagLst xmlns:p="http://schemas.openxmlformats.org/presentationml/2006/main">
  <p:tag name="KSO_WM_DIAGRAM_VIRTUALLY_FRAME" val="{&quot;height&quot;:395.65,&quot;left&quot;:253.35,&quot;top&quot;:163.75,&quot;width&quot;:434.8}"/>
</p:tagLst>
</file>

<file path=ppt/tags/tag20.xml><?xml version="1.0" encoding="utf-8"?>
<p:tagLst xmlns:p="http://schemas.openxmlformats.org/presentationml/2006/main">
  <p:tag name="KSO_WM_DIAGRAM_VIRTUALLY_FRAME" val="{&quot;height&quot;:1196.85,&quot;left&quot;:33.6,&quot;top&quot;:38.4,&quot;width&quot;:927.1875196850393}"/>
</p:tagLst>
</file>

<file path=ppt/tags/tag21.xml><?xml version="1.0" encoding="utf-8"?>
<p:tagLst xmlns:p="http://schemas.openxmlformats.org/presentationml/2006/main">
  <p:tag name="KSO_WM_DIAGRAM_VIRTUALLY_FRAME" val="{&quot;height&quot;:1196.85,&quot;left&quot;:33.6,&quot;top&quot;:38.4,&quot;width&quot;:927.1875196850393}"/>
</p:tagLst>
</file>

<file path=ppt/tags/tag22.xml><?xml version="1.0" encoding="utf-8"?>
<p:tagLst xmlns:p="http://schemas.openxmlformats.org/presentationml/2006/main">
  <p:tag name="KSO_WM_DIAGRAM_VIRTUALLY_FRAME" val="{&quot;height&quot;:1196.85,&quot;left&quot;:33.6,&quot;top&quot;:38.4,&quot;width&quot;:927.1875196850393}"/>
</p:tagLst>
</file>

<file path=ppt/tags/tag23.xml><?xml version="1.0" encoding="utf-8"?>
<p:tagLst xmlns:p="http://schemas.openxmlformats.org/presentationml/2006/main">
  <p:tag name="KSO_WM_DIAGRAM_VIRTUALLY_FRAME" val="{&quot;height&quot;:1196.85,&quot;left&quot;:33.6,&quot;top&quot;:38.4,&quot;width&quot;:927.1875196850393}"/>
</p:tagLst>
</file>

<file path=ppt/tags/tag24.xml><?xml version="1.0" encoding="utf-8"?>
<p:tagLst xmlns:p="http://schemas.openxmlformats.org/presentationml/2006/main">
  <p:tag name="KSO_WM_DIAGRAM_VIRTUALLY_FRAME" val="{&quot;height&quot;:1196.85,&quot;left&quot;:33.6,&quot;top&quot;:38.4,&quot;width&quot;:927.1875196850393}"/>
</p:tagLst>
</file>

<file path=ppt/tags/tag25.xml><?xml version="1.0" encoding="utf-8"?>
<p:tagLst xmlns:p="http://schemas.openxmlformats.org/presentationml/2006/main">
  <p:tag name="KSO_WM_DIAGRAM_VIRTUALLY_FRAME" val="{&quot;height&quot;:1196.85,&quot;left&quot;:33.6,&quot;top&quot;:38.4,&quot;width&quot;:927.1875196850393}"/>
</p:tagLst>
</file>

<file path=ppt/tags/tag26.xml><?xml version="1.0" encoding="utf-8"?>
<p:tagLst xmlns:p="http://schemas.openxmlformats.org/presentationml/2006/main">
  <p:tag name="KSO_WM_DIAGRAM_VIRTUALLY_FRAME" val="{&quot;height&quot;:1196.85,&quot;left&quot;:33.6,&quot;top&quot;:38.4,&quot;width&quot;:927.1875196850393}"/>
</p:tagLst>
</file>

<file path=ppt/tags/tag27.xml><?xml version="1.0" encoding="utf-8"?>
<p:tagLst xmlns:p="http://schemas.openxmlformats.org/presentationml/2006/main">
  <p:tag name="KSO_WM_DIAGRAM_VIRTUALLY_FRAME" val="{&quot;height&quot;:1196.85,&quot;left&quot;:33.6,&quot;top&quot;:38.4,&quot;width&quot;:927.1875196850393}"/>
</p:tagLst>
</file>

<file path=ppt/tags/tag28.xml><?xml version="1.0" encoding="utf-8"?>
<p:tagLst xmlns:p="http://schemas.openxmlformats.org/presentationml/2006/main">
  <p:tag name="KSO_WM_DIAGRAM_VIRTUALLY_FRAME" val="{&quot;height&quot;:1196.85,&quot;left&quot;:33.6,&quot;top&quot;:38.4,&quot;width&quot;:927.1875196850393}"/>
</p:tagLst>
</file>

<file path=ppt/tags/tag29.xml><?xml version="1.0" encoding="utf-8"?>
<p:tagLst xmlns:p="http://schemas.openxmlformats.org/presentationml/2006/main">
  <p:tag name="KSO_WM_DIAGRAM_VIRTUALLY_FRAME" val="{&quot;height&quot;:1196.85,&quot;left&quot;:33.6,&quot;top&quot;:38.4,&quot;width&quot;:927.1875196850393}"/>
</p:tagLst>
</file>

<file path=ppt/tags/tag3.xml><?xml version="1.0" encoding="utf-8"?>
<p:tagLst xmlns:p="http://schemas.openxmlformats.org/presentationml/2006/main">
  <p:tag name="KSO_WM_DIAGRAM_VIRTUALLY_FRAME" val="{&quot;height&quot;:395.65,&quot;left&quot;:253.35,&quot;top&quot;:163.75,&quot;width&quot;:434.8}"/>
</p:tagLst>
</file>

<file path=ppt/tags/tag30.xml><?xml version="1.0" encoding="utf-8"?>
<p:tagLst xmlns:p="http://schemas.openxmlformats.org/presentationml/2006/main">
  <p:tag name="KSO_WM_DIAGRAM_VIRTUALLY_FRAME" val="{&quot;height&quot;:1196.85,&quot;left&quot;:33.6,&quot;top&quot;:38.4,&quot;width&quot;:927.1875196850393}"/>
</p:tagLst>
</file>

<file path=ppt/tags/tag31.xml><?xml version="1.0" encoding="utf-8"?>
<p:tagLst xmlns:p="http://schemas.openxmlformats.org/presentationml/2006/main">
  <p:tag name="KSO_WM_DIAGRAM_VIRTUALLY_FRAME" val="{&quot;height&quot;:1196.85,&quot;left&quot;:33.6,&quot;top&quot;:38.4,&quot;width&quot;:927.1875196850393}"/>
</p:tagLst>
</file>

<file path=ppt/tags/tag32.xml><?xml version="1.0" encoding="utf-8"?>
<p:tagLst xmlns:p="http://schemas.openxmlformats.org/presentationml/2006/main">
  <p:tag name="KSO_WM_DIAGRAM_VIRTUALLY_FRAME" val="{&quot;height&quot;:1196.85,&quot;left&quot;:33.6,&quot;top&quot;:38.4,&quot;width&quot;:927.1875196850393}"/>
</p:tagLst>
</file>

<file path=ppt/tags/tag33.xml><?xml version="1.0" encoding="utf-8"?>
<p:tagLst xmlns:p="http://schemas.openxmlformats.org/presentationml/2006/main">
  <p:tag name="KSO_WM_DIAGRAM_VIRTUALLY_FRAME" val="{&quot;height&quot;:1196.85,&quot;left&quot;:33.6,&quot;top&quot;:38.4,&quot;width&quot;:927.1875196850393}"/>
</p:tagLst>
</file>

<file path=ppt/tags/tag34.xml><?xml version="1.0" encoding="utf-8"?>
<p:tagLst xmlns:p="http://schemas.openxmlformats.org/presentationml/2006/main">
  <p:tag name="KSO_WM_DIAGRAM_VIRTUALLY_FRAME" val="{&quot;height&quot;:280.8,&quot;left&quot;:75.45,&quot;top&quot;:136.8,&quot;width&quot;:797.15}"/>
</p:tagLst>
</file>

<file path=ppt/tags/tag35.xml><?xml version="1.0" encoding="utf-8"?>
<p:tagLst xmlns:p="http://schemas.openxmlformats.org/presentationml/2006/main">
  <p:tag name="KSO_WM_DIAGRAM_VIRTUALLY_FRAME" val="{&quot;height&quot;:280.8,&quot;left&quot;:75.45,&quot;top&quot;:136.8,&quot;width&quot;:797.15}"/>
</p:tagLst>
</file>

<file path=ppt/tags/tag36.xml><?xml version="1.0" encoding="utf-8"?>
<p:tagLst xmlns:p="http://schemas.openxmlformats.org/presentationml/2006/main">
  <p:tag name="KSO_WM_DIAGRAM_VIRTUALLY_FRAME" val="{&quot;height&quot;:280.8,&quot;left&quot;:75.45,&quot;top&quot;:136.8,&quot;width&quot;:797.15}"/>
</p:tagLst>
</file>

<file path=ppt/tags/tag37.xml><?xml version="1.0" encoding="utf-8"?>
<p:tagLst xmlns:p="http://schemas.openxmlformats.org/presentationml/2006/main">
  <p:tag name="KSO_WM_DIAGRAM_VIRTUALLY_FRAME" val="{&quot;height&quot;:280.8,&quot;left&quot;:75.45,&quot;top&quot;:136.8,&quot;width&quot;:797.15}"/>
</p:tagLst>
</file>

<file path=ppt/tags/tag38.xml><?xml version="1.0" encoding="utf-8"?>
<p:tagLst xmlns:p="http://schemas.openxmlformats.org/presentationml/2006/main">
  <p:tag name="KSO_WM_DIAGRAM_VIRTUALLY_FRAME" val="{&quot;height&quot;:280.8,&quot;left&quot;:75.45,&quot;top&quot;:136.8,&quot;width&quot;:797.15}"/>
</p:tagLst>
</file>

<file path=ppt/tags/tag39.xml><?xml version="1.0" encoding="utf-8"?>
<p:tagLst xmlns:p="http://schemas.openxmlformats.org/presentationml/2006/main">
  <p:tag name="KSO_WM_DIAGRAM_VIRTUALLY_FRAME" val="{&quot;height&quot;:280.8,&quot;left&quot;:75.45,&quot;top&quot;:136.8,&quot;width&quot;:797.15}"/>
</p:tagLst>
</file>

<file path=ppt/tags/tag4.xml><?xml version="1.0" encoding="utf-8"?>
<p:tagLst xmlns:p="http://schemas.openxmlformats.org/presentationml/2006/main">
  <p:tag name="KSO_WM_DIAGRAM_VIRTUALLY_FRAME" val="{&quot;height&quot;:395.65,&quot;left&quot;:253.35,&quot;top&quot;:163.75,&quot;width&quot;:434.8}"/>
</p:tagLst>
</file>

<file path=ppt/tags/tag40.xml><?xml version="1.0" encoding="utf-8"?>
<p:tagLst xmlns:p="http://schemas.openxmlformats.org/presentationml/2006/main">
  <p:tag name="KSO_WM_DIAGRAM_VIRTUALLY_FRAME" val="{&quot;height&quot;:280.8,&quot;left&quot;:75.45,&quot;top&quot;:136.8,&quot;width&quot;:797.15}"/>
</p:tagLst>
</file>

<file path=ppt/tags/tag41.xml><?xml version="1.0" encoding="utf-8"?>
<p:tagLst xmlns:p="http://schemas.openxmlformats.org/presentationml/2006/main">
  <p:tag name="KSO_WM_DIAGRAM_VIRTUALLY_FRAME" val="{&quot;height&quot;:280.8,&quot;left&quot;:75.45,&quot;top&quot;:136.8,&quot;width&quot;:797.15}"/>
</p:tagLst>
</file>

<file path=ppt/tags/tag42.xml><?xml version="1.0" encoding="utf-8"?>
<p:tagLst xmlns:p="http://schemas.openxmlformats.org/presentationml/2006/main">
  <p:tag name="KSO_WM_DIAGRAM_VIRTUALLY_FRAME" val="{&quot;height&quot;:280.8,&quot;left&quot;:75.45,&quot;top&quot;:136.8,&quot;width&quot;:797.15}"/>
</p:tagLst>
</file>

<file path=ppt/tags/tag43.xml><?xml version="1.0" encoding="utf-8"?>
<p:tagLst xmlns:p="http://schemas.openxmlformats.org/presentationml/2006/main">
  <p:tag name="KSO_WM_DIAGRAM_VIRTUALLY_FRAME" val="{&quot;height&quot;:280.8,&quot;left&quot;:75.45,&quot;top&quot;:136.8,&quot;width&quot;:797.15}"/>
</p:tagLst>
</file>

<file path=ppt/tags/tag44.xml><?xml version="1.0" encoding="utf-8"?>
<p:tagLst xmlns:p="http://schemas.openxmlformats.org/presentationml/2006/main">
  <p:tag name="KSO_WM_DIAGRAM_VIRTUALLY_FRAME" val="{&quot;height&quot;:280.8,&quot;left&quot;:75.45,&quot;top&quot;:136.8,&quot;width&quot;:797.15}"/>
</p:tagLst>
</file>

<file path=ppt/tags/tag45.xml><?xml version="1.0" encoding="utf-8"?>
<p:tagLst xmlns:p="http://schemas.openxmlformats.org/presentationml/2006/main">
  <p:tag name="KSO_WM_DIAGRAM_VIRTUALLY_FRAME" val="{&quot;height&quot;:280.8,&quot;left&quot;:75.45,&quot;top&quot;:136.8,&quot;width&quot;:797.15}"/>
</p:tagLst>
</file>

<file path=ppt/tags/tag46.xml><?xml version="1.0" encoding="utf-8"?>
<p:tagLst xmlns:p="http://schemas.openxmlformats.org/presentationml/2006/main">
  <p:tag name="KSO_WM_DIAGRAM_VIRTUALLY_FRAME" val="{&quot;height&quot;:346.2331099741509,&quot;left&quot;:112.85,&quot;top&quot;:136.49999999999997,&quot;width&quot;:732.25}"/>
</p:tagLst>
</file>

<file path=ppt/tags/tag47.xml><?xml version="1.0" encoding="utf-8"?>
<p:tagLst xmlns:p="http://schemas.openxmlformats.org/presentationml/2006/main">
  <p:tag name="KSO_WM_DIAGRAM_VIRTUALLY_FRAME" val="{&quot;height&quot;:346.2331099741509,&quot;left&quot;:112.85,&quot;top&quot;:136.49999999999997,&quot;width&quot;:732.25}"/>
</p:tagLst>
</file>

<file path=ppt/tags/tag48.xml><?xml version="1.0" encoding="utf-8"?>
<p:tagLst xmlns:p="http://schemas.openxmlformats.org/presentationml/2006/main">
  <p:tag name="KSO_WM_DIAGRAM_VIRTUALLY_FRAME" val="{&quot;height&quot;:346.2331099741509,&quot;left&quot;:112.85,&quot;top&quot;:136.49999999999997,&quot;width&quot;:732.25}"/>
</p:tagLst>
</file>

<file path=ppt/tags/tag49.xml><?xml version="1.0" encoding="utf-8"?>
<p:tagLst xmlns:p="http://schemas.openxmlformats.org/presentationml/2006/main">
  <p:tag name="KSO_WM_DIAGRAM_VIRTUALLY_FRAME" val="{&quot;height&quot;:346.2331099741509,&quot;left&quot;:112.85,&quot;top&quot;:136.49999999999997,&quot;width&quot;:732.25}"/>
</p:tagLst>
</file>

<file path=ppt/tags/tag5.xml><?xml version="1.0" encoding="utf-8"?>
<p:tagLst xmlns:p="http://schemas.openxmlformats.org/presentationml/2006/main">
  <p:tag name="KSO_WM_DIAGRAM_VIRTUALLY_FRAME" val="{&quot;height&quot;:395.65,&quot;left&quot;:253.35,&quot;top&quot;:163.75,&quot;width&quot;:434.8}"/>
</p:tagLst>
</file>

<file path=ppt/tags/tag50.xml><?xml version="1.0" encoding="utf-8"?>
<p:tagLst xmlns:p="http://schemas.openxmlformats.org/presentationml/2006/main">
  <p:tag name="KSO_WM_DIAGRAM_VIRTUALLY_FRAME" val="{&quot;height&quot;:346.2331099741509,&quot;left&quot;:112.85,&quot;top&quot;:136.49999999999997,&quot;width&quot;:732.25}"/>
</p:tagLst>
</file>

<file path=ppt/tags/tag51.xml><?xml version="1.0" encoding="utf-8"?>
<p:tagLst xmlns:p="http://schemas.openxmlformats.org/presentationml/2006/main">
  <p:tag name="KSO_WM_DIAGRAM_VIRTUALLY_FRAME" val="{&quot;height&quot;:346.2331099741509,&quot;left&quot;:112.85,&quot;top&quot;:136.49999999999997,&quot;width&quot;:732.25}"/>
</p:tagLst>
</file>

<file path=ppt/tags/tag52.xml><?xml version="1.0" encoding="utf-8"?>
<p:tagLst xmlns:p="http://schemas.openxmlformats.org/presentationml/2006/main">
  <p:tag name="KSO_WM_DIAGRAM_VIRTUALLY_FRAME" val="{&quot;height&quot;:346.2331099741509,&quot;left&quot;:112.85,&quot;top&quot;:136.49999999999997,&quot;width&quot;:732.25}"/>
</p:tagLst>
</file>

<file path=ppt/tags/tag53.xml><?xml version="1.0" encoding="utf-8"?>
<p:tagLst xmlns:p="http://schemas.openxmlformats.org/presentationml/2006/main">
  <p:tag name="KSO_WM_DIAGRAM_VIRTUALLY_FRAME" val="{&quot;height&quot;:346.2331099741509,&quot;left&quot;:112.85,&quot;top&quot;:136.49999999999997,&quot;width&quot;:732.25}"/>
</p:tagLst>
</file>

<file path=ppt/tags/tag54.xml><?xml version="1.0" encoding="utf-8"?>
<p:tagLst xmlns:p="http://schemas.openxmlformats.org/presentationml/2006/main">
  <p:tag name="KSO_WM_DIAGRAM_VIRTUALLY_FRAME" val="{&quot;height&quot;:162.65,&quot;left&quot;:49.35,&quot;top&quot;:107.35,&quot;width&quot;:500.95}"/>
</p:tagLst>
</file>

<file path=ppt/tags/tag55.xml><?xml version="1.0" encoding="utf-8"?>
<p:tagLst xmlns:p="http://schemas.openxmlformats.org/presentationml/2006/main">
  <p:tag name="KSO_WM_DIAGRAM_VIRTUALLY_FRAME" val="{&quot;height&quot;:162.65,&quot;left&quot;:49.35,&quot;top&quot;:107.35,&quot;width&quot;:500.95}"/>
</p:tagLst>
</file>

<file path=ppt/tags/tag56.xml><?xml version="1.0" encoding="utf-8"?>
<p:tagLst xmlns:p="http://schemas.openxmlformats.org/presentationml/2006/main">
  <p:tag name="KSO_WM_DIAGRAM_VIRTUALLY_FRAME" val="{&quot;height&quot;:162.65,&quot;left&quot;:49.35,&quot;top&quot;:107.35,&quot;width&quot;:500.95}"/>
</p:tagLst>
</file>

<file path=ppt/tags/tag57.xml><?xml version="1.0" encoding="utf-8"?>
<p:tagLst xmlns:p="http://schemas.openxmlformats.org/presentationml/2006/main">
  <p:tag name="KSO_WM_DIAGRAM_VIRTUALLY_FRAME" val="{&quot;height&quot;:162.65,&quot;left&quot;:49.35,&quot;top&quot;:107.35,&quot;width&quot;:500.95}"/>
</p:tagLst>
</file>

<file path=ppt/tags/tag58.xml><?xml version="1.0" encoding="utf-8"?>
<p:tagLst xmlns:p="http://schemas.openxmlformats.org/presentationml/2006/main">
  <p:tag name="KSO_WM_DIAGRAM_VIRTUALLY_FRAME" val="{&quot;height&quot;:162.65,&quot;left&quot;:49.35,&quot;top&quot;:107.35,&quot;width&quot;:500.95}"/>
</p:tagLst>
</file>

<file path=ppt/tags/tag59.xml><?xml version="1.0" encoding="utf-8"?>
<p:tagLst xmlns:p="http://schemas.openxmlformats.org/presentationml/2006/main">
  <p:tag name="KSO_WM_DIAGRAM_VIRTUALLY_FRAME" val="{&quot;height&quot;:162.65,&quot;left&quot;:49.35,&quot;top&quot;:107.35,&quot;width&quot;:500.95}"/>
</p:tagLst>
</file>

<file path=ppt/tags/tag6.xml><?xml version="1.0" encoding="utf-8"?>
<p:tagLst xmlns:p="http://schemas.openxmlformats.org/presentationml/2006/main">
  <p:tag name="KSO_WM_DIAGRAM_VIRTUALLY_FRAME" val="{&quot;height&quot;:395.65,&quot;left&quot;:253.35,&quot;top&quot;:163.75,&quot;width&quot;:434.8}"/>
</p:tagLst>
</file>

<file path=ppt/tags/tag60.xml><?xml version="1.0" encoding="utf-8"?>
<p:tagLst xmlns:p="http://schemas.openxmlformats.org/presentationml/2006/main">
  <p:tag name="KSO_WM_DIAGRAM_VIRTUALLY_FRAME" val="{&quot;height&quot;:156.65,&quot;left&quot;:49.35,&quot;top&quot;:107.35,&quot;width&quot;:481.5}"/>
</p:tagLst>
</file>

<file path=ppt/tags/tag61.xml><?xml version="1.0" encoding="utf-8"?>
<p:tagLst xmlns:p="http://schemas.openxmlformats.org/presentationml/2006/main">
  <p:tag name="KSO_WM_DIAGRAM_VIRTUALLY_FRAME" val="{&quot;height&quot;:156.65,&quot;left&quot;:49.35,&quot;top&quot;:107.35,&quot;width&quot;:481.5}"/>
</p:tagLst>
</file>

<file path=ppt/tags/tag62.xml><?xml version="1.0" encoding="utf-8"?>
<p:tagLst xmlns:p="http://schemas.openxmlformats.org/presentationml/2006/main">
  <p:tag name="KSO_WM_DIAGRAM_VIRTUALLY_FRAME" val="{&quot;height&quot;:162.65,&quot;left&quot;:49.35,&quot;top&quot;:107.35,&quot;width&quot;:500.95}"/>
</p:tagLst>
</file>

<file path=ppt/tags/tag63.xml><?xml version="1.0" encoding="utf-8"?>
<p:tagLst xmlns:p="http://schemas.openxmlformats.org/presentationml/2006/main">
  <p:tag name="KSO_WM_DIAGRAM_VIRTUALLY_FRAME" val="{&quot;height&quot;:162.65,&quot;left&quot;:49.35,&quot;top&quot;:107.35,&quot;width&quot;:500.95}"/>
</p:tagLst>
</file>

<file path=ppt/tags/tag64.xml><?xml version="1.0" encoding="utf-8"?>
<p:tagLst xmlns:p="http://schemas.openxmlformats.org/presentationml/2006/main">
  <p:tag name="commondata" val="eyJoZGlkIjoiNTc1MDk3MWM4NzNiYzU2NWY0MzMxNjUyOTkwYzNmYzcifQ=="/>
</p:tagLst>
</file>

<file path=ppt/tags/tag7.xml><?xml version="1.0" encoding="utf-8"?>
<p:tagLst xmlns:p="http://schemas.openxmlformats.org/presentationml/2006/main">
  <p:tag name="KSO_WM_DIAGRAM_VIRTUALLY_FRAME" val="{&quot;height&quot;:395.65,&quot;left&quot;:253.35,&quot;top&quot;:163.75,&quot;width&quot;:434.8}"/>
</p:tagLst>
</file>

<file path=ppt/tags/tag8.xml><?xml version="1.0" encoding="utf-8"?>
<p:tagLst xmlns:p="http://schemas.openxmlformats.org/presentationml/2006/main">
  <p:tag name="KSO_WM_DIAGRAM_VIRTUALLY_FRAME" val="{&quot;height&quot;:395.65,&quot;left&quot;:253.35,&quot;top&quot;:163.75,&quot;width&quot;:434.8}"/>
</p:tagLst>
</file>

<file path=ppt/tags/tag9.xml><?xml version="1.0" encoding="utf-8"?>
<p:tagLst xmlns:p="http://schemas.openxmlformats.org/presentationml/2006/main">
  <p:tag name="KSO_WM_DIAGRAM_VIRTUALLY_FRAME" val="{&quot;height&quot;:395.65,&quot;left&quot;:253.35,&quot;top&quot;:163.75,&quot;width&quot;:434.8}"/>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4576</Words>
  <Application>WPS 演示</Application>
  <PresentationFormat>宽屏</PresentationFormat>
  <Paragraphs>216</Paragraphs>
  <Slides>28</Slides>
  <Notes>7</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28</vt:i4>
      </vt:variant>
    </vt:vector>
  </HeadingPairs>
  <TitlesOfParts>
    <vt:vector size="42" baseType="lpstr">
      <vt:lpstr>Arial</vt:lpstr>
      <vt:lpstr>宋体</vt:lpstr>
      <vt:lpstr>Wingdings</vt:lpstr>
      <vt:lpstr>微软雅黑</vt:lpstr>
      <vt:lpstr>字魂45号-冰宇雅宋</vt:lpstr>
      <vt:lpstr>Arial</vt:lpstr>
      <vt:lpstr>华文新魏</vt:lpstr>
      <vt:lpstr>Times New Roman</vt:lpstr>
      <vt:lpstr>Arial Unicode MS</vt:lpstr>
      <vt:lpstr>字魂105号-简雅黑</vt:lpstr>
      <vt:lpstr>黑体</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dc:title>
  <dc:creator>第一PPT</dc:creator>
  <cp:keywords>www.1ppt.com</cp:keywords>
  <dc:description>www.1ppt.com</dc:description>
  <cp:lastModifiedBy>J</cp:lastModifiedBy>
  <cp:revision>38</cp:revision>
  <dcterms:created xsi:type="dcterms:W3CDTF">2022-05-15T12:41:00Z</dcterms:created>
  <dcterms:modified xsi:type="dcterms:W3CDTF">2024-03-14T12:57:57Z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5871F22372324300B1F161E335C30906_13</vt:lpwstr>
  </property>
  <property fmtid="{D5CDD505-2E9C-101B-9397-08002B2CF9AE}" pid="3" name="KSOProductBuildVer">
    <vt:lpwstr>2052-12.1.0.16388</vt:lpwstr>
  </property>
</Properties>
</file>