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sldIdLst>
    <p:sldId id="262" r:id="rId2"/>
    <p:sldId id="305" r:id="rId3"/>
    <p:sldId id="323" r:id="rId4"/>
    <p:sldId id="266" r:id="rId5"/>
    <p:sldId id="324" r:id="rId6"/>
    <p:sldId id="325" r:id="rId7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86483" autoAdjust="0"/>
  </p:normalViewPr>
  <p:slideViewPr>
    <p:cSldViewPr snapToGrid="0" showGuides="1">
      <p:cViewPr varScale="1">
        <p:scale>
          <a:sx n="87" d="100"/>
          <a:sy n="87" d="100"/>
        </p:scale>
        <p:origin x="48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0" y="-1"/>
            <a:ext cx="12191999" cy="6858002"/>
            <a:chOff x="0" y="-1"/>
            <a:chExt cx="12191999" cy="6858002"/>
          </a:xfrm>
        </p:grpSpPr>
        <p:sp>
          <p:nvSpPr>
            <p:cNvPr id="17" name="任意多边形: 形状 16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" name="椭圆 1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13888" t="-32877" r="-1939" b="-40863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6" name="任意多边形: 形状 25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21" name="任意多边形: 形状 20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0078327" y="512366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cxnSp>
        <p:nvCxnSpPr>
          <p:cNvPr id="22" name="直接连接符 21"/>
          <p:cNvCxnSpPr>
            <a:cxnSpLocks/>
          </p:cNvCxnSpPr>
          <p:nvPr/>
        </p:nvCxnSpPr>
        <p:spPr>
          <a:xfrm flipH="1">
            <a:off x="764077" y="3674215"/>
            <a:ext cx="1110172" cy="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88682" y="1570364"/>
            <a:ext cx="4993818" cy="192012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54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88682" y="3883341"/>
            <a:ext cx="4993816" cy="653439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b="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1158" y="5523139"/>
            <a:ext cx="5028470" cy="276999"/>
          </a:xfrm>
          <a:prstGeom prst="rect">
            <a:avLst/>
          </a:prstGeom>
        </p:spPr>
        <p:txBody>
          <a:bodyPr wrap="square" lIns="90000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1158" y="5874101"/>
            <a:ext cx="5028470" cy="276999"/>
          </a:xfrm>
          <a:prstGeom prst="rect">
            <a:avLst/>
          </a:prstGeo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2094477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0399" y="2178797"/>
            <a:ext cx="9789888" cy="777873"/>
          </a:xfrm>
          <a:prstGeom prst="roundRect">
            <a:avLst/>
          </a:prstGeom>
          <a:noFill/>
        </p:spPr>
        <p:txBody>
          <a:bodyPr anchor="ctr" anchorCtr="0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 hasCustomPrompt="1"/>
          </p:nvPr>
        </p:nvSpPr>
        <p:spPr>
          <a:xfrm>
            <a:off x="660399" y="3429000"/>
            <a:ext cx="10858490" cy="2705100"/>
          </a:xfrm>
        </p:spPr>
        <p:txBody>
          <a:bodyPr numCol="2"/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/>
            </a:lvl1pPr>
            <a:lvl2pPr marL="800100" indent="-342900">
              <a:lnSpc>
                <a:spcPct val="100000"/>
              </a:lnSpc>
              <a:buFont typeface="+mj-ea"/>
              <a:buAutoNum type="circleNumDbPlain"/>
              <a:defRPr/>
            </a:lvl2pPr>
            <a:lvl3pPr marL="1257300" indent="-342900">
              <a:lnSpc>
                <a:spcPct val="100000"/>
              </a:lnSpc>
              <a:buFont typeface="+mj-lt"/>
              <a:buAutoNum type="alphaLcParenR"/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784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flipH="1">
            <a:off x="1" y="-2"/>
            <a:ext cx="12191998" cy="6858002"/>
            <a:chOff x="1" y="-2"/>
            <a:chExt cx="12191998" cy="6858002"/>
          </a:xfrm>
        </p:grpSpPr>
        <p:sp>
          <p:nvSpPr>
            <p:cNvPr id="15" name="椭圆 14"/>
            <p:cNvSpPr/>
            <p:nvPr/>
          </p:nvSpPr>
          <p:spPr>
            <a:xfrm>
              <a:off x="6087441" y="1359004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" y="-2"/>
              <a:ext cx="12191998" cy="6858002"/>
              <a:chOff x="1" y="-2"/>
              <a:chExt cx="12191998" cy="6858002"/>
            </a:xfrm>
          </p:grpSpPr>
          <p:sp>
            <p:nvSpPr>
              <p:cNvPr id="17" name="任意多边形: 形状 16"/>
              <p:cNvSpPr/>
              <p:nvPr/>
            </p:nvSpPr>
            <p:spPr>
              <a:xfrm flipV="1">
                <a:off x="1" y="-2"/>
                <a:ext cx="2859314" cy="2859316"/>
              </a:xfrm>
              <a:custGeom>
                <a:avLst/>
                <a:gdLst>
                  <a:gd name="connsiteX0" fmla="*/ 0 w 2100773"/>
                  <a:gd name="connsiteY0" fmla="*/ 0 h 2100775"/>
                  <a:gd name="connsiteX1" fmla="*/ 214790 w 2100773"/>
                  <a:gd name="connsiteY1" fmla="*/ 10846 h 2100775"/>
                  <a:gd name="connsiteX2" fmla="*/ 2100773 w 2100773"/>
                  <a:gd name="connsiteY2" fmla="*/ 2100775 h 2100775"/>
                  <a:gd name="connsiteX3" fmla="*/ 1278992 w 2100773"/>
                  <a:gd name="connsiteY3" fmla="*/ 2100775 h 2100775"/>
                  <a:gd name="connsiteX4" fmla="*/ 130768 w 2100773"/>
                  <a:gd name="connsiteY4" fmla="*/ 828384 h 2100775"/>
                  <a:gd name="connsiteX5" fmla="*/ 0 w 2100773"/>
                  <a:gd name="connsiteY5" fmla="*/ 821781 h 2100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0773" h="2100775">
                    <a:moveTo>
                      <a:pt x="0" y="0"/>
                    </a:moveTo>
                    <a:lnTo>
                      <a:pt x="214790" y="10846"/>
                    </a:lnTo>
                    <a:cubicBezTo>
                      <a:pt x="1274119" y="118427"/>
                      <a:pt x="2100773" y="1013063"/>
                      <a:pt x="2100773" y="2100775"/>
                    </a:cubicBezTo>
                    <a:lnTo>
                      <a:pt x="1278992" y="2100775"/>
                    </a:lnTo>
                    <a:cubicBezTo>
                      <a:pt x="1278992" y="1438554"/>
                      <a:pt x="775708" y="893882"/>
                      <a:pt x="130768" y="828384"/>
                    </a:cubicBezTo>
                    <a:lnTo>
                      <a:pt x="0" y="8217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5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lvl="0" algn="ctr"/>
                <a:endParaRPr lang="zh-CN" altLang="en-US"/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6174087" y="333829"/>
                <a:ext cx="6017912" cy="6524171"/>
                <a:chOff x="6174087" y="333829"/>
                <a:chExt cx="6017912" cy="6524171"/>
              </a:xfrm>
            </p:grpSpPr>
            <p:sp>
              <p:nvSpPr>
                <p:cNvPr id="19" name="椭圆 18"/>
                <p:cNvSpPr>
                  <a:spLocks noChangeArrowheads="1"/>
                </p:cNvSpPr>
                <p:nvPr/>
              </p:nvSpPr>
              <p:spPr bwMode="auto">
                <a:xfrm flipH="1">
                  <a:off x="6174087" y="333829"/>
                  <a:ext cx="5811800" cy="5800271"/>
                </a:xfrm>
                <a:prstGeom prst="ellipse">
                  <a:avLst/>
                </a:prstGeom>
                <a:blipFill>
                  <a:blip r:embed="rId2"/>
                  <a:srcRect/>
                  <a:stretch>
                    <a:fillRect t="-25204" b="-25094"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 algn="ctr">
                      <a:solidFill>
                        <a:schemeClr val="accent1">
                          <a:shade val="50000"/>
                        </a:schemeClr>
                      </a:solidFill>
                      <a:prstDash val="solid"/>
                      <a:miter lim="800000"/>
                    </a14:hiddenLine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/>
                  <a:endParaRPr lang="zh-CN" altLang="en-US"/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 flipH="1">
                  <a:off x="9579428" y="4245427"/>
                  <a:ext cx="2612571" cy="2612573"/>
                </a:xfrm>
                <a:custGeom>
                  <a:avLst/>
                  <a:gdLst>
                    <a:gd name="connsiteX0" fmla="*/ 0 w 2100773"/>
                    <a:gd name="connsiteY0" fmla="*/ 0 h 2100775"/>
                    <a:gd name="connsiteX1" fmla="*/ 214790 w 2100773"/>
                    <a:gd name="connsiteY1" fmla="*/ 10846 h 2100775"/>
                    <a:gd name="connsiteX2" fmla="*/ 2100773 w 2100773"/>
                    <a:gd name="connsiteY2" fmla="*/ 2100775 h 2100775"/>
                    <a:gd name="connsiteX3" fmla="*/ 1278992 w 2100773"/>
                    <a:gd name="connsiteY3" fmla="*/ 2100775 h 2100775"/>
                    <a:gd name="connsiteX4" fmla="*/ 130768 w 2100773"/>
                    <a:gd name="connsiteY4" fmla="*/ 828384 h 2100775"/>
                    <a:gd name="connsiteX5" fmla="*/ 0 w 2100773"/>
                    <a:gd name="connsiteY5" fmla="*/ 821781 h 2100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00773" h="2100775">
                      <a:moveTo>
                        <a:pt x="0" y="0"/>
                      </a:moveTo>
                      <a:lnTo>
                        <a:pt x="214790" y="10846"/>
                      </a:lnTo>
                      <a:cubicBezTo>
                        <a:pt x="1274119" y="118427"/>
                        <a:pt x="2100773" y="1013063"/>
                        <a:pt x="2100773" y="2100775"/>
                      </a:cubicBezTo>
                      <a:lnTo>
                        <a:pt x="1278992" y="2100775"/>
                      </a:lnTo>
                      <a:cubicBezTo>
                        <a:pt x="1278992" y="1438554"/>
                        <a:pt x="775708" y="893882"/>
                        <a:pt x="130768" y="828384"/>
                      </a:cubicBezTo>
                      <a:lnTo>
                        <a:pt x="0" y="821781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50000"/>
                      </a:scheme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lvl="0" algn="ctr"/>
                  <a:endParaRPr lang="zh-CN" altLang="en-US"/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6174087" y="5084519"/>
                  <a:ext cx="1280219" cy="780295"/>
                </a:xfrm>
                <a:custGeom>
                  <a:avLst/>
                  <a:gdLst>
                    <a:gd name="connsiteX0" fmla="*/ 44428 w 1129674"/>
                    <a:gd name="connsiteY0" fmla="*/ 599010 h 688538"/>
                    <a:gd name="connsiteX1" fmla="*/ 91121 w 1129674"/>
                    <a:gd name="connsiteY1" fmla="*/ 641785 h 688538"/>
                    <a:gd name="connsiteX2" fmla="*/ 48353 w 1129674"/>
                    <a:gd name="connsiteY2" fmla="*/ 688485 h 688538"/>
                    <a:gd name="connsiteX3" fmla="*/ 46541 w 1129674"/>
                    <a:gd name="connsiteY3" fmla="*/ 688528 h 688538"/>
                    <a:gd name="connsiteX4" fmla="*/ 1660 w 1129674"/>
                    <a:gd name="connsiteY4" fmla="*/ 645709 h 688538"/>
                    <a:gd name="connsiteX5" fmla="*/ 44428 w 1129674"/>
                    <a:gd name="connsiteY5" fmla="*/ 599010 h 688538"/>
                    <a:gd name="connsiteX6" fmla="*/ 252432 w 1129674"/>
                    <a:gd name="connsiteY6" fmla="*/ 598552 h 688538"/>
                    <a:gd name="connsiteX7" fmla="*/ 299025 w 1129674"/>
                    <a:gd name="connsiteY7" fmla="*/ 641433 h 688538"/>
                    <a:gd name="connsiteX8" fmla="*/ 256156 w 1129674"/>
                    <a:gd name="connsiteY8" fmla="*/ 688037 h 688538"/>
                    <a:gd name="connsiteX9" fmla="*/ 254445 w 1129674"/>
                    <a:gd name="connsiteY9" fmla="*/ 688075 h 688538"/>
                    <a:gd name="connsiteX10" fmla="*/ 209564 w 1129674"/>
                    <a:gd name="connsiteY10" fmla="*/ 645156 h 688538"/>
                    <a:gd name="connsiteX11" fmla="*/ 252432 w 1129674"/>
                    <a:gd name="connsiteY11" fmla="*/ 598552 h 688538"/>
                    <a:gd name="connsiteX12" fmla="*/ 459984 w 1129674"/>
                    <a:gd name="connsiteY12" fmla="*/ 597997 h 688538"/>
                    <a:gd name="connsiteX13" fmla="*/ 506576 w 1129674"/>
                    <a:gd name="connsiteY13" fmla="*/ 640930 h 688538"/>
                    <a:gd name="connsiteX14" fmla="*/ 463606 w 1129674"/>
                    <a:gd name="connsiteY14" fmla="*/ 687486 h 688538"/>
                    <a:gd name="connsiteX15" fmla="*/ 461946 w 1129674"/>
                    <a:gd name="connsiteY15" fmla="*/ 687522 h 688538"/>
                    <a:gd name="connsiteX16" fmla="*/ 417064 w 1129674"/>
                    <a:gd name="connsiteY16" fmla="*/ 644573 h 688538"/>
                    <a:gd name="connsiteX17" fmla="*/ 417064 w 1129674"/>
                    <a:gd name="connsiteY17" fmla="*/ 644553 h 688538"/>
                    <a:gd name="connsiteX18" fmla="*/ 459984 w 1129674"/>
                    <a:gd name="connsiteY18" fmla="*/ 597997 h 688538"/>
                    <a:gd name="connsiteX19" fmla="*/ 667636 w 1129674"/>
                    <a:gd name="connsiteY19" fmla="*/ 597395 h 688538"/>
                    <a:gd name="connsiteX20" fmla="*/ 714229 w 1129674"/>
                    <a:gd name="connsiteY20" fmla="*/ 640276 h 688538"/>
                    <a:gd name="connsiteX21" fmla="*/ 671360 w 1129674"/>
                    <a:gd name="connsiteY21" fmla="*/ 686880 h 688538"/>
                    <a:gd name="connsiteX22" fmla="*/ 669649 w 1129674"/>
                    <a:gd name="connsiteY22" fmla="*/ 686918 h 688538"/>
                    <a:gd name="connsiteX23" fmla="*/ 624768 w 1129674"/>
                    <a:gd name="connsiteY23" fmla="*/ 643999 h 688538"/>
                    <a:gd name="connsiteX24" fmla="*/ 667636 w 1129674"/>
                    <a:gd name="connsiteY24" fmla="*/ 597395 h 688538"/>
                    <a:gd name="connsiteX25" fmla="*/ 875388 w 1129674"/>
                    <a:gd name="connsiteY25" fmla="*/ 596689 h 688538"/>
                    <a:gd name="connsiteX26" fmla="*/ 921980 w 1129674"/>
                    <a:gd name="connsiteY26" fmla="*/ 639622 h 688538"/>
                    <a:gd name="connsiteX27" fmla="*/ 879011 w 1129674"/>
                    <a:gd name="connsiteY27" fmla="*/ 686178 h 688538"/>
                    <a:gd name="connsiteX28" fmla="*/ 877350 w 1129674"/>
                    <a:gd name="connsiteY28" fmla="*/ 686214 h 688538"/>
                    <a:gd name="connsiteX29" fmla="*/ 832469 w 1129674"/>
                    <a:gd name="connsiteY29" fmla="*/ 643245 h 688538"/>
                    <a:gd name="connsiteX30" fmla="*/ 875388 w 1129674"/>
                    <a:gd name="connsiteY30" fmla="*/ 596689 h 688538"/>
                    <a:gd name="connsiteX31" fmla="*/ 1083040 w 1129674"/>
                    <a:gd name="connsiteY31" fmla="*/ 596238 h 688538"/>
                    <a:gd name="connsiteX32" fmla="*/ 1129633 w 1129674"/>
                    <a:gd name="connsiteY32" fmla="*/ 639119 h 688538"/>
                    <a:gd name="connsiteX33" fmla="*/ 1086764 w 1129674"/>
                    <a:gd name="connsiteY33" fmla="*/ 685723 h 688538"/>
                    <a:gd name="connsiteX34" fmla="*/ 1085053 w 1129674"/>
                    <a:gd name="connsiteY34" fmla="*/ 685761 h 688538"/>
                    <a:gd name="connsiteX35" fmla="*/ 1040172 w 1129674"/>
                    <a:gd name="connsiteY35" fmla="*/ 642842 h 688538"/>
                    <a:gd name="connsiteX36" fmla="*/ 1083040 w 1129674"/>
                    <a:gd name="connsiteY36" fmla="*/ 596238 h 688538"/>
                    <a:gd name="connsiteX37" fmla="*/ 47246 w 1129674"/>
                    <a:gd name="connsiteY37" fmla="*/ 402467 h 688538"/>
                    <a:gd name="connsiteX38" fmla="*/ 90618 w 1129674"/>
                    <a:gd name="connsiteY38" fmla="*/ 445606 h 688538"/>
                    <a:gd name="connsiteX39" fmla="*/ 44479 w 1129674"/>
                    <a:gd name="connsiteY39" fmla="*/ 488996 h 688538"/>
                    <a:gd name="connsiteX40" fmla="*/ 1107 w 1129674"/>
                    <a:gd name="connsiteY40" fmla="*/ 445857 h 688538"/>
                    <a:gd name="connsiteX41" fmla="*/ 47246 w 1129674"/>
                    <a:gd name="connsiteY41" fmla="*/ 402467 h 688538"/>
                    <a:gd name="connsiteX42" fmla="*/ 255049 w 1129674"/>
                    <a:gd name="connsiteY42" fmla="*/ 401999 h 688538"/>
                    <a:gd name="connsiteX43" fmla="*/ 298320 w 1129674"/>
                    <a:gd name="connsiteY43" fmla="*/ 445253 h 688538"/>
                    <a:gd name="connsiteX44" fmla="*/ 252080 w 1129674"/>
                    <a:gd name="connsiteY44" fmla="*/ 488508 h 688538"/>
                    <a:gd name="connsiteX45" fmla="*/ 208809 w 1129674"/>
                    <a:gd name="connsiteY45" fmla="*/ 445253 h 688538"/>
                    <a:gd name="connsiteX46" fmla="*/ 255049 w 1129674"/>
                    <a:gd name="connsiteY46" fmla="*/ 401999 h 688538"/>
                    <a:gd name="connsiteX47" fmla="*/ 462651 w 1129674"/>
                    <a:gd name="connsiteY47" fmla="*/ 401309 h 688538"/>
                    <a:gd name="connsiteX48" fmla="*/ 506023 w 1129674"/>
                    <a:gd name="connsiteY48" fmla="*/ 444448 h 688538"/>
                    <a:gd name="connsiteX49" fmla="*/ 459884 w 1129674"/>
                    <a:gd name="connsiteY49" fmla="*/ 487838 h 688538"/>
                    <a:gd name="connsiteX50" fmla="*/ 416512 w 1129674"/>
                    <a:gd name="connsiteY50" fmla="*/ 444699 h 688538"/>
                    <a:gd name="connsiteX51" fmla="*/ 462651 w 1129674"/>
                    <a:gd name="connsiteY51" fmla="*/ 401309 h 688538"/>
                    <a:gd name="connsiteX52" fmla="*/ 670353 w 1129674"/>
                    <a:gd name="connsiteY52" fmla="*/ 400705 h 688538"/>
                    <a:gd name="connsiteX53" fmla="*/ 713724 w 1129674"/>
                    <a:gd name="connsiteY53" fmla="*/ 443844 h 688538"/>
                    <a:gd name="connsiteX54" fmla="*/ 667586 w 1129674"/>
                    <a:gd name="connsiteY54" fmla="*/ 487234 h 688538"/>
                    <a:gd name="connsiteX55" fmla="*/ 624214 w 1129674"/>
                    <a:gd name="connsiteY55" fmla="*/ 444095 h 688538"/>
                    <a:gd name="connsiteX56" fmla="*/ 670353 w 1129674"/>
                    <a:gd name="connsiteY56" fmla="*/ 400705 h 688538"/>
                    <a:gd name="connsiteX57" fmla="*/ 878156 w 1129674"/>
                    <a:gd name="connsiteY57" fmla="*/ 400288 h 688538"/>
                    <a:gd name="connsiteX58" fmla="*/ 921427 w 1129674"/>
                    <a:gd name="connsiteY58" fmla="*/ 443542 h 688538"/>
                    <a:gd name="connsiteX59" fmla="*/ 875187 w 1129674"/>
                    <a:gd name="connsiteY59" fmla="*/ 486797 h 688538"/>
                    <a:gd name="connsiteX60" fmla="*/ 831916 w 1129674"/>
                    <a:gd name="connsiteY60" fmla="*/ 443542 h 688538"/>
                    <a:gd name="connsiteX61" fmla="*/ 878156 w 1129674"/>
                    <a:gd name="connsiteY61" fmla="*/ 400288 h 688538"/>
                    <a:gd name="connsiteX62" fmla="*/ 1085909 w 1129674"/>
                    <a:gd name="connsiteY62" fmla="*/ 399548 h 688538"/>
                    <a:gd name="connsiteX63" fmla="*/ 1129281 w 1129674"/>
                    <a:gd name="connsiteY63" fmla="*/ 442687 h 688538"/>
                    <a:gd name="connsiteX64" fmla="*/ 1083142 w 1129674"/>
                    <a:gd name="connsiteY64" fmla="*/ 486077 h 688538"/>
                    <a:gd name="connsiteX65" fmla="*/ 1039770 w 1129674"/>
                    <a:gd name="connsiteY65" fmla="*/ 442938 h 688538"/>
                    <a:gd name="connsiteX66" fmla="*/ 1085909 w 1129674"/>
                    <a:gd name="connsiteY66" fmla="*/ 399548 h 688538"/>
                    <a:gd name="connsiteX67" fmla="*/ 45132 w 1129674"/>
                    <a:gd name="connsiteY67" fmla="*/ 202581 h 688538"/>
                    <a:gd name="connsiteX68" fmla="*/ 45182 w 1129674"/>
                    <a:gd name="connsiteY68" fmla="*/ 202582 h 688538"/>
                    <a:gd name="connsiteX69" fmla="*/ 90064 w 1129674"/>
                    <a:gd name="connsiteY69" fmla="*/ 245501 h 688538"/>
                    <a:gd name="connsiteX70" fmla="*/ 45434 w 1129674"/>
                    <a:gd name="connsiteY70" fmla="*/ 288722 h 688538"/>
                    <a:gd name="connsiteX71" fmla="*/ 553 w 1129674"/>
                    <a:gd name="connsiteY71" fmla="*/ 245773 h 688538"/>
                    <a:gd name="connsiteX72" fmla="*/ 553 w 1129674"/>
                    <a:gd name="connsiteY72" fmla="*/ 245752 h 688538"/>
                    <a:gd name="connsiteX73" fmla="*/ 45132 w 1129674"/>
                    <a:gd name="connsiteY73" fmla="*/ 202581 h 688538"/>
                    <a:gd name="connsiteX74" fmla="*/ 252885 w 1129674"/>
                    <a:gd name="connsiteY74" fmla="*/ 202179 h 688538"/>
                    <a:gd name="connsiteX75" fmla="*/ 297767 w 1129674"/>
                    <a:gd name="connsiteY75" fmla="*/ 245148 h 688538"/>
                    <a:gd name="connsiteX76" fmla="*/ 253137 w 1129674"/>
                    <a:gd name="connsiteY76" fmla="*/ 288319 h 688538"/>
                    <a:gd name="connsiteX77" fmla="*/ 208256 w 1129674"/>
                    <a:gd name="connsiteY77" fmla="*/ 245472 h 688538"/>
                    <a:gd name="connsiteX78" fmla="*/ 208256 w 1129674"/>
                    <a:gd name="connsiteY78" fmla="*/ 245400 h 688538"/>
                    <a:gd name="connsiteX79" fmla="*/ 252885 w 1129674"/>
                    <a:gd name="connsiteY79" fmla="*/ 202179 h 688538"/>
                    <a:gd name="connsiteX80" fmla="*/ 460437 w 1129674"/>
                    <a:gd name="connsiteY80" fmla="*/ 201625 h 688538"/>
                    <a:gd name="connsiteX81" fmla="*/ 460487 w 1129674"/>
                    <a:gd name="connsiteY81" fmla="*/ 201626 h 688538"/>
                    <a:gd name="connsiteX82" fmla="*/ 505369 w 1129674"/>
                    <a:gd name="connsiteY82" fmla="*/ 244473 h 688538"/>
                    <a:gd name="connsiteX83" fmla="*/ 505369 w 1129674"/>
                    <a:gd name="connsiteY83" fmla="*/ 244545 h 688538"/>
                    <a:gd name="connsiteX84" fmla="*/ 460739 w 1129674"/>
                    <a:gd name="connsiteY84" fmla="*/ 287766 h 688538"/>
                    <a:gd name="connsiteX85" fmla="*/ 415858 w 1129674"/>
                    <a:gd name="connsiteY85" fmla="*/ 244817 h 688538"/>
                    <a:gd name="connsiteX86" fmla="*/ 415858 w 1129674"/>
                    <a:gd name="connsiteY86" fmla="*/ 244797 h 688538"/>
                    <a:gd name="connsiteX87" fmla="*/ 460437 w 1129674"/>
                    <a:gd name="connsiteY87" fmla="*/ 201625 h 688538"/>
                    <a:gd name="connsiteX88" fmla="*/ 668290 w 1129674"/>
                    <a:gd name="connsiteY88" fmla="*/ 201022 h 688538"/>
                    <a:gd name="connsiteX89" fmla="*/ 713171 w 1129674"/>
                    <a:gd name="connsiteY89" fmla="*/ 243991 h 688538"/>
                    <a:gd name="connsiteX90" fmla="*/ 668542 w 1129674"/>
                    <a:gd name="connsiteY90" fmla="*/ 287162 h 688538"/>
                    <a:gd name="connsiteX91" fmla="*/ 623661 w 1129674"/>
                    <a:gd name="connsiteY91" fmla="*/ 244315 h 688538"/>
                    <a:gd name="connsiteX92" fmla="*/ 623661 w 1129674"/>
                    <a:gd name="connsiteY92" fmla="*/ 244243 h 688538"/>
                    <a:gd name="connsiteX93" fmla="*/ 668290 w 1129674"/>
                    <a:gd name="connsiteY93" fmla="*/ 201022 h 688538"/>
                    <a:gd name="connsiteX94" fmla="*/ 875992 w 1129674"/>
                    <a:gd name="connsiteY94" fmla="*/ 200468 h 688538"/>
                    <a:gd name="connsiteX95" fmla="*/ 920874 w 1129674"/>
                    <a:gd name="connsiteY95" fmla="*/ 243315 h 688538"/>
                    <a:gd name="connsiteX96" fmla="*/ 920874 w 1129674"/>
                    <a:gd name="connsiteY96" fmla="*/ 243387 h 688538"/>
                    <a:gd name="connsiteX97" fmla="*/ 876244 w 1129674"/>
                    <a:gd name="connsiteY97" fmla="*/ 286608 h 688538"/>
                    <a:gd name="connsiteX98" fmla="*/ 831363 w 1129674"/>
                    <a:gd name="connsiteY98" fmla="*/ 243639 h 688538"/>
                    <a:gd name="connsiteX99" fmla="*/ 875992 w 1129674"/>
                    <a:gd name="connsiteY99" fmla="*/ 200468 h 688538"/>
                    <a:gd name="connsiteX100" fmla="*/ 1083694 w 1129674"/>
                    <a:gd name="connsiteY100" fmla="*/ 199865 h 688538"/>
                    <a:gd name="connsiteX101" fmla="*/ 1128576 w 1129674"/>
                    <a:gd name="connsiteY101" fmla="*/ 242834 h 688538"/>
                    <a:gd name="connsiteX102" fmla="*/ 1083946 w 1129674"/>
                    <a:gd name="connsiteY102" fmla="*/ 286005 h 688538"/>
                    <a:gd name="connsiteX103" fmla="*/ 1039065 w 1129674"/>
                    <a:gd name="connsiteY103" fmla="*/ 243086 h 688538"/>
                    <a:gd name="connsiteX104" fmla="*/ 1083694 w 1129674"/>
                    <a:gd name="connsiteY104" fmla="*/ 199865 h 688538"/>
                    <a:gd name="connsiteX105" fmla="*/ 44629 w 1129674"/>
                    <a:gd name="connsiteY105" fmla="*/ 2880 h 688538"/>
                    <a:gd name="connsiteX106" fmla="*/ 89511 w 1129674"/>
                    <a:gd name="connsiteY106" fmla="*/ 45849 h 688538"/>
                    <a:gd name="connsiteX107" fmla="*/ 44881 w 1129674"/>
                    <a:gd name="connsiteY107" fmla="*/ 89070 h 688538"/>
                    <a:gd name="connsiteX108" fmla="*/ 0 w 1129674"/>
                    <a:gd name="connsiteY108" fmla="*/ 46121 h 688538"/>
                    <a:gd name="connsiteX109" fmla="*/ 0 w 1129674"/>
                    <a:gd name="connsiteY109" fmla="*/ 46101 h 688538"/>
                    <a:gd name="connsiteX110" fmla="*/ 44629 w 1129674"/>
                    <a:gd name="connsiteY110" fmla="*/ 2880 h 688538"/>
                    <a:gd name="connsiteX111" fmla="*/ 252331 w 1129674"/>
                    <a:gd name="connsiteY111" fmla="*/ 2326 h 688538"/>
                    <a:gd name="connsiteX112" fmla="*/ 297213 w 1129674"/>
                    <a:gd name="connsiteY112" fmla="*/ 45245 h 688538"/>
                    <a:gd name="connsiteX113" fmla="*/ 252583 w 1129674"/>
                    <a:gd name="connsiteY113" fmla="*/ 88466 h 688538"/>
                    <a:gd name="connsiteX114" fmla="*/ 207702 w 1129674"/>
                    <a:gd name="connsiteY114" fmla="*/ 45517 h 688538"/>
                    <a:gd name="connsiteX115" fmla="*/ 207702 w 1129674"/>
                    <a:gd name="connsiteY115" fmla="*/ 45496 h 688538"/>
                    <a:gd name="connsiteX116" fmla="*/ 252331 w 1129674"/>
                    <a:gd name="connsiteY116" fmla="*/ 2326 h 688538"/>
                    <a:gd name="connsiteX117" fmla="*/ 460034 w 1129674"/>
                    <a:gd name="connsiteY117" fmla="*/ 1722 h 688538"/>
                    <a:gd name="connsiteX118" fmla="*/ 504915 w 1129674"/>
                    <a:gd name="connsiteY118" fmla="*/ 44490 h 688538"/>
                    <a:gd name="connsiteX119" fmla="*/ 460286 w 1129674"/>
                    <a:gd name="connsiteY119" fmla="*/ 87661 h 688538"/>
                    <a:gd name="connsiteX120" fmla="*/ 415405 w 1129674"/>
                    <a:gd name="connsiteY120" fmla="*/ 44943 h 688538"/>
                    <a:gd name="connsiteX121" fmla="*/ 460034 w 1129674"/>
                    <a:gd name="connsiteY121" fmla="*/ 1722 h 688538"/>
                    <a:gd name="connsiteX122" fmla="*/ 667687 w 1129674"/>
                    <a:gd name="connsiteY122" fmla="*/ 1319 h 688538"/>
                    <a:gd name="connsiteX123" fmla="*/ 667737 w 1129674"/>
                    <a:gd name="connsiteY123" fmla="*/ 1320 h 688538"/>
                    <a:gd name="connsiteX124" fmla="*/ 712618 w 1129674"/>
                    <a:gd name="connsiteY124" fmla="*/ 44167 h 688538"/>
                    <a:gd name="connsiteX125" fmla="*/ 712618 w 1129674"/>
                    <a:gd name="connsiteY125" fmla="*/ 44239 h 688538"/>
                    <a:gd name="connsiteX126" fmla="*/ 667988 w 1129674"/>
                    <a:gd name="connsiteY126" fmla="*/ 87460 h 688538"/>
                    <a:gd name="connsiteX127" fmla="*/ 623107 w 1129674"/>
                    <a:gd name="connsiteY127" fmla="*/ 44511 h 688538"/>
                    <a:gd name="connsiteX128" fmla="*/ 623107 w 1129674"/>
                    <a:gd name="connsiteY128" fmla="*/ 44491 h 688538"/>
                    <a:gd name="connsiteX129" fmla="*/ 667687 w 1129674"/>
                    <a:gd name="connsiteY129" fmla="*/ 1319 h 688538"/>
                    <a:gd name="connsiteX130" fmla="*/ 875438 w 1129674"/>
                    <a:gd name="connsiteY130" fmla="*/ 565 h 688538"/>
                    <a:gd name="connsiteX131" fmla="*/ 920320 w 1129674"/>
                    <a:gd name="connsiteY131" fmla="*/ 43534 h 688538"/>
                    <a:gd name="connsiteX132" fmla="*/ 875690 w 1129674"/>
                    <a:gd name="connsiteY132" fmla="*/ 86705 h 688538"/>
                    <a:gd name="connsiteX133" fmla="*/ 830809 w 1129674"/>
                    <a:gd name="connsiteY133" fmla="*/ 43858 h 688538"/>
                    <a:gd name="connsiteX134" fmla="*/ 830809 w 1129674"/>
                    <a:gd name="connsiteY134" fmla="*/ 43786 h 688538"/>
                    <a:gd name="connsiteX135" fmla="*/ 875438 w 1129674"/>
                    <a:gd name="connsiteY135" fmla="*/ 565 h 688538"/>
                    <a:gd name="connsiteX136" fmla="*/ 1083091 w 1129674"/>
                    <a:gd name="connsiteY136" fmla="*/ 11 h 688538"/>
                    <a:gd name="connsiteX137" fmla="*/ 1083141 w 1129674"/>
                    <a:gd name="connsiteY137" fmla="*/ 12 h 688538"/>
                    <a:gd name="connsiteX138" fmla="*/ 1128023 w 1129674"/>
                    <a:gd name="connsiteY138" fmla="*/ 42858 h 688538"/>
                    <a:gd name="connsiteX139" fmla="*/ 1128023 w 1129674"/>
                    <a:gd name="connsiteY139" fmla="*/ 42931 h 688538"/>
                    <a:gd name="connsiteX140" fmla="*/ 1083393 w 1129674"/>
                    <a:gd name="connsiteY140" fmla="*/ 86152 h 688538"/>
                    <a:gd name="connsiteX141" fmla="*/ 1038512 w 1129674"/>
                    <a:gd name="connsiteY141" fmla="*/ 43203 h 688538"/>
                    <a:gd name="connsiteX142" fmla="*/ 1038512 w 1129674"/>
                    <a:gd name="connsiteY142" fmla="*/ 43183 h 688538"/>
                    <a:gd name="connsiteX143" fmla="*/ 1083091 w 1129674"/>
                    <a:gd name="connsiteY143" fmla="*/ 11 h 688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</a:cxnLst>
                  <a:rect l="l" t="t" r="r" b="b"/>
                  <a:pathLst>
                    <a:path w="1129674" h="688538">
                      <a:moveTo>
                        <a:pt x="44428" y="599010"/>
                      </a:moveTo>
                      <a:cubicBezTo>
                        <a:pt x="69133" y="597926"/>
                        <a:pt x="90064" y="617077"/>
                        <a:pt x="91121" y="641785"/>
                      </a:cubicBezTo>
                      <a:cubicBezTo>
                        <a:pt x="92228" y="666493"/>
                        <a:pt x="73058" y="687401"/>
                        <a:pt x="48353" y="688485"/>
                      </a:cubicBezTo>
                      <a:cubicBezTo>
                        <a:pt x="47749" y="688512"/>
                        <a:pt x="47145" y="688526"/>
                        <a:pt x="46541" y="688528"/>
                      </a:cubicBezTo>
                      <a:cubicBezTo>
                        <a:pt x="22340" y="689062"/>
                        <a:pt x="2264" y="669912"/>
                        <a:pt x="1660" y="645709"/>
                      </a:cubicBezTo>
                      <a:cubicBezTo>
                        <a:pt x="553" y="621002"/>
                        <a:pt x="19723" y="600093"/>
                        <a:pt x="44428" y="599010"/>
                      </a:cubicBezTo>
                      <a:close/>
                      <a:moveTo>
                        <a:pt x="252432" y="598552"/>
                      </a:moveTo>
                      <a:cubicBezTo>
                        <a:pt x="277137" y="597524"/>
                        <a:pt x="298018" y="616723"/>
                        <a:pt x="299025" y="641433"/>
                      </a:cubicBezTo>
                      <a:cubicBezTo>
                        <a:pt x="300081" y="666144"/>
                        <a:pt x="280861" y="687008"/>
                        <a:pt x="256156" y="688037"/>
                      </a:cubicBezTo>
                      <a:cubicBezTo>
                        <a:pt x="255602" y="688060"/>
                        <a:pt x="254999" y="688073"/>
                        <a:pt x="254445" y="688075"/>
                      </a:cubicBezTo>
                      <a:cubicBezTo>
                        <a:pt x="230193" y="688581"/>
                        <a:pt x="210117" y="669386"/>
                        <a:pt x="209564" y="645156"/>
                      </a:cubicBezTo>
                      <a:cubicBezTo>
                        <a:pt x="208557" y="620446"/>
                        <a:pt x="227727" y="599581"/>
                        <a:pt x="252432" y="598552"/>
                      </a:cubicBezTo>
                      <a:close/>
                      <a:moveTo>
                        <a:pt x="459984" y="597997"/>
                      </a:moveTo>
                      <a:cubicBezTo>
                        <a:pt x="484689" y="596997"/>
                        <a:pt x="505569" y="616219"/>
                        <a:pt x="506576" y="640930"/>
                      </a:cubicBezTo>
                      <a:cubicBezTo>
                        <a:pt x="507532" y="665642"/>
                        <a:pt x="488311" y="686486"/>
                        <a:pt x="463606" y="687486"/>
                      </a:cubicBezTo>
                      <a:cubicBezTo>
                        <a:pt x="463053" y="687508"/>
                        <a:pt x="462499" y="687520"/>
                        <a:pt x="461946" y="687522"/>
                      </a:cubicBezTo>
                      <a:cubicBezTo>
                        <a:pt x="437694" y="688056"/>
                        <a:pt x="417618" y="668827"/>
                        <a:pt x="417064" y="644573"/>
                      </a:cubicBezTo>
                      <a:cubicBezTo>
                        <a:pt x="417064" y="644567"/>
                        <a:pt x="417064" y="644560"/>
                        <a:pt x="417064" y="644553"/>
                      </a:cubicBezTo>
                      <a:cubicBezTo>
                        <a:pt x="416058" y="619841"/>
                        <a:pt x="435279" y="598997"/>
                        <a:pt x="459984" y="597997"/>
                      </a:cubicBezTo>
                      <a:close/>
                      <a:moveTo>
                        <a:pt x="667636" y="597395"/>
                      </a:moveTo>
                      <a:cubicBezTo>
                        <a:pt x="692341" y="596367"/>
                        <a:pt x="713222" y="615566"/>
                        <a:pt x="714229" y="640276"/>
                      </a:cubicBezTo>
                      <a:cubicBezTo>
                        <a:pt x="715285" y="664987"/>
                        <a:pt x="696064" y="685851"/>
                        <a:pt x="671360" y="686880"/>
                      </a:cubicBezTo>
                      <a:cubicBezTo>
                        <a:pt x="670806" y="686904"/>
                        <a:pt x="670203" y="686916"/>
                        <a:pt x="669649" y="686918"/>
                      </a:cubicBezTo>
                      <a:cubicBezTo>
                        <a:pt x="645397" y="687424"/>
                        <a:pt x="625321" y="668229"/>
                        <a:pt x="624768" y="643999"/>
                      </a:cubicBezTo>
                      <a:cubicBezTo>
                        <a:pt x="623761" y="619289"/>
                        <a:pt x="642931" y="598424"/>
                        <a:pt x="667636" y="597395"/>
                      </a:cubicBezTo>
                      <a:close/>
                      <a:moveTo>
                        <a:pt x="875388" y="596689"/>
                      </a:moveTo>
                      <a:cubicBezTo>
                        <a:pt x="900093" y="595689"/>
                        <a:pt x="920974" y="614911"/>
                        <a:pt x="921980" y="639622"/>
                      </a:cubicBezTo>
                      <a:cubicBezTo>
                        <a:pt x="922937" y="664334"/>
                        <a:pt x="903716" y="685178"/>
                        <a:pt x="879011" y="686178"/>
                      </a:cubicBezTo>
                      <a:cubicBezTo>
                        <a:pt x="878457" y="686200"/>
                        <a:pt x="877904" y="686213"/>
                        <a:pt x="877350" y="686214"/>
                      </a:cubicBezTo>
                      <a:cubicBezTo>
                        <a:pt x="853099" y="686720"/>
                        <a:pt x="833023" y="667494"/>
                        <a:pt x="832469" y="643245"/>
                      </a:cubicBezTo>
                      <a:cubicBezTo>
                        <a:pt x="831463" y="618533"/>
                        <a:pt x="850684" y="597689"/>
                        <a:pt x="875388" y="596689"/>
                      </a:cubicBezTo>
                      <a:close/>
                      <a:moveTo>
                        <a:pt x="1083040" y="596238"/>
                      </a:moveTo>
                      <a:cubicBezTo>
                        <a:pt x="1107745" y="595210"/>
                        <a:pt x="1128627" y="614409"/>
                        <a:pt x="1129633" y="639119"/>
                      </a:cubicBezTo>
                      <a:cubicBezTo>
                        <a:pt x="1130689" y="663830"/>
                        <a:pt x="1111469" y="684694"/>
                        <a:pt x="1086764" y="685723"/>
                      </a:cubicBezTo>
                      <a:cubicBezTo>
                        <a:pt x="1086210" y="685746"/>
                        <a:pt x="1085607" y="685759"/>
                        <a:pt x="1085053" y="685761"/>
                      </a:cubicBezTo>
                      <a:cubicBezTo>
                        <a:pt x="1060801" y="686267"/>
                        <a:pt x="1040725" y="667072"/>
                        <a:pt x="1040172" y="642842"/>
                      </a:cubicBezTo>
                      <a:cubicBezTo>
                        <a:pt x="1039165" y="618132"/>
                        <a:pt x="1058335" y="597267"/>
                        <a:pt x="1083040" y="596238"/>
                      </a:cubicBezTo>
                      <a:close/>
                      <a:moveTo>
                        <a:pt x="47246" y="402467"/>
                      </a:moveTo>
                      <a:cubicBezTo>
                        <a:pt x="70794" y="403188"/>
                        <a:pt x="89763" y="422050"/>
                        <a:pt x="90618" y="445606"/>
                      </a:cubicBezTo>
                      <a:cubicBezTo>
                        <a:pt x="89863" y="470326"/>
                        <a:pt x="69184" y="489753"/>
                        <a:pt x="44479" y="488996"/>
                      </a:cubicBezTo>
                      <a:cubicBezTo>
                        <a:pt x="20931" y="488275"/>
                        <a:pt x="1962" y="469413"/>
                        <a:pt x="1107" y="445857"/>
                      </a:cubicBezTo>
                      <a:cubicBezTo>
                        <a:pt x="1862" y="421137"/>
                        <a:pt x="22491" y="401710"/>
                        <a:pt x="47246" y="402467"/>
                      </a:cubicBezTo>
                      <a:close/>
                      <a:moveTo>
                        <a:pt x="255049" y="401999"/>
                      </a:moveTo>
                      <a:cubicBezTo>
                        <a:pt x="278596" y="402788"/>
                        <a:pt x="297515" y="421699"/>
                        <a:pt x="298320" y="445253"/>
                      </a:cubicBezTo>
                      <a:cubicBezTo>
                        <a:pt x="297515" y="469971"/>
                        <a:pt x="276785" y="489337"/>
                        <a:pt x="252080" y="488508"/>
                      </a:cubicBezTo>
                      <a:cubicBezTo>
                        <a:pt x="228533" y="487718"/>
                        <a:pt x="209614" y="468807"/>
                        <a:pt x="208809" y="445253"/>
                      </a:cubicBezTo>
                      <a:cubicBezTo>
                        <a:pt x="209614" y="420535"/>
                        <a:pt x="230344" y="401169"/>
                        <a:pt x="255049" y="401999"/>
                      </a:cubicBezTo>
                      <a:close/>
                      <a:moveTo>
                        <a:pt x="462651" y="401309"/>
                      </a:moveTo>
                      <a:cubicBezTo>
                        <a:pt x="486198" y="402030"/>
                        <a:pt x="505168" y="420892"/>
                        <a:pt x="506023" y="444448"/>
                      </a:cubicBezTo>
                      <a:cubicBezTo>
                        <a:pt x="505268" y="469168"/>
                        <a:pt x="484639" y="488595"/>
                        <a:pt x="459884" y="487838"/>
                      </a:cubicBezTo>
                      <a:cubicBezTo>
                        <a:pt x="436336" y="487117"/>
                        <a:pt x="417367" y="468255"/>
                        <a:pt x="416512" y="444699"/>
                      </a:cubicBezTo>
                      <a:cubicBezTo>
                        <a:pt x="417267" y="419979"/>
                        <a:pt x="437946" y="400552"/>
                        <a:pt x="462651" y="401309"/>
                      </a:cubicBezTo>
                      <a:close/>
                      <a:moveTo>
                        <a:pt x="670353" y="400705"/>
                      </a:moveTo>
                      <a:cubicBezTo>
                        <a:pt x="693900" y="401426"/>
                        <a:pt x="712870" y="420288"/>
                        <a:pt x="713724" y="443844"/>
                      </a:cubicBezTo>
                      <a:cubicBezTo>
                        <a:pt x="712970" y="468564"/>
                        <a:pt x="692340" y="487991"/>
                        <a:pt x="667586" y="487234"/>
                      </a:cubicBezTo>
                      <a:cubicBezTo>
                        <a:pt x="644038" y="486513"/>
                        <a:pt x="625069" y="467651"/>
                        <a:pt x="624214" y="444095"/>
                      </a:cubicBezTo>
                      <a:cubicBezTo>
                        <a:pt x="624969" y="419375"/>
                        <a:pt x="645648" y="399948"/>
                        <a:pt x="670353" y="400705"/>
                      </a:cubicBezTo>
                      <a:close/>
                      <a:moveTo>
                        <a:pt x="878156" y="400288"/>
                      </a:moveTo>
                      <a:cubicBezTo>
                        <a:pt x="901704" y="401077"/>
                        <a:pt x="920622" y="419988"/>
                        <a:pt x="921427" y="443542"/>
                      </a:cubicBezTo>
                      <a:cubicBezTo>
                        <a:pt x="920622" y="468260"/>
                        <a:pt x="899892" y="487626"/>
                        <a:pt x="875187" y="486797"/>
                      </a:cubicBezTo>
                      <a:cubicBezTo>
                        <a:pt x="851640" y="486007"/>
                        <a:pt x="832721" y="467096"/>
                        <a:pt x="831916" y="443542"/>
                      </a:cubicBezTo>
                      <a:cubicBezTo>
                        <a:pt x="832721" y="418824"/>
                        <a:pt x="853451" y="399458"/>
                        <a:pt x="878156" y="400288"/>
                      </a:cubicBezTo>
                      <a:close/>
                      <a:moveTo>
                        <a:pt x="1085909" y="399548"/>
                      </a:moveTo>
                      <a:cubicBezTo>
                        <a:pt x="1109456" y="400269"/>
                        <a:pt x="1128426" y="419131"/>
                        <a:pt x="1129281" y="442687"/>
                      </a:cubicBezTo>
                      <a:cubicBezTo>
                        <a:pt x="1128526" y="467407"/>
                        <a:pt x="1107897" y="486834"/>
                        <a:pt x="1083142" y="486077"/>
                      </a:cubicBezTo>
                      <a:cubicBezTo>
                        <a:pt x="1059594" y="485356"/>
                        <a:pt x="1040625" y="466494"/>
                        <a:pt x="1039770" y="442938"/>
                      </a:cubicBezTo>
                      <a:cubicBezTo>
                        <a:pt x="1040525" y="418218"/>
                        <a:pt x="1061204" y="398791"/>
                        <a:pt x="1085909" y="399548"/>
                      </a:cubicBezTo>
                      <a:close/>
                      <a:moveTo>
                        <a:pt x="45132" y="202581"/>
                      </a:moveTo>
                      <a:cubicBezTo>
                        <a:pt x="45132" y="202581"/>
                        <a:pt x="45182" y="202581"/>
                        <a:pt x="45182" y="202582"/>
                      </a:cubicBezTo>
                      <a:cubicBezTo>
                        <a:pt x="69435" y="202048"/>
                        <a:pt x="89511" y="221259"/>
                        <a:pt x="90064" y="245501"/>
                      </a:cubicBezTo>
                      <a:cubicBezTo>
                        <a:pt x="89662" y="269749"/>
                        <a:pt x="69686" y="289086"/>
                        <a:pt x="45434" y="288722"/>
                      </a:cubicBezTo>
                      <a:cubicBezTo>
                        <a:pt x="21183" y="289256"/>
                        <a:pt x="1106" y="270027"/>
                        <a:pt x="553" y="245773"/>
                      </a:cubicBezTo>
                      <a:cubicBezTo>
                        <a:pt x="553" y="245766"/>
                        <a:pt x="553" y="245759"/>
                        <a:pt x="553" y="245752"/>
                      </a:cubicBezTo>
                      <a:cubicBezTo>
                        <a:pt x="956" y="221524"/>
                        <a:pt x="20880" y="202195"/>
                        <a:pt x="45132" y="202581"/>
                      </a:cubicBezTo>
                      <a:close/>
                      <a:moveTo>
                        <a:pt x="252885" y="202179"/>
                      </a:moveTo>
                      <a:cubicBezTo>
                        <a:pt x="277138" y="201673"/>
                        <a:pt x="297214" y="220898"/>
                        <a:pt x="297767" y="245148"/>
                      </a:cubicBezTo>
                      <a:cubicBezTo>
                        <a:pt x="297364" y="269389"/>
                        <a:pt x="277389" y="288711"/>
                        <a:pt x="253137" y="288319"/>
                      </a:cubicBezTo>
                      <a:cubicBezTo>
                        <a:pt x="228935" y="288880"/>
                        <a:pt x="208809" y="269697"/>
                        <a:pt x="208256" y="245472"/>
                      </a:cubicBezTo>
                      <a:cubicBezTo>
                        <a:pt x="208256" y="245448"/>
                        <a:pt x="208256" y="245424"/>
                        <a:pt x="208256" y="245400"/>
                      </a:cubicBezTo>
                      <a:cubicBezTo>
                        <a:pt x="208658" y="221151"/>
                        <a:pt x="228634" y="201814"/>
                        <a:pt x="252885" y="202179"/>
                      </a:cubicBezTo>
                      <a:close/>
                      <a:moveTo>
                        <a:pt x="460437" y="201625"/>
                      </a:moveTo>
                      <a:cubicBezTo>
                        <a:pt x="460437" y="201625"/>
                        <a:pt x="460487" y="201625"/>
                        <a:pt x="460487" y="201626"/>
                      </a:cubicBezTo>
                      <a:cubicBezTo>
                        <a:pt x="484690" y="201064"/>
                        <a:pt x="504816" y="220248"/>
                        <a:pt x="505369" y="244473"/>
                      </a:cubicBezTo>
                      <a:cubicBezTo>
                        <a:pt x="505369" y="244497"/>
                        <a:pt x="505369" y="244521"/>
                        <a:pt x="505369" y="244545"/>
                      </a:cubicBezTo>
                      <a:cubicBezTo>
                        <a:pt x="504966" y="268794"/>
                        <a:pt x="484991" y="288130"/>
                        <a:pt x="460739" y="287766"/>
                      </a:cubicBezTo>
                      <a:cubicBezTo>
                        <a:pt x="436487" y="288300"/>
                        <a:pt x="416411" y="269071"/>
                        <a:pt x="415858" y="244817"/>
                      </a:cubicBezTo>
                      <a:cubicBezTo>
                        <a:pt x="415858" y="244811"/>
                        <a:pt x="415858" y="244804"/>
                        <a:pt x="415858" y="244797"/>
                      </a:cubicBezTo>
                      <a:cubicBezTo>
                        <a:pt x="416260" y="220568"/>
                        <a:pt x="436185" y="201239"/>
                        <a:pt x="460437" y="201625"/>
                      </a:cubicBezTo>
                      <a:close/>
                      <a:moveTo>
                        <a:pt x="668290" y="201022"/>
                      </a:moveTo>
                      <a:cubicBezTo>
                        <a:pt x="692542" y="200516"/>
                        <a:pt x="712618" y="219741"/>
                        <a:pt x="713171" y="243991"/>
                      </a:cubicBezTo>
                      <a:cubicBezTo>
                        <a:pt x="712769" y="268232"/>
                        <a:pt x="692794" y="287554"/>
                        <a:pt x="668542" y="287162"/>
                      </a:cubicBezTo>
                      <a:cubicBezTo>
                        <a:pt x="644340" y="287723"/>
                        <a:pt x="624214" y="268540"/>
                        <a:pt x="623661" y="244315"/>
                      </a:cubicBezTo>
                      <a:cubicBezTo>
                        <a:pt x="623661" y="244291"/>
                        <a:pt x="623661" y="244267"/>
                        <a:pt x="623661" y="244243"/>
                      </a:cubicBezTo>
                      <a:cubicBezTo>
                        <a:pt x="624063" y="219986"/>
                        <a:pt x="644038" y="200636"/>
                        <a:pt x="668290" y="201022"/>
                      </a:cubicBezTo>
                      <a:close/>
                      <a:moveTo>
                        <a:pt x="875992" y="200468"/>
                      </a:moveTo>
                      <a:cubicBezTo>
                        <a:pt x="900195" y="199906"/>
                        <a:pt x="920321" y="219090"/>
                        <a:pt x="920874" y="243315"/>
                      </a:cubicBezTo>
                      <a:cubicBezTo>
                        <a:pt x="920874" y="243339"/>
                        <a:pt x="920874" y="243363"/>
                        <a:pt x="920874" y="243387"/>
                      </a:cubicBezTo>
                      <a:cubicBezTo>
                        <a:pt x="920472" y="267636"/>
                        <a:pt x="900496" y="286972"/>
                        <a:pt x="876244" y="286608"/>
                      </a:cubicBezTo>
                      <a:cubicBezTo>
                        <a:pt x="851993" y="287114"/>
                        <a:pt x="831916" y="267888"/>
                        <a:pt x="831363" y="243639"/>
                      </a:cubicBezTo>
                      <a:cubicBezTo>
                        <a:pt x="831766" y="219398"/>
                        <a:pt x="851741" y="200075"/>
                        <a:pt x="875992" y="200468"/>
                      </a:cubicBezTo>
                      <a:close/>
                      <a:moveTo>
                        <a:pt x="1083694" y="199865"/>
                      </a:moveTo>
                      <a:cubicBezTo>
                        <a:pt x="1107947" y="199359"/>
                        <a:pt x="1128023" y="218584"/>
                        <a:pt x="1128576" y="242834"/>
                      </a:cubicBezTo>
                      <a:cubicBezTo>
                        <a:pt x="1128173" y="267075"/>
                        <a:pt x="1108198" y="286397"/>
                        <a:pt x="1083946" y="286005"/>
                      </a:cubicBezTo>
                      <a:cubicBezTo>
                        <a:pt x="1059694" y="286539"/>
                        <a:pt x="1039618" y="267328"/>
                        <a:pt x="1039065" y="243086"/>
                      </a:cubicBezTo>
                      <a:cubicBezTo>
                        <a:pt x="1039467" y="218837"/>
                        <a:pt x="1059443" y="199500"/>
                        <a:pt x="1083694" y="199865"/>
                      </a:cubicBezTo>
                      <a:close/>
                      <a:moveTo>
                        <a:pt x="44629" y="2880"/>
                      </a:moveTo>
                      <a:cubicBezTo>
                        <a:pt x="68882" y="2374"/>
                        <a:pt x="88958" y="21599"/>
                        <a:pt x="89511" y="45849"/>
                      </a:cubicBezTo>
                      <a:cubicBezTo>
                        <a:pt x="89109" y="70098"/>
                        <a:pt x="69133" y="89434"/>
                        <a:pt x="44881" y="89070"/>
                      </a:cubicBezTo>
                      <a:cubicBezTo>
                        <a:pt x="20629" y="89604"/>
                        <a:pt x="553" y="70375"/>
                        <a:pt x="0" y="46121"/>
                      </a:cubicBezTo>
                      <a:cubicBezTo>
                        <a:pt x="0" y="46115"/>
                        <a:pt x="0" y="46108"/>
                        <a:pt x="0" y="46101"/>
                      </a:cubicBezTo>
                      <a:cubicBezTo>
                        <a:pt x="403" y="21852"/>
                        <a:pt x="20378" y="2515"/>
                        <a:pt x="44629" y="2880"/>
                      </a:cubicBezTo>
                      <a:close/>
                      <a:moveTo>
                        <a:pt x="252331" y="2326"/>
                      </a:moveTo>
                      <a:cubicBezTo>
                        <a:pt x="276583" y="1792"/>
                        <a:pt x="296660" y="21003"/>
                        <a:pt x="297213" y="45245"/>
                      </a:cubicBezTo>
                      <a:cubicBezTo>
                        <a:pt x="296810" y="69493"/>
                        <a:pt x="276835" y="88830"/>
                        <a:pt x="252583" y="88466"/>
                      </a:cubicBezTo>
                      <a:cubicBezTo>
                        <a:pt x="228331" y="89000"/>
                        <a:pt x="208255" y="69771"/>
                        <a:pt x="207702" y="45517"/>
                      </a:cubicBezTo>
                      <a:cubicBezTo>
                        <a:pt x="207702" y="45510"/>
                        <a:pt x="207702" y="45503"/>
                        <a:pt x="207702" y="45496"/>
                      </a:cubicBezTo>
                      <a:cubicBezTo>
                        <a:pt x="208104" y="21255"/>
                        <a:pt x="228080" y="1933"/>
                        <a:pt x="252331" y="2326"/>
                      </a:cubicBezTo>
                      <a:close/>
                      <a:moveTo>
                        <a:pt x="460034" y="1722"/>
                      </a:moveTo>
                      <a:cubicBezTo>
                        <a:pt x="484186" y="1215"/>
                        <a:pt x="504261" y="20319"/>
                        <a:pt x="504915" y="44490"/>
                      </a:cubicBezTo>
                      <a:cubicBezTo>
                        <a:pt x="504513" y="68731"/>
                        <a:pt x="484538" y="88053"/>
                        <a:pt x="460286" y="87661"/>
                      </a:cubicBezTo>
                      <a:cubicBezTo>
                        <a:pt x="436135" y="88224"/>
                        <a:pt x="416059" y="69118"/>
                        <a:pt x="415405" y="44943"/>
                      </a:cubicBezTo>
                      <a:cubicBezTo>
                        <a:pt x="415807" y="20694"/>
                        <a:pt x="435782" y="1357"/>
                        <a:pt x="460034" y="1722"/>
                      </a:cubicBezTo>
                      <a:close/>
                      <a:moveTo>
                        <a:pt x="667687" y="1319"/>
                      </a:moveTo>
                      <a:cubicBezTo>
                        <a:pt x="667687" y="1319"/>
                        <a:pt x="667737" y="1319"/>
                        <a:pt x="667737" y="1320"/>
                      </a:cubicBezTo>
                      <a:cubicBezTo>
                        <a:pt x="691939" y="758"/>
                        <a:pt x="712065" y="19942"/>
                        <a:pt x="712618" y="44167"/>
                      </a:cubicBezTo>
                      <a:cubicBezTo>
                        <a:pt x="712618" y="44191"/>
                        <a:pt x="712618" y="44215"/>
                        <a:pt x="712618" y="44239"/>
                      </a:cubicBezTo>
                      <a:cubicBezTo>
                        <a:pt x="712216" y="68488"/>
                        <a:pt x="692241" y="87824"/>
                        <a:pt x="667988" y="87460"/>
                      </a:cubicBezTo>
                      <a:cubicBezTo>
                        <a:pt x="643737" y="87993"/>
                        <a:pt x="623661" y="68765"/>
                        <a:pt x="623107" y="44511"/>
                      </a:cubicBezTo>
                      <a:cubicBezTo>
                        <a:pt x="623107" y="44505"/>
                        <a:pt x="623107" y="44498"/>
                        <a:pt x="623107" y="44491"/>
                      </a:cubicBezTo>
                      <a:cubicBezTo>
                        <a:pt x="623510" y="20262"/>
                        <a:pt x="643434" y="933"/>
                        <a:pt x="667687" y="1319"/>
                      </a:cubicBezTo>
                      <a:close/>
                      <a:moveTo>
                        <a:pt x="875438" y="565"/>
                      </a:moveTo>
                      <a:cubicBezTo>
                        <a:pt x="899691" y="59"/>
                        <a:pt x="919767" y="19284"/>
                        <a:pt x="920320" y="43534"/>
                      </a:cubicBezTo>
                      <a:cubicBezTo>
                        <a:pt x="919918" y="67775"/>
                        <a:pt x="899942" y="87097"/>
                        <a:pt x="875690" y="86705"/>
                      </a:cubicBezTo>
                      <a:cubicBezTo>
                        <a:pt x="851488" y="87266"/>
                        <a:pt x="831362" y="68083"/>
                        <a:pt x="830809" y="43858"/>
                      </a:cubicBezTo>
                      <a:cubicBezTo>
                        <a:pt x="830809" y="43834"/>
                        <a:pt x="830809" y="43810"/>
                        <a:pt x="830809" y="43786"/>
                      </a:cubicBezTo>
                      <a:cubicBezTo>
                        <a:pt x="831212" y="19530"/>
                        <a:pt x="851187" y="179"/>
                        <a:pt x="875438" y="565"/>
                      </a:cubicBezTo>
                      <a:close/>
                      <a:moveTo>
                        <a:pt x="1083091" y="11"/>
                      </a:moveTo>
                      <a:cubicBezTo>
                        <a:pt x="1083091" y="11"/>
                        <a:pt x="1083141" y="11"/>
                        <a:pt x="1083141" y="12"/>
                      </a:cubicBezTo>
                      <a:cubicBezTo>
                        <a:pt x="1107344" y="-550"/>
                        <a:pt x="1127470" y="18634"/>
                        <a:pt x="1128023" y="42858"/>
                      </a:cubicBezTo>
                      <a:cubicBezTo>
                        <a:pt x="1128023" y="42883"/>
                        <a:pt x="1128023" y="42907"/>
                        <a:pt x="1128023" y="42931"/>
                      </a:cubicBezTo>
                      <a:cubicBezTo>
                        <a:pt x="1127620" y="67179"/>
                        <a:pt x="1107645" y="86516"/>
                        <a:pt x="1083393" y="86152"/>
                      </a:cubicBezTo>
                      <a:cubicBezTo>
                        <a:pt x="1059141" y="86686"/>
                        <a:pt x="1039065" y="67457"/>
                        <a:pt x="1038512" y="43203"/>
                      </a:cubicBezTo>
                      <a:cubicBezTo>
                        <a:pt x="1038512" y="43197"/>
                        <a:pt x="1038512" y="43190"/>
                        <a:pt x="1038512" y="43183"/>
                      </a:cubicBezTo>
                      <a:cubicBezTo>
                        <a:pt x="1038914" y="18954"/>
                        <a:pt x="1058839" y="-375"/>
                        <a:pt x="1083091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028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5372100" y="3205512"/>
            <a:ext cx="6146800" cy="830997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60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5372100" y="4048362"/>
            <a:ext cx="6146800" cy="9035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  <a:t>2024/11/14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f-ZA" altLang="zh-CN" dirty="0"/>
              <a:t>OfficePLUS</a:t>
            </a:r>
            <a:endParaRPr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8851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44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85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 flipH="1">
            <a:off x="0" y="-1"/>
            <a:ext cx="12191999" cy="6858002"/>
            <a:chOff x="0" y="-1"/>
            <a:chExt cx="12191999" cy="6858002"/>
          </a:xfrm>
        </p:grpSpPr>
        <p:sp>
          <p:nvSpPr>
            <p:cNvPr id="9" name="任意多边形: 形状 8"/>
            <p:cNvSpPr/>
            <p:nvPr/>
          </p:nvSpPr>
          <p:spPr>
            <a:xfrm>
              <a:off x="1" y="4388208"/>
              <a:ext cx="2469790" cy="2469792"/>
            </a:xfrm>
            <a:custGeom>
              <a:avLst/>
              <a:gdLst>
                <a:gd name="connsiteX0" fmla="*/ 0 w 2100773"/>
                <a:gd name="connsiteY0" fmla="*/ 0 h 2100775"/>
                <a:gd name="connsiteX1" fmla="*/ 214790 w 2100773"/>
                <a:gd name="connsiteY1" fmla="*/ 10846 h 2100775"/>
                <a:gd name="connsiteX2" fmla="*/ 2100773 w 2100773"/>
                <a:gd name="connsiteY2" fmla="*/ 2100775 h 2100775"/>
                <a:gd name="connsiteX3" fmla="*/ 1278992 w 2100773"/>
                <a:gd name="connsiteY3" fmla="*/ 2100775 h 2100775"/>
                <a:gd name="connsiteX4" fmla="*/ 130768 w 2100773"/>
                <a:gd name="connsiteY4" fmla="*/ 828384 h 2100775"/>
                <a:gd name="connsiteX5" fmla="*/ 0 w 2100773"/>
                <a:gd name="connsiteY5" fmla="*/ 821781 h 2100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0773" h="2100775">
                  <a:moveTo>
                    <a:pt x="0" y="0"/>
                  </a:moveTo>
                  <a:lnTo>
                    <a:pt x="214790" y="10846"/>
                  </a:lnTo>
                  <a:cubicBezTo>
                    <a:pt x="1274119" y="118427"/>
                    <a:pt x="2100773" y="1013063"/>
                    <a:pt x="2100773" y="2100775"/>
                  </a:cubicBezTo>
                  <a:lnTo>
                    <a:pt x="1278992" y="2100775"/>
                  </a:lnTo>
                  <a:cubicBezTo>
                    <a:pt x="1278992" y="1438554"/>
                    <a:pt x="775708" y="893882"/>
                    <a:pt x="130768" y="828384"/>
                  </a:cubicBezTo>
                  <a:lnTo>
                    <a:pt x="0" y="821781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0"/>
                  </a:schemeClr>
                </a:gs>
                <a:gs pos="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>
            <a:xfrm flipH="1">
              <a:off x="7354900" y="-1"/>
              <a:ext cx="4837099" cy="5567392"/>
            </a:xfrm>
            <a:custGeom>
              <a:avLst/>
              <a:gdLst>
                <a:gd name="connsiteX0" fmla="*/ 0 w 4634322"/>
                <a:gd name="connsiteY0" fmla="*/ 0 h 5334000"/>
                <a:gd name="connsiteX1" fmla="*/ 3961565 w 4634322"/>
                <a:gd name="connsiteY1" fmla="*/ 0 h 5334000"/>
                <a:gd name="connsiteX2" fmla="*/ 4065221 w 4634322"/>
                <a:gd name="connsiteY2" fmla="*/ 138618 h 5334000"/>
                <a:gd name="connsiteX3" fmla="*/ 4634322 w 4634322"/>
                <a:gd name="connsiteY3" fmla="*/ 2001725 h 5334000"/>
                <a:gd name="connsiteX4" fmla="*/ 1302046 w 4634322"/>
                <a:gd name="connsiteY4" fmla="*/ 5334000 h 5334000"/>
                <a:gd name="connsiteX5" fmla="*/ 4974 w 4634322"/>
                <a:gd name="connsiteY5" fmla="*/ 5072134 h 5334000"/>
                <a:gd name="connsiteX6" fmla="*/ 0 w 4634322"/>
                <a:gd name="connsiteY6" fmla="*/ 5069738 h 533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4322" h="5334000">
                  <a:moveTo>
                    <a:pt x="0" y="0"/>
                  </a:moveTo>
                  <a:lnTo>
                    <a:pt x="3961565" y="0"/>
                  </a:lnTo>
                  <a:lnTo>
                    <a:pt x="4065221" y="138618"/>
                  </a:lnTo>
                  <a:cubicBezTo>
                    <a:pt x="4424522" y="670453"/>
                    <a:pt x="4634322" y="1311588"/>
                    <a:pt x="4634322" y="2001725"/>
                  </a:cubicBezTo>
                  <a:cubicBezTo>
                    <a:pt x="4634322" y="3842090"/>
                    <a:pt x="3142411" y="5334000"/>
                    <a:pt x="1302046" y="5334000"/>
                  </a:cubicBezTo>
                  <a:cubicBezTo>
                    <a:pt x="841955" y="5334000"/>
                    <a:pt x="403642" y="5240756"/>
                    <a:pt x="4974" y="5072134"/>
                  </a:cubicBezTo>
                  <a:lnTo>
                    <a:pt x="0" y="5069738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3" name="椭圆 12"/>
            <p:cNvSpPr>
              <a:spLocks/>
            </p:cNvSpPr>
            <p:nvPr/>
          </p:nvSpPr>
          <p:spPr bwMode="auto">
            <a:xfrm flipH="1">
              <a:off x="5682499" y="491786"/>
              <a:ext cx="5894150" cy="5894150"/>
            </a:xfrm>
            <a:prstGeom prst="ellipse">
              <a:avLst/>
            </a:prstGeom>
            <a:blipFill>
              <a:blip r:embed="rId2"/>
              <a:srcRect/>
              <a:stretch>
                <a:fillRect l="-5585" t="-23427" r="-1211" b="-36769"/>
              </a:stretch>
            </a:blipFill>
            <a:ln w="38100">
              <a:noFill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>
            <a:xfrm flipH="1">
              <a:off x="0" y="1277234"/>
              <a:ext cx="360096" cy="729293"/>
            </a:xfrm>
            <a:custGeom>
              <a:avLst/>
              <a:gdLst>
                <a:gd name="connsiteX0" fmla="*/ 829853 w 829853"/>
                <a:gd name="connsiteY0" fmla="*/ 0 h 1680680"/>
                <a:gd name="connsiteX1" fmla="*/ 829853 w 829853"/>
                <a:gd name="connsiteY1" fmla="*/ 1680680 h 1680680"/>
                <a:gd name="connsiteX2" fmla="*/ 754921 w 829853"/>
                <a:gd name="connsiteY2" fmla="*/ 1676897 h 1680680"/>
                <a:gd name="connsiteX3" fmla="*/ 0 w 829853"/>
                <a:gd name="connsiteY3" fmla="*/ 840340 h 1680680"/>
                <a:gd name="connsiteX4" fmla="*/ 754921 w 829853"/>
                <a:gd name="connsiteY4" fmla="*/ 3784 h 168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9853" h="1680680">
                  <a:moveTo>
                    <a:pt x="829853" y="0"/>
                  </a:moveTo>
                  <a:lnTo>
                    <a:pt x="829853" y="1680680"/>
                  </a:lnTo>
                  <a:lnTo>
                    <a:pt x="754921" y="1676897"/>
                  </a:lnTo>
                  <a:cubicBezTo>
                    <a:pt x="330893" y="1633834"/>
                    <a:pt x="0" y="1275729"/>
                    <a:pt x="0" y="840340"/>
                  </a:cubicBezTo>
                  <a:cubicBezTo>
                    <a:pt x="0" y="404951"/>
                    <a:pt x="330893" y="46846"/>
                    <a:pt x="754921" y="3784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5" name="任意多边形: 形状 14"/>
            <p:cNvSpPr>
              <a:spLocks/>
            </p:cNvSpPr>
            <p:nvPr/>
          </p:nvSpPr>
          <p:spPr bwMode="auto">
            <a:xfrm flipH="1">
              <a:off x="2233898" y="6389802"/>
              <a:ext cx="787400" cy="468199"/>
            </a:xfrm>
            <a:custGeom>
              <a:avLst/>
              <a:gdLst>
                <a:gd name="connsiteX0" fmla="*/ 393700 w 787400"/>
                <a:gd name="connsiteY0" fmla="*/ 0 h 468199"/>
                <a:gd name="connsiteX1" fmla="*/ 787400 w 787400"/>
                <a:gd name="connsiteY1" fmla="*/ 393700 h 468199"/>
                <a:gd name="connsiteX2" fmla="*/ 779890 w 787400"/>
                <a:gd name="connsiteY2" fmla="*/ 468199 h 468199"/>
                <a:gd name="connsiteX3" fmla="*/ 7510 w 787400"/>
                <a:gd name="connsiteY3" fmla="*/ 468199 h 468199"/>
                <a:gd name="connsiteX4" fmla="*/ 0 w 787400"/>
                <a:gd name="connsiteY4" fmla="*/ 393700 h 468199"/>
                <a:gd name="connsiteX5" fmla="*/ 393700 w 787400"/>
                <a:gd name="connsiteY5" fmla="*/ 0 h 468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7400" h="468199">
                  <a:moveTo>
                    <a:pt x="393700" y="0"/>
                  </a:moveTo>
                  <a:cubicBezTo>
                    <a:pt x="611135" y="0"/>
                    <a:pt x="787400" y="176265"/>
                    <a:pt x="787400" y="393700"/>
                  </a:cubicBezTo>
                  <a:lnTo>
                    <a:pt x="779890" y="468199"/>
                  </a:lnTo>
                  <a:lnTo>
                    <a:pt x="7510" y="468199"/>
                  </a:lnTo>
                  <a:lnTo>
                    <a:pt x="0" y="393700"/>
                  </a:lnTo>
                  <a:cubicBezTo>
                    <a:pt x="0" y="176265"/>
                    <a:pt x="176265" y="0"/>
                    <a:pt x="39370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6" name="任意多边形: 形状 15"/>
            <p:cNvSpPr>
              <a:spLocks/>
            </p:cNvSpPr>
            <p:nvPr/>
          </p:nvSpPr>
          <p:spPr bwMode="auto">
            <a:xfrm flipH="1">
              <a:off x="859183" y="0"/>
              <a:ext cx="2188817" cy="627076"/>
            </a:xfrm>
            <a:custGeom>
              <a:avLst/>
              <a:gdLst>
                <a:gd name="connsiteX0" fmla="*/ 2030132 w 2030132"/>
                <a:gd name="connsiteY0" fmla="*/ 0 h 581614"/>
                <a:gd name="connsiteX1" fmla="*/ 0 w 2030132"/>
                <a:gd name="connsiteY1" fmla="*/ 0 h 581614"/>
                <a:gd name="connsiteX2" fmla="*/ 31974 w 2030132"/>
                <a:gd name="connsiteY2" fmla="*/ 58908 h 581614"/>
                <a:gd name="connsiteX3" fmla="*/ 1015066 w 2030132"/>
                <a:gd name="connsiteY3" fmla="*/ 581614 h 581614"/>
                <a:gd name="connsiteX4" fmla="*/ 1998157 w 2030132"/>
                <a:gd name="connsiteY4" fmla="*/ 58908 h 58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0132" h="581614">
                  <a:moveTo>
                    <a:pt x="2030132" y="0"/>
                  </a:moveTo>
                  <a:lnTo>
                    <a:pt x="0" y="0"/>
                  </a:lnTo>
                  <a:lnTo>
                    <a:pt x="31974" y="58908"/>
                  </a:lnTo>
                  <a:cubicBezTo>
                    <a:pt x="245029" y="374272"/>
                    <a:pt x="605834" y="581614"/>
                    <a:pt x="1015066" y="581614"/>
                  </a:cubicBezTo>
                  <a:cubicBezTo>
                    <a:pt x="1424298" y="581614"/>
                    <a:pt x="1785102" y="374272"/>
                    <a:pt x="1998157" y="58908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10627482" y="1310223"/>
              <a:ext cx="998882" cy="99888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9000000" scaled="0"/>
            </a:gradFill>
            <a:ln>
              <a:noFill/>
            </a:ln>
            <a:effectLst>
              <a:outerShdw blurRad="254000" dist="190500" dir="5400000" algn="ctr" rotWithShape="0">
                <a:schemeClr val="accent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08198" y="5371641"/>
              <a:ext cx="1280219" cy="780295"/>
            </a:xfrm>
            <a:custGeom>
              <a:avLst/>
              <a:gdLst>
                <a:gd name="connsiteX0" fmla="*/ 44428 w 1129674"/>
                <a:gd name="connsiteY0" fmla="*/ 599010 h 688538"/>
                <a:gd name="connsiteX1" fmla="*/ 91121 w 1129674"/>
                <a:gd name="connsiteY1" fmla="*/ 641785 h 688538"/>
                <a:gd name="connsiteX2" fmla="*/ 48353 w 1129674"/>
                <a:gd name="connsiteY2" fmla="*/ 688485 h 688538"/>
                <a:gd name="connsiteX3" fmla="*/ 46541 w 1129674"/>
                <a:gd name="connsiteY3" fmla="*/ 688528 h 688538"/>
                <a:gd name="connsiteX4" fmla="*/ 1660 w 1129674"/>
                <a:gd name="connsiteY4" fmla="*/ 645709 h 688538"/>
                <a:gd name="connsiteX5" fmla="*/ 44428 w 1129674"/>
                <a:gd name="connsiteY5" fmla="*/ 599010 h 688538"/>
                <a:gd name="connsiteX6" fmla="*/ 252432 w 1129674"/>
                <a:gd name="connsiteY6" fmla="*/ 598552 h 688538"/>
                <a:gd name="connsiteX7" fmla="*/ 299025 w 1129674"/>
                <a:gd name="connsiteY7" fmla="*/ 641433 h 688538"/>
                <a:gd name="connsiteX8" fmla="*/ 256156 w 1129674"/>
                <a:gd name="connsiteY8" fmla="*/ 688037 h 688538"/>
                <a:gd name="connsiteX9" fmla="*/ 254445 w 1129674"/>
                <a:gd name="connsiteY9" fmla="*/ 688075 h 688538"/>
                <a:gd name="connsiteX10" fmla="*/ 209564 w 1129674"/>
                <a:gd name="connsiteY10" fmla="*/ 645156 h 688538"/>
                <a:gd name="connsiteX11" fmla="*/ 252432 w 1129674"/>
                <a:gd name="connsiteY11" fmla="*/ 598552 h 688538"/>
                <a:gd name="connsiteX12" fmla="*/ 459984 w 1129674"/>
                <a:gd name="connsiteY12" fmla="*/ 597997 h 688538"/>
                <a:gd name="connsiteX13" fmla="*/ 506576 w 1129674"/>
                <a:gd name="connsiteY13" fmla="*/ 640930 h 688538"/>
                <a:gd name="connsiteX14" fmla="*/ 463606 w 1129674"/>
                <a:gd name="connsiteY14" fmla="*/ 687486 h 688538"/>
                <a:gd name="connsiteX15" fmla="*/ 461946 w 1129674"/>
                <a:gd name="connsiteY15" fmla="*/ 687522 h 688538"/>
                <a:gd name="connsiteX16" fmla="*/ 417064 w 1129674"/>
                <a:gd name="connsiteY16" fmla="*/ 644573 h 688538"/>
                <a:gd name="connsiteX17" fmla="*/ 417064 w 1129674"/>
                <a:gd name="connsiteY17" fmla="*/ 644553 h 688538"/>
                <a:gd name="connsiteX18" fmla="*/ 459984 w 1129674"/>
                <a:gd name="connsiteY18" fmla="*/ 597997 h 688538"/>
                <a:gd name="connsiteX19" fmla="*/ 667636 w 1129674"/>
                <a:gd name="connsiteY19" fmla="*/ 597395 h 688538"/>
                <a:gd name="connsiteX20" fmla="*/ 714229 w 1129674"/>
                <a:gd name="connsiteY20" fmla="*/ 640276 h 688538"/>
                <a:gd name="connsiteX21" fmla="*/ 671360 w 1129674"/>
                <a:gd name="connsiteY21" fmla="*/ 686880 h 688538"/>
                <a:gd name="connsiteX22" fmla="*/ 669649 w 1129674"/>
                <a:gd name="connsiteY22" fmla="*/ 686918 h 688538"/>
                <a:gd name="connsiteX23" fmla="*/ 624768 w 1129674"/>
                <a:gd name="connsiteY23" fmla="*/ 643999 h 688538"/>
                <a:gd name="connsiteX24" fmla="*/ 667636 w 1129674"/>
                <a:gd name="connsiteY24" fmla="*/ 597395 h 688538"/>
                <a:gd name="connsiteX25" fmla="*/ 875388 w 1129674"/>
                <a:gd name="connsiteY25" fmla="*/ 596689 h 688538"/>
                <a:gd name="connsiteX26" fmla="*/ 921980 w 1129674"/>
                <a:gd name="connsiteY26" fmla="*/ 639622 h 688538"/>
                <a:gd name="connsiteX27" fmla="*/ 879011 w 1129674"/>
                <a:gd name="connsiteY27" fmla="*/ 686178 h 688538"/>
                <a:gd name="connsiteX28" fmla="*/ 877350 w 1129674"/>
                <a:gd name="connsiteY28" fmla="*/ 686214 h 688538"/>
                <a:gd name="connsiteX29" fmla="*/ 832469 w 1129674"/>
                <a:gd name="connsiteY29" fmla="*/ 643245 h 688538"/>
                <a:gd name="connsiteX30" fmla="*/ 875388 w 1129674"/>
                <a:gd name="connsiteY30" fmla="*/ 596689 h 688538"/>
                <a:gd name="connsiteX31" fmla="*/ 1083040 w 1129674"/>
                <a:gd name="connsiteY31" fmla="*/ 596238 h 688538"/>
                <a:gd name="connsiteX32" fmla="*/ 1129633 w 1129674"/>
                <a:gd name="connsiteY32" fmla="*/ 639119 h 688538"/>
                <a:gd name="connsiteX33" fmla="*/ 1086764 w 1129674"/>
                <a:gd name="connsiteY33" fmla="*/ 685723 h 688538"/>
                <a:gd name="connsiteX34" fmla="*/ 1085053 w 1129674"/>
                <a:gd name="connsiteY34" fmla="*/ 685761 h 688538"/>
                <a:gd name="connsiteX35" fmla="*/ 1040172 w 1129674"/>
                <a:gd name="connsiteY35" fmla="*/ 642842 h 688538"/>
                <a:gd name="connsiteX36" fmla="*/ 1083040 w 1129674"/>
                <a:gd name="connsiteY36" fmla="*/ 596238 h 688538"/>
                <a:gd name="connsiteX37" fmla="*/ 47246 w 1129674"/>
                <a:gd name="connsiteY37" fmla="*/ 402467 h 688538"/>
                <a:gd name="connsiteX38" fmla="*/ 90618 w 1129674"/>
                <a:gd name="connsiteY38" fmla="*/ 445606 h 688538"/>
                <a:gd name="connsiteX39" fmla="*/ 44479 w 1129674"/>
                <a:gd name="connsiteY39" fmla="*/ 488996 h 688538"/>
                <a:gd name="connsiteX40" fmla="*/ 1107 w 1129674"/>
                <a:gd name="connsiteY40" fmla="*/ 445857 h 688538"/>
                <a:gd name="connsiteX41" fmla="*/ 47246 w 1129674"/>
                <a:gd name="connsiteY41" fmla="*/ 402467 h 688538"/>
                <a:gd name="connsiteX42" fmla="*/ 255049 w 1129674"/>
                <a:gd name="connsiteY42" fmla="*/ 401999 h 688538"/>
                <a:gd name="connsiteX43" fmla="*/ 298320 w 1129674"/>
                <a:gd name="connsiteY43" fmla="*/ 445253 h 688538"/>
                <a:gd name="connsiteX44" fmla="*/ 252080 w 1129674"/>
                <a:gd name="connsiteY44" fmla="*/ 488508 h 688538"/>
                <a:gd name="connsiteX45" fmla="*/ 208809 w 1129674"/>
                <a:gd name="connsiteY45" fmla="*/ 445253 h 688538"/>
                <a:gd name="connsiteX46" fmla="*/ 255049 w 1129674"/>
                <a:gd name="connsiteY46" fmla="*/ 401999 h 688538"/>
                <a:gd name="connsiteX47" fmla="*/ 462651 w 1129674"/>
                <a:gd name="connsiteY47" fmla="*/ 401309 h 688538"/>
                <a:gd name="connsiteX48" fmla="*/ 506023 w 1129674"/>
                <a:gd name="connsiteY48" fmla="*/ 444448 h 688538"/>
                <a:gd name="connsiteX49" fmla="*/ 459884 w 1129674"/>
                <a:gd name="connsiteY49" fmla="*/ 487838 h 688538"/>
                <a:gd name="connsiteX50" fmla="*/ 416512 w 1129674"/>
                <a:gd name="connsiteY50" fmla="*/ 444699 h 688538"/>
                <a:gd name="connsiteX51" fmla="*/ 462651 w 1129674"/>
                <a:gd name="connsiteY51" fmla="*/ 401309 h 688538"/>
                <a:gd name="connsiteX52" fmla="*/ 670353 w 1129674"/>
                <a:gd name="connsiteY52" fmla="*/ 400705 h 688538"/>
                <a:gd name="connsiteX53" fmla="*/ 713724 w 1129674"/>
                <a:gd name="connsiteY53" fmla="*/ 443844 h 688538"/>
                <a:gd name="connsiteX54" fmla="*/ 667586 w 1129674"/>
                <a:gd name="connsiteY54" fmla="*/ 487234 h 688538"/>
                <a:gd name="connsiteX55" fmla="*/ 624214 w 1129674"/>
                <a:gd name="connsiteY55" fmla="*/ 444095 h 688538"/>
                <a:gd name="connsiteX56" fmla="*/ 670353 w 1129674"/>
                <a:gd name="connsiteY56" fmla="*/ 400705 h 688538"/>
                <a:gd name="connsiteX57" fmla="*/ 878156 w 1129674"/>
                <a:gd name="connsiteY57" fmla="*/ 400288 h 688538"/>
                <a:gd name="connsiteX58" fmla="*/ 921427 w 1129674"/>
                <a:gd name="connsiteY58" fmla="*/ 443542 h 688538"/>
                <a:gd name="connsiteX59" fmla="*/ 875187 w 1129674"/>
                <a:gd name="connsiteY59" fmla="*/ 486797 h 688538"/>
                <a:gd name="connsiteX60" fmla="*/ 831916 w 1129674"/>
                <a:gd name="connsiteY60" fmla="*/ 443542 h 688538"/>
                <a:gd name="connsiteX61" fmla="*/ 878156 w 1129674"/>
                <a:gd name="connsiteY61" fmla="*/ 400288 h 688538"/>
                <a:gd name="connsiteX62" fmla="*/ 1085909 w 1129674"/>
                <a:gd name="connsiteY62" fmla="*/ 399548 h 688538"/>
                <a:gd name="connsiteX63" fmla="*/ 1129281 w 1129674"/>
                <a:gd name="connsiteY63" fmla="*/ 442687 h 688538"/>
                <a:gd name="connsiteX64" fmla="*/ 1083142 w 1129674"/>
                <a:gd name="connsiteY64" fmla="*/ 486077 h 688538"/>
                <a:gd name="connsiteX65" fmla="*/ 1039770 w 1129674"/>
                <a:gd name="connsiteY65" fmla="*/ 442938 h 688538"/>
                <a:gd name="connsiteX66" fmla="*/ 1085909 w 1129674"/>
                <a:gd name="connsiteY66" fmla="*/ 399548 h 688538"/>
                <a:gd name="connsiteX67" fmla="*/ 45132 w 1129674"/>
                <a:gd name="connsiteY67" fmla="*/ 202581 h 688538"/>
                <a:gd name="connsiteX68" fmla="*/ 45182 w 1129674"/>
                <a:gd name="connsiteY68" fmla="*/ 202582 h 688538"/>
                <a:gd name="connsiteX69" fmla="*/ 90064 w 1129674"/>
                <a:gd name="connsiteY69" fmla="*/ 245501 h 688538"/>
                <a:gd name="connsiteX70" fmla="*/ 45434 w 1129674"/>
                <a:gd name="connsiteY70" fmla="*/ 288722 h 688538"/>
                <a:gd name="connsiteX71" fmla="*/ 553 w 1129674"/>
                <a:gd name="connsiteY71" fmla="*/ 245773 h 688538"/>
                <a:gd name="connsiteX72" fmla="*/ 553 w 1129674"/>
                <a:gd name="connsiteY72" fmla="*/ 245752 h 688538"/>
                <a:gd name="connsiteX73" fmla="*/ 45132 w 1129674"/>
                <a:gd name="connsiteY73" fmla="*/ 202581 h 688538"/>
                <a:gd name="connsiteX74" fmla="*/ 252885 w 1129674"/>
                <a:gd name="connsiteY74" fmla="*/ 202179 h 688538"/>
                <a:gd name="connsiteX75" fmla="*/ 297767 w 1129674"/>
                <a:gd name="connsiteY75" fmla="*/ 245148 h 688538"/>
                <a:gd name="connsiteX76" fmla="*/ 253137 w 1129674"/>
                <a:gd name="connsiteY76" fmla="*/ 288319 h 688538"/>
                <a:gd name="connsiteX77" fmla="*/ 208256 w 1129674"/>
                <a:gd name="connsiteY77" fmla="*/ 245472 h 688538"/>
                <a:gd name="connsiteX78" fmla="*/ 208256 w 1129674"/>
                <a:gd name="connsiteY78" fmla="*/ 245400 h 688538"/>
                <a:gd name="connsiteX79" fmla="*/ 252885 w 1129674"/>
                <a:gd name="connsiteY79" fmla="*/ 202179 h 688538"/>
                <a:gd name="connsiteX80" fmla="*/ 460437 w 1129674"/>
                <a:gd name="connsiteY80" fmla="*/ 201625 h 688538"/>
                <a:gd name="connsiteX81" fmla="*/ 460487 w 1129674"/>
                <a:gd name="connsiteY81" fmla="*/ 201626 h 688538"/>
                <a:gd name="connsiteX82" fmla="*/ 505369 w 1129674"/>
                <a:gd name="connsiteY82" fmla="*/ 244473 h 688538"/>
                <a:gd name="connsiteX83" fmla="*/ 505369 w 1129674"/>
                <a:gd name="connsiteY83" fmla="*/ 244545 h 688538"/>
                <a:gd name="connsiteX84" fmla="*/ 460739 w 1129674"/>
                <a:gd name="connsiteY84" fmla="*/ 287766 h 688538"/>
                <a:gd name="connsiteX85" fmla="*/ 415858 w 1129674"/>
                <a:gd name="connsiteY85" fmla="*/ 244817 h 688538"/>
                <a:gd name="connsiteX86" fmla="*/ 415858 w 1129674"/>
                <a:gd name="connsiteY86" fmla="*/ 244797 h 688538"/>
                <a:gd name="connsiteX87" fmla="*/ 460437 w 1129674"/>
                <a:gd name="connsiteY87" fmla="*/ 201625 h 688538"/>
                <a:gd name="connsiteX88" fmla="*/ 668290 w 1129674"/>
                <a:gd name="connsiteY88" fmla="*/ 201022 h 688538"/>
                <a:gd name="connsiteX89" fmla="*/ 713171 w 1129674"/>
                <a:gd name="connsiteY89" fmla="*/ 243991 h 688538"/>
                <a:gd name="connsiteX90" fmla="*/ 668542 w 1129674"/>
                <a:gd name="connsiteY90" fmla="*/ 287162 h 688538"/>
                <a:gd name="connsiteX91" fmla="*/ 623661 w 1129674"/>
                <a:gd name="connsiteY91" fmla="*/ 244315 h 688538"/>
                <a:gd name="connsiteX92" fmla="*/ 623661 w 1129674"/>
                <a:gd name="connsiteY92" fmla="*/ 244243 h 688538"/>
                <a:gd name="connsiteX93" fmla="*/ 668290 w 1129674"/>
                <a:gd name="connsiteY93" fmla="*/ 201022 h 688538"/>
                <a:gd name="connsiteX94" fmla="*/ 875992 w 1129674"/>
                <a:gd name="connsiteY94" fmla="*/ 200468 h 688538"/>
                <a:gd name="connsiteX95" fmla="*/ 920874 w 1129674"/>
                <a:gd name="connsiteY95" fmla="*/ 243315 h 688538"/>
                <a:gd name="connsiteX96" fmla="*/ 920874 w 1129674"/>
                <a:gd name="connsiteY96" fmla="*/ 243387 h 688538"/>
                <a:gd name="connsiteX97" fmla="*/ 876244 w 1129674"/>
                <a:gd name="connsiteY97" fmla="*/ 286608 h 688538"/>
                <a:gd name="connsiteX98" fmla="*/ 831363 w 1129674"/>
                <a:gd name="connsiteY98" fmla="*/ 243639 h 688538"/>
                <a:gd name="connsiteX99" fmla="*/ 875992 w 1129674"/>
                <a:gd name="connsiteY99" fmla="*/ 200468 h 688538"/>
                <a:gd name="connsiteX100" fmla="*/ 1083694 w 1129674"/>
                <a:gd name="connsiteY100" fmla="*/ 199865 h 688538"/>
                <a:gd name="connsiteX101" fmla="*/ 1128576 w 1129674"/>
                <a:gd name="connsiteY101" fmla="*/ 242834 h 688538"/>
                <a:gd name="connsiteX102" fmla="*/ 1083946 w 1129674"/>
                <a:gd name="connsiteY102" fmla="*/ 286005 h 688538"/>
                <a:gd name="connsiteX103" fmla="*/ 1039065 w 1129674"/>
                <a:gd name="connsiteY103" fmla="*/ 243086 h 688538"/>
                <a:gd name="connsiteX104" fmla="*/ 1083694 w 1129674"/>
                <a:gd name="connsiteY104" fmla="*/ 199865 h 688538"/>
                <a:gd name="connsiteX105" fmla="*/ 44629 w 1129674"/>
                <a:gd name="connsiteY105" fmla="*/ 2880 h 688538"/>
                <a:gd name="connsiteX106" fmla="*/ 89511 w 1129674"/>
                <a:gd name="connsiteY106" fmla="*/ 45849 h 688538"/>
                <a:gd name="connsiteX107" fmla="*/ 44881 w 1129674"/>
                <a:gd name="connsiteY107" fmla="*/ 89070 h 688538"/>
                <a:gd name="connsiteX108" fmla="*/ 0 w 1129674"/>
                <a:gd name="connsiteY108" fmla="*/ 46121 h 688538"/>
                <a:gd name="connsiteX109" fmla="*/ 0 w 1129674"/>
                <a:gd name="connsiteY109" fmla="*/ 46101 h 688538"/>
                <a:gd name="connsiteX110" fmla="*/ 44629 w 1129674"/>
                <a:gd name="connsiteY110" fmla="*/ 2880 h 688538"/>
                <a:gd name="connsiteX111" fmla="*/ 252331 w 1129674"/>
                <a:gd name="connsiteY111" fmla="*/ 2326 h 688538"/>
                <a:gd name="connsiteX112" fmla="*/ 297213 w 1129674"/>
                <a:gd name="connsiteY112" fmla="*/ 45245 h 688538"/>
                <a:gd name="connsiteX113" fmla="*/ 252583 w 1129674"/>
                <a:gd name="connsiteY113" fmla="*/ 88466 h 688538"/>
                <a:gd name="connsiteX114" fmla="*/ 207702 w 1129674"/>
                <a:gd name="connsiteY114" fmla="*/ 45517 h 688538"/>
                <a:gd name="connsiteX115" fmla="*/ 207702 w 1129674"/>
                <a:gd name="connsiteY115" fmla="*/ 45496 h 688538"/>
                <a:gd name="connsiteX116" fmla="*/ 252331 w 1129674"/>
                <a:gd name="connsiteY116" fmla="*/ 2326 h 688538"/>
                <a:gd name="connsiteX117" fmla="*/ 460034 w 1129674"/>
                <a:gd name="connsiteY117" fmla="*/ 1722 h 688538"/>
                <a:gd name="connsiteX118" fmla="*/ 504915 w 1129674"/>
                <a:gd name="connsiteY118" fmla="*/ 44490 h 688538"/>
                <a:gd name="connsiteX119" fmla="*/ 460286 w 1129674"/>
                <a:gd name="connsiteY119" fmla="*/ 87661 h 688538"/>
                <a:gd name="connsiteX120" fmla="*/ 415405 w 1129674"/>
                <a:gd name="connsiteY120" fmla="*/ 44943 h 688538"/>
                <a:gd name="connsiteX121" fmla="*/ 460034 w 1129674"/>
                <a:gd name="connsiteY121" fmla="*/ 1722 h 688538"/>
                <a:gd name="connsiteX122" fmla="*/ 667687 w 1129674"/>
                <a:gd name="connsiteY122" fmla="*/ 1319 h 688538"/>
                <a:gd name="connsiteX123" fmla="*/ 667737 w 1129674"/>
                <a:gd name="connsiteY123" fmla="*/ 1320 h 688538"/>
                <a:gd name="connsiteX124" fmla="*/ 712618 w 1129674"/>
                <a:gd name="connsiteY124" fmla="*/ 44167 h 688538"/>
                <a:gd name="connsiteX125" fmla="*/ 712618 w 1129674"/>
                <a:gd name="connsiteY125" fmla="*/ 44239 h 688538"/>
                <a:gd name="connsiteX126" fmla="*/ 667988 w 1129674"/>
                <a:gd name="connsiteY126" fmla="*/ 87460 h 688538"/>
                <a:gd name="connsiteX127" fmla="*/ 623107 w 1129674"/>
                <a:gd name="connsiteY127" fmla="*/ 44511 h 688538"/>
                <a:gd name="connsiteX128" fmla="*/ 623107 w 1129674"/>
                <a:gd name="connsiteY128" fmla="*/ 44491 h 688538"/>
                <a:gd name="connsiteX129" fmla="*/ 667687 w 1129674"/>
                <a:gd name="connsiteY129" fmla="*/ 1319 h 688538"/>
                <a:gd name="connsiteX130" fmla="*/ 875438 w 1129674"/>
                <a:gd name="connsiteY130" fmla="*/ 565 h 688538"/>
                <a:gd name="connsiteX131" fmla="*/ 920320 w 1129674"/>
                <a:gd name="connsiteY131" fmla="*/ 43534 h 688538"/>
                <a:gd name="connsiteX132" fmla="*/ 875690 w 1129674"/>
                <a:gd name="connsiteY132" fmla="*/ 86705 h 688538"/>
                <a:gd name="connsiteX133" fmla="*/ 830809 w 1129674"/>
                <a:gd name="connsiteY133" fmla="*/ 43858 h 688538"/>
                <a:gd name="connsiteX134" fmla="*/ 830809 w 1129674"/>
                <a:gd name="connsiteY134" fmla="*/ 43786 h 688538"/>
                <a:gd name="connsiteX135" fmla="*/ 875438 w 1129674"/>
                <a:gd name="connsiteY135" fmla="*/ 565 h 688538"/>
                <a:gd name="connsiteX136" fmla="*/ 1083091 w 1129674"/>
                <a:gd name="connsiteY136" fmla="*/ 11 h 688538"/>
                <a:gd name="connsiteX137" fmla="*/ 1083141 w 1129674"/>
                <a:gd name="connsiteY137" fmla="*/ 12 h 688538"/>
                <a:gd name="connsiteX138" fmla="*/ 1128023 w 1129674"/>
                <a:gd name="connsiteY138" fmla="*/ 42858 h 688538"/>
                <a:gd name="connsiteX139" fmla="*/ 1128023 w 1129674"/>
                <a:gd name="connsiteY139" fmla="*/ 42931 h 688538"/>
                <a:gd name="connsiteX140" fmla="*/ 1083393 w 1129674"/>
                <a:gd name="connsiteY140" fmla="*/ 86152 h 688538"/>
                <a:gd name="connsiteX141" fmla="*/ 1038512 w 1129674"/>
                <a:gd name="connsiteY141" fmla="*/ 43203 h 688538"/>
                <a:gd name="connsiteX142" fmla="*/ 1038512 w 1129674"/>
                <a:gd name="connsiteY142" fmla="*/ 43183 h 688538"/>
                <a:gd name="connsiteX143" fmla="*/ 1083091 w 1129674"/>
                <a:gd name="connsiteY143" fmla="*/ 11 h 68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1129674" h="688538">
                  <a:moveTo>
                    <a:pt x="44428" y="599010"/>
                  </a:moveTo>
                  <a:cubicBezTo>
                    <a:pt x="69133" y="597926"/>
                    <a:pt x="90064" y="617077"/>
                    <a:pt x="91121" y="641785"/>
                  </a:cubicBezTo>
                  <a:cubicBezTo>
                    <a:pt x="92228" y="666493"/>
                    <a:pt x="73058" y="687401"/>
                    <a:pt x="48353" y="688485"/>
                  </a:cubicBezTo>
                  <a:cubicBezTo>
                    <a:pt x="47749" y="688512"/>
                    <a:pt x="47145" y="688526"/>
                    <a:pt x="46541" y="688528"/>
                  </a:cubicBezTo>
                  <a:cubicBezTo>
                    <a:pt x="22340" y="689062"/>
                    <a:pt x="2264" y="669912"/>
                    <a:pt x="1660" y="645709"/>
                  </a:cubicBezTo>
                  <a:cubicBezTo>
                    <a:pt x="553" y="621002"/>
                    <a:pt x="19723" y="600093"/>
                    <a:pt x="44428" y="599010"/>
                  </a:cubicBezTo>
                  <a:close/>
                  <a:moveTo>
                    <a:pt x="252432" y="598552"/>
                  </a:moveTo>
                  <a:cubicBezTo>
                    <a:pt x="277137" y="597524"/>
                    <a:pt x="298018" y="616723"/>
                    <a:pt x="299025" y="641433"/>
                  </a:cubicBezTo>
                  <a:cubicBezTo>
                    <a:pt x="300081" y="666144"/>
                    <a:pt x="280861" y="687008"/>
                    <a:pt x="256156" y="688037"/>
                  </a:cubicBezTo>
                  <a:cubicBezTo>
                    <a:pt x="255602" y="688060"/>
                    <a:pt x="254999" y="688073"/>
                    <a:pt x="254445" y="688075"/>
                  </a:cubicBezTo>
                  <a:cubicBezTo>
                    <a:pt x="230193" y="688581"/>
                    <a:pt x="210117" y="669386"/>
                    <a:pt x="209564" y="645156"/>
                  </a:cubicBezTo>
                  <a:cubicBezTo>
                    <a:pt x="208557" y="620446"/>
                    <a:pt x="227727" y="599581"/>
                    <a:pt x="252432" y="598552"/>
                  </a:cubicBezTo>
                  <a:close/>
                  <a:moveTo>
                    <a:pt x="459984" y="597997"/>
                  </a:moveTo>
                  <a:cubicBezTo>
                    <a:pt x="484689" y="596997"/>
                    <a:pt x="505569" y="616219"/>
                    <a:pt x="506576" y="640930"/>
                  </a:cubicBezTo>
                  <a:cubicBezTo>
                    <a:pt x="507532" y="665642"/>
                    <a:pt x="488311" y="686486"/>
                    <a:pt x="463606" y="687486"/>
                  </a:cubicBezTo>
                  <a:cubicBezTo>
                    <a:pt x="463053" y="687508"/>
                    <a:pt x="462499" y="687520"/>
                    <a:pt x="461946" y="687522"/>
                  </a:cubicBezTo>
                  <a:cubicBezTo>
                    <a:pt x="437694" y="688056"/>
                    <a:pt x="417618" y="668827"/>
                    <a:pt x="417064" y="644573"/>
                  </a:cubicBezTo>
                  <a:cubicBezTo>
                    <a:pt x="417064" y="644567"/>
                    <a:pt x="417064" y="644560"/>
                    <a:pt x="417064" y="644553"/>
                  </a:cubicBezTo>
                  <a:cubicBezTo>
                    <a:pt x="416058" y="619841"/>
                    <a:pt x="435279" y="598997"/>
                    <a:pt x="459984" y="597997"/>
                  </a:cubicBezTo>
                  <a:close/>
                  <a:moveTo>
                    <a:pt x="667636" y="597395"/>
                  </a:moveTo>
                  <a:cubicBezTo>
                    <a:pt x="692341" y="596367"/>
                    <a:pt x="713222" y="615566"/>
                    <a:pt x="714229" y="640276"/>
                  </a:cubicBezTo>
                  <a:cubicBezTo>
                    <a:pt x="715285" y="664987"/>
                    <a:pt x="696064" y="685851"/>
                    <a:pt x="671360" y="686880"/>
                  </a:cubicBezTo>
                  <a:cubicBezTo>
                    <a:pt x="670806" y="686904"/>
                    <a:pt x="670203" y="686916"/>
                    <a:pt x="669649" y="686918"/>
                  </a:cubicBezTo>
                  <a:cubicBezTo>
                    <a:pt x="645397" y="687424"/>
                    <a:pt x="625321" y="668229"/>
                    <a:pt x="624768" y="643999"/>
                  </a:cubicBezTo>
                  <a:cubicBezTo>
                    <a:pt x="623761" y="619289"/>
                    <a:pt x="642931" y="598424"/>
                    <a:pt x="667636" y="597395"/>
                  </a:cubicBezTo>
                  <a:close/>
                  <a:moveTo>
                    <a:pt x="875388" y="596689"/>
                  </a:moveTo>
                  <a:cubicBezTo>
                    <a:pt x="900093" y="595689"/>
                    <a:pt x="920974" y="614911"/>
                    <a:pt x="921980" y="639622"/>
                  </a:cubicBezTo>
                  <a:cubicBezTo>
                    <a:pt x="922937" y="664334"/>
                    <a:pt x="903716" y="685178"/>
                    <a:pt x="879011" y="686178"/>
                  </a:cubicBezTo>
                  <a:cubicBezTo>
                    <a:pt x="878457" y="686200"/>
                    <a:pt x="877904" y="686213"/>
                    <a:pt x="877350" y="686214"/>
                  </a:cubicBezTo>
                  <a:cubicBezTo>
                    <a:pt x="853099" y="686720"/>
                    <a:pt x="833023" y="667494"/>
                    <a:pt x="832469" y="643245"/>
                  </a:cubicBezTo>
                  <a:cubicBezTo>
                    <a:pt x="831463" y="618533"/>
                    <a:pt x="850684" y="597689"/>
                    <a:pt x="875388" y="596689"/>
                  </a:cubicBezTo>
                  <a:close/>
                  <a:moveTo>
                    <a:pt x="1083040" y="596238"/>
                  </a:moveTo>
                  <a:cubicBezTo>
                    <a:pt x="1107745" y="595210"/>
                    <a:pt x="1128627" y="614409"/>
                    <a:pt x="1129633" y="639119"/>
                  </a:cubicBezTo>
                  <a:cubicBezTo>
                    <a:pt x="1130689" y="663830"/>
                    <a:pt x="1111469" y="684694"/>
                    <a:pt x="1086764" y="685723"/>
                  </a:cubicBezTo>
                  <a:cubicBezTo>
                    <a:pt x="1086210" y="685746"/>
                    <a:pt x="1085607" y="685759"/>
                    <a:pt x="1085053" y="685761"/>
                  </a:cubicBezTo>
                  <a:cubicBezTo>
                    <a:pt x="1060801" y="686267"/>
                    <a:pt x="1040725" y="667072"/>
                    <a:pt x="1040172" y="642842"/>
                  </a:cubicBezTo>
                  <a:cubicBezTo>
                    <a:pt x="1039165" y="618132"/>
                    <a:pt x="1058335" y="597267"/>
                    <a:pt x="1083040" y="596238"/>
                  </a:cubicBezTo>
                  <a:close/>
                  <a:moveTo>
                    <a:pt x="47246" y="402467"/>
                  </a:moveTo>
                  <a:cubicBezTo>
                    <a:pt x="70794" y="403188"/>
                    <a:pt x="89763" y="422050"/>
                    <a:pt x="90618" y="445606"/>
                  </a:cubicBezTo>
                  <a:cubicBezTo>
                    <a:pt x="89863" y="470326"/>
                    <a:pt x="69184" y="489753"/>
                    <a:pt x="44479" y="488996"/>
                  </a:cubicBezTo>
                  <a:cubicBezTo>
                    <a:pt x="20931" y="488275"/>
                    <a:pt x="1962" y="469413"/>
                    <a:pt x="1107" y="445857"/>
                  </a:cubicBezTo>
                  <a:cubicBezTo>
                    <a:pt x="1862" y="421137"/>
                    <a:pt x="22491" y="401710"/>
                    <a:pt x="47246" y="402467"/>
                  </a:cubicBezTo>
                  <a:close/>
                  <a:moveTo>
                    <a:pt x="255049" y="401999"/>
                  </a:moveTo>
                  <a:cubicBezTo>
                    <a:pt x="278596" y="402788"/>
                    <a:pt x="297515" y="421699"/>
                    <a:pt x="298320" y="445253"/>
                  </a:cubicBezTo>
                  <a:cubicBezTo>
                    <a:pt x="297515" y="469971"/>
                    <a:pt x="276785" y="489337"/>
                    <a:pt x="252080" y="488508"/>
                  </a:cubicBezTo>
                  <a:cubicBezTo>
                    <a:pt x="228533" y="487718"/>
                    <a:pt x="209614" y="468807"/>
                    <a:pt x="208809" y="445253"/>
                  </a:cubicBezTo>
                  <a:cubicBezTo>
                    <a:pt x="209614" y="420535"/>
                    <a:pt x="230344" y="401169"/>
                    <a:pt x="255049" y="401999"/>
                  </a:cubicBezTo>
                  <a:close/>
                  <a:moveTo>
                    <a:pt x="462651" y="401309"/>
                  </a:moveTo>
                  <a:cubicBezTo>
                    <a:pt x="486198" y="402030"/>
                    <a:pt x="505168" y="420892"/>
                    <a:pt x="506023" y="444448"/>
                  </a:cubicBezTo>
                  <a:cubicBezTo>
                    <a:pt x="505268" y="469168"/>
                    <a:pt x="484639" y="488595"/>
                    <a:pt x="459884" y="487838"/>
                  </a:cubicBezTo>
                  <a:cubicBezTo>
                    <a:pt x="436336" y="487117"/>
                    <a:pt x="417367" y="468255"/>
                    <a:pt x="416512" y="444699"/>
                  </a:cubicBezTo>
                  <a:cubicBezTo>
                    <a:pt x="417267" y="419979"/>
                    <a:pt x="437946" y="400552"/>
                    <a:pt x="462651" y="401309"/>
                  </a:cubicBezTo>
                  <a:close/>
                  <a:moveTo>
                    <a:pt x="670353" y="400705"/>
                  </a:moveTo>
                  <a:cubicBezTo>
                    <a:pt x="693900" y="401426"/>
                    <a:pt x="712870" y="420288"/>
                    <a:pt x="713724" y="443844"/>
                  </a:cubicBezTo>
                  <a:cubicBezTo>
                    <a:pt x="712970" y="468564"/>
                    <a:pt x="692340" y="487991"/>
                    <a:pt x="667586" y="487234"/>
                  </a:cubicBezTo>
                  <a:cubicBezTo>
                    <a:pt x="644038" y="486513"/>
                    <a:pt x="625069" y="467651"/>
                    <a:pt x="624214" y="444095"/>
                  </a:cubicBezTo>
                  <a:cubicBezTo>
                    <a:pt x="624969" y="419375"/>
                    <a:pt x="645648" y="399948"/>
                    <a:pt x="670353" y="400705"/>
                  </a:cubicBezTo>
                  <a:close/>
                  <a:moveTo>
                    <a:pt x="878156" y="400288"/>
                  </a:moveTo>
                  <a:cubicBezTo>
                    <a:pt x="901704" y="401077"/>
                    <a:pt x="920622" y="419988"/>
                    <a:pt x="921427" y="443542"/>
                  </a:cubicBezTo>
                  <a:cubicBezTo>
                    <a:pt x="920622" y="468260"/>
                    <a:pt x="899892" y="487626"/>
                    <a:pt x="875187" y="486797"/>
                  </a:cubicBezTo>
                  <a:cubicBezTo>
                    <a:pt x="851640" y="486007"/>
                    <a:pt x="832721" y="467096"/>
                    <a:pt x="831916" y="443542"/>
                  </a:cubicBezTo>
                  <a:cubicBezTo>
                    <a:pt x="832721" y="418824"/>
                    <a:pt x="853451" y="399458"/>
                    <a:pt x="878156" y="400288"/>
                  </a:cubicBezTo>
                  <a:close/>
                  <a:moveTo>
                    <a:pt x="1085909" y="399548"/>
                  </a:moveTo>
                  <a:cubicBezTo>
                    <a:pt x="1109456" y="400269"/>
                    <a:pt x="1128426" y="419131"/>
                    <a:pt x="1129281" y="442687"/>
                  </a:cubicBezTo>
                  <a:cubicBezTo>
                    <a:pt x="1128526" y="467407"/>
                    <a:pt x="1107897" y="486834"/>
                    <a:pt x="1083142" y="486077"/>
                  </a:cubicBezTo>
                  <a:cubicBezTo>
                    <a:pt x="1059594" y="485356"/>
                    <a:pt x="1040625" y="466494"/>
                    <a:pt x="1039770" y="442938"/>
                  </a:cubicBezTo>
                  <a:cubicBezTo>
                    <a:pt x="1040525" y="418218"/>
                    <a:pt x="1061204" y="398791"/>
                    <a:pt x="1085909" y="399548"/>
                  </a:cubicBezTo>
                  <a:close/>
                  <a:moveTo>
                    <a:pt x="45132" y="202581"/>
                  </a:moveTo>
                  <a:cubicBezTo>
                    <a:pt x="45132" y="202581"/>
                    <a:pt x="45182" y="202581"/>
                    <a:pt x="45182" y="202582"/>
                  </a:cubicBezTo>
                  <a:cubicBezTo>
                    <a:pt x="69435" y="202048"/>
                    <a:pt x="89511" y="221259"/>
                    <a:pt x="90064" y="245501"/>
                  </a:cubicBezTo>
                  <a:cubicBezTo>
                    <a:pt x="89662" y="269749"/>
                    <a:pt x="69686" y="289086"/>
                    <a:pt x="45434" y="288722"/>
                  </a:cubicBezTo>
                  <a:cubicBezTo>
                    <a:pt x="21183" y="289256"/>
                    <a:pt x="1106" y="270027"/>
                    <a:pt x="553" y="245773"/>
                  </a:cubicBezTo>
                  <a:cubicBezTo>
                    <a:pt x="553" y="245766"/>
                    <a:pt x="553" y="245759"/>
                    <a:pt x="553" y="245752"/>
                  </a:cubicBezTo>
                  <a:cubicBezTo>
                    <a:pt x="956" y="221524"/>
                    <a:pt x="20880" y="202195"/>
                    <a:pt x="45132" y="202581"/>
                  </a:cubicBezTo>
                  <a:close/>
                  <a:moveTo>
                    <a:pt x="252885" y="202179"/>
                  </a:moveTo>
                  <a:cubicBezTo>
                    <a:pt x="277138" y="201673"/>
                    <a:pt x="297214" y="220898"/>
                    <a:pt x="297767" y="245148"/>
                  </a:cubicBezTo>
                  <a:cubicBezTo>
                    <a:pt x="297364" y="269389"/>
                    <a:pt x="277389" y="288711"/>
                    <a:pt x="253137" y="288319"/>
                  </a:cubicBezTo>
                  <a:cubicBezTo>
                    <a:pt x="228935" y="288880"/>
                    <a:pt x="208809" y="269697"/>
                    <a:pt x="208256" y="245472"/>
                  </a:cubicBezTo>
                  <a:cubicBezTo>
                    <a:pt x="208256" y="245448"/>
                    <a:pt x="208256" y="245424"/>
                    <a:pt x="208256" y="245400"/>
                  </a:cubicBezTo>
                  <a:cubicBezTo>
                    <a:pt x="208658" y="221151"/>
                    <a:pt x="228634" y="201814"/>
                    <a:pt x="252885" y="202179"/>
                  </a:cubicBezTo>
                  <a:close/>
                  <a:moveTo>
                    <a:pt x="460437" y="201625"/>
                  </a:moveTo>
                  <a:cubicBezTo>
                    <a:pt x="460437" y="201625"/>
                    <a:pt x="460487" y="201625"/>
                    <a:pt x="460487" y="201626"/>
                  </a:cubicBezTo>
                  <a:cubicBezTo>
                    <a:pt x="484690" y="201064"/>
                    <a:pt x="504816" y="220248"/>
                    <a:pt x="505369" y="244473"/>
                  </a:cubicBezTo>
                  <a:cubicBezTo>
                    <a:pt x="505369" y="244497"/>
                    <a:pt x="505369" y="244521"/>
                    <a:pt x="505369" y="244545"/>
                  </a:cubicBezTo>
                  <a:cubicBezTo>
                    <a:pt x="504966" y="268794"/>
                    <a:pt x="484991" y="288130"/>
                    <a:pt x="460739" y="287766"/>
                  </a:cubicBezTo>
                  <a:cubicBezTo>
                    <a:pt x="436487" y="288300"/>
                    <a:pt x="416411" y="269071"/>
                    <a:pt x="415858" y="244817"/>
                  </a:cubicBezTo>
                  <a:cubicBezTo>
                    <a:pt x="415858" y="244811"/>
                    <a:pt x="415858" y="244804"/>
                    <a:pt x="415858" y="244797"/>
                  </a:cubicBezTo>
                  <a:cubicBezTo>
                    <a:pt x="416260" y="220568"/>
                    <a:pt x="436185" y="201239"/>
                    <a:pt x="460437" y="201625"/>
                  </a:cubicBezTo>
                  <a:close/>
                  <a:moveTo>
                    <a:pt x="668290" y="201022"/>
                  </a:moveTo>
                  <a:cubicBezTo>
                    <a:pt x="692542" y="200516"/>
                    <a:pt x="712618" y="219741"/>
                    <a:pt x="713171" y="243991"/>
                  </a:cubicBezTo>
                  <a:cubicBezTo>
                    <a:pt x="712769" y="268232"/>
                    <a:pt x="692794" y="287554"/>
                    <a:pt x="668542" y="287162"/>
                  </a:cubicBezTo>
                  <a:cubicBezTo>
                    <a:pt x="644340" y="287723"/>
                    <a:pt x="624214" y="268540"/>
                    <a:pt x="623661" y="244315"/>
                  </a:cubicBezTo>
                  <a:cubicBezTo>
                    <a:pt x="623661" y="244291"/>
                    <a:pt x="623661" y="244267"/>
                    <a:pt x="623661" y="244243"/>
                  </a:cubicBezTo>
                  <a:cubicBezTo>
                    <a:pt x="624063" y="219986"/>
                    <a:pt x="644038" y="200636"/>
                    <a:pt x="668290" y="201022"/>
                  </a:cubicBezTo>
                  <a:close/>
                  <a:moveTo>
                    <a:pt x="875992" y="200468"/>
                  </a:moveTo>
                  <a:cubicBezTo>
                    <a:pt x="900195" y="199906"/>
                    <a:pt x="920321" y="219090"/>
                    <a:pt x="920874" y="243315"/>
                  </a:cubicBezTo>
                  <a:cubicBezTo>
                    <a:pt x="920874" y="243339"/>
                    <a:pt x="920874" y="243363"/>
                    <a:pt x="920874" y="243387"/>
                  </a:cubicBezTo>
                  <a:cubicBezTo>
                    <a:pt x="920472" y="267636"/>
                    <a:pt x="900496" y="286972"/>
                    <a:pt x="876244" y="286608"/>
                  </a:cubicBezTo>
                  <a:cubicBezTo>
                    <a:pt x="851993" y="287114"/>
                    <a:pt x="831916" y="267888"/>
                    <a:pt x="831363" y="243639"/>
                  </a:cubicBezTo>
                  <a:cubicBezTo>
                    <a:pt x="831766" y="219398"/>
                    <a:pt x="851741" y="200075"/>
                    <a:pt x="875992" y="200468"/>
                  </a:cubicBezTo>
                  <a:close/>
                  <a:moveTo>
                    <a:pt x="1083694" y="199865"/>
                  </a:moveTo>
                  <a:cubicBezTo>
                    <a:pt x="1107947" y="199359"/>
                    <a:pt x="1128023" y="218584"/>
                    <a:pt x="1128576" y="242834"/>
                  </a:cubicBezTo>
                  <a:cubicBezTo>
                    <a:pt x="1128173" y="267075"/>
                    <a:pt x="1108198" y="286397"/>
                    <a:pt x="1083946" y="286005"/>
                  </a:cubicBezTo>
                  <a:cubicBezTo>
                    <a:pt x="1059694" y="286539"/>
                    <a:pt x="1039618" y="267328"/>
                    <a:pt x="1039065" y="243086"/>
                  </a:cubicBezTo>
                  <a:cubicBezTo>
                    <a:pt x="1039467" y="218837"/>
                    <a:pt x="1059443" y="199500"/>
                    <a:pt x="1083694" y="199865"/>
                  </a:cubicBezTo>
                  <a:close/>
                  <a:moveTo>
                    <a:pt x="44629" y="2880"/>
                  </a:moveTo>
                  <a:cubicBezTo>
                    <a:pt x="68882" y="2374"/>
                    <a:pt x="88958" y="21599"/>
                    <a:pt x="89511" y="45849"/>
                  </a:cubicBezTo>
                  <a:cubicBezTo>
                    <a:pt x="89109" y="70098"/>
                    <a:pt x="69133" y="89434"/>
                    <a:pt x="44881" y="89070"/>
                  </a:cubicBezTo>
                  <a:cubicBezTo>
                    <a:pt x="20629" y="89604"/>
                    <a:pt x="553" y="70375"/>
                    <a:pt x="0" y="46121"/>
                  </a:cubicBezTo>
                  <a:cubicBezTo>
                    <a:pt x="0" y="46115"/>
                    <a:pt x="0" y="46108"/>
                    <a:pt x="0" y="46101"/>
                  </a:cubicBezTo>
                  <a:cubicBezTo>
                    <a:pt x="403" y="21852"/>
                    <a:pt x="20378" y="2515"/>
                    <a:pt x="44629" y="2880"/>
                  </a:cubicBezTo>
                  <a:close/>
                  <a:moveTo>
                    <a:pt x="252331" y="2326"/>
                  </a:moveTo>
                  <a:cubicBezTo>
                    <a:pt x="276583" y="1792"/>
                    <a:pt x="296660" y="21003"/>
                    <a:pt x="297213" y="45245"/>
                  </a:cubicBezTo>
                  <a:cubicBezTo>
                    <a:pt x="296810" y="69493"/>
                    <a:pt x="276835" y="88830"/>
                    <a:pt x="252583" y="88466"/>
                  </a:cubicBezTo>
                  <a:cubicBezTo>
                    <a:pt x="228331" y="89000"/>
                    <a:pt x="208255" y="69771"/>
                    <a:pt x="207702" y="45517"/>
                  </a:cubicBezTo>
                  <a:cubicBezTo>
                    <a:pt x="207702" y="45510"/>
                    <a:pt x="207702" y="45503"/>
                    <a:pt x="207702" y="45496"/>
                  </a:cubicBezTo>
                  <a:cubicBezTo>
                    <a:pt x="208104" y="21255"/>
                    <a:pt x="228080" y="1933"/>
                    <a:pt x="252331" y="2326"/>
                  </a:cubicBezTo>
                  <a:close/>
                  <a:moveTo>
                    <a:pt x="460034" y="1722"/>
                  </a:moveTo>
                  <a:cubicBezTo>
                    <a:pt x="484186" y="1215"/>
                    <a:pt x="504261" y="20319"/>
                    <a:pt x="504915" y="44490"/>
                  </a:cubicBezTo>
                  <a:cubicBezTo>
                    <a:pt x="504513" y="68731"/>
                    <a:pt x="484538" y="88053"/>
                    <a:pt x="460286" y="87661"/>
                  </a:cubicBezTo>
                  <a:cubicBezTo>
                    <a:pt x="436135" y="88224"/>
                    <a:pt x="416059" y="69118"/>
                    <a:pt x="415405" y="44943"/>
                  </a:cubicBezTo>
                  <a:cubicBezTo>
                    <a:pt x="415807" y="20694"/>
                    <a:pt x="435782" y="1357"/>
                    <a:pt x="460034" y="1722"/>
                  </a:cubicBezTo>
                  <a:close/>
                  <a:moveTo>
                    <a:pt x="667687" y="1319"/>
                  </a:moveTo>
                  <a:cubicBezTo>
                    <a:pt x="667687" y="1319"/>
                    <a:pt x="667737" y="1319"/>
                    <a:pt x="667737" y="1320"/>
                  </a:cubicBezTo>
                  <a:cubicBezTo>
                    <a:pt x="691939" y="758"/>
                    <a:pt x="712065" y="19942"/>
                    <a:pt x="712618" y="44167"/>
                  </a:cubicBezTo>
                  <a:cubicBezTo>
                    <a:pt x="712618" y="44191"/>
                    <a:pt x="712618" y="44215"/>
                    <a:pt x="712618" y="44239"/>
                  </a:cubicBezTo>
                  <a:cubicBezTo>
                    <a:pt x="712216" y="68488"/>
                    <a:pt x="692241" y="87824"/>
                    <a:pt x="667988" y="87460"/>
                  </a:cubicBezTo>
                  <a:cubicBezTo>
                    <a:pt x="643737" y="87993"/>
                    <a:pt x="623661" y="68765"/>
                    <a:pt x="623107" y="44511"/>
                  </a:cubicBezTo>
                  <a:cubicBezTo>
                    <a:pt x="623107" y="44505"/>
                    <a:pt x="623107" y="44498"/>
                    <a:pt x="623107" y="44491"/>
                  </a:cubicBezTo>
                  <a:cubicBezTo>
                    <a:pt x="623510" y="20262"/>
                    <a:pt x="643434" y="933"/>
                    <a:pt x="667687" y="1319"/>
                  </a:cubicBezTo>
                  <a:close/>
                  <a:moveTo>
                    <a:pt x="875438" y="565"/>
                  </a:moveTo>
                  <a:cubicBezTo>
                    <a:pt x="899691" y="59"/>
                    <a:pt x="919767" y="19284"/>
                    <a:pt x="920320" y="43534"/>
                  </a:cubicBezTo>
                  <a:cubicBezTo>
                    <a:pt x="919918" y="67775"/>
                    <a:pt x="899942" y="87097"/>
                    <a:pt x="875690" y="86705"/>
                  </a:cubicBezTo>
                  <a:cubicBezTo>
                    <a:pt x="851488" y="87266"/>
                    <a:pt x="831362" y="68083"/>
                    <a:pt x="830809" y="43858"/>
                  </a:cubicBezTo>
                  <a:cubicBezTo>
                    <a:pt x="830809" y="43834"/>
                    <a:pt x="830809" y="43810"/>
                    <a:pt x="830809" y="43786"/>
                  </a:cubicBezTo>
                  <a:cubicBezTo>
                    <a:pt x="831212" y="19530"/>
                    <a:pt x="851187" y="179"/>
                    <a:pt x="875438" y="565"/>
                  </a:cubicBezTo>
                  <a:close/>
                  <a:moveTo>
                    <a:pt x="1083091" y="11"/>
                  </a:moveTo>
                  <a:cubicBezTo>
                    <a:pt x="1083091" y="11"/>
                    <a:pt x="1083141" y="11"/>
                    <a:pt x="1083141" y="12"/>
                  </a:cubicBezTo>
                  <a:cubicBezTo>
                    <a:pt x="1107344" y="-550"/>
                    <a:pt x="1127470" y="18634"/>
                    <a:pt x="1128023" y="42858"/>
                  </a:cubicBezTo>
                  <a:cubicBezTo>
                    <a:pt x="1128023" y="42883"/>
                    <a:pt x="1128023" y="42907"/>
                    <a:pt x="1128023" y="42931"/>
                  </a:cubicBezTo>
                  <a:cubicBezTo>
                    <a:pt x="1127620" y="67179"/>
                    <a:pt x="1107645" y="86516"/>
                    <a:pt x="1083393" y="86152"/>
                  </a:cubicBezTo>
                  <a:cubicBezTo>
                    <a:pt x="1059141" y="86686"/>
                    <a:pt x="1039065" y="67457"/>
                    <a:pt x="1038512" y="43203"/>
                  </a:cubicBezTo>
                  <a:cubicBezTo>
                    <a:pt x="1038512" y="43197"/>
                    <a:pt x="1038512" y="43190"/>
                    <a:pt x="1038512" y="43183"/>
                  </a:cubicBezTo>
                  <a:cubicBezTo>
                    <a:pt x="1038914" y="18954"/>
                    <a:pt x="1058839" y="-375"/>
                    <a:pt x="1083091" y="11"/>
                  </a:cubicBezTo>
                  <a:close/>
                </a:path>
              </a:pathLst>
            </a:custGeom>
            <a:solidFill>
              <a:schemeClr val="accent1"/>
            </a:solidFill>
            <a:ln w="502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75566" y="1310223"/>
            <a:ext cx="4890099" cy="25218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r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6575566" y="5320142"/>
            <a:ext cx="4890098" cy="357708"/>
          </a:xfrm>
          <a:prstGeom prst="roundRect">
            <a:avLst/>
          </a:prstGeom>
          <a:noFill/>
        </p:spPr>
        <p:txBody>
          <a:bodyPr wrap="square" lIns="90000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6575566" y="5691028"/>
            <a:ext cx="4890100" cy="357708"/>
          </a:xfrm>
          <a:prstGeom prst="roundRect">
            <a:avLst/>
          </a:prstGeom>
          <a:noFill/>
          <a:ln>
            <a:noFill/>
          </a:ln>
        </p:spPr>
        <p:txBody>
          <a:bodyPr wrap="none" anchor="t">
            <a:norm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4273047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/>
            </a:gs>
            <a:gs pos="61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-11197" y="6067352"/>
            <a:ext cx="12212928" cy="790649"/>
            <a:chOff x="-11197" y="5923722"/>
            <a:chExt cx="12212928" cy="934279"/>
          </a:xfrm>
        </p:grpSpPr>
        <p:sp>
          <p:nvSpPr>
            <p:cNvPr id="11" name="任意多边形: 形状 10"/>
            <p:cNvSpPr/>
            <p:nvPr/>
          </p:nvSpPr>
          <p:spPr>
            <a:xfrm>
              <a:off x="0" y="5943898"/>
              <a:ext cx="12192000" cy="914103"/>
            </a:xfrm>
            <a:custGeom>
              <a:avLst/>
              <a:gdLst>
                <a:gd name="connsiteX0" fmla="*/ 9428683 w 12192000"/>
                <a:gd name="connsiteY0" fmla="*/ 787 h 914103"/>
                <a:gd name="connsiteX1" fmla="*/ 12017158 w 12192000"/>
                <a:gd name="connsiteY1" fmla="*/ 249184 h 914103"/>
                <a:gd name="connsiteX2" fmla="*/ 12192000 w 12192000"/>
                <a:gd name="connsiteY2" fmla="*/ 287888 h 914103"/>
                <a:gd name="connsiteX3" fmla="*/ 12192000 w 12192000"/>
                <a:gd name="connsiteY3" fmla="*/ 914103 h 914103"/>
                <a:gd name="connsiteX4" fmla="*/ 0 w 12192000"/>
                <a:gd name="connsiteY4" fmla="*/ 914103 h 914103"/>
                <a:gd name="connsiteX5" fmla="*/ 0 w 12192000"/>
                <a:gd name="connsiteY5" fmla="*/ 208040 h 914103"/>
                <a:gd name="connsiteX6" fmla="*/ 55090 w 12192000"/>
                <a:gd name="connsiteY6" fmla="*/ 225514 h 914103"/>
                <a:gd name="connsiteX7" fmla="*/ 6707632 w 12192000"/>
                <a:gd name="connsiteY7" fmla="*/ 280240 h 914103"/>
                <a:gd name="connsiteX8" fmla="*/ 9428683 w 12192000"/>
                <a:gd name="connsiteY8" fmla="*/ 787 h 914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914103">
                  <a:moveTo>
                    <a:pt x="9428683" y="787"/>
                  </a:moveTo>
                  <a:cubicBezTo>
                    <a:pt x="10183698" y="-7806"/>
                    <a:pt x="11043489" y="52705"/>
                    <a:pt x="12017158" y="249184"/>
                  </a:cubicBezTo>
                  <a:lnTo>
                    <a:pt x="12192000" y="287888"/>
                  </a:lnTo>
                  <a:lnTo>
                    <a:pt x="12192000" y="914103"/>
                  </a:lnTo>
                  <a:lnTo>
                    <a:pt x="0" y="914103"/>
                  </a:lnTo>
                  <a:lnTo>
                    <a:pt x="0" y="208040"/>
                  </a:lnTo>
                  <a:lnTo>
                    <a:pt x="55090" y="225514"/>
                  </a:lnTo>
                  <a:cubicBezTo>
                    <a:pt x="560608" y="378558"/>
                    <a:pt x="2825324" y="948937"/>
                    <a:pt x="6707632" y="280240"/>
                  </a:cubicBezTo>
                  <a:cubicBezTo>
                    <a:pt x="7399382" y="182049"/>
                    <a:pt x="8296160" y="13677"/>
                    <a:pt x="9428683" y="787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/>
                </a:gs>
              </a:gsLst>
              <a:lin ang="0" scaled="0"/>
            </a:gradFill>
            <a:ln w="63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 rot="184153">
              <a:off x="-11197" y="6271178"/>
              <a:ext cx="4685177" cy="292780"/>
            </a:xfrm>
            <a:custGeom>
              <a:avLst/>
              <a:gdLst>
                <a:gd name="connsiteX0" fmla="*/ 0 w 4685177"/>
                <a:gd name="connsiteY0" fmla="*/ 0 h 292780"/>
                <a:gd name="connsiteX1" fmla="*/ 22778 w 4685177"/>
                <a:gd name="connsiteY1" fmla="*/ 6087 h 292780"/>
                <a:gd name="connsiteX2" fmla="*/ 4685177 w 4685177"/>
                <a:gd name="connsiteY2" fmla="*/ 79539 h 292780"/>
                <a:gd name="connsiteX3" fmla="*/ 96829 w 4685177"/>
                <a:gd name="connsiteY3" fmla="*/ 113584 h 292780"/>
                <a:gd name="connsiteX4" fmla="*/ 5247 w 4685177"/>
                <a:gd name="connsiteY4" fmla="*/ 97850 h 292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85177" h="292780">
                  <a:moveTo>
                    <a:pt x="0" y="0"/>
                  </a:moveTo>
                  <a:lnTo>
                    <a:pt x="22778" y="6087"/>
                  </a:lnTo>
                  <a:cubicBezTo>
                    <a:pt x="380140" y="97418"/>
                    <a:pt x="1978739" y="440199"/>
                    <a:pt x="4685177" y="79539"/>
                  </a:cubicBezTo>
                  <a:cubicBezTo>
                    <a:pt x="2726329" y="454094"/>
                    <a:pt x="917993" y="248786"/>
                    <a:pt x="96829" y="113584"/>
                  </a:cubicBezTo>
                  <a:lnTo>
                    <a:pt x="5247" y="97850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>
            <a:xfrm rot="184153">
              <a:off x="8102467" y="5923722"/>
              <a:ext cx="4099264" cy="253698"/>
            </a:xfrm>
            <a:custGeom>
              <a:avLst/>
              <a:gdLst>
                <a:gd name="connsiteX0" fmla="*/ 1923565 w 4310104"/>
                <a:gd name="connsiteY0" fmla="*/ 29286 h 253698"/>
                <a:gd name="connsiteX1" fmla="*/ 4123228 w 4310104"/>
                <a:gd name="connsiteY1" fmla="*/ 23591 h 253698"/>
                <a:gd name="connsiteX2" fmla="*/ 4298282 w 4310104"/>
                <a:gd name="connsiteY2" fmla="*/ 33209 h 253698"/>
                <a:gd name="connsiteX3" fmla="*/ 4310104 w 4310104"/>
                <a:gd name="connsiteY3" fmla="*/ 253698 h 253698"/>
                <a:gd name="connsiteX4" fmla="*/ 4267670 w 4310104"/>
                <a:gd name="connsiteY4" fmla="*/ 247170 h 253698"/>
                <a:gd name="connsiteX5" fmla="*/ 0 w 4310104"/>
                <a:gd name="connsiteY5" fmla="*/ 238839 h 253698"/>
                <a:gd name="connsiteX6" fmla="*/ 1923565 w 4310104"/>
                <a:gd name="connsiteY6" fmla="*/ 29286 h 25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104" h="253698">
                  <a:moveTo>
                    <a:pt x="1923565" y="29286"/>
                  </a:moveTo>
                  <a:cubicBezTo>
                    <a:pt x="2534414" y="-2603"/>
                    <a:pt x="3275220" y="-13992"/>
                    <a:pt x="4123228" y="23591"/>
                  </a:cubicBezTo>
                  <a:lnTo>
                    <a:pt x="4298282" y="33209"/>
                  </a:lnTo>
                  <a:lnTo>
                    <a:pt x="4310104" y="253698"/>
                  </a:lnTo>
                  <a:lnTo>
                    <a:pt x="4267670" y="247170"/>
                  </a:lnTo>
                  <a:cubicBezTo>
                    <a:pt x="3542497" y="140972"/>
                    <a:pt x="1859691" y="-36949"/>
                    <a:pt x="0" y="238839"/>
                  </a:cubicBezTo>
                  <a:cubicBezTo>
                    <a:pt x="0" y="238839"/>
                    <a:pt x="701869" y="93063"/>
                    <a:pt x="1923565" y="292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0" scaled="1"/>
            </a:gradFill>
            <a:ln w="63336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lvl="0"/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libili.com/video/BV15v411q7tF/?spm_id_from=333.880.my_history.page.click&amp;vd_source=a1fbdacc8f72ff80d700a479aa4e42e3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5717053" y="4399160"/>
            <a:ext cx="6146800" cy="83099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Introduction to Guangdong Daily Breakfast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344B972-1F42-948D-58B9-1B06E539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4"/>
          <a:stretch/>
        </p:blipFill>
        <p:spPr>
          <a:xfrm>
            <a:off x="120458" y="147836"/>
            <a:ext cx="6061324" cy="6062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78C136DC-C8E9-1CFF-263C-CE8086A61888}"/>
              </a:ext>
            </a:extLst>
          </p:cNvPr>
          <p:cNvGrpSpPr/>
          <p:nvPr/>
        </p:nvGrpSpPr>
        <p:grpSpPr>
          <a:xfrm>
            <a:off x="762000" y="1270699"/>
            <a:ext cx="4701211" cy="4596701"/>
            <a:chOff x="660400" y="1401347"/>
            <a:chExt cx="4701211" cy="45967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E58FD7F-1FB1-AEF4-53F8-A038411DF80C}"/>
                </a:ext>
              </a:extLst>
            </p:cNvPr>
            <p:cNvGrpSpPr/>
            <p:nvPr/>
          </p:nvGrpSpPr>
          <p:grpSpPr>
            <a:xfrm>
              <a:off x="660400" y="1401347"/>
              <a:ext cx="4701211" cy="1498619"/>
              <a:chOff x="660400" y="1185306"/>
              <a:chExt cx="4701211" cy="1498619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1D60E3D3-F0F8-F2F9-5848-44F29F9713C3}"/>
                  </a:ext>
                </a:extLst>
              </p:cNvPr>
              <p:cNvGrpSpPr/>
              <p:nvPr/>
            </p:nvGrpSpPr>
            <p:grpSpPr>
              <a:xfrm>
                <a:off x="1254754" y="1185306"/>
                <a:ext cx="4106857" cy="1498619"/>
                <a:chOff x="1254754" y="1185306"/>
                <a:chExt cx="4106857" cy="1498619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1323E9CF-36D3-0C00-93ED-DA572517EB50}"/>
                    </a:ext>
                  </a:extLst>
                </p:cNvPr>
                <p:cNvSpPr/>
                <p:nvPr/>
              </p:nvSpPr>
              <p:spPr bwMode="auto">
                <a:xfrm>
                  <a:off x="1254754" y="1934616"/>
                  <a:ext cx="4106857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Rice milk, vegetable (lectures or bean sprouts), fillings, sauce, peanut oil</a:t>
                  </a: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2B31E87E-032B-30A6-B490-C2E5ED74EC97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1185306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Basic Ingredients</a:t>
                  </a:r>
                </a:p>
              </p:txBody>
            </p:sp>
          </p:grp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A1E5D2EE-3B0C-ECB9-B13F-4C1136DAE7A8}"/>
                  </a:ext>
                </a:extLst>
              </p:cNvPr>
              <p:cNvGrpSpPr/>
              <p:nvPr/>
            </p:nvGrpSpPr>
            <p:grpSpPr>
              <a:xfrm>
                <a:off x="660400" y="1621636"/>
                <a:ext cx="594355" cy="594355"/>
                <a:chOff x="1828331" y="2288618"/>
                <a:chExt cx="594355" cy="594355"/>
              </a:xfrm>
            </p:grpSpPr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44A013F4-44C1-FE84-E649-9B4762C12A95}"/>
                    </a:ext>
                  </a:extLst>
                </p:cNvPr>
                <p:cNvSpPr/>
                <p:nvPr/>
              </p:nvSpPr>
              <p:spPr>
                <a:xfrm>
                  <a:off x="1828331" y="2288618"/>
                  <a:ext cx="594355" cy="59435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73ABFF0E-ADA7-8D43-5DF1-4B35A9AE2720}"/>
                    </a:ext>
                  </a:extLst>
                </p:cNvPr>
                <p:cNvSpPr/>
                <p:nvPr/>
              </p:nvSpPr>
              <p:spPr bwMode="auto">
                <a:xfrm>
                  <a:off x="1957541" y="2424036"/>
                  <a:ext cx="335934" cy="323518"/>
                </a:xfrm>
                <a:custGeom>
                  <a:avLst/>
                  <a:gdLst>
                    <a:gd name="connsiteX0" fmla="*/ 216243 w 609050"/>
                    <a:gd name="connsiteY0" fmla="*/ 412730 h 586540"/>
                    <a:gd name="connsiteX1" fmla="*/ 216243 w 609050"/>
                    <a:gd name="connsiteY1" fmla="*/ 456594 h 586540"/>
                    <a:gd name="connsiteX2" fmla="*/ 293953 w 609050"/>
                    <a:gd name="connsiteY2" fmla="*/ 456594 h 586540"/>
                    <a:gd name="connsiteX3" fmla="*/ 293953 w 609050"/>
                    <a:gd name="connsiteY3" fmla="*/ 412730 h 586540"/>
                    <a:gd name="connsiteX4" fmla="*/ 69884 w 609050"/>
                    <a:gd name="connsiteY4" fmla="*/ 412730 h 586540"/>
                    <a:gd name="connsiteX5" fmla="*/ 69884 w 609050"/>
                    <a:gd name="connsiteY5" fmla="*/ 456594 h 586540"/>
                    <a:gd name="connsiteX6" fmla="*/ 147595 w 609050"/>
                    <a:gd name="connsiteY6" fmla="*/ 456594 h 586540"/>
                    <a:gd name="connsiteX7" fmla="*/ 147595 w 609050"/>
                    <a:gd name="connsiteY7" fmla="*/ 412730 h 586540"/>
                    <a:gd name="connsiteX8" fmla="*/ 460769 w 609050"/>
                    <a:gd name="connsiteY8" fmla="*/ 376268 h 586540"/>
                    <a:gd name="connsiteX9" fmla="*/ 460769 w 609050"/>
                    <a:gd name="connsiteY9" fmla="*/ 414786 h 586540"/>
                    <a:gd name="connsiteX10" fmla="*/ 555916 w 609050"/>
                    <a:gd name="connsiteY10" fmla="*/ 414786 h 586540"/>
                    <a:gd name="connsiteX11" fmla="*/ 555916 w 609050"/>
                    <a:gd name="connsiteY11" fmla="*/ 376268 h 586540"/>
                    <a:gd name="connsiteX12" fmla="*/ 216243 w 609050"/>
                    <a:gd name="connsiteY12" fmla="*/ 339670 h 586540"/>
                    <a:gd name="connsiteX13" fmla="*/ 216243 w 609050"/>
                    <a:gd name="connsiteY13" fmla="*/ 383533 h 586540"/>
                    <a:gd name="connsiteX14" fmla="*/ 293953 w 609050"/>
                    <a:gd name="connsiteY14" fmla="*/ 383533 h 586540"/>
                    <a:gd name="connsiteX15" fmla="*/ 293953 w 609050"/>
                    <a:gd name="connsiteY15" fmla="*/ 339670 h 586540"/>
                    <a:gd name="connsiteX16" fmla="*/ 69884 w 609050"/>
                    <a:gd name="connsiteY16" fmla="*/ 339670 h 586540"/>
                    <a:gd name="connsiteX17" fmla="*/ 69884 w 609050"/>
                    <a:gd name="connsiteY17" fmla="*/ 383533 h 586540"/>
                    <a:gd name="connsiteX18" fmla="*/ 147595 w 609050"/>
                    <a:gd name="connsiteY18" fmla="*/ 383533 h 586540"/>
                    <a:gd name="connsiteX19" fmla="*/ 147595 w 609050"/>
                    <a:gd name="connsiteY19" fmla="*/ 339670 h 586540"/>
                    <a:gd name="connsiteX20" fmla="*/ 460769 w 609050"/>
                    <a:gd name="connsiteY20" fmla="*/ 303071 h 586540"/>
                    <a:gd name="connsiteX21" fmla="*/ 460769 w 609050"/>
                    <a:gd name="connsiteY21" fmla="*/ 341726 h 586540"/>
                    <a:gd name="connsiteX22" fmla="*/ 555916 w 609050"/>
                    <a:gd name="connsiteY22" fmla="*/ 341726 h 586540"/>
                    <a:gd name="connsiteX23" fmla="*/ 555916 w 609050"/>
                    <a:gd name="connsiteY23" fmla="*/ 303071 h 586540"/>
                    <a:gd name="connsiteX24" fmla="*/ 216243 w 609050"/>
                    <a:gd name="connsiteY24" fmla="*/ 266609 h 586540"/>
                    <a:gd name="connsiteX25" fmla="*/ 216243 w 609050"/>
                    <a:gd name="connsiteY25" fmla="*/ 310473 h 586540"/>
                    <a:gd name="connsiteX26" fmla="*/ 293953 w 609050"/>
                    <a:gd name="connsiteY26" fmla="*/ 310473 h 586540"/>
                    <a:gd name="connsiteX27" fmla="*/ 293953 w 609050"/>
                    <a:gd name="connsiteY27" fmla="*/ 266609 h 586540"/>
                    <a:gd name="connsiteX28" fmla="*/ 69884 w 609050"/>
                    <a:gd name="connsiteY28" fmla="*/ 266609 h 586540"/>
                    <a:gd name="connsiteX29" fmla="*/ 69884 w 609050"/>
                    <a:gd name="connsiteY29" fmla="*/ 310473 h 586540"/>
                    <a:gd name="connsiteX30" fmla="*/ 147595 w 609050"/>
                    <a:gd name="connsiteY30" fmla="*/ 310473 h 586540"/>
                    <a:gd name="connsiteX31" fmla="*/ 147595 w 609050"/>
                    <a:gd name="connsiteY31" fmla="*/ 266609 h 586540"/>
                    <a:gd name="connsiteX32" fmla="*/ 460769 w 609050"/>
                    <a:gd name="connsiteY32" fmla="*/ 230010 h 586540"/>
                    <a:gd name="connsiteX33" fmla="*/ 460769 w 609050"/>
                    <a:gd name="connsiteY33" fmla="*/ 268528 h 586540"/>
                    <a:gd name="connsiteX34" fmla="*/ 555916 w 609050"/>
                    <a:gd name="connsiteY34" fmla="*/ 268528 h 586540"/>
                    <a:gd name="connsiteX35" fmla="*/ 555916 w 609050"/>
                    <a:gd name="connsiteY35" fmla="*/ 230010 h 586540"/>
                    <a:gd name="connsiteX36" fmla="*/ 216243 w 609050"/>
                    <a:gd name="connsiteY36" fmla="*/ 193549 h 586540"/>
                    <a:gd name="connsiteX37" fmla="*/ 216243 w 609050"/>
                    <a:gd name="connsiteY37" fmla="*/ 237412 h 586540"/>
                    <a:gd name="connsiteX38" fmla="*/ 293953 w 609050"/>
                    <a:gd name="connsiteY38" fmla="*/ 237412 h 586540"/>
                    <a:gd name="connsiteX39" fmla="*/ 293953 w 609050"/>
                    <a:gd name="connsiteY39" fmla="*/ 193549 h 586540"/>
                    <a:gd name="connsiteX40" fmla="*/ 69884 w 609050"/>
                    <a:gd name="connsiteY40" fmla="*/ 193549 h 586540"/>
                    <a:gd name="connsiteX41" fmla="*/ 69884 w 609050"/>
                    <a:gd name="connsiteY41" fmla="*/ 237412 h 586540"/>
                    <a:gd name="connsiteX42" fmla="*/ 147595 w 609050"/>
                    <a:gd name="connsiteY42" fmla="*/ 237412 h 586540"/>
                    <a:gd name="connsiteX43" fmla="*/ 147595 w 609050"/>
                    <a:gd name="connsiteY43" fmla="*/ 193549 h 586540"/>
                    <a:gd name="connsiteX44" fmla="*/ 460769 w 609050"/>
                    <a:gd name="connsiteY44" fmla="*/ 156950 h 586540"/>
                    <a:gd name="connsiteX45" fmla="*/ 460769 w 609050"/>
                    <a:gd name="connsiteY45" fmla="*/ 195468 h 586540"/>
                    <a:gd name="connsiteX46" fmla="*/ 555916 w 609050"/>
                    <a:gd name="connsiteY46" fmla="*/ 195468 h 586540"/>
                    <a:gd name="connsiteX47" fmla="*/ 555916 w 609050"/>
                    <a:gd name="connsiteY47" fmla="*/ 156950 h 586540"/>
                    <a:gd name="connsiteX48" fmla="*/ 192926 w 609050"/>
                    <a:gd name="connsiteY48" fmla="*/ 96251 h 586540"/>
                    <a:gd name="connsiteX49" fmla="*/ 361366 w 609050"/>
                    <a:gd name="connsiteY49" fmla="*/ 96251 h 586540"/>
                    <a:gd name="connsiteX50" fmla="*/ 361366 w 609050"/>
                    <a:gd name="connsiteY50" fmla="*/ 114880 h 586540"/>
                    <a:gd name="connsiteX51" fmla="*/ 192926 w 609050"/>
                    <a:gd name="connsiteY51" fmla="*/ 114880 h 586540"/>
                    <a:gd name="connsiteX52" fmla="*/ 192926 w 609050"/>
                    <a:gd name="connsiteY52" fmla="*/ 49819 h 586540"/>
                    <a:gd name="connsiteX53" fmla="*/ 361366 w 609050"/>
                    <a:gd name="connsiteY53" fmla="*/ 49819 h 586540"/>
                    <a:gd name="connsiteX54" fmla="*/ 361366 w 609050"/>
                    <a:gd name="connsiteY54" fmla="*/ 68307 h 586540"/>
                    <a:gd name="connsiteX55" fmla="*/ 192926 w 609050"/>
                    <a:gd name="connsiteY55" fmla="*/ 68307 h 586540"/>
                    <a:gd name="connsiteX56" fmla="*/ 166130 w 609050"/>
                    <a:gd name="connsiteY56" fmla="*/ 25222 h 586540"/>
                    <a:gd name="connsiteX57" fmla="*/ 166130 w 609050"/>
                    <a:gd name="connsiteY57" fmla="*/ 155716 h 586540"/>
                    <a:gd name="connsiteX58" fmla="*/ 338987 w 609050"/>
                    <a:gd name="connsiteY58" fmla="*/ 155716 h 586540"/>
                    <a:gd name="connsiteX59" fmla="*/ 338987 w 609050"/>
                    <a:gd name="connsiteY59" fmla="*/ 341040 h 586540"/>
                    <a:gd name="connsiteX60" fmla="*/ 338987 w 609050"/>
                    <a:gd name="connsiteY60" fmla="*/ 531710 h 586540"/>
                    <a:gd name="connsiteX61" fmla="*/ 366721 w 609050"/>
                    <a:gd name="connsiteY61" fmla="*/ 531710 h 586540"/>
                    <a:gd name="connsiteX62" fmla="*/ 366721 w 609050"/>
                    <a:gd name="connsiteY62" fmla="*/ 341040 h 586540"/>
                    <a:gd name="connsiteX63" fmla="*/ 366721 w 609050"/>
                    <a:gd name="connsiteY63" fmla="*/ 155305 h 586540"/>
                    <a:gd name="connsiteX64" fmla="*/ 388002 w 609050"/>
                    <a:gd name="connsiteY64" fmla="*/ 143517 h 586540"/>
                    <a:gd name="connsiteX65" fmla="*/ 388002 w 609050"/>
                    <a:gd name="connsiteY65" fmla="*/ 25222 h 586540"/>
                    <a:gd name="connsiteX66" fmla="*/ 140867 w 609050"/>
                    <a:gd name="connsiteY66" fmla="*/ 0 h 586540"/>
                    <a:gd name="connsiteX67" fmla="*/ 413402 w 609050"/>
                    <a:gd name="connsiteY67" fmla="*/ 0 h 586540"/>
                    <a:gd name="connsiteX68" fmla="*/ 413402 w 609050"/>
                    <a:gd name="connsiteY68" fmla="*/ 129398 h 586540"/>
                    <a:gd name="connsiteX69" fmla="*/ 432486 w 609050"/>
                    <a:gd name="connsiteY69" fmla="*/ 118843 h 586540"/>
                    <a:gd name="connsiteX70" fmla="*/ 584199 w 609050"/>
                    <a:gd name="connsiteY70" fmla="*/ 118843 h 586540"/>
                    <a:gd name="connsiteX71" fmla="*/ 584199 w 609050"/>
                    <a:gd name="connsiteY71" fmla="*/ 531710 h 586540"/>
                    <a:gd name="connsiteX72" fmla="*/ 609050 w 609050"/>
                    <a:gd name="connsiteY72" fmla="*/ 531710 h 586540"/>
                    <a:gd name="connsiteX73" fmla="*/ 609050 w 609050"/>
                    <a:gd name="connsiteY73" fmla="*/ 586540 h 586540"/>
                    <a:gd name="connsiteX74" fmla="*/ 0 w 609050"/>
                    <a:gd name="connsiteY74" fmla="*/ 586540 h 586540"/>
                    <a:gd name="connsiteX75" fmla="*/ 0 w 609050"/>
                    <a:gd name="connsiteY75" fmla="*/ 531710 h 586540"/>
                    <a:gd name="connsiteX76" fmla="*/ 24851 w 609050"/>
                    <a:gd name="connsiteY76" fmla="*/ 531710 h 586540"/>
                    <a:gd name="connsiteX77" fmla="*/ 24851 w 609050"/>
                    <a:gd name="connsiteY77" fmla="*/ 155716 h 586540"/>
                    <a:gd name="connsiteX78" fmla="*/ 140867 w 609050"/>
                    <a:gd name="connsiteY78" fmla="*/ 155716 h 58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09050" h="586540">
                      <a:moveTo>
                        <a:pt x="216243" y="412730"/>
                      </a:moveTo>
                      <a:lnTo>
                        <a:pt x="216243" y="456594"/>
                      </a:lnTo>
                      <a:lnTo>
                        <a:pt x="293953" y="456594"/>
                      </a:lnTo>
                      <a:lnTo>
                        <a:pt x="293953" y="412730"/>
                      </a:lnTo>
                      <a:close/>
                      <a:moveTo>
                        <a:pt x="69884" y="412730"/>
                      </a:moveTo>
                      <a:lnTo>
                        <a:pt x="69884" y="456594"/>
                      </a:lnTo>
                      <a:lnTo>
                        <a:pt x="147595" y="456594"/>
                      </a:lnTo>
                      <a:lnTo>
                        <a:pt x="147595" y="412730"/>
                      </a:lnTo>
                      <a:close/>
                      <a:moveTo>
                        <a:pt x="460769" y="376268"/>
                      </a:moveTo>
                      <a:lnTo>
                        <a:pt x="460769" y="414786"/>
                      </a:lnTo>
                      <a:lnTo>
                        <a:pt x="555916" y="414786"/>
                      </a:lnTo>
                      <a:lnTo>
                        <a:pt x="555916" y="376268"/>
                      </a:lnTo>
                      <a:close/>
                      <a:moveTo>
                        <a:pt x="216243" y="339670"/>
                      </a:moveTo>
                      <a:lnTo>
                        <a:pt x="216243" y="383533"/>
                      </a:lnTo>
                      <a:lnTo>
                        <a:pt x="293953" y="383533"/>
                      </a:lnTo>
                      <a:lnTo>
                        <a:pt x="293953" y="339670"/>
                      </a:lnTo>
                      <a:close/>
                      <a:moveTo>
                        <a:pt x="69884" y="339670"/>
                      </a:moveTo>
                      <a:lnTo>
                        <a:pt x="69884" y="383533"/>
                      </a:lnTo>
                      <a:lnTo>
                        <a:pt x="147595" y="383533"/>
                      </a:lnTo>
                      <a:lnTo>
                        <a:pt x="147595" y="339670"/>
                      </a:lnTo>
                      <a:close/>
                      <a:moveTo>
                        <a:pt x="460769" y="303071"/>
                      </a:moveTo>
                      <a:lnTo>
                        <a:pt x="460769" y="341726"/>
                      </a:lnTo>
                      <a:lnTo>
                        <a:pt x="555916" y="341726"/>
                      </a:lnTo>
                      <a:lnTo>
                        <a:pt x="555916" y="303071"/>
                      </a:lnTo>
                      <a:close/>
                      <a:moveTo>
                        <a:pt x="216243" y="266609"/>
                      </a:moveTo>
                      <a:lnTo>
                        <a:pt x="216243" y="310473"/>
                      </a:lnTo>
                      <a:lnTo>
                        <a:pt x="293953" y="310473"/>
                      </a:lnTo>
                      <a:lnTo>
                        <a:pt x="293953" y="266609"/>
                      </a:lnTo>
                      <a:close/>
                      <a:moveTo>
                        <a:pt x="69884" y="266609"/>
                      </a:moveTo>
                      <a:lnTo>
                        <a:pt x="69884" y="310473"/>
                      </a:lnTo>
                      <a:lnTo>
                        <a:pt x="147595" y="310473"/>
                      </a:lnTo>
                      <a:lnTo>
                        <a:pt x="147595" y="266609"/>
                      </a:lnTo>
                      <a:close/>
                      <a:moveTo>
                        <a:pt x="460769" y="230010"/>
                      </a:moveTo>
                      <a:lnTo>
                        <a:pt x="460769" y="268528"/>
                      </a:lnTo>
                      <a:lnTo>
                        <a:pt x="555916" y="268528"/>
                      </a:lnTo>
                      <a:lnTo>
                        <a:pt x="555916" y="230010"/>
                      </a:lnTo>
                      <a:close/>
                      <a:moveTo>
                        <a:pt x="216243" y="193549"/>
                      </a:moveTo>
                      <a:lnTo>
                        <a:pt x="216243" y="237412"/>
                      </a:lnTo>
                      <a:lnTo>
                        <a:pt x="293953" y="237412"/>
                      </a:lnTo>
                      <a:lnTo>
                        <a:pt x="293953" y="193549"/>
                      </a:lnTo>
                      <a:close/>
                      <a:moveTo>
                        <a:pt x="69884" y="193549"/>
                      </a:moveTo>
                      <a:lnTo>
                        <a:pt x="69884" y="237412"/>
                      </a:lnTo>
                      <a:lnTo>
                        <a:pt x="147595" y="237412"/>
                      </a:lnTo>
                      <a:lnTo>
                        <a:pt x="147595" y="193549"/>
                      </a:lnTo>
                      <a:close/>
                      <a:moveTo>
                        <a:pt x="460769" y="156950"/>
                      </a:moveTo>
                      <a:lnTo>
                        <a:pt x="460769" y="195468"/>
                      </a:lnTo>
                      <a:lnTo>
                        <a:pt x="555916" y="195468"/>
                      </a:lnTo>
                      <a:lnTo>
                        <a:pt x="555916" y="156950"/>
                      </a:lnTo>
                      <a:close/>
                      <a:moveTo>
                        <a:pt x="192926" y="96251"/>
                      </a:moveTo>
                      <a:lnTo>
                        <a:pt x="361366" y="96251"/>
                      </a:lnTo>
                      <a:lnTo>
                        <a:pt x="361366" y="114880"/>
                      </a:lnTo>
                      <a:lnTo>
                        <a:pt x="192926" y="114880"/>
                      </a:lnTo>
                      <a:close/>
                      <a:moveTo>
                        <a:pt x="192926" y="49819"/>
                      </a:moveTo>
                      <a:lnTo>
                        <a:pt x="361366" y="49819"/>
                      </a:lnTo>
                      <a:lnTo>
                        <a:pt x="361366" y="68307"/>
                      </a:lnTo>
                      <a:lnTo>
                        <a:pt x="192926" y="68307"/>
                      </a:lnTo>
                      <a:close/>
                      <a:moveTo>
                        <a:pt x="166130" y="25222"/>
                      </a:moveTo>
                      <a:lnTo>
                        <a:pt x="166130" y="155716"/>
                      </a:lnTo>
                      <a:lnTo>
                        <a:pt x="338987" y="155716"/>
                      </a:lnTo>
                      <a:lnTo>
                        <a:pt x="338987" y="341040"/>
                      </a:lnTo>
                      <a:lnTo>
                        <a:pt x="338987" y="531710"/>
                      </a:lnTo>
                      <a:lnTo>
                        <a:pt x="366721" y="531710"/>
                      </a:lnTo>
                      <a:lnTo>
                        <a:pt x="366721" y="341040"/>
                      </a:lnTo>
                      <a:lnTo>
                        <a:pt x="366721" y="155305"/>
                      </a:lnTo>
                      <a:lnTo>
                        <a:pt x="388002" y="143517"/>
                      </a:lnTo>
                      <a:lnTo>
                        <a:pt x="388002" y="25222"/>
                      </a:lnTo>
                      <a:close/>
                      <a:moveTo>
                        <a:pt x="140867" y="0"/>
                      </a:moveTo>
                      <a:lnTo>
                        <a:pt x="413402" y="0"/>
                      </a:lnTo>
                      <a:lnTo>
                        <a:pt x="413402" y="129398"/>
                      </a:lnTo>
                      <a:lnTo>
                        <a:pt x="432486" y="118843"/>
                      </a:lnTo>
                      <a:lnTo>
                        <a:pt x="584199" y="118843"/>
                      </a:lnTo>
                      <a:lnTo>
                        <a:pt x="584199" y="531710"/>
                      </a:lnTo>
                      <a:lnTo>
                        <a:pt x="609050" y="531710"/>
                      </a:lnTo>
                      <a:lnTo>
                        <a:pt x="609050" y="586540"/>
                      </a:lnTo>
                      <a:lnTo>
                        <a:pt x="0" y="586540"/>
                      </a:lnTo>
                      <a:lnTo>
                        <a:pt x="0" y="531710"/>
                      </a:lnTo>
                      <a:lnTo>
                        <a:pt x="24851" y="531710"/>
                      </a:lnTo>
                      <a:lnTo>
                        <a:pt x="24851" y="155716"/>
                      </a:lnTo>
                      <a:lnTo>
                        <a:pt x="140867" y="155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44401FC8-FBD8-78BD-29E5-A37AD8ED289D}"/>
                </a:ext>
              </a:extLst>
            </p:cNvPr>
            <p:cNvGrpSpPr/>
            <p:nvPr/>
          </p:nvGrpSpPr>
          <p:grpSpPr>
            <a:xfrm>
              <a:off x="660400" y="2950388"/>
              <a:ext cx="4572001" cy="1498619"/>
              <a:chOff x="660400" y="2260429"/>
              <a:chExt cx="4572001" cy="1498619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E4F040B3-58B4-8E3F-5FD4-CF5FC15782F2}"/>
                  </a:ext>
                </a:extLst>
              </p:cNvPr>
              <p:cNvGrpSpPr/>
              <p:nvPr/>
            </p:nvGrpSpPr>
            <p:grpSpPr>
              <a:xfrm>
                <a:off x="1254755" y="2260429"/>
                <a:ext cx="3977646" cy="1498619"/>
                <a:chOff x="1254755" y="2260429"/>
                <a:chExt cx="3977646" cy="1498619"/>
              </a:xfrm>
            </p:grpSpPr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D0285D31-ECC1-54EC-C4AB-67C39018531E}"/>
                    </a:ext>
                  </a:extLst>
                </p:cNvPr>
                <p:cNvSpPr/>
                <p:nvPr/>
              </p:nvSpPr>
              <p:spPr bwMode="auto">
                <a:xfrm>
                  <a:off x="1254755" y="3009739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2500" lnSpcReduction="1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egg, minced pork or beef, deep-fried dough stick, pork liver, chittering, shrimp, oyster and almost anything you can imagine</a:t>
                  </a: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28C42193-695E-ABF0-07B4-DE2AA22C64E5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2260429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Flavors</a:t>
                  </a:r>
                  <a:r>
                    <a:rPr lang="zh-CN" altLang="en-US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 </a:t>
                  </a: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or</a:t>
                  </a:r>
                  <a:r>
                    <a:rPr lang="zh-CN" altLang="en-US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 </a:t>
                  </a: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Fillings</a:t>
                  </a: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5EFA5D6-364E-FC3D-C56F-CF66F70E6827}"/>
                  </a:ext>
                </a:extLst>
              </p:cNvPr>
              <p:cNvGrpSpPr/>
              <p:nvPr/>
            </p:nvGrpSpPr>
            <p:grpSpPr>
              <a:xfrm>
                <a:off x="660400" y="2739545"/>
                <a:ext cx="594355" cy="594355"/>
                <a:chOff x="1828331" y="3372302"/>
                <a:chExt cx="594355" cy="594355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A9BBE796-2D98-47E2-EB7B-0789EEFA4C37}"/>
                    </a:ext>
                  </a:extLst>
                </p:cNvPr>
                <p:cNvSpPr/>
                <p:nvPr/>
              </p:nvSpPr>
              <p:spPr>
                <a:xfrm>
                  <a:off x="1828331" y="3372302"/>
                  <a:ext cx="594355" cy="59435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BA148EEA-47FF-27EB-22DA-D19A4A280AC8}"/>
                    </a:ext>
                  </a:extLst>
                </p:cNvPr>
                <p:cNvSpPr/>
                <p:nvPr/>
              </p:nvSpPr>
              <p:spPr bwMode="auto">
                <a:xfrm>
                  <a:off x="1947106" y="3503499"/>
                  <a:ext cx="356804" cy="331960"/>
                </a:xfrm>
                <a:custGeom>
                  <a:avLst/>
                  <a:gdLst>
                    <a:gd name="connsiteX0" fmla="*/ 308760 w 605409"/>
                    <a:gd name="connsiteY0" fmla="*/ 382178 h 563254"/>
                    <a:gd name="connsiteX1" fmla="*/ 308760 w 605409"/>
                    <a:gd name="connsiteY1" fmla="*/ 437705 h 563254"/>
                    <a:gd name="connsiteX2" fmla="*/ 326766 w 605409"/>
                    <a:gd name="connsiteY2" fmla="*/ 411294 h 563254"/>
                    <a:gd name="connsiteX3" fmla="*/ 308760 w 605409"/>
                    <a:gd name="connsiteY3" fmla="*/ 382178 h 563254"/>
                    <a:gd name="connsiteX4" fmla="*/ 295534 w 605409"/>
                    <a:gd name="connsiteY4" fmla="*/ 283057 h 563254"/>
                    <a:gd name="connsiteX5" fmla="*/ 278484 w 605409"/>
                    <a:gd name="connsiteY5" fmla="*/ 305490 h 563254"/>
                    <a:gd name="connsiteX6" fmla="*/ 295534 w 605409"/>
                    <a:gd name="connsiteY6" fmla="*/ 332220 h 563254"/>
                    <a:gd name="connsiteX7" fmla="*/ 302067 w 605409"/>
                    <a:gd name="connsiteY7" fmla="*/ 240417 h 563254"/>
                    <a:gd name="connsiteX8" fmla="*/ 308760 w 605409"/>
                    <a:gd name="connsiteY8" fmla="*/ 248213 h 563254"/>
                    <a:gd name="connsiteX9" fmla="*/ 308760 w 605409"/>
                    <a:gd name="connsiteY9" fmla="*/ 255532 h 563254"/>
                    <a:gd name="connsiteX10" fmla="*/ 356244 w 605409"/>
                    <a:gd name="connsiteY10" fmla="*/ 298808 h 563254"/>
                    <a:gd name="connsiteX11" fmla="*/ 340629 w 605409"/>
                    <a:gd name="connsiteY11" fmla="*/ 315355 h 563254"/>
                    <a:gd name="connsiteX12" fmla="*/ 323738 w 605409"/>
                    <a:gd name="connsiteY12" fmla="*/ 298490 h 563254"/>
                    <a:gd name="connsiteX13" fmla="*/ 308760 w 605409"/>
                    <a:gd name="connsiteY13" fmla="*/ 283057 h 563254"/>
                    <a:gd name="connsiteX14" fmla="*/ 308760 w 605409"/>
                    <a:gd name="connsiteY14" fmla="*/ 339379 h 563254"/>
                    <a:gd name="connsiteX15" fmla="*/ 325331 w 605409"/>
                    <a:gd name="connsiteY15" fmla="*/ 349085 h 563254"/>
                    <a:gd name="connsiteX16" fmla="*/ 361662 w 605409"/>
                    <a:gd name="connsiteY16" fmla="*/ 404771 h 563254"/>
                    <a:gd name="connsiteX17" fmla="*/ 308760 w 605409"/>
                    <a:gd name="connsiteY17" fmla="*/ 465230 h 563254"/>
                    <a:gd name="connsiteX18" fmla="*/ 308760 w 605409"/>
                    <a:gd name="connsiteY18" fmla="*/ 487186 h 563254"/>
                    <a:gd name="connsiteX19" fmla="*/ 302067 w 605409"/>
                    <a:gd name="connsiteY19" fmla="*/ 494664 h 563254"/>
                    <a:gd name="connsiteX20" fmla="*/ 295534 w 605409"/>
                    <a:gd name="connsiteY20" fmla="*/ 487186 h 563254"/>
                    <a:gd name="connsiteX21" fmla="*/ 295534 w 605409"/>
                    <a:gd name="connsiteY21" fmla="*/ 465230 h 563254"/>
                    <a:gd name="connsiteX22" fmla="*/ 243747 w 605409"/>
                    <a:gd name="connsiteY22" fmla="*/ 414317 h 563254"/>
                    <a:gd name="connsiteX23" fmla="*/ 259522 w 605409"/>
                    <a:gd name="connsiteY23" fmla="*/ 394747 h 563254"/>
                    <a:gd name="connsiteX24" fmla="*/ 276413 w 605409"/>
                    <a:gd name="connsiteY24" fmla="*/ 413681 h 563254"/>
                    <a:gd name="connsiteX25" fmla="*/ 295534 w 605409"/>
                    <a:gd name="connsiteY25" fmla="*/ 437705 h 563254"/>
                    <a:gd name="connsiteX26" fmla="*/ 295534 w 605409"/>
                    <a:gd name="connsiteY26" fmla="*/ 375337 h 563254"/>
                    <a:gd name="connsiteX27" fmla="*/ 277209 w 605409"/>
                    <a:gd name="connsiteY27" fmla="*/ 363722 h 563254"/>
                    <a:gd name="connsiteX28" fmla="*/ 245659 w 605409"/>
                    <a:gd name="connsiteY28" fmla="*/ 309309 h 563254"/>
                    <a:gd name="connsiteX29" fmla="*/ 295534 w 605409"/>
                    <a:gd name="connsiteY29" fmla="*/ 255532 h 563254"/>
                    <a:gd name="connsiteX30" fmla="*/ 295534 w 605409"/>
                    <a:gd name="connsiteY30" fmla="*/ 248213 h 563254"/>
                    <a:gd name="connsiteX31" fmla="*/ 302067 w 605409"/>
                    <a:gd name="connsiteY31" fmla="*/ 240417 h 563254"/>
                    <a:gd name="connsiteX32" fmla="*/ 302669 w 605409"/>
                    <a:gd name="connsiteY32" fmla="*/ 216368 h 563254"/>
                    <a:gd name="connsiteX33" fmla="*/ 151304 w 605409"/>
                    <a:gd name="connsiteY33" fmla="*/ 367534 h 563254"/>
                    <a:gd name="connsiteX34" fmla="*/ 302669 w 605409"/>
                    <a:gd name="connsiteY34" fmla="*/ 518700 h 563254"/>
                    <a:gd name="connsiteX35" fmla="*/ 454034 w 605409"/>
                    <a:gd name="connsiteY35" fmla="*/ 367534 h 563254"/>
                    <a:gd name="connsiteX36" fmla="*/ 302669 w 605409"/>
                    <a:gd name="connsiteY36" fmla="*/ 216368 h 563254"/>
                    <a:gd name="connsiteX37" fmla="*/ 293746 w 605409"/>
                    <a:gd name="connsiteY37" fmla="*/ 102118 h 563254"/>
                    <a:gd name="connsiteX38" fmla="*/ 311592 w 605409"/>
                    <a:gd name="connsiteY38" fmla="*/ 102118 h 563254"/>
                    <a:gd name="connsiteX39" fmla="*/ 519041 w 605409"/>
                    <a:gd name="connsiteY39" fmla="*/ 280813 h 563254"/>
                    <a:gd name="connsiteX40" fmla="*/ 523821 w 605409"/>
                    <a:gd name="connsiteY40" fmla="*/ 291156 h 563254"/>
                    <a:gd name="connsiteX41" fmla="*/ 523821 w 605409"/>
                    <a:gd name="connsiteY41" fmla="*/ 549570 h 563254"/>
                    <a:gd name="connsiteX42" fmla="*/ 510119 w 605409"/>
                    <a:gd name="connsiteY42" fmla="*/ 563254 h 563254"/>
                    <a:gd name="connsiteX43" fmla="*/ 95220 w 605409"/>
                    <a:gd name="connsiteY43" fmla="*/ 563254 h 563254"/>
                    <a:gd name="connsiteX44" fmla="*/ 81517 w 605409"/>
                    <a:gd name="connsiteY44" fmla="*/ 549570 h 563254"/>
                    <a:gd name="connsiteX45" fmla="*/ 81517 w 605409"/>
                    <a:gd name="connsiteY45" fmla="*/ 291156 h 563254"/>
                    <a:gd name="connsiteX46" fmla="*/ 86297 w 605409"/>
                    <a:gd name="connsiteY46" fmla="*/ 280813 h 563254"/>
                    <a:gd name="connsiteX47" fmla="*/ 302705 w 605409"/>
                    <a:gd name="connsiteY47" fmla="*/ 0 h 563254"/>
                    <a:gd name="connsiteX48" fmla="*/ 320710 w 605409"/>
                    <a:gd name="connsiteY48" fmla="*/ 6563 h 563254"/>
                    <a:gd name="connsiteX49" fmla="*/ 595894 w 605409"/>
                    <a:gd name="connsiteY49" fmla="*/ 242992 h 563254"/>
                    <a:gd name="connsiteX50" fmla="*/ 598762 w 605409"/>
                    <a:gd name="connsiteY50" fmla="*/ 281654 h 563254"/>
                    <a:gd name="connsiteX51" fmla="*/ 577888 w 605409"/>
                    <a:gd name="connsiteY51" fmla="*/ 291200 h 563254"/>
                    <a:gd name="connsiteX52" fmla="*/ 560042 w 605409"/>
                    <a:gd name="connsiteY52" fmla="*/ 284677 h 563254"/>
                    <a:gd name="connsiteX53" fmla="*/ 302705 w 605409"/>
                    <a:gd name="connsiteY53" fmla="*/ 63682 h 563254"/>
                    <a:gd name="connsiteX54" fmla="*/ 45367 w 605409"/>
                    <a:gd name="connsiteY54" fmla="*/ 284677 h 563254"/>
                    <a:gd name="connsiteX55" fmla="*/ 6647 w 605409"/>
                    <a:gd name="connsiteY55" fmla="*/ 281654 h 563254"/>
                    <a:gd name="connsiteX56" fmla="*/ 9515 w 605409"/>
                    <a:gd name="connsiteY56" fmla="*/ 242992 h 563254"/>
                    <a:gd name="connsiteX57" fmla="*/ 284699 w 605409"/>
                    <a:gd name="connsiteY57" fmla="*/ 6563 h 563254"/>
                    <a:gd name="connsiteX58" fmla="*/ 302705 w 605409"/>
                    <a:gd name="connsiteY58" fmla="*/ 0 h 56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605409" h="563254">
                      <a:moveTo>
                        <a:pt x="308760" y="382178"/>
                      </a:moveTo>
                      <a:lnTo>
                        <a:pt x="308760" y="437705"/>
                      </a:lnTo>
                      <a:cubicBezTo>
                        <a:pt x="319914" y="435955"/>
                        <a:pt x="326766" y="424022"/>
                        <a:pt x="326766" y="411294"/>
                      </a:cubicBezTo>
                      <a:cubicBezTo>
                        <a:pt x="326766" y="397452"/>
                        <a:pt x="320710" y="388701"/>
                        <a:pt x="308760" y="382178"/>
                      </a:cubicBezTo>
                      <a:close/>
                      <a:moveTo>
                        <a:pt x="295534" y="283057"/>
                      </a:moveTo>
                      <a:cubicBezTo>
                        <a:pt x="284061" y="285125"/>
                        <a:pt x="278484" y="293558"/>
                        <a:pt x="278484" y="305490"/>
                      </a:cubicBezTo>
                      <a:cubicBezTo>
                        <a:pt x="278484" y="315991"/>
                        <a:pt x="281512" y="321083"/>
                        <a:pt x="295534" y="332220"/>
                      </a:cubicBezTo>
                      <a:close/>
                      <a:moveTo>
                        <a:pt x="302067" y="240417"/>
                      </a:moveTo>
                      <a:cubicBezTo>
                        <a:pt x="306688" y="240417"/>
                        <a:pt x="308760" y="243440"/>
                        <a:pt x="308760" y="248213"/>
                      </a:cubicBezTo>
                      <a:lnTo>
                        <a:pt x="308760" y="255532"/>
                      </a:lnTo>
                      <a:cubicBezTo>
                        <a:pt x="334733" y="255532"/>
                        <a:pt x="356244" y="272715"/>
                        <a:pt x="356244" y="298808"/>
                      </a:cubicBezTo>
                      <a:cubicBezTo>
                        <a:pt x="356244" y="307877"/>
                        <a:pt x="350030" y="315355"/>
                        <a:pt x="340629" y="315355"/>
                      </a:cubicBezTo>
                      <a:cubicBezTo>
                        <a:pt x="328200" y="315355"/>
                        <a:pt x="325650" y="307877"/>
                        <a:pt x="323738" y="298490"/>
                      </a:cubicBezTo>
                      <a:cubicBezTo>
                        <a:pt x="321348" y="287512"/>
                        <a:pt x="314974" y="283057"/>
                        <a:pt x="308760" y="283057"/>
                      </a:cubicBezTo>
                      <a:lnTo>
                        <a:pt x="308760" y="339379"/>
                      </a:lnTo>
                      <a:lnTo>
                        <a:pt x="325331" y="349085"/>
                      </a:lnTo>
                      <a:cubicBezTo>
                        <a:pt x="347162" y="361654"/>
                        <a:pt x="361662" y="378042"/>
                        <a:pt x="361662" y="404771"/>
                      </a:cubicBezTo>
                      <a:cubicBezTo>
                        <a:pt x="361662" y="441524"/>
                        <a:pt x="342541" y="463639"/>
                        <a:pt x="308760" y="465230"/>
                      </a:cubicBezTo>
                      <a:lnTo>
                        <a:pt x="308760" y="487186"/>
                      </a:lnTo>
                      <a:cubicBezTo>
                        <a:pt x="308760" y="491482"/>
                        <a:pt x="306688" y="494664"/>
                        <a:pt x="302067" y="494664"/>
                      </a:cubicBezTo>
                      <a:cubicBezTo>
                        <a:pt x="297605" y="494664"/>
                        <a:pt x="295534" y="491482"/>
                        <a:pt x="295534" y="487186"/>
                      </a:cubicBezTo>
                      <a:lnTo>
                        <a:pt x="295534" y="465230"/>
                      </a:lnTo>
                      <a:cubicBezTo>
                        <a:pt x="265577" y="465230"/>
                        <a:pt x="243747" y="443274"/>
                        <a:pt x="243747" y="414317"/>
                      </a:cubicBezTo>
                      <a:cubicBezTo>
                        <a:pt x="243747" y="403975"/>
                        <a:pt x="248527" y="394747"/>
                        <a:pt x="259522" y="394747"/>
                      </a:cubicBezTo>
                      <a:cubicBezTo>
                        <a:pt x="269561" y="394747"/>
                        <a:pt x="274979" y="400475"/>
                        <a:pt x="276413" y="413681"/>
                      </a:cubicBezTo>
                      <a:cubicBezTo>
                        <a:pt x="277847" y="427682"/>
                        <a:pt x="283583" y="436592"/>
                        <a:pt x="295534" y="437705"/>
                      </a:cubicBezTo>
                      <a:lnTo>
                        <a:pt x="295534" y="375337"/>
                      </a:lnTo>
                      <a:lnTo>
                        <a:pt x="277209" y="363722"/>
                      </a:lnTo>
                      <a:cubicBezTo>
                        <a:pt x="256654" y="350517"/>
                        <a:pt x="245659" y="333334"/>
                        <a:pt x="245659" y="309309"/>
                      </a:cubicBezTo>
                      <a:cubicBezTo>
                        <a:pt x="245659" y="279238"/>
                        <a:pt x="264143" y="256487"/>
                        <a:pt x="295534" y="255532"/>
                      </a:cubicBezTo>
                      <a:lnTo>
                        <a:pt x="295534" y="248213"/>
                      </a:lnTo>
                      <a:cubicBezTo>
                        <a:pt x="295534" y="243599"/>
                        <a:pt x="297605" y="240417"/>
                        <a:pt x="302067" y="240417"/>
                      </a:cubicBezTo>
                      <a:close/>
                      <a:moveTo>
                        <a:pt x="302669" y="216368"/>
                      </a:moveTo>
                      <a:cubicBezTo>
                        <a:pt x="219179" y="216368"/>
                        <a:pt x="151304" y="284154"/>
                        <a:pt x="151304" y="367534"/>
                      </a:cubicBezTo>
                      <a:cubicBezTo>
                        <a:pt x="151304" y="450914"/>
                        <a:pt x="219179" y="518700"/>
                        <a:pt x="302669" y="518700"/>
                      </a:cubicBezTo>
                      <a:cubicBezTo>
                        <a:pt x="386159" y="518700"/>
                        <a:pt x="454034" y="450914"/>
                        <a:pt x="454034" y="367534"/>
                      </a:cubicBezTo>
                      <a:cubicBezTo>
                        <a:pt x="454034" y="284154"/>
                        <a:pt x="386159" y="216368"/>
                        <a:pt x="302669" y="216368"/>
                      </a:cubicBezTo>
                      <a:close/>
                      <a:moveTo>
                        <a:pt x="293746" y="102118"/>
                      </a:moveTo>
                      <a:cubicBezTo>
                        <a:pt x="298845" y="97663"/>
                        <a:pt x="306493" y="97663"/>
                        <a:pt x="311592" y="102118"/>
                      </a:cubicBezTo>
                      <a:lnTo>
                        <a:pt x="519041" y="280813"/>
                      </a:lnTo>
                      <a:cubicBezTo>
                        <a:pt x="522068" y="283359"/>
                        <a:pt x="523821" y="287178"/>
                        <a:pt x="523821" y="291156"/>
                      </a:cubicBezTo>
                      <a:lnTo>
                        <a:pt x="523821" y="549570"/>
                      </a:lnTo>
                      <a:cubicBezTo>
                        <a:pt x="523821" y="557208"/>
                        <a:pt x="517607" y="563254"/>
                        <a:pt x="510119" y="563254"/>
                      </a:cubicBezTo>
                      <a:lnTo>
                        <a:pt x="95220" y="563254"/>
                      </a:lnTo>
                      <a:cubicBezTo>
                        <a:pt x="87731" y="563254"/>
                        <a:pt x="81517" y="557208"/>
                        <a:pt x="81517" y="549570"/>
                      </a:cubicBezTo>
                      <a:lnTo>
                        <a:pt x="81517" y="291156"/>
                      </a:lnTo>
                      <a:cubicBezTo>
                        <a:pt x="81517" y="287178"/>
                        <a:pt x="83270" y="283359"/>
                        <a:pt x="86297" y="280813"/>
                      </a:cubicBezTo>
                      <a:close/>
                      <a:moveTo>
                        <a:pt x="302705" y="0"/>
                      </a:moveTo>
                      <a:cubicBezTo>
                        <a:pt x="309118" y="0"/>
                        <a:pt x="315532" y="2188"/>
                        <a:pt x="320710" y="6563"/>
                      </a:cubicBezTo>
                      <a:lnTo>
                        <a:pt x="595894" y="242992"/>
                      </a:lnTo>
                      <a:cubicBezTo>
                        <a:pt x="607366" y="252856"/>
                        <a:pt x="608641" y="270198"/>
                        <a:pt x="598762" y="281654"/>
                      </a:cubicBezTo>
                      <a:cubicBezTo>
                        <a:pt x="593344" y="288018"/>
                        <a:pt x="585696" y="291200"/>
                        <a:pt x="577888" y="291200"/>
                      </a:cubicBezTo>
                      <a:cubicBezTo>
                        <a:pt x="571514" y="291200"/>
                        <a:pt x="565141" y="289132"/>
                        <a:pt x="560042" y="284677"/>
                      </a:cubicBezTo>
                      <a:lnTo>
                        <a:pt x="302705" y="63682"/>
                      </a:lnTo>
                      <a:lnTo>
                        <a:pt x="45367" y="284677"/>
                      </a:lnTo>
                      <a:cubicBezTo>
                        <a:pt x="33895" y="294541"/>
                        <a:pt x="16526" y="293268"/>
                        <a:pt x="6647" y="281654"/>
                      </a:cubicBezTo>
                      <a:cubicBezTo>
                        <a:pt x="-3232" y="270198"/>
                        <a:pt x="-1957" y="252856"/>
                        <a:pt x="9515" y="242992"/>
                      </a:cubicBezTo>
                      <a:lnTo>
                        <a:pt x="284699" y="6563"/>
                      </a:lnTo>
                      <a:cubicBezTo>
                        <a:pt x="289878" y="2188"/>
                        <a:pt x="296291" y="0"/>
                        <a:pt x="302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060B3402-BC19-C96B-5204-28419639D0E9}"/>
                </a:ext>
              </a:extLst>
            </p:cNvPr>
            <p:cNvGrpSpPr/>
            <p:nvPr/>
          </p:nvGrpSpPr>
          <p:grpSpPr>
            <a:xfrm>
              <a:off x="660400" y="4499429"/>
              <a:ext cx="4572001" cy="1498619"/>
              <a:chOff x="660400" y="3335552"/>
              <a:chExt cx="4572001" cy="1498619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2AB3170A-83A4-5E81-CCBD-2BCB0B501FAC}"/>
                  </a:ext>
                </a:extLst>
              </p:cNvPr>
              <p:cNvGrpSpPr/>
              <p:nvPr/>
            </p:nvGrpSpPr>
            <p:grpSpPr>
              <a:xfrm>
                <a:off x="1254755" y="3335552"/>
                <a:ext cx="3977646" cy="1498619"/>
                <a:chOff x="1254755" y="3335552"/>
                <a:chExt cx="3977646" cy="1498619"/>
              </a:xfrm>
            </p:grpSpPr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4CA06736-C425-2428-48D7-E66646ACB1E2}"/>
                    </a:ext>
                  </a:extLst>
                </p:cNvPr>
                <p:cNvSpPr/>
                <p:nvPr/>
              </p:nvSpPr>
              <p:spPr bwMode="auto">
                <a:xfrm>
                  <a:off x="1254755" y="4084862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Bamboo Basket, Cloth, iron drawer</a:t>
                  </a: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D1BBF626-C1BB-267E-278B-BF0CF8997E30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3335552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Tools for Steaming</a:t>
                  </a: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61754E44-5D72-6EA3-0FA2-BDAF6330D146}"/>
                  </a:ext>
                </a:extLst>
              </p:cNvPr>
              <p:cNvGrpSpPr/>
              <p:nvPr/>
            </p:nvGrpSpPr>
            <p:grpSpPr>
              <a:xfrm>
                <a:off x="660400" y="3813082"/>
                <a:ext cx="594355" cy="594355"/>
                <a:chOff x="1828331" y="4462414"/>
                <a:chExt cx="594355" cy="594355"/>
              </a:xfrm>
            </p:grpSpPr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BB5A225E-7519-8ECD-1EE9-B23758251E15}"/>
                    </a:ext>
                  </a:extLst>
                </p:cNvPr>
                <p:cNvSpPr/>
                <p:nvPr/>
              </p:nvSpPr>
              <p:spPr>
                <a:xfrm>
                  <a:off x="1828331" y="4462414"/>
                  <a:ext cx="594355" cy="59435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CC6EE21B-86F2-033C-2D2E-A838401C7F7F}"/>
                    </a:ext>
                  </a:extLst>
                </p:cNvPr>
                <p:cNvSpPr/>
                <p:nvPr/>
              </p:nvSpPr>
              <p:spPr bwMode="auto">
                <a:xfrm>
                  <a:off x="1956298" y="4581451"/>
                  <a:ext cx="338420" cy="356280"/>
                </a:xfrm>
                <a:custGeom>
                  <a:avLst/>
                  <a:gdLst>
                    <a:gd name="connsiteX0" fmla="*/ 17244 w 576909"/>
                    <a:gd name="connsiteY0" fmla="*/ 412385 h 607357"/>
                    <a:gd name="connsiteX1" fmla="*/ 49769 w 576909"/>
                    <a:gd name="connsiteY1" fmla="*/ 412385 h 607357"/>
                    <a:gd name="connsiteX2" fmla="*/ 57152 w 576909"/>
                    <a:gd name="connsiteY2" fmla="*/ 412385 h 607357"/>
                    <a:gd name="connsiteX3" fmla="*/ 60095 w 576909"/>
                    <a:gd name="connsiteY3" fmla="*/ 412643 h 607357"/>
                    <a:gd name="connsiteX4" fmla="*/ 72020 w 576909"/>
                    <a:gd name="connsiteY4" fmla="*/ 420839 h 607357"/>
                    <a:gd name="connsiteX5" fmla="*/ 74292 w 576909"/>
                    <a:gd name="connsiteY5" fmla="*/ 429498 h 607357"/>
                    <a:gd name="connsiteX6" fmla="*/ 74447 w 576909"/>
                    <a:gd name="connsiteY6" fmla="*/ 577176 h 607357"/>
                    <a:gd name="connsiteX7" fmla="*/ 72588 w 576909"/>
                    <a:gd name="connsiteY7" fmla="*/ 585011 h 607357"/>
                    <a:gd name="connsiteX8" fmla="*/ 60714 w 576909"/>
                    <a:gd name="connsiteY8" fmla="*/ 594083 h 607357"/>
                    <a:gd name="connsiteX9" fmla="*/ 57307 w 576909"/>
                    <a:gd name="connsiteY9" fmla="*/ 594444 h 607357"/>
                    <a:gd name="connsiteX10" fmla="*/ 50389 w 576909"/>
                    <a:gd name="connsiteY10" fmla="*/ 594444 h 607357"/>
                    <a:gd name="connsiteX11" fmla="*/ 17347 w 576909"/>
                    <a:gd name="connsiteY11" fmla="*/ 594444 h 607357"/>
                    <a:gd name="connsiteX12" fmla="*/ 155 w 576909"/>
                    <a:gd name="connsiteY12" fmla="*/ 577280 h 607357"/>
                    <a:gd name="connsiteX13" fmla="*/ 0 w 576909"/>
                    <a:gd name="connsiteY13" fmla="*/ 429550 h 607357"/>
                    <a:gd name="connsiteX14" fmla="*/ 17244 w 576909"/>
                    <a:gd name="connsiteY14" fmla="*/ 412385 h 607357"/>
                    <a:gd name="connsiteX15" fmla="*/ 196520 w 576909"/>
                    <a:gd name="connsiteY15" fmla="*/ 401870 h 607357"/>
                    <a:gd name="connsiteX16" fmla="*/ 308583 w 576909"/>
                    <a:gd name="connsiteY16" fmla="*/ 433626 h 607357"/>
                    <a:gd name="connsiteX17" fmla="*/ 325823 w 576909"/>
                    <a:gd name="connsiteY17" fmla="*/ 438369 h 607357"/>
                    <a:gd name="connsiteX18" fmla="*/ 392669 w 576909"/>
                    <a:gd name="connsiteY18" fmla="*/ 438782 h 607357"/>
                    <a:gd name="connsiteX19" fmla="*/ 409806 w 576909"/>
                    <a:gd name="connsiteY19" fmla="*/ 456052 h 607357"/>
                    <a:gd name="connsiteX20" fmla="*/ 409651 w 576909"/>
                    <a:gd name="connsiteY20" fmla="*/ 484096 h 607357"/>
                    <a:gd name="connsiteX21" fmla="*/ 409599 w 576909"/>
                    <a:gd name="connsiteY21" fmla="*/ 494252 h 607357"/>
                    <a:gd name="connsiteX22" fmla="*/ 392410 w 576909"/>
                    <a:gd name="connsiteY22" fmla="*/ 511367 h 607357"/>
                    <a:gd name="connsiteX23" fmla="*/ 257584 w 576909"/>
                    <a:gd name="connsiteY23" fmla="*/ 511161 h 607357"/>
                    <a:gd name="connsiteX24" fmla="*/ 249325 w 576909"/>
                    <a:gd name="connsiteY24" fmla="*/ 519358 h 607357"/>
                    <a:gd name="connsiteX25" fmla="*/ 249325 w 576909"/>
                    <a:gd name="connsiteY25" fmla="*/ 521987 h 607357"/>
                    <a:gd name="connsiteX26" fmla="*/ 257584 w 576909"/>
                    <a:gd name="connsiteY26" fmla="*/ 530287 h 607357"/>
                    <a:gd name="connsiteX27" fmla="*/ 407122 w 576909"/>
                    <a:gd name="connsiteY27" fmla="*/ 530493 h 607357"/>
                    <a:gd name="connsiteX28" fmla="*/ 407793 w 576909"/>
                    <a:gd name="connsiteY28" fmla="*/ 530493 h 607357"/>
                    <a:gd name="connsiteX29" fmla="*/ 507519 w 576909"/>
                    <a:gd name="connsiteY29" fmla="*/ 429296 h 607357"/>
                    <a:gd name="connsiteX30" fmla="*/ 524656 w 576909"/>
                    <a:gd name="connsiteY30" fmla="*/ 413573 h 607357"/>
                    <a:gd name="connsiteX31" fmla="*/ 524811 w 576909"/>
                    <a:gd name="connsiteY31" fmla="*/ 413573 h 607357"/>
                    <a:gd name="connsiteX32" fmla="*/ 529921 w 576909"/>
                    <a:gd name="connsiteY32" fmla="*/ 413573 h 607357"/>
                    <a:gd name="connsiteX33" fmla="*/ 560066 w 576909"/>
                    <a:gd name="connsiteY33" fmla="*/ 413779 h 607357"/>
                    <a:gd name="connsiteX34" fmla="*/ 576842 w 576909"/>
                    <a:gd name="connsiteY34" fmla="*/ 432131 h 607357"/>
                    <a:gd name="connsiteX35" fmla="*/ 416258 w 576909"/>
                    <a:gd name="connsiteY35" fmla="*/ 607357 h 607357"/>
                    <a:gd name="connsiteX36" fmla="*/ 360252 w 576909"/>
                    <a:gd name="connsiteY36" fmla="*/ 606996 h 607357"/>
                    <a:gd name="connsiteX37" fmla="*/ 233943 w 576909"/>
                    <a:gd name="connsiteY37" fmla="*/ 594779 h 607357"/>
                    <a:gd name="connsiteX38" fmla="*/ 197191 w 576909"/>
                    <a:gd name="connsiteY38" fmla="*/ 587819 h 607357"/>
                    <a:gd name="connsiteX39" fmla="*/ 168801 w 576909"/>
                    <a:gd name="connsiteY39" fmla="*/ 585138 h 607357"/>
                    <a:gd name="connsiteX40" fmla="*/ 94162 w 576909"/>
                    <a:gd name="connsiteY40" fmla="*/ 585138 h 607357"/>
                    <a:gd name="connsiteX41" fmla="*/ 94988 w 576909"/>
                    <a:gd name="connsiteY41" fmla="*/ 577302 h 607357"/>
                    <a:gd name="connsiteX42" fmla="*/ 94884 w 576909"/>
                    <a:gd name="connsiteY42" fmla="*/ 429605 h 607357"/>
                    <a:gd name="connsiteX43" fmla="*/ 93852 w 576909"/>
                    <a:gd name="connsiteY43" fmla="*/ 420738 h 607357"/>
                    <a:gd name="connsiteX44" fmla="*/ 117028 w 576909"/>
                    <a:gd name="connsiteY44" fmla="*/ 420584 h 607357"/>
                    <a:gd name="connsiteX45" fmla="*/ 196520 w 576909"/>
                    <a:gd name="connsiteY45" fmla="*/ 401870 h 607357"/>
                    <a:gd name="connsiteX46" fmla="*/ 468886 w 576909"/>
                    <a:gd name="connsiteY46" fmla="*/ 357273 h 607357"/>
                    <a:gd name="connsiteX47" fmla="*/ 512800 w 576909"/>
                    <a:gd name="connsiteY47" fmla="*/ 357273 h 607357"/>
                    <a:gd name="connsiteX48" fmla="*/ 529984 w 576909"/>
                    <a:gd name="connsiteY48" fmla="*/ 374594 h 607357"/>
                    <a:gd name="connsiteX49" fmla="*/ 529881 w 576909"/>
                    <a:gd name="connsiteY49" fmla="*/ 392946 h 607357"/>
                    <a:gd name="connsiteX50" fmla="*/ 524772 w 576909"/>
                    <a:gd name="connsiteY50" fmla="*/ 392946 h 607357"/>
                    <a:gd name="connsiteX51" fmla="*/ 524566 w 576909"/>
                    <a:gd name="connsiteY51" fmla="*/ 392946 h 607357"/>
                    <a:gd name="connsiteX52" fmla="*/ 498971 w 576909"/>
                    <a:gd name="connsiteY52" fmla="*/ 402895 h 607357"/>
                    <a:gd name="connsiteX53" fmla="*/ 486844 w 576909"/>
                    <a:gd name="connsiteY53" fmla="*/ 427485 h 607357"/>
                    <a:gd name="connsiteX54" fmla="*/ 447368 w 576909"/>
                    <a:gd name="connsiteY54" fmla="*/ 498985 h 607357"/>
                    <a:gd name="connsiteX55" fmla="*/ 428120 w 576909"/>
                    <a:gd name="connsiteY55" fmla="*/ 506872 h 607357"/>
                    <a:gd name="connsiteX56" fmla="*/ 430287 w 576909"/>
                    <a:gd name="connsiteY56" fmla="*/ 494449 h 607357"/>
                    <a:gd name="connsiteX57" fmla="*/ 430391 w 576909"/>
                    <a:gd name="connsiteY57" fmla="*/ 470478 h 607357"/>
                    <a:gd name="connsiteX58" fmla="*/ 451496 w 576909"/>
                    <a:gd name="connsiteY58" fmla="*/ 405524 h 607357"/>
                    <a:gd name="connsiteX59" fmla="*/ 451702 w 576909"/>
                    <a:gd name="connsiteY59" fmla="*/ 374285 h 607357"/>
                    <a:gd name="connsiteX60" fmla="*/ 468886 w 576909"/>
                    <a:gd name="connsiteY60" fmla="*/ 357273 h 607357"/>
                    <a:gd name="connsiteX61" fmla="*/ 361457 w 576909"/>
                    <a:gd name="connsiteY61" fmla="*/ 0 h 607357"/>
                    <a:gd name="connsiteX62" fmla="*/ 386592 w 576909"/>
                    <a:gd name="connsiteY62" fmla="*/ 0 h 607357"/>
                    <a:gd name="connsiteX63" fmla="*/ 407237 w 576909"/>
                    <a:gd name="connsiteY63" fmla="*/ 20619 h 607357"/>
                    <a:gd name="connsiteX64" fmla="*/ 407237 w 576909"/>
                    <a:gd name="connsiteY64" fmla="*/ 127010 h 607357"/>
                    <a:gd name="connsiteX65" fmla="*/ 455649 w 576909"/>
                    <a:gd name="connsiteY65" fmla="*/ 175463 h 607357"/>
                    <a:gd name="connsiteX66" fmla="*/ 445946 w 576909"/>
                    <a:gd name="connsiteY66" fmla="*/ 198917 h 607357"/>
                    <a:gd name="connsiteX67" fmla="*/ 423753 w 576909"/>
                    <a:gd name="connsiteY67" fmla="*/ 198917 h 607357"/>
                    <a:gd name="connsiteX68" fmla="*/ 406514 w 576909"/>
                    <a:gd name="connsiteY68" fmla="*/ 216081 h 607357"/>
                    <a:gd name="connsiteX69" fmla="*/ 406514 w 576909"/>
                    <a:gd name="connsiteY69" fmla="*/ 349070 h 607357"/>
                    <a:gd name="connsiteX70" fmla="*/ 389327 w 576909"/>
                    <a:gd name="connsiteY70" fmla="*/ 366235 h 607357"/>
                    <a:gd name="connsiteX71" fmla="*/ 352631 w 576909"/>
                    <a:gd name="connsiteY71" fmla="*/ 366235 h 607357"/>
                    <a:gd name="connsiteX72" fmla="*/ 335444 w 576909"/>
                    <a:gd name="connsiteY72" fmla="*/ 349070 h 607357"/>
                    <a:gd name="connsiteX73" fmla="*/ 335444 w 576909"/>
                    <a:gd name="connsiteY73" fmla="*/ 289895 h 607357"/>
                    <a:gd name="connsiteX74" fmla="*/ 318257 w 576909"/>
                    <a:gd name="connsiteY74" fmla="*/ 272731 h 607357"/>
                    <a:gd name="connsiteX75" fmla="*/ 241871 w 576909"/>
                    <a:gd name="connsiteY75" fmla="*/ 272731 h 607357"/>
                    <a:gd name="connsiteX76" fmla="*/ 224633 w 576909"/>
                    <a:gd name="connsiteY76" fmla="*/ 289895 h 607357"/>
                    <a:gd name="connsiteX77" fmla="*/ 224633 w 576909"/>
                    <a:gd name="connsiteY77" fmla="*/ 349019 h 607357"/>
                    <a:gd name="connsiteX78" fmla="*/ 207446 w 576909"/>
                    <a:gd name="connsiteY78" fmla="*/ 366184 h 607357"/>
                    <a:gd name="connsiteX79" fmla="*/ 170750 w 576909"/>
                    <a:gd name="connsiteY79" fmla="*/ 366184 h 607357"/>
                    <a:gd name="connsiteX80" fmla="*/ 153563 w 576909"/>
                    <a:gd name="connsiteY80" fmla="*/ 349019 h 607357"/>
                    <a:gd name="connsiteX81" fmla="*/ 153563 w 576909"/>
                    <a:gd name="connsiteY81" fmla="*/ 216030 h 607357"/>
                    <a:gd name="connsiteX82" fmla="*/ 136376 w 576909"/>
                    <a:gd name="connsiteY82" fmla="*/ 198814 h 607357"/>
                    <a:gd name="connsiteX83" fmla="*/ 114131 w 576909"/>
                    <a:gd name="connsiteY83" fmla="*/ 198814 h 607357"/>
                    <a:gd name="connsiteX84" fmla="*/ 104428 w 576909"/>
                    <a:gd name="connsiteY84" fmla="*/ 175412 h 607357"/>
                    <a:gd name="connsiteX85" fmla="*/ 267884 w 576909"/>
                    <a:gd name="connsiteY85" fmla="*/ 12165 h 607357"/>
                    <a:gd name="connsiteX86" fmla="*/ 292245 w 576909"/>
                    <a:gd name="connsiteY86" fmla="*/ 12165 h 607357"/>
                    <a:gd name="connsiteX87" fmla="*/ 340812 w 576909"/>
                    <a:gd name="connsiteY87" fmla="*/ 60670 h 607357"/>
                    <a:gd name="connsiteX88" fmla="*/ 340812 w 576909"/>
                    <a:gd name="connsiteY88" fmla="*/ 20619 h 607357"/>
                    <a:gd name="connsiteX89" fmla="*/ 361457 w 576909"/>
                    <a:gd name="connsiteY89" fmla="*/ 0 h 607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76909" h="607357">
                      <a:moveTo>
                        <a:pt x="17244" y="412385"/>
                      </a:moveTo>
                      <a:lnTo>
                        <a:pt x="49769" y="412385"/>
                      </a:lnTo>
                      <a:lnTo>
                        <a:pt x="57152" y="412385"/>
                      </a:lnTo>
                      <a:cubicBezTo>
                        <a:pt x="58184" y="412385"/>
                        <a:pt x="59165" y="412540"/>
                        <a:pt x="60095" y="412643"/>
                      </a:cubicBezTo>
                      <a:cubicBezTo>
                        <a:pt x="65206" y="413571"/>
                        <a:pt x="69491" y="416560"/>
                        <a:pt x="72020" y="420839"/>
                      </a:cubicBezTo>
                      <a:cubicBezTo>
                        <a:pt x="73518" y="423364"/>
                        <a:pt x="74447" y="426406"/>
                        <a:pt x="74292" y="429498"/>
                      </a:cubicBezTo>
                      <a:lnTo>
                        <a:pt x="74447" y="577176"/>
                      </a:lnTo>
                      <a:cubicBezTo>
                        <a:pt x="74447" y="580011"/>
                        <a:pt x="73724" y="582692"/>
                        <a:pt x="72588" y="585011"/>
                      </a:cubicBezTo>
                      <a:cubicBezTo>
                        <a:pt x="70214" y="589651"/>
                        <a:pt x="65877" y="593053"/>
                        <a:pt x="60714" y="594083"/>
                      </a:cubicBezTo>
                      <a:cubicBezTo>
                        <a:pt x="59630" y="594290"/>
                        <a:pt x="58442" y="594444"/>
                        <a:pt x="57307" y="594444"/>
                      </a:cubicBezTo>
                      <a:lnTo>
                        <a:pt x="50389" y="594444"/>
                      </a:lnTo>
                      <a:lnTo>
                        <a:pt x="17347" y="594444"/>
                      </a:lnTo>
                      <a:cubicBezTo>
                        <a:pt x="7847" y="594444"/>
                        <a:pt x="155" y="586764"/>
                        <a:pt x="155" y="577280"/>
                      </a:cubicBezTo>
                      <a:lnTo>
                        <a:pt x="0" y="429550"/>
                      </a:lnTo>
                      <a:cubicBezTo>
                        <a:pt x="0" y="420066"/>
                        <a:pt x="7744" y="412385"/>
                        <a:pt x="17244" y="412385"/>
                      </a:cubicBezTo>
                      <a:close/>
                      <a:moveTo>
                        <a:pt x="196520" y="401870"/>
                      </a:moveTo>
                      <a:cubicBezTo>
                        <a:pt x="248809" y="401870"/>
                        <a:pt x="291859" y="423831"/>
                        <a:pt x="308583" y="433626"/>
                      </a:cubicBezTo>
                      <a:cubicBezTo>
                        <a:pt x="313796" y="436720"/>
                        <a:pt x="319784" y="438318"/>
                        <a:pt x="325823" y="438369"/>
                      </a:cubicBezTo>
                      <a:lnTo>
                        <a:pt x="392669" y="438782"/>
                      </a:lnTo>
                      <a:cubicBezTo>
                        <a:pt x="402218" y="438782"/>
                        <a:pt x="409857" y="446566"/>
                        <a:pt x="409806" y="456052"/>
                      </a:cubicBezTo>
                      <a:lnTo>
                        <a:pt x="409651" y="484096"/>
                      </a:lnTo>
                      <a:lnTo>
                        <a:pt x="409599" y="494252"/>
                      </a:lnTo>
                      <a:cubicBezTo>
                        <a:pt x="409548" y="503737"/>
                        <a:pt x="401805" y="511367"/>
                        <a:pt x="392410" y="511367"/>
                      </a:cubicBezTo>
                      <a:lnTo>
                        <a:pt x="257584" y="511161"/>
                      </a:lnTo>
                      <a:cubicBezTo>
                        <a:pt x="253042" y="511161"/>
                        <a:pt x="249325" y="514821"/>
                        <a:pt x="249325" y="519358"/>
                      </a:cubicBezTo>
                      <a:lnTo>
                        <a:pt x="249325" y="521987"/>
                      </a:lnTo>
                      <a:cubicBezTo>
                        <a:pt x="249325" y="526575"/>
                        <a:pt x="253042" y="530287"/>
                        <a:pt x="257584" y="530287"/>
                      </a:cubicBezTo>
                      <a:lnTo>
                        <a:pt x="407122" y="530493"/>
                      </a:lnTo>
                      <a:lnTo>
                        <a:pt x="407793" y="530493"/>
                      </a:lnTo>
                      <a:cubicBezTo>
                        <a:pt x="416361" y="530493"/>
                        <a:pt x="499002" y="527967"/>
                        <a:pt x="507519" y="429296"/>
                      </a:cubicBezTo>
                      <a:cubicBezTo>
                        <a:pt x="508293" y="420377"/>
                        <a:pt x="515726" y="413573"/>
                        <a:pt x="524656" y="413573"/>
                      </a:cubicBezTo>
                      <a:lnTo>
                        <a:pt x="524811" y="413573"/>
                      </a:lnTo>
                      <a:lnTo>
                        <a:pt x="529921" y="413573"/>
                      </a:lnTo>
                      <a:lnTo>
                        <a:pt x="560066" y="413779"/>
                      </a:lnTo>
                      <a:cubicBezTo>
                        <a:pt x="569976" y="413830"/>
                        <a:pt x="577719" y="422233"/>
                        <a:pt x="576842" y="432131"/>
                      </a:cubicBezTo>
                      <a:cubicBezTo>
                        <a:pt x="565744" y="600346"/>
                        <a:pt x="416258" y="607357"/>
                        <a:pt x="416258" y="607357"/>
                      </a:cubicBezTo>
                      <a:lnTo>
                        <a:pt x="360252" y="606996"/>
                      </a:lnTo>
                      <a:cubicBezTo>
                        <a:pt x="317874" y="606739"/>
                        <a:pt x="275599" y="602666"/>
                        <a:pt x="233943" y="594779"/>
                      </a:cubicBezTo>
                      <a:lnTo>
                        <a:pt x="197191" y="587819"/>
                      </a:lnTo>
                      <a:cubicBezTo>
                        <a:pt x="187848" y="586015"/>
                        <a:pt x="178351" y="585138"/>
                        <a:pt x="168801" y="585138"/>
                      </a:cubicBezTo>
                      <a:lnTo>
                        <a:pt x="94162" y="585138"/>
                      </a:lnTo>
                      <a:cubicBezTo>
                        <a:pt x="94730" y="582612"/>
                        <a:pt x="94988" y="579983"/>
                        <a:pt x="94988" y="577302"/>
                      </a:cubicBezTo>
                      <a:lnTo>
                        <a:pt x="94884" y="429605"/>
                      </a:lnTo>
                      <a:cubicBezTo>
                        <a:pt x="94884" y="426512"/>
                        <a:pt x="94523" y="423522"/>
                        <a:pt x="93852" y="420738"/>
                      </a:cubicBezTo>
                      <a:lnTo>
                        <a:pt x="117028" y="420584"/>
                      </a:lnTo>
                      <a:cubicBezTo>
                        <a:pt x="144438" y="406922"/>
                        <a:pt x="171537" y="401870"/>
                        <a:pt x="196520" y="401870"/>
                      </a:cubicBezTo>
                      <a:close/>
                      <a:moveTo>
                        <a:pt x="468886" y="357273"/>
                      </a:moveTo>
                      <a:lnTo>
                        <a:pt x="512800" y="357273"/>
                      </a:lnTo>
                      <a:cubicBezTo>
                        <a:pt x="522347" y="357273"/>
                        <a:pt x="530087" y="365006"/>
                        <a:pt x="529984" y="374594"/>
                      </a:cubicBezTo>
                      <a:lnTo>
                        <a:pt x="529881" y="392946"/>
                      </a:lnTo>
                      <a:lnTo>
                        <a:pt x="524772" y="392946"/>
                      </a:lnTo>
                      <a:lnTo>
                        <a:pt x="524566" y="392946"/>
                      </a:lnTo>
                      <a:cubicBezTo>
                        <a:pt x="515071" y="392946"/>
                        <a:pt x="505989" y="396451"/>
                        <a:pt x="498971" y="402895"/>
                      </a:cubicBezTo>
                      <a:cubicBezTo>
                        <a:pt x="491953" y="409288"/>
                        <a:pt x="487670" y="418103"/>
                        <a:pt x="486844" y="427485"/>
                      </a:cubicBezTo>
                      <a:cubicBezTo>
                        <a:pt x="483903" y="461714"/>
                        <a:pt x="470641" y="485737"/>
                        <a:pt x="447368" y="498985"/>
                      </a:cubicBezTo>
                      <a:cubicBezTo>
                        <a:pt x="440763" y="502851"/>
                        <a:pt x="434003" y="505326"/>
                        <a:pt x="428120" y="506872"/>
                      </a:cubicBezTo>
                      <a:cubicBezTo>
                        <a:pt x="429565" y="502954"/>
                        <a:pt x="430287" y="498779"/>
                        <a:pt x="430287" y="494449"/>
                      </a:cubicBezTo>
                      <a:lnTo>
                        <a:pt x="430391" y="470478"/>
                      </a:lnTo>
                      <a:cubicBezTo>
                        <a:pt x="443085" y="457899"/>
                        <a:pt x="452064" y="437692"/>
                        <a:pt x="451496" y="405524"/>
                      </a:cubicBezTo>
                      <a:lnTo>
                        <a:pt x="451702" y="374285"/>
                      </a:lnTo>
                      <a:cubicBezTo>
                        <a:pt x="451754" y="364903"/>
                        <a:pt x="459494" y="357273"/>
                        <a:pt x="468886" y="357273"/>
                      </a:cubicBezTo>
                      <a:close/>
                      <a:moveTo>
                        <a:pt x="361457" y="0"/>
                      </a:moveTo>
                      <a:lnTo>
                        <a:pt x="386592" y="0"/>
                      </a:lnTo>
                      <a:cubicBezTo>
                        <a:pt x="397998" y="0"/>
                        <a:pt x="407237" y="9227"/>
                        <a:pt x="407237" y="20619"/>
                      </a:cubicBezTo>
                      <a:lnTo>
                        <a:pt x="407237" y="127010"/>
                      </a:lnTo>
                      <a:lnTo>
                        <a:pt x="455649" y="175463"/>
                      </a:lnTo>
                      <a:cubicBezTo>
                        <a:pt x="464320" y="184123"/>
                        <a:pt x="458230" y="198917"/>
                        <a:pt x="445946" y="198917"/>
                      </a:cubicBezTo>
                      <a:lnTo>
                        <a:pt x="423753" y="198917"/>
                      </a:lnTo>
                      <a:cubicBezTo>
                        <a:pt x="414256" y="198917"/>
                        <a:pt x="406514" y="206597"/>
                        <a:pt x="406514" y="216081"/>
                      </a:cubicBezTo>
                      <a:lnTo>
                        <a:pt x="406514" y="349070"/>
                      </a:lnTo>
                      <a:cubicBezTo>
                        <a:pt x="406514" y="358555"/>
                        <a:pt x="398824" y="366235"/>
                        <a:pt x="389327" y="366235"/>
                      </a:cubicBezTo>
                      <a:lnTo>
                        <a:pt x="352631" y="366235"/>
                      </a:lnTo>
                      <a:cubicBezTo>
                        <a:pt x="343134" y="366235"/>
                        <a:pt x="335444" y="358555"/>
                        <a:pt x="335444" y="349070"/>
                      </a:cubicBezTo>
                      <a:lnTo>
                        <a:pt x="335444" y="289895"/>
                      </a:lnTo>
                      <a:cubicBezTo>
                        <a:pt x="335444" y="280411"/>
                        <a:pt x="327754" y="272731"/>
                        <a:pt x="318257" y="272731"/>
                      </a:cubicBezTo>
                      <a:lnTo>
                        <a:pt x="241871" y="272731"/>
                      </a:lnTo>
                      <a:cubicBezTo>
                        <a:pt x="232375" y="272731"/>
                        <a:pt x="224633" y="280411"/>
                        <a:pt x="224633" y="289895"/>
                      </a:cubicBezTo>
                      <a:lnTo>
                        <a:pt x="224633" y="349019"/>
                      </a:lnTo>
                      <a:cubicBezTo>
                        <a:pt x="224633" y="358503"/>
                        <a:pt x="216943" y="366184"/>
                        <a:pt x="207446" y="366184"/>
                      </a:cubicBezTo>
                      <a:lnTo>
                        <a:pt x="170750" y="366184"/>
                      </a:lnTo>
                      <a:cubicBezTo>
                        <a:pt x="161253" y="366184"/>
                        <a:pt x="153563" y="358503"/>
                        <a:pt x="153563" y="349019"/>
                      </a:cubicBezTo>
                      <a:lnTo>
                        <a:pt x="153563" y="216030"/>
                      </a:lnTo>
                      <a:cubicBezTo>
                        <a:pt x="153563" y="206545"/>
                        <a:pt x="145872" y="198814"/>
                        <a:pt x="136376" y="198814"/>
                      </a:cubicBezTo>
                      <a:lnTo>
                        <a:pt x="114131" y="198814"/>
                      </a:lnTo>
                      <a:cubicBezTo>
                        <a:pt x="101899" y="198814"/>
                        <a:pt x="95757" y="184071"/>
                        <a:pt x="104428" y="175412"/>
                      </a:cubicBezTo>
                      <a:lnTo>
                        <a:pt x="267884" y="12165"/>
                      </a:lnTo>
                      <a:cubicBezTo>
                        <a:pt x="274593" y="5413"/>
                        <a:pt x="285484" y="5413"/>
                        <a:pt x="292245" y="12165"/>
                      </a:cubicBezTo>
                      <a:lnTo>
                        <a:pt x="340812" y="60670"/>
                      </a:lnTo>
                      <a:lnTo>
                        <a:pt x="340812" y="20619"/>
                      </a:lnTo>
                      <a:cubicBezTo>
                        <a:pt x="340812" y="9227"/>
                        <a:pt x="350050" y="0"/>
                        <a:pt x="361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0F7F3C00-3247-75D4-CD86-1922FD0CE519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7625834" cy="938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King: Cantonese Steamed Rice Roll -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肠粉（</a:t>
            </a:r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coeng4 fan2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2F37E8C-A646-B96D-3335-87F6A1A9E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57" y="711891"/>
            <a:ext cx="5372434" cy="2668713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A9F5ED67-4566-B4D9-47DF-361006F8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1" y="3429000"/>
            <a:ext cx="3505843" cy="212386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87EB6CF-F795-3D3E-C4B6-CDCA7D638A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44" y="3429000"/>
            <a:ext cx="3345500" cy="212386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2C5E663-6291-87AB-052E-BFD6874F3A43}"/>
              </a:ext>
            </a:extLst>
          </p:cNvPr>
          <p:cNvSpPr txBox="1"/>
          <p:nvPr/>
        </p:nvSpPr>
        <p:spPr>
          <a:xfrm>
            <a:off x="193107" y="6521085"/>
            <a:ext cx="91275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2024. </a:t>
            </a:r>
            <a:r>
              <a:rPr lang="zh-CN" altLang="en-US" sz="1000" b="1" i="0" dirty="0">
                <a:solidFill>
                  <a:srgbClr val="333333"/>
                </a:solidFill>
                <a:effectLst/>
                <a:latin typeface="FZLanTingHei-R-GBK"/>
              </a:rPr>
              <a:t>哪道美食堪称广东“早餐之王”，</a:t>
            </a:r>
            <a:r>
              <a:rPr lang="en-US" altLang="zh-CN" sz="1000" b="1" i="0" dirty="0">
                <a:solidFill>
                  <a:srgbClr val="333333"/>
                </a:solidFill>
                <a:effectLst/>
                <a:latin typeface="FZLanTingHei-R-GBK"/>
              </a:rPr>
              <a:t>40</a:t>
            </a:r>
            <a:r>
              <a:rPr lang="zh-CN" altLang="en-US" sz="1000" b="1" i="0" dirty="0">
                <a:solidFill>
                  <a:srgbClr val="333333"/>
                </a:solidFill>
                <a:effectLst/>
                <a:latin typeface="FZLanTingHei-R-GBK"/>
              </a:rPr>
              <a:t>年老师傅说酱油是关键 </a:t>
            </a:r>
            <a:r>
              <a:rPr lang="en-US" altLang="zh-CN" sz="1000" b="1" i="0" dirty="0">
                <a:solidFill>
                  <a:srgbClr val="333333"/>
                </a:solidFill>
                <a:effectLst/>
                <a:latin typeface="FZLanTingHei-R-GBK"/>
              </a:rPr>
              <a:t>[OL]. https://static.nfapp.southcn.com/content/202402/10/c8595382.html</a:t>
            </a:r>
            <a:endParaRPr lang="zh-CN" altLang="en-US" sz="1000" b="1" i="0" dirty="0">
              <a:solidFill>
                <a:srgbClr val="333333"/>
              </a:solidFill>
              <a:effectLst/>
              <a:latin typeface="FZLanTingHei-R-GBK"/>
            </a:endParaRPr>
          </a:p>
        </p:txBody>
      </p:sp>
    </p:spTree>
    <p:extLst>
      <p:ext uri="{BB962C8B-B14F-4D97-AF65-F5344CB8AC3E}">
        <p14:creationId xmlns:p14="http://schemas.microsoft.com/office/powerpoint/2010/main" val="3775700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99E2-4F39-142B-6A04-E38797FEF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D5072E0-B6FE-36A3-90CB-BE750D660A3E}"/>
              </a:ext>
            </a:extLst>
          </p:cNvPr>
          <p:cNvGrpSpPr/>
          <p:nvPr/>
        </p:nvGrpSpPr>
        <p:grpSpPr>
          <a:xfrm>
            <a:off x="762000" y="1270699"/>
            <a:ext cx="4701211" cy="4596701"/>
            <a:chOff x="660400" y="1401347"/>
            <a:chExt cx="4701211" cy="459670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656423D-3CE3-5FBB-5287-153B6887E21C}"/>
                </a:ext>
              </a:extLst>
            </p:cNvPr>
            <p:cNvGrpSpPr/>
            <p:nvPr/>
          </p:nvGrpSpPr>
          <p:grpSpPr>
            <a:xfrm>
              <a:off x="660400" y="1401347"/>
              <a:ext cx="4701211" cy="1871617"/>
              <a:chOff x="660400" y="1185306"/>
              <a:chExt cx="4701211" cy="1871617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596C7E76-7E51-5783-DC66-820F42DD9314}"/>
                  </a:ext>
                </a:extLst>
              </p:cNvPr>
              <p:cNvGrpSpPr/>
              <p:nvPr/>
            </p:nvGrpSpPr>
            <p:grpSpPr>
              <a:xfrm>
                <a:off x="1254754" y="1185306"/>
                <a:ext cx="4106857" cy="1871617"/>
                <a:chOff x="1254754" y="1185306"/>
                <a:chExt cx="4106857" cy="1871617"/>
              </a:xfrm>
            </p:grpSpPr>
            <p:sp>
              <p:nvSpPr>
                <p:cNvPr id="27" name="矩形 26">
                  <a:extLst>
                    <a:ext uri="{FF2B5EF4-FFF2-40B4-BE49-F238E27FC236}">
                      <a16:creationId xmlns:a16="http://schemas.microsoft.com/office/drawing/2014/main" id="{6B1F1032-540F-35EF-7321-4FD2B2D5BB45}"/>
                    </a:ext>
                  </a:extLst>
                </p:cNvPr>
                <p:cNvSpPr/>
                <p:nvPr/>
              </p:nvSpPr>
              <p:spPr bwMode="auto">
                <a:xfrm>
                  <a:off x="1254754" y="1934616"/>
                  <a:ext cx="4106857" cy="11223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Umami and salty – unlike most Western sweet porridge, sweet congee in Central China or plain gruel with coarse grain in Northern China</a:t>
                  </a:r>
                </a:p>
              </p:txBody>
            </p:sp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7859FBA8-7C64-7853-7262-823EAC84A316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1185306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General flavor </a:t>
                  </a:r>
                </a:p>
              </p:txBody>
            </p:sp>
          </p:grpSp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3BA16C0F-15FD-9B86-F43A-046D8F676843}"/>
                  </a:ext>
                </a:extLst>
              </p:cNvPr>
              <p:cNvGrpSpPr/>
              <p:nvPr/>
            </p:nvGrpSpPr>
            <p:grpSpPr>
              <a:xfrm>
                <a:off x="660400" y="1621636"/>
                <a:ext cx="594355" cy="594355"/>
                <a:chOff x="1828331" y="2288618"/>
                <a:chExt cx="594355" cy="594355"/>
              </a:xfrm>
            </p:grpSpPr>
            <p:sp>
              <p:nvSpPr>
                <p:cNvPr id="25" name="椭圆 24">
                  <a:extLst>
                    <a:ext uri="{FF2B5EF4-FFF2-40B4-BE49-F238E27FC236}">
                      <a16:creationId xmlns:a16="http://schemas.microsoft.com/office/drawing/2014/main" id="{012F0B6E-F7E8-C495-0CDE-E288593579AB}"/>
                    </a:ext>
                  </a:extLst>
                </p:cNvPr>
                <p:cNvSpPr/>
                <p:nvPr/>
              </p:nvSpPr>
              <p:spPr>
                <a:xfrm>
                  <a:off x="1828331" y="2288618"/>
                  <a:ext cx="594355" cy="59435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26" name="任意多边形: 形状 25">
                  <a:extLst>
                    <a:ext uri="{FF2B5EF4-FFF2-40B4-BE49-F238E27FC236}">
                      <a16:creationId xmlns:a16="http://schemas.microsoft.com/office/drawing/2014/main" id="{B82F9539-7A23-43D3-0F26-325B05F87339}"/>
                    </a:ext>
                  </a:extLst>
                </p:cNvPr>
                <p:cNvSpPr/>
                <p:nvPr/>
              </p:nvSpPr>
              <p:spPr bwMode="auto">
                <a:xfrm>
                  <a:off x="1957541" y="2424036"/>
                  <a:ext cx="335934" cy="323518"/>
                </a:xfrm>
                <a:custGeom>
                  <a:avLst/>
                  <a:gdLst>
                    <a:gd name="connsiteX0" fmla="*/ 216243 w 609050"/>
                    <a:gd name="connsiteY0" fmla="*/ 412730 h 586540"/>
                    <a:gd name="connsiteX1" fmla="*/ 216243 w 609050"/>
                    <a:gd name="connsiteY1" fmla="*/ 456594 h 586540"/>
                    <a:gd name="connsiteX2" fmla="*/ 293953 w 609050"/>
                    <a:gd name="connsiteY2" fmla="*/ 456594 h 586540"/>
                    <a:gd name="connsiteX3" fmla="*/ 293953 w 609050"/>
                    <a:gd name="connsiteY3" fmla="*/ 412730 h 586540"/>
                    <a:gd name="connsiteX4" fmla="*/ 69884 w 609050"/>
                    <a:gd name="connsiteY4" fmla="*/ 412730 h 586540"/>
                    <a:gd name="connsiteX5" fmla="*/ 69884 w 609050"/>
                    <a:gd name="connsiteY5" fmla="*/ 456594 h 586540"/>
                    <a:gd name="connsiteX6" fmla="*/ 147595 w 609050"/>
                    <a:gd name="connsiteY6" fmla="*/ 456594 h 586540"/>
                    <a:gd name="connsiteX7" fmla="*/ 147595 w 609050"/>
                    <a:gd name="connsiteY7" fmla="*/ 412730 h 586540"/>
                    <a:gd name="connsiteX8" fmla="*/ 460769 w 609050"/>
                    <a:gd name="connsiteY8" fmla="*/ 376268 h 586540"/>
                    <a:gd name="connsiteX9" fmla="*/ 460769 w 609050"/>
                    <a:gd name="connsiteY9" fmla="*/ 414786 h 586540"/>
                    <a:gd name="connsiteX10" fmla="*/ 555916 w 609050"/>
                    <a:gd name="connsiteY10" fmla="*/ 414786 h 586540"/>
                    <a:gd name="connsiteX11" fmla="*/ 555916 w 609050"/>
                    <a:gd name="connsiteY11" fmla="*/ 376268 h 586540"/>
                    <a:gd name="connsiteX12" fmla="*/ 216243 w 609050"/>
                    <a:gd name="connsiteY12" fmla="*/ 339670 h 586540"/>
                    <a:gd name="connsiteX13" fmla="*/ 216243 w 609050"/>
                    <a:gd name="connsiteY13" fmla="*/ 383533 h 586540"/>
                    <a:gd name="connsiteX14" fmla="*/ 293953 w 609050"/>
                    <a:gd name="connsiteY14" fmla="*/ 383533 h 586540"/>
                    <a:gd name="connsiteX15" fmla="*/ 293953 w 609050"/>
                    <a:gd name="connsiteY15" fmla="*/ 339670 h 586540"/>
                    <a:gd name="connsiteX16" fmla="*/ 69884 w 609050"/>
                    <a:gd name="connsiteY16" fmla="*/ 339670 h 586540"/>
                    <a:gd name="connsiteX17" fmla="*/ 69884 w 609050"/>
                    <a:gd name="connsiteY17" fmla="*/ 383533 h 586540"/>
                    <a:gd name="connsiteX18" fmla="*/ 147595 w 609050"/>
                    <a:gd name="connsiteY18" fmla="*/ 383533 h 586540"/>
                    <a:gd name="connsiteX19" fmla="*/ 147595 w 609050"/>
                    <a:gd name="connsiteY19" fmla="*/ 339670 h 586540"/>
                    <a:gd name="connsiteX20" fmla="*/ 460769 w 609050"/>
                    <a:gd name="connsiteY20" fmla="*/ 303071 h 586540"/>
                    <a:gd name="connsiteX21" fmla="*/ 460769 w 609050"/>
                    <a:gd name="connsiteY21" fmla="*/ 341726 h 586540"/>
                    <a:gd name="connsiteX22" fmla="*/ 555916 w 609050"/>
                    <a:gd name="connsiteY22" fmla="*/ 341726 h 586540"/>
                    <a:gd name="connsiteX23" fmla="*/ 555916 w 609050"/>
                    <a:gd name="connsiteY23" fmla="*/ 303071 h 586540"/>
                    <a:gd name="connsiteX24" fmla="*/ 216243 w 609050"/>
                    <a:gd name="connsiteY24" fmla="*/ 266609 h 586540"/>
                    <a:gd name="connsiteX25" fmla="*/ 216243 w 609050"/>
                    <a:gd name="connsiteY25" fmla="*/ 310473 h 586540"/>
                    <a:gd name="connsiteX26" fmla="*/ 293953 w 609050"/>
                    <a:gd name="connsiteY26" fmla="*/ 310473 h 586540"/>
                    <a:gd name="connsiteX27" fmla="*/ 293953 w 609050"/>
                    <a:gd name="connsiteY27" fmla="*/ 266609 h 586540"/>
                    <a:gd name="connsiteX28" fmla="*/ 69884 w 609050"/>
                    <a:gd name="connsiteY28" fmla="*/ 266609 h 586540"/>
                    <a:gd name="connsiteX29" fmla="*/ 69884 w 609050"/>
                    <a:gd name="connsiteY29" fmla="*/ 310473 h 586540"/>
                    <a:gd name="connsiteX30" fmla="*/ 147595 w 609050"/>
                    <a:gd name="connsiteY30" fmla="*/ 310473 h 586540"/>
                    <a:gd name="connsiteX31" fmla="*/ 147595 w 609050"/>
                    <a:gd name="connsiteY31" fmla="*/ 266609 h 586540"/>
                    <a:gd name="connsiteX32" fmla="*/ 460769 w 609050"/>
                    <a:gd name="connsiteY32" fmla="*/ 230010 h 586540"/>
                    <a:gd name="connsiteX33" fmla="*/ 460769 w 609050"/>
                    <a:gd name="connsiteY33" fmla="*/ 268528 h 586540"/>
                    <a:gd name="connsiteX34" fmla="*/ 555916 w 609050"/>
                    <a:gd name="connsiteY34" fmla="*/ 268528 h 586540"/>
                    <a:gd name="connsiteX35" fmla="*/ 555916 w 609050"/>
                    <a:gd name="connsiteY35" fmla="*/ 230010 h 586540"/>
                    <a:gd name="connsiteX36" fmla="*/ 216243 w 609050"/>
                    <a:gd name="connsiteY36" fmla="*/ 193549 h 586540"/>
                    <a:gd name="connsiteX37" fmla="*/ 216243 w 609050"/>
                    <a:gd name="connsiteY37" fmla="*/ 237412 h 586540"/>
                    <a:gd name="connsiteX38" fmla="*/ 293953 w 609050"/>
                    <a:gd name="connsiteY38" fmla="*/ 237412 h 586540"/>
                    <a:gd name="connsiteX39" fmla="*/ 293953 w 609050"/>
                    <a:gd name="connsiteY39" fmla="*/ 193549 h 586540"/>
                    <a:gd name="connsiteX40" fmla="*/ 69884 w 609050"/>
                    <a:gd name="connsiteY40" fmla="*/ 193549 h 586540"/>
                    <a:gd name="connsiteX41" fmla="*/ 69884 w 609050"/>
                    <a:gd name="connsiteY41" fmla="*/ 237412 h 586540"/>
                    <a:gd name="connsiteX42" fmla="*/ 147595 w 609050"/>
                    <a:gd name="connsiteY42" fmla="*/ 237412 h 586540"/>
                    <a:gd name="connsiteX43" fmla="*/ 147595 w 609050"/>
                    <a:gd name="connsiteY43" fmla="*/ 193549 h 586540"/>
                    <a:gd name="connsiteX44" fmla="*/ 460769 w 609050"/>
                    <a:gd name="connsiteY44" fmla="*/ 156950 h 586540"/>
                    <a:gd name="connsiteX45" fmla="*/ 460769 w 609050"/>
                    <a:gd name="connsiteY45" fmla="*/ 195468 h 586540"/>
                    <a:gd name="connsiteX46" fmla="*/ 555916 w 609050"/>
                    <a:gd name="connsiteY46" fmla="*/ 195468 h 586540"/>
                    <a:gd name="connsiteX47" fmla="*/ 555916 w 609050"/>
                    <a:gd name="connsiteY47" fmla="*/ 156950 h 586540"/>
                    <a:gd name="connsiteX48" fmla="*/ 192926 w 609050"/>
                    <a:gd name="connsiteY48" fmla="*/ 96251 h 586540"/>
                    <a:gd name="connsiteX49" fmla="*/ 361366 w 609050"/>
                    <a:gd name="connsiteY49" fmla="*/ 96251 h 586540"/>
                    <a:gd name="connsiteX50" fmla="*/ 361366 w 609050"/>
                    <a:gd name="connsiteY50" fmla="*/ 114880 h 586540"/>
                    <a:gd name="connsiteX51" fmla="*/ 192926 w 609050"/>
                    <a:gd name="connsiteY51" fmla="*/ 114880 h 586540"/>
                    <a:gd name="connsiteX52" fmla="*/ 192926 w 609050"/>
                    <a:gd name="connsiteY52" fmla="*/ 49819 h 586540"/>
                    <a:gd name="connsiteX53" fmla="*/ 361366 w 609050"/>
                    <a:gd name="connsiteY53" fmla="*/ 49819 h 586540"/>
                    <a:gd name="connsiteX54" fmla="*/ 361366 w 609050"/>
                    <a:gd name="connsiteY54" fmla="*/ 68307 h 586540"/>
                    <a:gd name="connsiteX55" fmla="*/ 192926 w 609050"/>
                    <a:gd name="connsiteY55" fmla="*/ 68307 h 586540"/>
                    <a:gd name="connsiteX56" fmla="*/ 166130 w 609050"/>
                    <a:gd name="connsiteY56" fmla="*/ 25222 h 586540"/>
                    <a:gd name="connsiteX57" fmla="*/ 166130 w 609050"/>
                    <a:gd name="connsiteY57" fmla="*/ 155716 h 586540"/>
                    <a:gd name="connsiteX58" fmla="*/ 338987 w 609050"/>
                    <a:gd name="connsiteY58" fmla="*/ 155716 h 586540"/>
                    <a:gd name="connsiteX59" fmla="*/ 338987 w 609050"/>
                    <a:gd name="connsiteY59" fmla="*/ 341040 h 586540"/>
                    <a:gd name="connsiteX60" fmla="*/ 338987 w 609050"/>
                    <a:gd name="connsiteY60" fmla="*/ 531710 h 586540"/>
                    <a:gd name="connsiteX61" fmla="*/ 366721 w 609050"/>
                    <a:gd name="connsiteY61" fmla="*/ 531710 h 586540"/>
                    <a:gd name="connsiteX62" fmla="*/ 366721 w 609050"/>
                    <a:gd name="connsiteY62" fmla="*/ 341040 h 586540"/>
                    <a:gd name="connsiteX63" fmla="*/ 366721 w 609050"/>
                    <a:gd name="connsiteY63" fmla="*/ 155305 h 586540"/>
                    <a:gd name="connsiteX64" fmla="*/ 388002 w 609050"/>
                    <a:gd name="connsiteY64" fmla="*/ 143517 h 586540"/>
                    <a:gd name="connsiteX65" fmla="*/ 388002 w 609050"/>
                    <a:gd name="connsiteY65" fmla="*/ 25222 h 586540"/>
                    <a:gd name="connsiteX66" fmla="*/ 140867 w 609050"/>
                    <a:gd name="connsiteY66" fmla="*/ 0 h 586540"/>
                    <a:gd name="connsiteX67" fmla="*/ 413402 w 609050"/>
                    <a:gd name="connsiteY67" fmla="*/ 0 h 586540"/>
                    <a:gd name="connsiteX68" fmla="*/ 413402 w 609050"/>
                    <a:gd name="connsiteY68" fmla="*/ 129398 h 586540"/>
                    <a:gd name="connsiteX69" fmla="*/ 432486 w 609050"/>
                    <a:gd name="connsiteY69" fmla="*/ 118843 h 586540"/>
                    <a:gd name="connsiteX70" fmla="*/ 584199 w 609050"/>
                    <a:gd name="connsiteY70" fmla="*/ 118843 h 586540"/>
                    <a:gd name="connsiteX71" fmla="*/ 584199 w 609050"/>
                    <a:gd name="connsiteY71" fmla="*/ 531710 h 586540"/>
                    <a:gd name="connsiteX72" fmla="*/ 609050 w 609050"/>
                    <a:gd name="connsiteY72" fmla="*/ 531710 h 586540"/>
                    <a:gd name="connsiteX73" fmla="*/ 609050 w 609050"/>
                    <a:gd name="connsiteY73" fmla="*/ 586540 h 586540"/>
                    <a:gd name="connsiteX74" fmla="*/ 0 w 609050"/>
                    <a:gd name="connsiteY74" fmla="*/ 586540 h 586540"/>
                    <a:gd name="connsiteX75" fmla="*/ 0 w 609050"/>
                    <a:gd name="connsiteY75" fmla="*/ 531710 h 586540"/>
                    <a:gd name="connsiteX76" fmla="*/ 24851 w 609050"/>
                    <a:gd name="connsiteY76" fmla="*/ 531710 h 586540"/>
                    <a:gd name="connsiteX77" fmla="*/ 24851 w 609050"/>
                    <a:gd name="connsiteY77" fmla="*/ 155716 h 586540"/>
                    <a:gd name="connsiteX78" fmla="*/ 140867 w 609050"/>
                    <a:gd name="connsiteY78" fmla="*/ 155716 h 5865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609050" h="586540">
                      <a:moveTo>
                        <a:pt x="216243" y="412730"/>
                      </a:moveTo>
                      <a:lnTo>
                        <a:pt x="216243" y="456594"/>
                      </a:lnTo>
                      <a:lnTo>
                        <a:pt x="293953" y="456594"/>
                      </a:lnTo>
                      <a:lnTo>
                        <a:pt x="293953" y="412730"/>
                      </a:lnTo>
                      <a:close/>
                      <a:moveTo>
                        <a:pt x="69884" y="412730"/>
                      </a:moveTo>
                      <a:lnTo>
                        <a:pt x="69884" y="456594"/>
                      </a:lnTo>
                      <a:lnTo>
                        <a:pt x="147595" y="456594"/>
                      </a:lnTo>
                      <a:lnTo>
                        <a:pt x="147595" y="412730"/>
                      </a:lnTo>
                      <a:close/>
                      <a:moveTo>
                        <a:pt x="460769" y="376268"/>
                      </a:moveTo>
                      <a:lnTo>
                        <a:pt x="460769" y="414786"/>
                      </a:lnTo>
                      <a:lnTo>
                        <a:pt x="555916" y="414786"/>
                      </a:lnTo>
                      <a:lnTo>
                        <a:pt x="555916" y="376268"/>
                      </a:lnTo>
                      <a:close/>
                      <a:moveTo>
                        <a:pt x="216243" y="339670"/>
                      </a:moveTo>
                      <a:lnTo>
                        <a:pt x="216243" y="383533"/>
                      </a:lnTo>
                      <a:lnTo>
                        <a:pt x="293953" y="383533"/>
                      </a:lnTo>
                      <a:lnTo>
                        <a:pt x="293953" y="339670"/>
                      </a:lnTo>
                      <a:close/>
                      <a:moveTo>
                        <a:pt x="69884" y="339670"/>
                      </a:moveTo>
                      <a:lnTo>
                        <a:pt x="69884" y="383533"/>
                      </a:lnTo>
                      <a:lnTo>
                        <a:pt x="147595" y="383533"/>
                      </a:lnTo>
                      <a:lnTo>
                        <a:pt x="147595" y="339670"/>
                      </a:lnTo>
                      <a:close/>
                      <a:moveTo>
                        <a:pt x="460769" y="303071"/>
                      </a:moveTo>
                      <a:lnTo>
                        <a:pt x="460769" y="341726"/>
                      </a:lnTo>
                      <a:lnTo>
                        <a:pt x="555916" y="341726"/>
                      </a:lnTo>
                      <a:lnTo>
                        <a:pt x="555916" y="303071"/>
                      </a:lnTo>
                      <a:close/>
                      <a:moveTo>
                        <a:pt x="216243" y="266609"/>
                      </a:moveTo>
                      <a:lnTo>
                        <a:pt x="216243" y="310473"/>
                      </a:lnTo>
                      <a:lnTo>
                        <a:pt x="293953" y="310473"/>
                      </a:lnTo>
                      <a:lnTo>
                        <a:pt x="293953" y="266609"/>
                      </a:lnTo>
                      <a:close/>
                      <a:moveTo>
                        <a:pt x="69884" y="266609"/>
                      </a:moveTo>
                      <a:lnTo>
                        <a:pt x="69884" y="310473"/>
                      </a:lnTo>
                      <a:lnTo>
                        <a:pt x="147595" y="310473"/>
                      </a:lnTo>
                      <a:lnTo>
                        <a:pt x="147595" y="266609"/>
                      </a:lnTo>
                      <a:close/>
                      <a:moveTo>
                        <a:pt x="460769" y="230010"/>
                      </a:moveTo>
                      <a:lnTo>
                        <a:pt x="460769" y="268528"/>
                      </a:lnTo>
                      <a:lnTo>
                        <a:pt x="555916" y="268528"/>
                      </a:lnTo>
                      <a:lnTo>
                        <a:pt x="555916" y="230010"/>
                      </a:lnTo>
                      <a:close/>
                      <a:moveTo>
                        <a:pt x="216243" y="193549"/>
                      </a:moveTo>
                      <a:lnTo>
                        <a:pt x="216243" y="237412"/>
                      </a:lnTo>
                      <a:lnTo>
                        <a:pt x="293953" y="237412"/>
                      </a:lnTo>
                      <a:lnTo>
                        <a:pt x="293953" y="193549"/>
                      </a:lnTo>
                      <a:close/>
                      <a:moveTo>
                        <a:pt x="69884" y="193549"/>
                      </a:moveTo>
                      <a:lnTo>
                        <a:pt x="69884" y="237412"/>
                      </a:lnTo>
                      <a:lnTo>
                        <a:pt x="147595" y="237412"/>
                      </a:lnTo>
                      <a:lnTo>
                        <a:pt x="147595" y="193549"/>
                      </a:lnTo>
                      <a:close/>
                      <a:moveTo>
                        <a:pt x="460769" y="156950"/>
                      </a:moveTo>
                      <a:lnTo>
                        <a:pt x="460769" y="195468"/>
                      </a:lnTo>
                      <a:lnTo>
                        <a:pt x="555916" y="195468"/>
                      </a:lnTo>
                      <a:lnTo>
                        <a:pt x="555916" y="156950"/>
                      </a:lnTo>
                      <a:close/>
                      <a:moveTo>
                        <a:pt x="192926" y="96251"/>
                      </a:moveTo>
                      <a:lnTo>
                        <a:pt x="361366" y="96251"/>
                      </a:lnTo>
                      <a:lnTo>
                        <a:pt x="361366" y="114880"/>
                      </a:lnTo>
                      <a:lnTo>
                        <a:pt x="192926" y="114880"/>
                      </a:lnTo>
                      <a:close/>
                      <a:moveTo>
                        <a:pt x="192926" y="49819"/>
                      </a:moveTo>
                      <a:lnTo>
                        <a:pt x="361366" y="49819"/>
                      </a:lnTo>
                      <a:lnTo>
                        <a:pt x="361366" y="68307"/>
                      </a:lnTo>
                      <a:lnTo>
                        <a:pt x="192926" y="68307"/>
                      </a:lnTo>
                      <a:close/>
                      <a:moveTo>
                        <a:pt x="166130" y="25222"/>
                      </a:moveTo>
                      <a:lnTo>
                        <a:pt x="166130" y="155716"/>
                      </a:lnTo>
                      <a:lnTo>
                        <a:pt x="338987" y="155716"/>
                      </a:lnTo>
                      <a:lnTo>
                        <a:pt x="338987" y="341040"/>
                      </a:lnTo>
                      <a:lnTo>
                        <a:pt x="338987" y="531710"/>
                      </a:lnTo>
                      <a:lnTo>
                        <a:pt x="366721" y="531710"/>
                      </a:lnTo>
                      <a:lnTo>
                        <a:pt x="366721" y="341040"/>
                      </a:lnTo>
                      <a:lnTo>
                        <a:pt x="366721" y="155305"/>
                      </a:lnTo>
                      <a:lnTo>
                        <a:pt x="388002" y="143517"/>
                      </a:lnTo>
                      <a:lnTo>
                        <a:pt x="388002" y="25222"/>
                      </a:lnTo>
                      <a:close/>
                      <a:moveTo>
                        <a:pt x="140867" y="0"/>
                      </a:moveTo>
                      <a:lnTo>
                        <a:pt x="413402" y="0"/>
                      </a:lnTo>
                      <a:lnTo>
                        <a:pt x="413402" y="129398"/>
                      </a:lnTo>
                      <a:lnTo>
                        <a:pt x="432486" y="118843"/>
                      </a:lnTo>
                      <a:lnTo>
                        <a:pt x="584199" y="118843"/>
                      </a:lnTo>
                      <a:lnTo>
                        <a:pt x="584199" y="531710"/>
                      </a:lnTo>
                      <a:lnTo>
                        <a:pt x="609050" y="531710"/>
                      </a:lnTo>
                      <a:lnTo>
                        <a:pt x="609050" y="586540"/>
                      </a:lnTo>
                      <a:lnTo>
                        <a:pt x="0" y="586540"/>
                      </a:lnTo>
                      <a:lnTo>
                        <a:pt x="0" y="531710"/>
                      </a:lnTo>
                      <a:lnTo>
                        <a:pt x="24851" y="531710"/>
                      </a:lnTo>
                      <a:lnTo>
                        <a:pt x="24851" y="155716"/>
                      </a:lnTo>
                      <a:lnTo>
                        <a:pt x="140867" y="1557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F3A63067-1A28-4B4C-909D-A5A9D76CDE3A}"/>
                </a:ext>
              </a:extLst>
            </p:cNvPr>
            <p:cNvGrpSpPr/>
            <p:nvPr/>
          </p:nvGrpSpPr>
          <p:grpSpPr>
            <a:xfrm>
              <a:off x="660400" y="2950388"/>
              <a:ext cx="4662801" cy="1549040"/>
              <a:chOff x="660400" y="2260429"/>
              <a:chExt cx="4662801" cy="154904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8AB4B6E1-6178-A93E-32CE-E7BEEAEDB293}"/>
                  </a:ext>
                </a:extLst>
              </p:cNvPr>
              <p:cNvGrpSpPr/>
              <p:nvPr/>
            </p:nvGrpSpPr>
            <p:grpSpPr>
              <a:xfrm>
                <a:off x="1254754" y="2260429"/>
                <a:ext cx="4068447" cy="1549040"/>
                <a:chOff x="1254754" y="2260429"/>
                <a:chExt cx="4068447" cy="1549040"/>
              </a:xfrm>
            </p:grpSpPr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E725108A-B42D-9DA8-27E8-09E9BC8EC736}"/>
                    </a:ext>
                  </a:extLst>
                </p:cNvPr>
                <p:cNvSpPr/>
                <p:nvPr/>
              </p:nvSpPr>
              <p:spPr bwMode="auto">
                <a:xfrm>
                  <a:off x="1254754" y="3009739"/>
                  <a:ext cx="4068447" cy="7997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just"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Rice and anything edible (“give me a rice congee, I can cook the whole world” – from https://www.gznf.net/neighbor/30138.html) </a:t>
                  </a:r>
                </a:p>
              </p:txBody>
            </p: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32FCC2ED-625E-156A-76A4-E7A877183F33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2260429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Ingredients</a:t>
                  </a:r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C3350D4A-6D7C-F819-47C7-5C7302ACBB92}"/>
                  </a:ext>
                </a:extLst>
              </p:cNvPr>
              <p:cNvGrpSpPr/>
              <p:nvPr/>
            </p:nvGrpSpPr>
            <p:grpSpPr>
              <a:xfrm>
                <a:off x="660400" y="2739545"/>
                <a:ext cx="594355" cy="594355"/>
                <a:chOff x="1828331" y="3372302"/>
                <a:chExt cx="594355" cy="594355"/>
              </a:xfrm>
            </p:grpSpPr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7817F3D2-6226-C8BC-90D4-8BB10D731E16}"/>
                    </a:ext>
                  </a:extLst>
                </p:cNvPr>
                <p:cNvSpPr/>
                <p:nvPr/>
              </p:nvSpPr>
              <p:spPr>
                <a:xfrm>
                  <a:off x="1828331" y="3372302"/>
                  <a:ext cx="594355" cy="594355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20" name="任意多边形: 形状 19">
                  <a:extLst>
                    <a:ext uri="{FF2B5EF4-FFF2-40B4-BE49-F238E27FC236}">
                      <a16:creationId xmlns:a16="http://schemas.microsoft.com/office/drawing/2014/main" id="{7610771C-B683-EC78-BB19-7B98460A6607}"/>
                    </a:ext>
                  </a:extLst>
                </p:cNvPr>
                <p:cNvSpPr/>
                <p:nvPr/>
              </p:nvSpPr>
              <p:spPr bwMode="auto">
                <a:xfrm>
                  <a:off x="1947106" y="3503499"/>
                  <a:ext cx="356804" cy="331960"/>
                </a:xfrm>
                <a:custGeom>
                  <a:avLst/>
                  <a:gdLst>
                    <a:gd name="connsiteX0" fmla="*/ 308760 w 605409"/>
                    <a:gd name="connsiteY0" fmla="*/ 382178 h 563254"/>
                    <a:gd name="connsiteX1" fmla="*/ 308760 w 605409"/>
                    <a:gd name="connsiteY1" fmla="*/ 437705 h 563254"/>
                    <a:gd name="connsiteX2" fmla="*/ 326766 w 605409"/>
                    <a:gd name="connsiteY2" fmla="*/ 411294 h 563254"/>
                    <a:gd name="connsiteX3" fmla="*/ 308760 w 605409"/>
                    <a:gd name="connsiteY3" fmla="*/ 382178 h 563254"/>
                    <a:gd name="connsiteX4" fmla="*/ 295534 w 605409"/>
                    <a:gd name="connsiteY4" fmla="*/ 283057 h 563254"/>
                    <a:gd name="connsiteX5" fmla="*/ 278484 w 605409"/>
                    <a:gd name="connsiteY5" fmla="*/ 305490 h 563254"/>
                    <a:gd name="connsiteX6" fmla="*/ 295534 w 605409"/>
                    <a:gd name="connsiteY6" fmla="*/ 332220 h 563254"/>
                    <a:gd name="connsiteX7" fmla="*/ 302067 w 605409"/>
                    <a:gd name="connsiteY7" fmla="*/ 240417 h 563254"/>
                    <a:gd name="connsiteX8" fmla="*/ 308760 w 605409"/>
                    <a:gd name="connsiteY8" fmla="*/ 248213 h 563254"/>
                    <a:gd name="connsiteX9" fmla="*/ 308760 w 605409"/>
                    <a:gd name="connsiteY9" fmla="*/ 255532 h 563254"/>
                    <a:gd name="connsiteX10" fmla="*/ 356244 w 605409"/>
                    <a:gd name="connsiteY10" fmla="*/ 298808 h 563254"/>
                    <a:gd name="connsiteX11" fmla="*/ 340629 w 605409"/>
                    <a:gd name="connsiteY11" fmla="*/ 315355 h 563254"/>
                    <a:gd name="connsiteX12" fmla="*/ 323738 w 605409"/>
                    <a:gd name="connsiteY12" fmla="*/ 298490 h 563254"/>
                    <a:gd name="connsiteX13" fmla="*/ 308760 w 605409"/>
                    <a:gd name="connsiteY13" fmla="*/ 283057 h 563254"/>
                    <a:gd name="connsiteX14" fmla="*/ 308760 w 605409"/>
                    <a:gd name="connsiteY14" fmla="*/ 339379 h 563254"/>
                    <a:gd name="connsiteX15" fmla="*/ 325331 w 605409"/>
                    <a:gd name="connsiteY15" fmla="*/ 349085 h 563254"/>
                    <a:gd name="connsiteX16" fmla="*/ 361662 w 605409"/>
                    <a:gd name="connsiteY16" fmla="*/ 404771 h 563254"/>
                    <a:gd name="connsiteX17" fmla="*/ 308760 w 605409"/>
                    <a:gd name="connsiteY17" fmla="*/ 465230 h 563254"/>
                    <a:gd name="connsiteX18" fmla="*/ 308760 w 605409"/>
                    <a:gd name="connsiteY18" fmla="*/ 487186 h 563254"/>
                    <a:gd name="connsiteX19" fmla="*/ 302067 w 605409"/>
                    <a:gd name="connsiteY19" fmla="*/ 494664 h 563254"/>
                    <a:gd name="connsiteX20" fmla="*/ 295534 w 605409"/>
                    <a:gd name="connsiteY20" fmla="*/ 487186 h 563254"/>
                    <a:gd name="connsiteX21" fmla="*/ 295534 w 605409"/>
                    <a:gd name="connsiteY21" fmla="*/ 465230 h 563254"/>
                    <a:gd name="connsiteX22" fmla="*/ 243747 w 605409"/>
                    <a:gd name="connsiteY22" fmla="*/ 414317 h 563254"/>
                    <a:gd name="connsiteX23" fmla="*/ 259522 w 605409"/>
                    <a:gd name="connsiteY23" fmla="*/ 394747 h 563254"/>
                    <a:gd name="connsiteX24" fmla="*/ 276413 w 605409"/>
                    <a:gd name="connsiteY24" fmla="*/ 413681 h 563254"/>
                    <a:gd name="connsiteX25" fmla="*/ 295534 w 605409"/>
                    <a:gd name="connsiteY25" fmla="*/ 437705 h 563254"/>
                    <a:gd name="connsiteX26" fmla="*/ 295534 w 605409"/>
                    <a:gd name="connsiteY26" fmla="*/ 375337 h 563254"/>
                    <a:gd name="connsiteX27" fmla="*/ 277209 w 605409"/>
                    <a:gd name="connsiteY27" fmla="*/ 363722 h 563254"/>
                    <a:gd name="connsiteX28" fmla="*/ 245659 w 605409"/>
                    <a:gd name="connsiteY28" fmla="*/ 309309 h 563254"/>
                    <a:gd name="connsiteX29" fmla="*/ 295534 w 605409"/>
                    <a:gd name="connsiteY29" fmla="*/ 255532 h 563254"/>
                    <a:gd name="connsiteX30" fmla="*/ 295534 w 605409"/>
                    <a:gd name="connsiteY30" fmla="*/ 248213 h 563254"/>
                    <a:gd name="connsiteX31" fmla="*/ 302067 w 605409"/>
                    <a:gd name="connsiteY31" fmla="*/ 240417 h 563254"/>
                    <a:gd name="connsiteX32" fmla="*/ 302669 w 605409"/>
                    <a:gd name="connsiteY32" fmla="*/ 216368 h 563254"/>
                    <a:gd name="connsiteX33" fmla="*/ 151304 w 605409"/>
                    <a:gd name="connsiteY33" fmla="*/ 367534 h 563254"/>
                    <a:gd name="connsiteX34" fmla="*/ 302669 w 605409"/>
                    <a:gd name="connsiteY34" fmla="*/ 518700 h 563254"/>
                    <a:gd name="connsiteX35" fmla="*/ 454034 w 605409"/>
                    <a:gd name="connsiteY35" fmla="*/ 367534 h 563254"/>
                    <a:gd name="connsiteX36" fmla="*/ 302669 w 605409"/>
                    <a:gd name="connsiteY36" fmla="*/ 216368 h 563254"/>
                    <a:gd name="connsiteX37" fmla="*/ 293746 w 605409"/>
                    <a:gd name="connsiteY37" fmla="*/ 102118 h 563254"/>
                    <a:gd name="connsiteX38" fmla="*/ 311592 w 605409"/>
                    <a:gd name="connsiteY38" fmla="*/ 102118 h 563254"/>
                    <a:gd name="connsiteX39" fmla="*/ 519041 w 605409"/>
                    <a:gd name="connsiteY39" fmla="*/ 280813 h 563254"/>
                    <a:gd name="connsiteX40" fmla="*/ 523821 w 605409"/>
                    <a:gd name="connsiteY40" fmla="*/ 291156 h 563254"/>
                    <a:gd name="connsiteX41" fmla="*/ 523821 w 605409"/>
                    <a:gd name="connsiteY41" fmla="*/ 549570 h 563254"/>
                    <a:gd name="connsiteX42" fmla="*/ 510119 w 605409"/>
                    <a:gd name="connsiteY42" fmla="*/ 563254 h 563254"/>
                    <a:gd name="connsiteX43" fmla="*/ 95220 w 605409"/>
                    <a:gd name="connsiteY43" fmla="*/ 563254 h 563254"/>
                    <a:gd name="connsiteX44" fmla="*/ 81517 w 605409"/>
                    <a:gd name="connsiteY44" fmla="*/ 549570 h 563254"/>
                    <a:gd name="connsiteX45" fmla="*/ 81517 w 605409"/>
                    <a:gd name="connsiteY45" fmla="*/ 291156 h 563254"/>
                    <a:gd name="connsiteX46" fmla="*/ 86297 w 605409"/>
                    <a:gd name="connsiteY46" fmla="*/ 280813 h 563254"/>
                    <a:gd name="connsiteX47" fmla="*/ 302705 w 605409"/>
                    <a:gd name="connsiteY47" fmla="*/ 0 h 563254"/>
                    <a:gd name="connsiteX48" fmla="*/ 320710 w 605409"/>
                    <a:gd name="connsiteY48" fmla="*/ 6563 h 563254"/>
                    <a:gd name="connsiteX49" fmla="*/ 595894 w 605409"/>
                    <a:gd name="connsiteY49" fmla="*/ 242992 h 563254"/>
                    <a:gd name="connsiteX50" fmla="*/ 598762 w 605409"/>
                    <a:gd name="connsiteY50" fmla="*/ 281654 h 563254"/>
                    <a:gd name="connsiteX51" fmla="*/ 577888 w 605409"/>
                    <a:gd name="connsiteY51" fmla="*/ 291200 h 563254"/>
                    <a:gd name="connsiteX52" fmla="*/ 560042 w 605409"/>
                    <a:gd name="connsiteY52" fmla="*/ 284677 h 563254"/>
                    <a:gd name="connsiteX53" fmla="*/ 302705 w 605409"/>
                    <a:gd name="connsiteY53" fmla="*/ 63682 h 563254"/>
                    <a:gd name="connsiteX54" fmla="*/ 45367 w 605409"/>
                    <a:gd name="connsiteY54" fmla="*/ 284677 h 563254"/>
                    <a:gd name="connsiteX55" fmla="*/ 6647 w 605409"/>
                    <a:gd name="connsiteY55" fmla="*/ 281654 h 563254"/>
                    <a:gd name="connsiteX56" fmla="*/ 9515 w 605409"/>
                    <a:gd name="connsiteY56" fmla="*/ 242992 h 563254"/>
                    <a:gd name="connsiteX57" fmla="*/ 284699 w 605409"/>
                    <a:gd name="connsiteY57" fmla="*/ 6563 h 563254"/>
                    <a:gd name="connsiteX58" fmla="*/ 302705 w 605409"/>
                    <a:gd name="connsiteY58" fmla="*/ 0 h 56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605409" h="563254">
                      <a:moveTo>
                        <a:pt x="308760" y="382178"/>
                      </a:moveTo>
                      <a:lnTo>
                        <a:pt x="308760" y="437705"/>
                      </a:lnTo>
                      <a:cubicBezTo>
                        <a:pt x="319914" y="435955"/>
                        <a:pt x="326766" y="424022"/>
                        <a:pt x="326766" y="411294"/>
                      </a:cubicBezTo>
                      <a:cubicBezTo>
                        <a:pt x="326766" y="397452"/>
                        <a:pt x="320710" y="388701"/>
                        <a:pt x="308760" y="382178"/>
                      </a:cubicBezTo>
                      <a:close/>
                      <a:moveTo>
                        <a:pt x="295534" y="283057"/>
                      </a:moveTo>
                      <a:cubicBezTo>
                        <a:pt x="284061" y="285125"/>
                        <a:pt x="278484" y="293558"/>
                        <a:pt x="278484" y="305490"/>
                      </a:cubicBezTo>
                      <a:cubicBezTo>
                        <a:pt x="278484" y="315991"/>
                        <a:pt x="281512" y="321083"/>
                        <a:pt x="295534" y="332220"/>
                      </a:cubicBezTo>
                      <a:close/>
                      <a:moveTo>
                        <a:pt x="302067" y="240417"/>
                      </a:moveTo>
                      <a:cubicBezTo>
                        <a:pt x="306688" y="240417"/>
                        <a:pt x="308760" y="243440"/>
                        <a:pt x="308760" y="248213"/>
                      </a:cubicBezTo>
                      <a:lnTo>
                        <a:pt x="308760" y="255532"/>
                      </a:lnTo>
                      <a:cubicBezTo>
                        <a:pt x="334733" y="255532"/>
                        <a:pt x="356244" y="272715"/>
                        <a:pt x="356244" y="298808"/>
                      </a:cubicBezTo>
                      <a:cubicBezTo>
                        <a:pt x="356244" y="307877"/>
                        <a:pt x="350030" y="315355"/>
                        <a:pt x="340629" y="315355"/>
                      </a:cubicBezTo>
                      <a:cubicBezTo>
                        <a:pt x="328200" y="315355"/>
                        <a:pt x="325650" y="307877"/>
                        <a:pt x="323738" y="298490"/>
                      </a:cubicBezTo>
                      <a:cubicBezTo>
                        <a:pt x="321348" y="287512"/>
                        <a:pt x="314974" y="283057"/>
                        <a:pt x="308760" y="283057"/>
                      </a:cubicBezTo>
                      <a:lnTo>
                        <a:pt x="308760" y="339379"/>
                      </a:lnTo>
                      <a:lnTo>
                        <a:pt x="325331" y="349085"/>
                      </a:lnTo>
                      <a:cubicBezTo>
                        <a:pt x="347162" y="361654"/>
                        <a:pt x="361662" y="378042"/>
                        <a:pt x="361662" y="404771"/>
                      </a:cubicBezTo>
                      <a:cubicBezTo>
                        <a:pt x="361662" y="441524"/>
                        <a:pt x="342541" y="463639"/>
                        <a:pt x="308760" y="465230"/>
                      </a:cubicBezTo>
                      <a:lnTo>
                        <a:pt x="308760" y="487186"/>
                      </a:lnTo>
                      <a:cubicBezTo>
                        <a:pt x="308760" y="491482"/>
                        <a:pt x="306688" y="494664"/>
                        <a:pt x="302067" y="494664"/>
                      </a:cubicBezTo>
                      <a:cubicBezTo>
                        <a:pt x="297605" y="494664"/>
                        <a:pt x="295534" y="491482"/>
                        <a:pt x="295534" y="487186"/>
                      </a:cubicBezTo>
                      <a:lnTo>
                        <a:pt x="295534" y="465230"/>
                      </a:lnTo>
                      <a:cubicBezTo>
                        <a:pt x="265577" y="465230"/>
                        <a:pt x="243747" y="443274"/>
                        <a:pt x="243747" y="414317"/>
                      </a:cubicBezTo>
                      <a:cubicBezTo>
                        <a:pt x="243747" y="403975"/>
                        <a:pt x="248527" y="394747"/>
                        <a:pt x="259522" y="394747"/>
                      </a:cubicBezTo>
                      <a:cubicBezTo>
                        <a:pt x="269561" y="394747"/>
                        <a:pt x="274979" y="400475"/>
                        <a:pt x="276413" y="413681"/>
                      </a:cubicBezTo>
                      <a:cubicBezTo>
                        <a:pt x="277847" y="427682"/>
                        <a:pt x="283583" y="436592"/>
                        <a:pt x="295534" y="437705"/>
                      </a:cubicBezTo>
                      <a:lnTo>
                        <a:pt x="295534" y="375337"/>
                      </a:lnTo>
                      <a:lnTo>
                        <a:pt x="277209" y="363722"/>
                      </a:lnTo>
                      <a:cubicBezTo>
                        <a:pt x="256654" y="350517"/>
                        <a:pt x="245659" y="333334"/>
                        <a:pt x="245659" y="309309"/>
                      </a:cubicBezTo>
                      <a:cubicBezTo>
                        <a:pt x="245659" y="279238"/>
                        <a:pt x="264143" y="256487"/>
                        <a:pt x="295534" y="255532"/>
                      </a:cubicBezTo>
                      <a:lnTo>
                        <a:pt x="295534" y="248213"/>
                      </a:lnTo>
                      <a:cubicBezTo>
                        <a:pt x="295534" y="243599"/>
                        <a:pt x="297605" y="240417"/>
                        <a:pt x="302067" y="240417"/>
                      </a:cubicBezTo>
                      <a:close/>
                      <a:moveTo>
                        <a:pt x="302669" y="216368"/>
                      </a:moveTo>
                      <a:cubicBezTo>
                        <a:pt x="219179" y="216368"/>
                        <a:pt x="151304" y="284154"/>
                        <a:pt x="151304" y="367534"/>
                      </a:cubicBezTo>
                      <a:cubicBezTo>
                        <a:pt x="151304" y="450914"/>
                        <a:pt x="219179" y="518700"/>
                        <a:pt x="302669" y="518700"/>
                      </a:cubicBezTo>
                      <a:cubicBezTo>
                        <a:pt x="386159" y="518700"/>
                        <a:pt x="454034" y="450914"/>
                        <a:pt x="454034" y="367534"/>
                      </a:cubicBezTo>
                      <a:cubicBezTo>
                        <a:pt x="454034" y="284154"/>
                        <a:pt x="386159" y="216368"/>
                        <a:pt x="302669" y="216368"/>
                      </a:cubicBezTo>
                      <a:close/>
                      <a:moveTo>
                        <a:pt x="293746" y="102118"/>
                      </a:moveTo>
                      <a:cubicBezTo>
                        <a:pt x="298845" y="97663"/>
                        <a:pt x="306493" y="97663"/>
                        <a:pt x="311592" y="102118"/>
                      </a:cubicBezTo>
                      <a:lnTo>
                        <a:pt x="519041" y="280813"/>
                      </a:lnTo>
                      <a:cubicBezTo>
                        <a:pt x="522068" y="283359"/>
                        <a:pt x="523821" y="287178"/>
                        <a:pt x="523821" y="291156"/>
                      </a:cubicBezTo>
                      <a:lnTo>
                        <a:pt x="523821" y="549570"/>
                      </a:lnTo>
                      <a:cubicBezTo>
                        <a:pt x="523821" y="557208"/>
                        <a:pt x="517607" y="563254"/>
                        <a:pt x="510119" y="563254"/>
                      </a:cubicBezTo>
                      <a:lnTo>
                        <a:pt x="95220" y="563254"/>
                      </a:lnTo>
                      <a:cubicBezTo>
                        <a:pt x="87731" y="563254"/>
                        <a:pt x="81517" y="557208"/>
                        <a:pt x="81517" y="549570"/>
                      </a:cubicBezTo>
                      <a:lnTo>
                        <a:pt x="81517" y="291156"/>
                      </a:lnTo>
                      <a:cubicBezTo>
                        <a:pt x="81517" y="287178"/>
                        <a:pt x="83270" y="283359"/>
                        <a:pt x="86297" y="280813"/>
                      </a:cubicBezTo>
                      <a:close/>
                      <a:moveTo>
                        <a:pt x="302705" y="0"/>
                      </a:moveTo>
                      <a:cubicBezTo>
                        <a:pt x="309118" y="0"/>
                        <a:pt x="315532" y="2188"/>
                        <a:pt x="320710" y="6563"/>
                      </a:cubicBezTo>
                      <a:lnTo>
                        <a:pt x="595894" y="242992"/>
                      </a:lnTo>
                      <a:cubicBezTo>
                        <a:pt x="607366" y="252856"/>
                        <a:pt x="608641" y="270198"/>
                        <a:pt x="598762" y="281654"/>
                      </a:cubicBezTo>
                      <a:cubicBezTo>
                        <a:pt x="593344" y="288018"/>
                        <a:pt x="585696" y="291200"/>
                        <a:pt x="577888" y="291200"/>
                      </a:cubicBezTo>
                      <a:cubicBezTo>
                        <a:pt x="571514" y="291200"/>
                        <a:pt x="565141" y="289132"/>
                        <a:pt x="560042" y="284677"/>
                      </a:cubicBezTo>
                      <a:lnTo>
                        <a:pt x="302705" y="63682"/>
                      </a:lnTo>
                      <a:lnTo>
                        <a:pt x="45367" y="284677"/>
                      </a:lnTo>
                      <a:cubicBezTo>
                        <a:pt x="33895" y="294541"/>
                        <a:pt x="16526" y="293268"/>
                        <a:pt x="6647" y="281654"/>
                      </a:cubicBezTo>
                      <a:cubicBezTo>
                        <a:pt x="-3232" y="270198"/>
                        <a:pt x="-1957" y="252856"/>
                        <a:pt x="9515" y="242992"/>
                      </a:cubicBezTo>
                      <a:lnTo>
                        <a:pt x="284699" y="6563"/>
                      </a:lnTo>
                      <a:cubicBezTo>
                        <a:pt x="289878" y="2188"/>
                        <a:pt x="296291" y="0"/>
                        <a:pt x="3027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A389969-29BA-4D78-4959-43F3CA272790}"/>
                </a:ext>
              </a:extLst>
            </p:cNvPr>
            <p:cNvGrpSpPr/>
            <p:nvPr/>
          </p:nvGrpSpPr>
          <p:grpSpPr>
            <a:xfrm>
              <a:off x="660400" y="4499429"/>
              <a:ext cx="4701211" cy="1498619"/>
              <a:chOff x="660400" y="3335552"/>
              <a:chExt cx="4701211" cy="1498619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45DE619B-2E5C-873B-9CDC-5B1406F05835}"/>
                  </a:ext>
                </a:extLst>
              </p:cNvPr>
              <p:cNvGrpSpPr/>
              <p:nvPr/>
            </p:nvGrpSpPr>
            <p:grpSpPr>
              <a:xfrm>
                <a:off x="1254755" y="3335552"/>
                <a:ext cx="4106856" cy="1498619"/>
                <a:chOff x="1254755" y="3335552"/>
                <a:chExt cx="4106856" cy="1498619"/>
              </a:xfrm>
            </p:grpSpPr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25157BCC-09C4-D09D-8499-CD72939242AC}"/>
                    </a:ext>
                  </a:extLst>
                </p:cNvPr>
                <p:cNvSpPr/>
                <p:nvPr/>
              </p:nvSpPr>
              <p:spPr bwMode="auto">
                <a:xfrm>
                  <a:off x="1254755" y="4084862"/>
                  <a:ext cx="410685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925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>
                    <a:lnSpc>
                      <a:spcPct val="120000"/>
                    </a:lnSpc>
                  </a:pPr>
                  <a:r>
                    <a:rPr lang="en-US" altLang="zh-CN" sz="1400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century egg and pork congee, sampan congee, dried fish and peanut congee, water snake congee</a:t>
                  </a:r>
                </a:p>
              </p:txBody>
            </p:sp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A58492F4-13F5-16A2-69A6-8DF722A952E2}"/>
                    </a:ext>
                  </a:extLst>
                </p:cNvPr>
                <p:cNvSpPr txBox="1"/>
                <p:nvPr/>
              </p:nvSpPr>
              <p:spPr bwMode="auto">
                <a:xfrm>
                  <a:off x="1254755" y="3335552"/>
                  <a:ext cx="3977646" cy="749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latin typeface="Segoe UI" panose="020B0502040204020203" pitchFamily="34" charset="0"/>
                      <a:ea typeface="等线" panose="02010600030101010101" pitchFamily="2" charset="-122"/>
                    </a:rPr>
                    <a:t>Famous types of Cantonese congee</a:t>
                  </a:r>
                </a:p>
              </p:txBody>
            </p:sp>
          </p:grp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231141DF-60FE-DA8B-ED56-D6206CA994CC}"/>
                  </a:ext>
                </a:extLst>
              </p:cNvPr>
              <p:cNvGrpSpPr/>
              <p:nvPr/>
            </p:nvGrpSpPr>
            <p:grpSpPr>
              <a:xfrm>
                <a:off x="660400" y="3813082"/>
                <a:ext cx="594355" cy="594355"/>
                <a:chOff x="1828331" y="4462414"/>
                <a:chExt cx="594355" cy="594355"/>
              </a:xfrm>
            </p:grpSpPr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38B16D5D-1058-04B0-9AC0-0A9BE6425746}"/>
                    </a:ext>
                  </a:extLst>
                </p:cNvPr>
                <p:cNvSpPr/>
                <p:nvPr/>
              </p:nvSpPr>
              <p:spPr>
                <a:xfrm>
                  <a:off x="1828331" y="4462414"/>
                  <a:ext cx="594355" cy="59435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lIns="91440" tIns="45720" rIns="91440" bIns="45720" anchor="ctr">
                  <a:normAutofit/>
                </a:bodyPr>
                <a:lstStyle/>
                <a:p>
                  <a:pPr algn="ctr"/>
                  <a:endParaRPr dirty="0"/>
                </a:p>
              </p:txBody>
            </p:sp>
            <p:sp>
              <p:nvSpPr>
                <p:cNvPr id="14" name="任意多边形: 形状 13">
                  <a:extLst>
                    <a:ext uri="{FF2B5EF4-FFF2-40B4-BE49-F238E27FC236}">
                      <a16:creationId xmlns:a16="http://schemas.microsoft.com/office/drawing/2014/main" id="{4D282292-DBC8-AE03-D017-ACFD84F0133E}"/>
                    </a:ext>
                  </a:extLst>
                </p:cNvPr>
                <p:cNvSpPr/>
                <p:nvPr/>
              </p:nvSpPr>
              <p:spPr bwMode="auto">
                <a:xfrm>
                  <a:off x="1956298" y="4581451"/>
                  <a:ext cx="338420" cy="356280"/>
                </a:xfrm>
                <a:custGeom>
                  <a:avLst/>
                  <a:gdLst>
                    <a:gd name="connsiteX0" fmla="*/ 17244 w 576909"/>
                    <a:gd name="connsiteY0" fmla="*/ 412385 h 607357"/>
                    <a:gd name="connsiteX1" fmla="*/ 49769 w 576909"/>
                    <a:gd name="connsiteY1" fmla="*/ 412385 h 607357"/>
                    <a:gd name="connsiteX2" fmla="*/ 57152 w 576909"/>
                    <a:gd name="connsiteY2" fmla="*/ 412385 h 607357"/>
                    <a:gd name="connsiteX3" fmla="*/ 60095 w 576909"/>
                    <a:gd name="connsiteY3" fmla="*/ 412643 h 607357"/>
                    <a:gd name="connsiteX4" fmla="*/ 72020 w 576909"/>
                    <a:gd name="connsiteY4" fmla="*/ 420839 h 607357"/>
                    <a:gd name="connsiteX5" fmla="*/ 74292 w 576909"/>
                    <a:gd name="connsiteY5" fmla="*/ 429498 h 607357"/>
                    <a:gd name="connsiteX6" fmla="*/ 74447 w 576909"/>
                    <a:gd name="connsiteY6" fmla="*/ 577176 h 607357"/>
                    <a:gd name="connsiteX7" fmla="*/ 72588 w 576909"/>
                    <a:gd name="connsiteY7" fmla="*/ 585011 h 607357"/>
                    <a:gd name="connsiteX8" fmla="*/ 60714 w 576909"/>
                    <a:gd name="connsiteY8" fmla="*/ 594083 h 607357"/>
                    <a:gd name="connsiteX9" fmla="*/ 57307 w 576909"/>
                    <a:gd name="connsiteY9" fmla="*/ 594444 h 607357"/>
                    <a:gd name="connsiteX10" fmla="*/ 50389 w 576909"/>
                    <a:gd name="connsiteY10" fmla="*/ 594444 h 607357"/>
                    <a:gd name="connsiteX11" fmla="*/ 17347 w 576909"/>
                    <a:gd name="connsiteY11" fmla="*/ 594444 h 607357"/>
                    <a:gd name="connsiteX12" fmla="*/ 155 w 576909"/>
                    <a:gd name="connsiteY12" fmla="*/ 577280 h 607357"/>
                    <a:gd name="connsiteX13" fmla="*/ 0 w 576909"/>
                    <a:gd name="connsiteY13" fmla="*/ 429550 h 607357"/>
                    <a:gd name="connsiteX14" fmla="*/ 17244 w 576909"/>
                    <a:gd name="connsiteY14" fmla="*/ 412385 h 607357"/>
                    <a:gd name="connsiteX15" fmla="*/ 196520 w 576909"/>
                    <a:gd name="connsiteY15" fmla="*/ 401870 h 607357"/>
                    <a:gd name="connsiteX16" fmla="*/ 308583 w 576909"/>
                    <a:gd name="connsiteY16" fmla="*/ 433626 h 607357"/>
                    <a:gd name="connsiteX17" fmla="*/ 325823 w 576909"/>
                    <a:gd name="connsiteY17" fmla="*/ 438369 h 607357"/>
                    <a:gd name="connsiteX18" fmla="*/ 392669 w 576909"/>
                    <a:gd name="connsiteY18" fmla="*/ 438782 h 607357"/>
                    <a:gd name="connsiteX19" fmla="*/ 409806 w 576909"/>
                    <a:gd name="connsiteY19" fmla="*/ 456052 h 607357"/>
                    <a:gd name="connsiteX20" fmla="*/ 409651 w 576909"/>
                    <a:gd name="connsiteY20" fmla="*/ 484096 h 607357"/>
                    <a:gd name="connsiteX21" fmla="*/ 409599 w 576909"/>
                    <a:gd name="connsiteY21" fmla="*/ 494252 h 607357"/>
                    <a:gd name="connsiteX22" fmla="*/ 392410 w 576909"/>
                    <a:gd name="connsiteY22" fmla="*/ 511367 h 607357"/>
                    <a:gd name="connsiteX23" fmla="*/ 257584 w 576909"/>
                    <a:gd name="connsiteY23" fmla="*/ 511161 h 607357"/>
                    <a:gd name="connsiteX24" fmla="*/ 249325 w 576909"/>
                    <a:gd name="connsiteY24" fmla="*/ 519358 h 607357"/>
                    <a:gd name="connsiteX25" fmla="*/ 249325 w 576909"/>
                    <a:gd name="connsiteY25" fmla="*/ 521987 h 607357"/>
                    <a:gd name="connsiteX26" fmla="*/ 257584 w 576909"/>
                    <a:gd name="connsiteY26" fmla="*/ 530287 h 607357"/>
                    <a:gd name="connsiteX27" fmla="*/ 407122 w 576909"/>
                    <a:gd name="connsiteY27" fmla="*/ 530493 h 607357"/>
                    <a:gd name="connsiteX28" fmla="*/ 407793 w 576909"/>
                    <a:gd name="connsiteY28" fmla="*/ 530493 h 607357"/>
                    <a:gd name="connsiteX29" fmla="*/ 507519 w 576909"/>
                    <a:gd name="connsiteY29" fmla="*/ 429296 h 607357"/>
                    <a:gd name="connsiteX30" fmla="*/ 524656 w 576909"/>
                    <a:gd name="connsiteY30" fmla="*/ 413573 h 607357"/>
                    <a:gd name="connsiteX31" fmla="*/ 524811 w 576909"/>
                    <a:gd name="connsiteY31" fmla="*/ 413573 h 607357"/>
                    <a:gd name="connsiteX32" fmla="*/ 529921 w 576909"/>
                    <a:gd name="connsiteY32" fmla="*/ 413573 h 607357"/>
                    <a:gd name="connsiteX33" fmla="*/ 560066 w 576909"/>
                    <a:gd name="connsiteY33" fmla="*/ 413779 h 607357"/>
                    <a:gd name="connsiteX34" fmla="*/ 576842 w 576909"/>
                    <a:gd name="connsiteY34" fmla="*/ 432131 h 607357"/>
                    <a:gd name="connsiteX35" fmla="*/ 416258 w 576909"/>
                    <a:gd name="connsiteY35" fmla="*/ 607357 h 607357"/>
                    <a:gd name="connsiteX36" fmla="*/ 360252 w 576909"/>
                    <a:gd name="connsiteY36" fmla="*/ 606996 h 607357"/>
                    <a:gd name="connsiteX37" fmla="*/ 233943 w 576909"/>
                    <a:gd name="connsiteY37" fmla="*/ 594779 h 607357"/>
                    <a:gd name="connsiteX38" fmla="*/ 197191 w 576909"/>
                    <a:gd name="connsiteY38" fmla="*/ 587819 h 607357"/>
                    <a:gd name="connsiteX39" fmla="*/ 168801 w 576909"/>
                    <a:gd name="connsiteY39" fmla="*/ 585138 h 607357"/>
                    <a:gd name="connsiteX40" fmla="*/ 94162 w 576909"/>
                    <a:gd name="connsiteY40" fmla="*/ 585138 h 607357"/>
                    <a:gd name="connsiteX41" fmla="*/ 94988 w 576909"/>
                    <a:gd name="connsiteY41" fmla="*/ 577302 h 607357"/>
                    <a:gd name="connsiteX42" fmla="*/ 94884 w 576909"/>
                    <a:gd name="connsiteY42" fmla="*/ 429605 h 607357"/>
                    <a:gd name="connsiteX43" fmla="*/ 93852 w 576909"/>
                    <a:gd name="connsiteY43" fmla="*/ 420738 h 607357"/>
                    <a:gd name="connsiteX44" fmla="*/ 117028 w 576909"/>
                    <a:gd name="connsiteY44" fmla="*/ 420584 h 607357"/>
                    <a:gd name="connsiteX45" fmla="*/ 196520 w 576909"/>
                    <a:gd name="connsiteY45" fmla="*/ 401870 h 607357"/>
                    <a:gd name="connsiteX46" fmla="*/ 468886 w 576909"/>
                    <a:gd name="connsiteY46" fmla="*/ 357273 h 607357"/>
                    <a:gd name="connsiteX47" fmla="*/ 512800 w 576909"/>
                    <a:gd name="connsiteY47" fmla="*/ 357273 h 607357"/>
                    <a:gd name="connsiteX48" fmla="*/ 529984 w 576909"/>
                    <a:gd name="connsiteY48" fmla="*/ 374594 h 607357"/>
                    <a:gd name="connsiteX49" fmla="*/ 529881 w 576909"/>
                    <a:gd name="connsiteY49" fmla="*/ 392946 h 607357"/>
                    <a:gd name="connsiteX50" fmla="*/ 524772 w 576909"/>
                    <a:gd name="connsiteY50" fmla="*/ 392946 h 607357"/>
                    <a:gd name="connsiteX51" fmla="*/ 524566 w 576909"/>
                    <a:gd name="connsiteY51" fmla="*/ 392946 h 607357"/>
                    <a:gd name="connsiteX52" fmla="*/ 498971 w 576909"/>
                    <a:gd name="connsiteY52" fmla="*/ 402895 h 607357"/>
                    <a:gd name="connsiteX53" fmla="*/ 486844 w 576909"/>
                    <a:gd name="connsiteY53" fmla="*/ 427485 h 607357"/>
                    <a:gd name="connsiteX54" fmla="*/ 447368 w 576909"/>
                    <a:gd name="connsiteY54" fmla="*/ 498985 h 607357"/>
                    <a:gd name="connsiteX55" fmla="*/ 428120 w 576909"/>
                    <a:gd name="connsiteY55" fmla="*/ 506872 h 607357"/>
                    <a:gd name="connsiteX56" fmla="*/ 430287 w 576909"/>
                    <a:gd name="connsiteY56" fmla="*/ 494449 h 607357"/>
                    <a:gd name="connsiteX57" fmla="*/ 430391 w 576909"/>
                    <a:gd name="connsiteY57" fmla="*/ 470478 h 607357"/>
                    <a:gd name="connsiteX58" fmla="*/ 451496 w 576909"/>
                    <a:gd name="connsiteY58" fmla="*/ 405524 h 607357"/>
                    <a:gd name="connsiteX59" fmla="*/ 451702 w 576909"/>
                    <a:gd name="connsiteY59" fmla="*/ 374285 h 607357"/>
                    <a:gd name="connsiteX60" fmla="*/ 468886 w 576909"/>
                    <a:gd name="connsiteY60" fmla="*/ 357273 h 607357"/>
                    <a:gd name="connsiteX61" fmla="*/ 361457 w 576909"/>
                    <a:gd name="connsiteY61" fmla="*/ 0 h 607357"/>
                    <a:gd name="connsiteX62" fmla="*/ 386592 w 576909"/>
                    <a:gd name="connsiteY62" fmla="*/ 0 h 607357"/>
                    <a:gd name="connsiteX63" fmla="*/ 407237 w 576909"/>
                    <a:gd name="connsiteY63" fmla="*/ 20619 h 607357"/>
                    <a:gd name="connsiteX64" fmla="*/ 407237 w 576909"/>
                    <a:gd name="connsiteY64" fmla="*/ 127010 h 607357"/>
                    <a:gd name="connsiteX65" fmla="*/ 455649 w 576909"/>
                    <a:gd name="connsiteY65" fmla="*/ 175463 h 607357"/>
                    <a:gd name="connsiteX66" fmla="*/ 445946 w 576909"/>
                    <a:gd name="connsiteY66" fmla="*/ 198917 h 607357"/>
                    <a:gd name="connsiteX67" fmla="*/ 423753 w 576909"/>
                    <a:gd name="connsiteY67" fmla="*/ 198917 h 607357"/>
                    <a:gd name="connsiteX68" fmla="*/ 406514 w 576909"/>
                    <a:gd name="connsiteY68" fmla="*/ 216081 h 607357"/>
                    <a:gd name="connsiteX69" fmla="*/ 406514 w 576909"/>
                    <a:gd name="connsiteY69" fmla="*/ 349070 h 607357"/>
                    <a:gd name="connsiteX70" fmla="*/ 389327 w 576909"/>
                    <a:gd name="connsiteY70" fmla="*/ 366235 h 607357"/>
                    <a:gd name="connsiteX71" fmla="*/ 352631 w 576909"/>
                    <a:gd name="connsiteY71" fmla="*/ 366235 h 607357"/>
                    <a:gd name="connsiteX72" fmla="*/ 335444 w 576909"/>
                    <a:gd name="connsiteY72" fmla="*/ 349070 h 607357"/>
                    <a:gd name="connsiteX73" fmla="*/ 335444 w 576909"/>
                    <a:gd name="connsiteY73" fmla="*/ 289895 h 607357"/>
                    <a:gd name="connsiteX74" fmla="*/ 318257 w 576909"/>
                    <a:gd name="connsiteY74" fmla="*/ 272731 h 607357"/>
                    <a:gd name="connsiteX75" fmla="*/ 241871 w 576909"/>
                    <a:gd name="connsiteY75" fmla="*/ 272731 h 607357"/>
                    <a:gd name="connsiteX76" fmla="*/ 224633 w 576909"/>
                    <a:gd name="connsiteY76" fmla="*/ 289895 h 607357"/>
                    <a:gd name="connsiteX77" fmla="*/ 224633 w 576909"/>
                    <a:gd name="connsiteY77" fmla="*/ 349019 h 607357"/>
                    <a:gd name="connsiteX78" fmla="*/ 207446 w 576909"/>
                    <a:gd name="connsiteY78" fmla="*/ 366184 h 607357"/>
                    <a:gd name="connsiteX79" fmla="*/ 170750 w 576909"/>
                    <a:gd name="connsiteY79" fmla="*/ 366184 h 607357"/>
                    <a:gd name="connsiteX80" fmla="*/ 153563 w 576909"/>
                    <a:gd name="connsiteY80" fmla="*/ 349019 h 607357"/>
                    <a:gd name="connsiteX81" fmla="*/ 153563 w 576909"/>
                    <a:gd name="connsiteY81" fmla="*/ 216030 h 607357"/>
                    <a:gd name="connsiteX82" fmla="*/ 136376 w 576909"/>
                    <a:gd name="connsiteY82" fmla="*/ 198814 h 607357"/>
                    <a:gd name="connsiteX83" fmla="*/ 114131 w 576909"/>
                    <a:gd name="connsiteY83" fmla="*/ 198814 h 607357"/>
                    <a:gd name="connsiteX84" fmla="*/ 104428 w 576909"/>
                    <a:gd name="connsiteY84" fmla="*/ 175412 h 607357"/>
                    <a:gd name="connsiteX85" fmla="*/ 267884 w 576909"/>
                    <a:gd name="connsiteY85" fmla="*/ 12165 h 607357"/>
                    <a:gd name="connsiteX86" fmla="*/ 292245 w 576909"/>
                    <a:gd name="connsiteY86" fmla="*/ 12165 h 607357"/>
                    <a:gd name="connsiteX87" fmla="*/ 340812 w 576909"/>
                    <a:gd name="connsiteY87" fmla="*/ 60670 h 607357"/>
                    <a:gd name="connsiteX88" fmla="*/ 340812 w 576909"/>
                    <a:gd name="connsiteY88" fmla="*/ 20619 h 607357"/>
                    <a:gd name="connsiteX89" fmla="*/ 361457 w 576909"/>
                    <a:gd name="connsiteY89" fmla="*/ 0 h 607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76909" h="607357">
                      <a:moveTo>
                        <a:pt x="17244" y="412385"/>
                      </a:moveTo>
                      <a:lnTo>
                        <a:pt x="49769" y="412385"/>
                      </a:lnTo>
                      <a:lnTo>
                        <a:pt x="57152" y="412385"/>
                      </a:lnTo>
                      <a:cubicBezTo>
                        <a:pt x="58184" y="412385"/>
                        <a:pt x="59165" y="412540"/>
                        <a:pt x="60095" y="412643"/>
                      </a:cubicBezTo>
                      <a:cubicBezTo>
                        <a:pt x="65206" y="413571"/>
                        <a:pt x="69491" y="416560"/>
                        <a:pt x="72020" y="420839"/>
                      </a:cubicBezTo>
                      <a:cubicBezTo>
                        <a:pt x="73518" y="423364"/>
                        <a:pt x="74447" y="426406"/>
                        <a:pt x="74292" y="429498"/>
                      </a:cubicBezTo>
                      <a:lnTo>
                        <a:pt x="74447" y="577176"/>
                      </a:lnTo>
                      <a:cubicBezTo>
                        <a:pt x="74447" y="580011"/>
                        <a:pt x="73724" y="582692"/>
                        <a:pt x="72588" y="585011"/>
                      </a:cubicBezTo>
                      <a:cubicBezTo>
                        <a:pt x="70214" y="589651"/>
                        <a:pt x="65877" y="593053"/>
                        <a:pt x="60714" y="594083"/>
                      </a:cubicBezTo>
                      <a:cubicBezTo>
                        <a:pt x="59630" y="594290"/>
                        <a:pt x="58442" y="594444"/>
                        <a:pt x="57307" y="594444"/>
                      </a:cubicBezTo>
                      <a:lnTo>
                        <a:pt x="50389" y="594444"/>
                      </a:lnTo>
                      <a:lnTo>
                        <a:pt x="17347" y="594444"/>
                      </a:lnTo>
                      <a:cubicBezTo>
                        <a:pt x="7847" y="594444"/>
                        <a:pt x="155" y="586764"/>
                        <a:pt x="155" y="577280"/>
                      </a:cubicBezTo>
                      <a:lnTo>
                        <a:pt x="0" y="429550"/>
                      </a:lnTo>
                      <a:cubicBezTo>
                        <a:pt x="0" y="420066"/>
                        <a:pt x="7744" y="412385"/>
                        <a:pt x="17244" y="412385"/>
                      </a:cubicBezTo>
                      <a:close/>
                      <a:moveTo>
                        <a:pt x="196520" y="401870"/>
                      </a:moveTo>
                      <a:cubicBezTo>
                        <a:pt x="248809" y="401870"/>
                        <a:pt x="291859" y="423831"/>
                        <a:pt x="308583" y="433626"/>
                      </a:cubicBezTo>
                      <a:cubicBezTo>
                        <a:pt x="313796" y="436720"/>
                        <a:pt x="319784" y="438318"/>
                        <a:pt x="325823" y="438369"/>
                      </a:cubicBezTo>
                      <a:lnTo>
                        <a:pt x="392669" y="438782"/>
                      </a:lnTo>
                      <a:cubicBezTo>
                        <a:pt x="402218" y="438782"/>
                        <a:pt x="409857" y="446566"/>
                        <a:pt x="409806" y="456052"/>
                      </a:cubicBezTo>
                      <a:lnTo>
                        <a:pt x="409651" y="484096"/>
                      </a:lnTo>
                      <a:lnTo>
                        <a:pt x="409599" y="494252"/>
                      </a:lnTo>
                      <a:cubicBezTo>
                        <a:pt x="409548" y="503737"/>
                        <a:pt x="401805" y="511367"/>
                        <a:pt x="392410" y="511367"/>
                      </a:cubicBezTo>
                      <a:lnTo>
                        <a:pt x="257584" y="511161"/>
                      </a:lnTo>
                      <a:cubicBezTo>
                        <a:pt x="253042" y="511161"/>
                        <a:pt x="249325" y="514821"/>
                        <a:pt x="249325" y="519358"/>
                      </a:cubicBezTo>
                      <a:lnTo>
                        <a:pt x="249325" y="521987"/>
                      </a:lnTo>
                      <a:cubicBezTo>
                        <a:pt x="249325" y="526575"/>
                        <a:pt x="253042" y="530287"/>
                        <a:pt x="257584" y="530287"/>
                      </a:cubicBezTo>
                      <a:lnTo>
                        <a:pt x="407122" y="530493"/>
                      </a:lnTo>
                      <a:lnTo>
                        <a:pt x="407793" y="530493"/>
                      </a:lnTo>
                      <a:cubicBezTo>
                        <a:pt x="416361" y="530493"/>
                        <a:pt x="499002" y="527967"/>
                        <a:pt x="507519" y="429296"/>
                      </a:cubicBezTo>
                      <a:cubicBezTo>
                        <a:pt x="508293" y="420377"/>
                        <a:pt x="515726" y="413573"/>
                        <a:pt x="524656" y="413573"/>
                      </a:cubicBezTo>
                      <a:lnTo>
                        <a:pt x="524811" y="413573"/>
                      </a:lnTo>
                      <a:lnTo>
                        <a:pt x="529921" y="413573"/>
                      </a:lnTo>
                      <a:lnTo>
                        <a:pt x="560066" y="413779"/>
                      </a:lnTo>
                      <a:cubicBezTo>
                        <a:pt x="569976" y="413830"/>
                        <a:pt x="577719" y="422233"/>
                        <a:pt x="576842" y="432131"/>
                      </a:cubicBezTo>
                      <a:cubicBezTo>
                        <a:pt x="565744" y="600346"/>
                        <a:pt x="416258" y="607357"/>
                        <a:pt x="416258" y="607357"/>
                      </a:cubicBezTo>
                      <a:lnTo>
                        <a:pt x="360252" y="606996"/>
                      </a:lnTo>
                      <a:cubicBezTo>
                        <a:pt x="317874" y="606739"/>
                        <a:pt x="275599" y="602666"/>
                        <a:pt x="233943" y="594779"/>
                      </a:cubicBezTo>
                      <a:lnTo>
                        <a:pt x="197191" y="587819"/>
                      </a:lnTo>
                      <a:cubicBezTo>
                        <a:pt x="187848" y="586015"/>
                        <a:pt x="178351" y="585138"/>
                        <a:pt x="168801" y="585138"/>
                      </a:cubicBezTo>
                      <a:lnTo>
                        <a:pt x="94162" y="585138"/>
                      </a:lnTo>
                      <a:cubicBezTo>
                        <a:pt x="94730" y="582612"/>
                        <a:pt x="94988" y="579983"/>
                        <a:pt x="94988" y="577302"/>
                      </a:cubicBezTo>
                      <a:lnTo>
                        <a:pt x="94884" y="429605"/>
                      </a:lnTo>
                      <a:cubicBezTo>
                        <a:pt x="94884" y="426512"/>
                        <a:pt x="94523" y="423522"/>
                        <a:pt x="93852" y="420738"/>
                      </a:cubicBezTo>
                      <a:lnTo>
                        <a:pt x="117028" y="420584"/>
                      </a:lnTo>
                      <a:cubicBezTo>
                        <a:pt x="144438" y="406922"/>
                        <a:pt x="171537" y="401870"/>
                        <a:pt x="196520" y="401870"/>
                      </a:cubicBezTo>
                      <a:close/>
                      <a:moveTo>
                        <a:pt x="468886" y="357273"/>
                      </a:moveTo>
                      <a:lnTo>
                        <a:pt x="512800" y="357273"/>
                      </a:lnTo>
                      <a:cubicBezTo>
                        <a:pt x="522347" y="357273"/>
                        <a:pt x="530087" y="365006"/>
                        <a:pt x="529984" y="374594"/>
                      </a:cubicBezTo>
                      <a:lnTo>
                        <a:pt x="529881" y="392946"/>
                      </a:lnTo>
                      <a:lnTo>
                        <a:pt x="524772" y="392946"/>
                      </a:lnTo>
                      <a:lnTo>
                        <a:pt x="524566" y="392946"/>
                      </a:lnTo>
                      <a:cubicBezTo>
                        <a:pt x="515071" y="392946"/>
                        <a:pt x="505989" y="396451"/>
                        <a:pt x="498971" y="402895"/>
                      </a:cubicBezTo>
                      <a:cubicBezTo>
                        <a:pt x="491953" y="409288"/>
                        <a:pt x="487670" y="418103"/>
                        <a:pt x="486844" y="427485"/>
                      </a:cubicBezTo>
                      <a:cubicBezTo>
                        <a:pt x="483903" y="461714"/>
                        <a:pt x="470641" y="485737"/>
                        <a:pt x="447368" y="498985"/>
                      </a:cubicBezTo>
                      <a:cubicBezTo>
                        <a:pt x="440763" y="502851"/>
                        <a:pt x="434003" y="505326"/>
                        <a:pt x="428120" y="506872"/>
                      </a:cubicBezTo>
                      <a:cubicBezTo>
                        <a:pt x="429565" y="502954"/>
                        <a:pt x="430287" y="498779"/>
                        <a:pt x="430287" y="494449"/>
                      </a:cubicBezTo>
                      <a:lnTo>
                        <a:pt x="430391" y="470478"/>
                      </a:lnTo>
                      <a:cubicBezTo>
                        <a:pt x="443085" y="457899"/>
                        <a:pt x="452064" y="437692"/>
                        <a:pt x="451496" y="405524"/>
                      </a:cubicBezTo>
                      <a:lnTo>
                        <a:pt x="451702" y="374285"/>
                      </a:lnTo>
                      <a:cubicBezTo>
                        <a:pt x="451754" y="364903"/>
                        <a:pt x="459494" y="357273"/>
                        <a:pt x="468886" y="357273"/>
                      </a:cubicBezTo>
                      <a:close/>
                      <a:moveTo>
                        <a:pt x="361457" y="0"/>
                      </a:moveTo>
                      <a:lnTo>
                        <a:pt x="386592" y="0"/>
                      </a:lnTo>
                      <a:cubicBezTo>
                        <a:pt x="397998" y="0"/>
                        <a:pt x="407237" y="9227"/>
                        <a:pt x="407237" y="20619"/>
                      </a:cubicBezTo>
                      <a:lnTo>
                        <a:pt x="407237" y="127010"/>
                      </a:lnTo>
                      <a:lnTo>
                        <a:pt x="455649" y="175463"/>
                      </a:lnTo>
                      <a:cubicBezTo>
                        <a:pt x="464320" y="184123"/>
                        <a:pt x="458230" y="198917"/>
                        <a:pt x="445946" y="198917"/>
                      </a:cubicBezTo>
                      <a:lnTo>
                        <a:pt x="423753" y="198917"/>
                      </a:lnTo>
                      <a:cubicBezTo>
                        <a:pt x="414256" y="198917"/>
                        <a:pt x="406514" y="206597"/>
                        <a:pt x="406514" y="216081"/>
                      </a:cubicBezTo>
                      <a:lnTo>
                        <a:pt x="406514" y="349070"/>
                      </a:lnTo>
                      <a:cubicBezTo>
                        <a:pt x="406514" y="358555"/>
                        <a:pt x="398824" y="366235"/>
                        <a:pt x="389327" y="366235"/>
                      </a:cubicBezTo>
                      <a:lnTo>
                        <a:pt x="352631" y="366235"/>
                      </a:lnTo>
                      <a:cubicBezTo>
                        <a:pt x="343134" y="366235"/>
                        <a:pt x="335444" y="358555"/>
                        <a:pt x="335444" y="349070"/>
                      </a:cubicBezTo>
                      <a:lnTo>
                        <a:pt x="335444" y="289895"/>
                      </a:lnTo>
                      <a:cubicBezTo>
                        <a:pt x="335444" y="280411"/>
                        <a:pt x="327754" y="272731"/>
                        <a:pt x="318257" y="272731"/>
                      </a:cubicBezTo>
                      <a:lnTo>
                        <a:pt x="241871" y="272731"/>
                      </a:lnTo>
                      <a:cubicBezTo>
                        <a:pt x="232375" y="272731"/>
                        <a:pt x="224633" y="280411"/>
                        <a:pt x="224633" y="289895"/>
                      </a:cubicBezTo>
                      <a:lnTo>
                        <a:pt x="224633" y="349019"/>
                      </a:lnTo>
                      <a:cubicBezTo>
                        <a:pt x="224633" y="358503"/>
                        <a:pt x="216943" y="366184"/>
                        <a:pt x="207446" y="366184"/>
                      </a:cubicBezTo>
                      <a:lnTo>
                        <a:pt x="170750" y="366184"/>
                      </a:lnTo>
                      <a:cubicBezTo>
                        <a:pt x="161253" y="366184"/>
                        <a:pt x="153563" y="358503"/>
                        <a:pt x="153563" y="349019"/>
                      </a:cubicBezTo>
                      <a:lnTo>
                        <a:pt x="153563" y="216030"/>
                      </a:lnTo>
                      <a:cubicBezTo>
                        <a:pt x="153563" y="206545"/>
                        <a:pt x="145872" y="198814"/>
                        <a:pt x="136376" y="198814"/>
                      </a:cubicBezTo>
                      <a:lnTo>
                        <a:pt x="114131" y="198814"/>
                      </a:lnTo>
                      <a:cubicBezTo>
                        <a:pt x="101899" y="198814"/>
                        <a:pt x="95757" y="184071"/>
                        <a:pt x="104428" y="175412"/>
                      </a:cubicBezTo>
                      <a:lnTo>
                        <a:pt x="267884" y="12165"/>
                      </a:lnTo>
                      <a:cubicBezTo>
                        <a:pt x="274593" y="5413"/>
                        <a:pt x="285484" y="5413"/>
                        <a:pt x="292245" y="12165"/>
                      </a:cubicBezTo>
                      <a:lnTo>
                        <a:pt x="340812" y="60670"/>
                      </a:lnTo>
                      <a:lnTo>
                        <a:pt x="340812" y="20619"/>
                      </a:lnTo>
                      <a:cubicBezTo>
                        <a:pt x="340812" y="9227"/>
                        <a:pt x="350050" y="0"/>
                        <a:pt x="36145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wrap="square" lIns="91440" tIns="45720" rIns="91440" bIns="45720">
                  <a:normAutofit lnSpcReduction="10000"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F81AAD30-1C02-1ABD-6EE1-AEB6E3590ED8}"/>
              </a:ext>
            </a:extLst>
          </p:cNvPr>
          <p:cNvSpPr txBox="1">
            <a:spLocks/>
          </p:cNvSpPr>
          <p:nvPr/>
        </p:nvSpPr>
        <p:spPr>
          <a:xfrm>
            <a:off x="193107" y="239487"/>
            <a:ext cx="7625834" cy="9380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The Queen: Cantonese Congee</a:t>
            </a:r>
          </a:p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- 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粥（</a:t>
            </a:r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zuk1</a:t>
            </a:r>
            <a:r>
              <a:rPr lang="zh-CN" altLang="en-US" sz="3200" dirty="0">
                <a:latin typeface="Segoe UI" panose="020B0502040204020203" pitchFamily="34" charset="0"/>
                <a:ea typeface="等线" panose="02010600030101010101" pitchFamily="2" charset="-122"/>
              </a:rPr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DE3541-B201-42B5-BD8A-A7BAB2A09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99" y="1127943"/>
            <a:ext cx="4750886" cy="26723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CF08FD5-314D-FACB-9AB3-1CECF8FDA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199" y="3800317"/>
            <a:ext cx="47529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47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144623" y="3616171"/>
            <a:ext cx="5737103" cy="830997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Segoe UI" panose="020B0502040204020203" pitchFamily="34" charset="0"/>
                <a:ea typeface="等线" panose="02010600030101010101" pitchFamily="2" charset="-122"/>
              </a:rPr>
              <a:t>Functions of Guangdong Breakfast</a:t>
            </a:r>
            <a:endParaRPr lang="en-US" dirty="0">
              <a:latin typeface="Segoe UI" panose="020B0502040204020203" pitchFamily="34" charset="0"/>
              <a:ea typeface="等线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8FE9896-3F48-0A21-6590-F9B3DD575F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531"/>
          <a:stretch/>
        </p:blipFill>
        <p:spPr>
          <a:xfrm>
            <a:off x="141159" y="224492"/>
            <a:ext cx="6003464" cy="6063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607874CD-1AFF-510E-3346-FC150B494498}"/>
              </a:ext>
            </a:extLst>
          </p:cNvPr>
          <p:cNvSpPr txBox="1">
            <a:spLocks/>
          </p:cNvSpPr>
          <p:nvPr/>
        </p:nvSpPr>
        <p:spPr>
          <a:xfrm>
            <a:off x="198582" y="239487"/>
            <a:ext cx="7625834" cy="603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A Social Platform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6416D4-F068-8F65-01AE-EDE40517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087" y="1"/>
            <a:ext cx="6858912" cy="38581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ED884EF-668A-FEC8-6E6A-7B4E0940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087" y="3858139"/>
            <a:ext cx="6900024" cy="299986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C60DAEE-CAB9-FE45-0556-BF23A13A1803}"/>
              </a:ext>
            </a:extLst>
          </p:cNvPr>
          <p:cNvSpPr txBox="1"/>
          <p:nvPr/>
        </p:nvSpPr>
        <p:spPr>
          <a:xfrm>
            <a:off x="38328" y="1654369"/>
            <a:ext cx="52947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/>
              <a:t>Eating (Maybe)</a:t>
            </a:r>
          </a:p>
          <a:p>
            <a:pPr algn="ctr"/>
            <a:endParaRPr lang="en-US" altLang="zh-CN" sz="3200" b="1" dirty="0"/>
          </a:p>
          <a:p>
            <a:pPr algn="ctr"/>
            <a:r>
              <a:rPr lang="en-US" altLang="zh-CN" sz="3200" b="1" dirty="0"/>
              <a:t>Chatting -- </a:t>
            </a:r>
            <a:r>
              <a:rPr lang="zh-CN" altLang="en-US" sz="3200" b="1" dirty="0"/>
              <a:t>倾</a:t>
            </a:r>
            <a:r>
              <a:rPr lang="en-US" altLang="zh-CN" sz="3200" b="1" dirty="0"/>
              <a:t>keng1</a:t>
            </a:r>
            <a:r>
              <a:rPr lang="zh-CN" altLang="en-US" sz="3200" b="1" dirty="0"/>
              <a:t>偈</a:t>
            </a:r>
            <a:r>
              <a:rPr lang="en-US" altLang="zh-CN" sz="3200" b="1" dirty="0"/>
              <a:t>gai2</a:t>
            </a:r>
          </a:p>
          <a:p>
            <a:pPr algn="ctr"/>
            <a:r>
              <a:rPr lang="zh-CN" altLang="en-US" sz="3200" b="1" dirty="0"/>
              <a:t>（</a:t>
            </a:r>
            <a:r>
              <a:rPr lang="en-US" altLang="zh-CN" sz="3200" b="1" dirty="0"/>
              <a:t>YES</a:t>
            </a:r>
            <a:r>
              <a:rPr lang="zh-CN" altLang="en-US" sz="3200" b="1" dirty="0"/>
              <a:t>）</a:t>
            </a:r>
            <a:endParaRPr lang="en-US" altLang="zh-CN" sz="3200" b="1" dirty="0"/>
          </a:p>
          <a:p>
            <a:pPr algn="ctr"/>
            <a:endParaRPr lang="en-US" altLang="zh-CN" sz="3200" b="1" dirty="0"/>
          </a:p>
          <a:p>
            <a:pPr algn="ctr"/>
            <a:r>
              <a:rPr lang="en-US" altLang="zh-CN" sz="3200" b="1" dirty="0"/>
              <a:t>More importantly: A place for the senior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4811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638B-62ED-0541-91A0-80E55B826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8CB0A6C-D8B4-A870-74BC-F90229891426}"/>
              </a:ext>
            </a:extLst>
          </p:cNvPr>
          <p:cNvSpPr txBox="1">
            <a:spLocks/>
          </p:cNvSpPr>
          <p:nvPr/>
        </p:nvSpPr>
        <p:spPr>
          <a:xfrm>
            <a:off x="198581" y="239487"/>
            <a:ext cx="8291483" cy="6037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Segoe UI" panose="020B0502040204020203" pitchFamily="34" charset="0"/>
                <a:ea typeface="等线" panose="02010600030101010101" pitchFamily="2" charset="-122"/>
              </a:rPr>
              <a:t>A Showcase of Diligent Cantonese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E9C9000-B825-179B-99A6-429EB3A38181}"/>
              </a:ext>
            </a:extLst>
          </p:cNvPr>
          <p:cNvSpPr txBox="1"/>
          <p:nvPr/>
        </p:nvSpPr>
        <p:spPr>
          <a:xfrm>
            <a:off x="240920" y="6598752"/>
            <a:ext cx="109563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00" b="1" dirty="0"/>
              <a:t>By </a:t>
            </a:r>
            <a:r>
              <a:rPr lang="zh-CN" altLang="en-US" sz="1000" b="1" dirty="0"/>
              <a:t>陈</a:t>
            </a:r>
            <a:r>
              <a:rPr lang="en-US" altLang="zh-CN" sz="1000" b="1" dirty="0"/>
              <a:t>-</a:t>
            </a:r>
            <a:r>
              <a:rPr lang="zh-CN" altLang="en-US" sz="1000" b="1" dirty="0"/>
              <a:t>思华</a:t>
            </a:r>
            <a:r>
              <a:rPr lang="en-US" altLang="zh-CN" sz="1000" b="1" dirty="0"/>
              <a:t>.</a:t>
            </a:r>
            <a:r>
              <a:rPr lang="zh-CN" altLang="en-US" sz="1000" b="1" i="0" dirty="0">
                <a:effectLst/>
                <a:latin typeface="PingFang SC"/>
              </a:rPr>
              <a:t>片刻「烟火人间」</a:t>
            </a:r>
            <a:r>
              <a:rPr lang="en-US" altLang="zh-CN" sz="1000" b="1" i="0" dirty="0">
                <a:effectLst/>
                <a:latin typeface="PingFang SC"/>
              </a:rPr>
              <a:t>·</a:t>
            </a:r>
            <a:r>
              <a:rPr lang="zh-CN" altLang="en-US" sz="1000" b="1" i="0" dirty="0">
                <a:effectLst/>
                <a:latin typeface="PingFang SC"/>
              </a:rPr>
              <a:t>第</a:t>
            </a:r>
            <a:r>
              <a:rPr lang="en-US" altLang="zh-CN" sz="1000" b="1" i="0" dirty="0">
                <a:effectLst/>
                <a:latin typeface="PingFang SC"/>
              </a:rPr>
              <a:t>05</a:t>
            </a:r>
            <a:r>
              <a:rPr lang="zh-CN" altLang="en-US" sz="1000" b="1" i="0" dirty="0">
                <a:effectLst/>
                <a:latin typeface="PingFang SC"/>
              </a:rPr>
              <a:t>话 </a:t>
            </a:r>
            <a:r>
              <a:rPr lang="en-US" altLang="zh-CN" sz="1000" b="1" i="0" dirty="0">
                <a:effectLst/>
                <a:latin typeface="PingFang SC"/>
              </a:rPr>
              <a:t>| </a:t>
            </a:r>
            <a:r>
              <a:rPr lang="zh-CN" altLang="en-US" sz="1000" b="1" i="0" dirty="0">
                <a:effectLst/>
                <a:latin typeface="PingFang SC"/>
              </a:rPr>
              <a:t>这家凌晨一点营业的早餐店，是街坊们的深夜食堂</a:t>
            </a:r>
            <a:r>
              <a:rPr lang="en-US" altLang="zh-CN" sz="1000" b="1" i="0" dirty="0">
                <a:effectLst/>
                <a:latin typeface="PingFang SC"/>
              </a:rPr>
              <a:t>. </a:t>
            </a:r>
            <a:r>
              <a:rPr lang="zh-CN" altLang="en-US" sz="1000" b="1" dirty="0">
                <a:hlinkClick r:id="rId2"/>
              </a:rPr>
              <a:t>片刻「烟火人间」</a:t>
            </a:r>
            <a:r>
              <a:rPr lang="en-US" altLang="zh-CN" sz="1000" b="1" dirty="0">
                <a:hlinkClick r:id="rId2"/>
              </a:rPr>
              <a:t>·</a:t>
            </a:r>
            <a:r>
              <a:rPr lang="zh-CN" altLang="en-US" sz="1000" b="1" dirty="0">
                <a:hlinkClick r:id="rId2"/>
              </a:rPr>
              <a:t>第</a:t>
            </a:r>
            <a:r>
              <a:rPr lang="en-US" altLang="zh-CN" sz="1000" b="1" dirty="0">
                <a:hlinkClick r:id="rId2"/>
              </a:rPr>
              <a:t>05</a:t>
            </a:r>
            <a:r>
              <a:rPr lang="zh-CN" altLang="en-US" sz="1000" b="1" dirty="0">
                <a:hlinkClick r:id="rId2"/>
              </a:rPr>
              <a:t>话 </a:t>
            </a:r>
            <a:r>
              <a:rPr lang="en-US" altLang="zh-CN" sz="1000" b="1" dirty="0">
                <a:hlinkClick r:id="rId2"/>
              </a:rPr>
              <a:t>| </a:t>
            </a:r>
            <a:r>
              <a:rPr lang="zh-CN" altLang="en-US" sz="1000" b="1" dirty="0">
                <a:hlinkClick r:id="rId2"/>
              </a:rPr>
              <a:t>这家凌晨一点营业的早餐店，是街坊们的深夜食堂</a:t>
            </a:r>
            <a:r>
              <a:rPr lang="en-US" altLang="zh-CN" sz="1000" b="1" dirty="0">
                <a:hlinkClick r:id="rId2"/>
              </a:rPr>
              <a:t>_</a:t>
            </a:r>
            <a:r>
              <a:rPr lang="zh-CN" altLang="en-US" sz="1000" b="1" dirty="0">
                <a:hlinkClick r:id="rId2"/>
              </a:rPr>
              <a:t>哔哩哔哩</a:t>
            </a:r>
            <a:r>
              <a:rPr lang="en-US" altLang="zh-CN" sz="1000" b="1" dirty="0">
                <a:hlinkClick r:id="rId2"/>
              </a:rPr>
              <a:t>_</a:t>
            </a:r>
            <a:r>
              <a:rPr lang="en-US" altLang="zh-CN" sz="1000" b="1" dirty="0" err="1">
                <a:hlinkClick r:id="rId2"/>
              </a:rPr>
              <a:t>bilibili</a:t>
            </a:r>
            <a:endParaRPr lang="zh-CN" altLang="en-US" sz="1000" b="1" i="0" dirty="0">
              <a:effectLst/>
              <a:latin typeface="PingFang SC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BD26B9-AD2C-8FCA-6A9A-112DC670673D}"/>
              </a:ext>
            </a:extLst>
          </p:cNvPr>
          <p:cNvSpPr txBox="1"/>
          <p:nvPr/>
        </p:nvSpPr>
        <p:spPr>
          <a:xfrm>
            <a:off x="405183" y="1308632"/>
            <a:ext cx="10397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Ps.  There used to be a video. But it makes the ppt too large to upload. If you want to watch, please click the link at the bottom.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77372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000000"/>
      </a:dk1>
      <a:lt1>
        <a:srgbClr val="FFFFFF"/>
      </a:lt1>
      <a:dk2>
        <a:srgbClr val="503000"/>
      </a:dk2>
      <a:lt2>
        <a:srgbClr val="FFFFFF"/>
      </a:lt2>
      <a:accent1>
        <a:srgbClr val="FEC930"/>
      </a:accent1>
      <a:accent2>
        <a:srgbClr val="F69231"/>
      </a:accent2>
      <a:accent3>
        <a:srgbClr val="CD8C46"/>
      </a:accent3>
      <a:accent4>
        <a:srgbClr val="EA7029"/>
      </a:accent4>
      <a:accent5>
        <a:srgbClr val="E4492E"/>
      </a:accent5>
      <a:accent6>
        <a:srgbClr val="9B6A6B"/>
      </a:accent6>
      <a:hlink>
        <a:srgbClr val="F84D4D"/>
      </a:hlink>
      <a:folHlink>
        <a:srgbClr val="979797"/>
      </a:folHlink>
    </a:clrScheme>
    <a:fontScheme name="font">
      <a:majorFont>
        <a:latin typeface="Segoe UI"/>
        <a:ea typeface="等线"/>
        <a:cs typeface=""/>
      </a:majorFont>
      <a:minorFont>
        <a:latin typeface="Segoe UI"/>
        <a:ea typeface="等线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Slid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331</Words>
  <Application>Microsoft Office PowerPoint</Application>
  <PresentationFormat>宽屏</PresentationFormat>
  <Paragraphs>28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1" baseType="lpstr">
      <vt:lpstr>FZLanTingHei-R-GBK</vt:lpstr>
      <vt:lpstr>PingFang SC</vt:lpstr>
      <vt:lpstr>Arial</vt:lpstr>
      <vt:lpstr>Segoe UI</vt:lpstr>
      <vt:lpstr>Designed by OfficePLUS</vt:lpstr>
      <vt:lpstr>Introduction to Guangdong Daily Breakfast</vt:lpstr>
      <vt:lpstr>PowerPoint 演示文稿</vt:lpstr>
      <vt:lpstr>PowerPoint 演示文稿</vt:lpstr>
      <vt:lpstr>Functions of Guangdong Breakfast</vt:lpstr>
      <vt:lpstr>PowerPoint 演示文稿</vt:lpstr>
      <vt:lpstr>PowerPoint 演示文稿</vt:lpstr>
    </vt:vector>
  </TitlesOfParts>
  <Company>OfficePLUS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子毅 吴</cp:lastModifiedBy>
  <cp:revision>39</cp:revision>
  <cp:lastPrinted>2024-02-04T16:00:00Z</cp:lastPrinted>
  <dcterms:created xsi:type="dcterms:W3CDTF">2024-02-04T16:00:00Z</dcterms:created>
  <dcterms:modified xsi:type="dcterms:W3CDTF">2024-11-14T02:34:47Z</dcterms:modified>
</cp:coreProperties>
</file>