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3" r:id="rId6"/>
    <p:sldId id="260" r:id="rId7"/>
    <p:sldId id="265" r:id="rId8"/>
    <p:sldId id="264" r:id="rId9"/>
    <p:sldId id="261" r:id="rId10"/>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96"/>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gs" Target="tags/tag83.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6C320EB-5352-40AA-A0A9-C13066E1373C}" type="doc">
      <dgm:prSet loTypeId="list" loCatId="list" qsTypeId="urn:microsoft.com/office/officeart/2005/8/quickstyle/simple1" qsCatId="simple" csTypeId="urn:microsoft.com/office/officeart/2005/8/colors/accent0_1" csCatId="accent1" phldr="0"/>
      <dgm:spPr/>
      <dgm:t>
        <a:bodyPr/>
        <a:p>
          <a:endParaRPr lang="zh-CN" altLang="en-US"/>
        </a:p>
      </dgm:t>
    </dgm:pt>
    <dgm:pt modelId="{773C5012-55F9-436E-B78B-2A38D8AAA0C0}">
      <dgm:prSet phldrT="[文本]" phldr="0" custT="0"/>
      <dgm:spPr/>
      <dgm:t>
        <a:bodyPr vert="horz" wrap="square"/>
        <a:p>
          <a:pPr>
            <a:lnSpc>
              <a:spcPct val="100000"/>
            </a:lnSpc>
            <a:spcBef>
              <a:spcPct val="0"/>
            </a:spcBef>
            <a:spcAft>
              <a:spcPct val="35000"/>
            </a:spcAft>
          </a:pPr>
          <a:r>
            <a:rPr lang="en-US" altLang="zh-CN" b="1">
              <a:solidFill>
                <a:schemeClr val="tx1"/>
              </a:solidFill>
              <a:effectLst>
                <a:outerShdw blurRad="38100" dist="19050" dir="2700000" algn="tl" rotWithShape="0">
                  <a:schemeClr val="dk1">
                    <a:alpha val="40000"/>
                  </a:schemeClr>
                </a:outerShdw>
              </a:effectLst>
              <a:sym typeface="+mn-ea"/>
            </a:rPr>
            <a:t>S</a:t>
          </a:r>
          <a:r>
            <a:rPr lang="zh-CN" altLang="en-US" b="1">
              <a:solidFill>
                <a:schemeClr val="tx1"/>
              </a:solidFill>
              <a:effectLst>
                <a:outerShdw blurRad="38100" dist="19050" dir="2700000" algn="tl" rotWithShape="0">
                  <a:schemeClr val="dk1">
                    <a:alpha val="40000"/>
                  </a:schemeClr>
                </a:outerShdw>
              </a:effectLst>
              <a:sym typeface="+mn-ea"/>
            </a:rPr>
            <a:t>ichuan </a:t>
          </a:r>
          <a:r>
            <a:rPr lang="en-US" altLang="zh-CN" b="1">
              <a:solidFill>
                <a:schemeClr val="tx1"/>
              </a:solidFill>
              <a:effectLst>
                <a:outerShdw blurRad="38100" dist="19050" dir="2700000" algn="tl" rotWithShape="0">
                  <a:schemeClr val="dk1">
                    <a:alpha val="40000"/>
                  </a:schemeClr>
                </a:outerShdw>
              </a:effectLst>
              <a:sym typeface="+mn-ea"/>
            </a:rPr>
            <a:t>C</a:t>
          </a:r>
          <a:r>
            <a:rPr lang="zh-CN" altLang="en-US" b="1">
              <a:solidFill>
                <a:schemeClr val="tx1"/>
              </a:solidFill>
              <a:effectLst>
                <a:outerShdw blurRad="38100" dist="19050" dir="2700000" algn="tl" rotWithShape="0">
                  <a:schemeClr val="dk1">
                    <a:alpha val="40000"/>
                  </a:schemeClr>
                </a:outerShdw>
              </a:effectLst>
              <a:sym typeface="+mn-ea"/>
            </a:rPr>
            <a:t>uisine</a:t>
          </a:r>
          <a:r>
            <a:rPr lang="en-US" altLang="zh-CN" b="1">
              <a:solidFill>
                <a:schemeClr val="tx1"/>
              </a:solidFill>
              <a:effectLst>
                <a:outerShdw blurRad="38100" dist="19050" dir="2700000" algn="tl" rotWithShape="0">
                  <a:schemeClr val="dk1">
                    <a:alpha val="40000"/>
                  </a:schemeClr>
                </a:outerShdw>
              </a:effectLst>
              <a:sym typeface="+mn-ea"/>
            </a:rPr>
            <a:t>s</a:t>
          </a:r>
          <a:r>
            <a:rPr lang="en-US" altLang="zh-CN" b="1">
              <a:solidFill>
                <a:schemeClr val="tx1"/>
              </a:solidFill>
              <a:effectLst>
                <a:outerShdw blurRad="38100" dist="19050" dir="2700000" algn="tl" rotWithShape="0">
                  <a:schemeClr val="dk1">
                    <a:alpha val="40000"/>
                  </a:schemeClr>
                </a:outerShdw>
              </a:effectLst>
              <a:sym typeface="+mn-ea"/>
            </a:rPr>
            <a:t/>
          </a:r>
          <a:endParaRPr lang="en-US" altLang="zh-CN" b="1">
            <a:solidFill>
              <a:schemeClr val="tx1"/>
            </a:solidFill>
            <a:effectLst>
              <a:outerShdw blurRad="38100" dist="19050" dir="2700000" algn="tl" rotWithShape="0">
                <a:schemeClr val="dk1">
                  <a:alpha val="40000"/>
                </a:schemeClr>
              </a:outerShdw>
            </a:effectLst>
            <a:sym typeface="+mn-ea"/>
          </a:endParaRPr>
        </a:p>
      </dgm:t>
    </dgm:pt>
    <dgm:pt modelId="{E1399106-9BE2-43F4-9430-F473CB36780F}" cxnId="{C682A6BE-6D34-4DDA-8F4B-BFBDDD04E2AD}" type="parTrans">
      <dgm:prSet/>
      <dgm:spPr/>
      <dgm:t>
        <a:bodyPr/>
        <a:p>
          <a:endParaRPr lang="zh-CN" altLang="en-US"/>
        </a:p>
      </dgm:t>
    </dgm:pt>
    <dgm:pt modelId="{507A6FE3-4D55-4ED6-A973-429D64C5DF28}" cxnId="{C682A6BE-6D34-4DDA-8F4B-BFBDDD04E2AD}" type="sibTrans">
      <dgm:prSet/>
      <dgm:spPr/>
      <dgm:t>
        <a:bodyPr/>
        <a:p>
          <a:endParaRPr lang="zh-CN" altLang="en-US"/>
        </a:p>
      </dgm:t>
    </dgm:pt>
    <dgm:pt modelId="{0917A005-7E13-4D6F-BC7F-B2EFA3FAE451}">
      <dgm:prSet phldr="0" custT="0"/>
      <dgm:spPr/>
      <dgm:t>
        <a:bodyPr vert="horz" wrap="square"/>
        <a:p>
          <a:pPr>
            <a:lnSpc>
              <a:spcPct val="100000"/>
            </a:lnSpc>
            <a:spcBef>
              <a:spcPct val="0"/>
            </a:spcBef>
            <a:spcAft>
              <a:spcPct val="35000"/>
            </a:spcAft>
          </a:pPr>
          <a:r>
            <a:rPr lang="zh-CN" altLang="en-US" b="1">
              <a:solidFill>
                <a:schemeClr val="tx1"/>
              </a:solidFill>
              <a:effectLst>
                <a:outerShdw blurRad="38100" dist="19050" dir="2700000" algn="tl" rotWithShape="0">
                  <a:schemeClr val="dk1">
                    <a:alpha val="40000"/>
                  </a:schemeClr>
                </a:outerShdw>
              </a:effectLst>
              <a:sym typeface="+mn-ea"/>
            </a:rPr>
            <a:t>Shandong</a:t>
          </a:r>
          <a:r>
            <a:rPr lang="zh-CN" altLang="en-US" b="1">
              <a:solidFill>
                <a:schemeClr val="tx1"/>
              </a:solidFill>
              <a:effectLst>
                <a:outerShdw blurRad="38100" dist="19050" dir="2700000" algn="tl" rotWithShape="0">
                  <a:schemeClr val="dk1">
                    <a:alpha val="40000"/>
                  </a:schemeClr>
                </a:outerShdw>
              </a:effectLst>
              <a:sym typeface="+mn-ea"/>
            </a:rPr>
            <a:t> </a:t>
          </a:r>
          <a:r>
            <a:rPr lang="en-US" altLang="zh-CN" b="1">
              <a:solidFill>
                <a:schemeClr val="tx1"/>
              </a:solidFill>
              <a:effectLst>
                <a:outerShdw blurRad="38100" dist="19050" dir="2700000" algn="tl" rotWithShape="0">
                  <a:schemeClr val="dk1">
                    <a:alpha val="40000"/>
                  </a:schemeClr>
                </a:outerShdw>
              </a:effectLst>
              <a:sym typeface="+mn-ea"/>
            </a:rPr>
            <a:t>Cuisines</a:t>
          </a:r>
          <a:r>
            <a:rPr lang="en-US" altLang="zh-CN" b="1">
              <a:solidFill>
                <a:schemeClr val="tx1"/>
              </a:solidFill>
              <a:effectLst>
                <a:outerShdw blurRad="38100" dist="19050" dir="2700000" algn="tl" rotWithShape="0">
                  <a:schemeClr val="dk1">
                    <a:alpha val="40000"/>
                  </a:schemeClr>
                </a:outerShdw>
              </a:effectLst>
              <a:sym typeface="+mn-ea"/>
            </a:rPr>
            <a:t/>
          </a:r>
          <a:endParaRPr lang="en-US" altLang="zh-CN" b="1">
            <a:solidFill>
              <a:schemeClr val="tx1"/>
            </a:solidFill>
            <a:effectLst>
              <a:outerShdw blurRad="38100" dist="19050" dir="2700000" algn="tl" rotWithShape="0">
                <a:schemeClr val="dk1">
                  <a:alpha val="40000"/>
                </a:schemeClr>
              </a:outerShdw>
            </a:effectLst>
            <a:sym typeface="+mn-ea"/>
          </a:endParaRPr>
        </a:p>
      </dgm:t>
    </dgm:pt>
    <dgm:pt modelId="{DEEC83D8-0F69-4D4A-B5E8-4AC172FB3433}" cxnId="{DCAF1F64-BE94-40A4-9276-BDE2DE17D067}" type="parTrans">
      <dgm:prSet/>
      <dgm:spPr/>
    </dgm:pt>
    <dgm:pt modelId="{4D007788-DBAB-4A3F-99B4-B5CF22DD4993}" cxnId="{DCAF1F64-BE94-40A4-9276-BDE2DE17D067}" type="sibTrans">
      <dgm:prSet/>
      <dgm:spPr/>
    </dgm:pt>
    <dgm:pt modelId="{79B26609-517C-4C6B-B707-0405B1FCC1DF}">
      <dgm:prSet/>
      <dgm:spPr/>
      <dgm:t>
        <a:bodyPr/>
        <a:p>
          <a:endParaRPr altLang="en-US"/>
        </a:p>
      </dgm:t>
    </dgm:pt>
    <dgm:pt modelId="{22FAAB24-87C3-4619-9C27-31BB1BEC5453}" cxnId="{F3C3752C-77C6-4923-B8A5-6FBDF87389DB}" type="parTrans">
      <dgm:prSet/>
      <dgm:spPr/>
    </dgm:pt>
    <dgm:pt modelId="{AE92C70B-7D45-4C86-8A73-F5303DFD5066}" cxnId="{F3C3752C-77C6-4923-B8A5-6FBDF87389DB}" type="sibTrans">
      <dgm:prSet/>
      <dgm:spPr/>
    </dgm:pt>
    <dgm:pt modelId="{CA58FE74-4619-4E47-BA6C-E0CD35AF5AC2}">
      <dgm:prSet phldrT="[文本]" phldr="0" custT="0"/>
      <dgm:spPr/>
      <dgm:t>
        <a:bodyPr vert="horz" wrap="square"/>
        <a:p>
          <a:pPr>
            <a:lnSpc>
              <a:spcPct val="100000"/>
            </a:lnSpc>
            <a:spcBef>
              <a:spcPct val="0"/>
            </a:spcBef>
            <a:spcAft>
              <a:spcPct val="35000"/>
            </a:spcAft>
          </a:pPr>
          <a:r>
            <a:rPr lang="zh-CN" altLang="en-US" b="1">
              <a:solidFill>
                <a:schemeClr val="tx1"/>
              </a:solidFill>
              <a:effectLst>
                <a:outerShdw blurRad="38100" dist="19050" dir="2700000" algn="tl" rotWithShape="0">
                  <a:schemeClr val="dk1">
                    <a:alpha val="40000"/>
                  </a:schemeClr>
                </a:outerShdw>
              </a:effectLst>
              <a:sym typeface="+mn-ea"/>
            </a:rPr>
            <a:t>Guangdong </a:t>
          </a:r>
          <a:r>
            <a:rPr lang="zh-CN" altLang="en-US" b="1">
              <a:solidFill>
                <a:schemeClr val="tx1"/>
              </a:solidFill>
              <a:effectLst>
                <a:outerShdw blurRad="38100" dist="19050" dir="2700000" algn="tl" rotWithShape="0">
                  <a:schemeClr val="dk1">
                    <a:alpha val="40000"/>
                  </a:schemeClr>
                </a:outerShdw>
              </a:effectLst>
              <a:sym typeface="+mn-ea"/>
            </a:rPr>
            <a:t>(Cantonese) </a:t>
          </a:r>
          <a:r>
            <a:rPr lang="en-US" altLang="zh-CN" b="1">
              <a:solidFill>
                <a:schemeClr val="tx1"/>
              </a:solidFill>
              <a:effectLst>
                <a:outerShdw blurRad="38100" dist="19050" dir="2700000" algn="tl" rotWithShape="0">
                  <a:schemeClr val="dk1">
                    <a:alpha val="40000"/>
                  </a:schemeClr>
                </a:outerShdw>
              </a:effectLst>
              <a:sym typeface="+mn-ea"/>
            </a:rPr>
            <a:t>C</a:t>
          </a:r>
          <a:r>
            <a:rPr lang="zh-CN" altLang="en-US" b="1">
              <a:solidFill>
                <a:schemeClr val="tx1"/>
              </a:solidFill>
              <a:effectLst>
                <a:outerShdw blurRad="38100" dist="19050" dir="2700000" algn="tl" rotWithShape="0">
                  <a:schemeClr val="dk1">
                    <a:alpha val="40000"/>
                  </a:schemeClr>
                </a:outerShdw>
              </a:effectLst>
              <a:sym typeface="+mn-ea"/>
            </a:rPr>
            <a:t>uisine</a:t>
          </a:r>
          <a:r>
            <a:rPr lang="en-US" altLang="zh-CN" b="1">
              <a:solidFill>
                <a:schemeClr val="tx1"/>
              </a:solidFill>
              <a:effectLst>
                <a:outerShdw blurRad="38100" dist="19050" dir="2700000" algn="tl" rotWithShape="0">
                  <a:schemeClr val="dk1">
                    <a:alpha val="40000"/>
                  </a:schemeClr>
                </a:outerShdw>
              </a:effectLst>
              <a:sym typeface="+mn-ea"/>
            </a:rPr>
            <a:t>s</a:t>
          </a:r>
          <a:r>
            <a:rPr lang="en-US" altLang="zh-CN" b="1">
              <a:solidFill>
                <a:schemeClr val="tx1"/>
              </a:solidFill>
              <a:effectLst>
                <a:outerShdw blurRad="38100" dist="19050" dir="2700000" algn="tl" rotWithShape="0">
                  <a:schemeClr val="dk1">
                    <a:alpha val="40000"/>
                  </a:schemeClr>
                </a:outerShdw>
              </a:effectLst>
              <a:sym typeface="+mn-ea"/>
            </a:rPr>
            <a:t/>
          </a:r>
          <a:endParaRPr lang="en-US" altLang="zh-CN" b="1">
            <a:solidFill>
              <a:schemeClr val="tx1"/>
            </a:solidFill>
            <a:effectLst>
              <a:outerShdw blurRad="38100" dist="19050" dir="2700000" algn="tl" rotWithShape="0">
                <a:schemeClr val="dk1">
                  <a:alpha val="40000"/>
                </a:schemeClr>
              </a:outerShdw>
            </a:effectLst>
            <a:sym typeface="+mn-ea"/>
          </a:endParaRPr>
        </a:p>
      </dgm:t>
    </dgm:pt>
    <dgm:pt modelId="{EBAD4DA7-135F-4F4E-9475-804E7DC205D2}" cxnId="{A42497D7-F911-435A-8595-95BC65D1F0C0}" type="parTrans">
      <dgm:prSet/>
      <dgm:spPr/>
      <dgm:t>
        <a:bodyPr/>
        <a:p>
          <a:endParaRPr lang="zh-CN" altLang="en-US"/>
        </a:p>
      </dgm:t>
    </dgm:pt>
    <dgm:pt modelId="{5723A07A-E737-45B0-B84E-97FB4DE86580}" cxnId="{A42497D7-F911-435A-8595-95BC65D1F0C0}" type="sibTrans">
      <dgm:prSet/>
      <dgm:spPr/>
      <dgm:t>
        <a:bodyPr/>
        <a:p>
          <a:endParaRPr lang="zh-CN" altLang="en-US"/>
        </a:p>
      </dgm:t>
    </dgm:pt>
    <dgm:pt modelId="{D3284563-CEAB-43B3-81C4-5F6C081CBB78}">
      <dgm:prSet phldrT="[文本]" phldr="0" custT="0"/>
      <dgm:spPr/>
      <dgm:t>
        <a:bodyPr vert="horz" wrap="square"/>
        <a:p>
          <a:pPr>
            <a:lnSpc>
              <a:spcPct val="100000"/>
            </a:lnSpc>
            <a:spcBef>
              <a:spcPct val="0"/>
            </a:spcBef>
            <a:spcAft>
              <a:spcPct val="35000"/>
            </a:spcAft>
          </a:pPr>
          <a:r>
            <a:rPr lang="zh-CN" altLang="en-US" b="1">
              <a:solidFill>
                <a:schemeClr val="tx1"/>
              </a:solidFill>
              <a:effectLst>
                <a:outerShdw blurRad="38100" dist="19050" dir="2700000" algn="tl" rotWithShape="0">
                  <a:schemeClr val="dk1">
                    <a:alpha val="40000"/>
                  </a:schemeClr>
                </a:outerShdw>
              </a:effectLst>
              <a:sym typeface="+mn-ea"/>
            </a:rPr>
            <a:t>Jiangsu-Zhejiang </a:t>
          </a:r>
          <a:r>
            <a:rPr lang="en-US" altLang="zh-CN" b="1">
              <a:solidFill>
                <a:schemeClr val="tx1"/>
              </a:solidFill>
              <a:effectLst>
                <a:outerShdw blurRad="38100" dist="19050" dir="2700000" algn="tl" rotWithShape="0">
                  <a:schemeClr val="dk1">
                    <a:alpha val="40000"/>
                  </a:schemeClr>
                </a:outerShdw>
              </a:effectLst>
              <a:sym typeface="+mn-ea"/>
            </a:rPr>
            <a:t>C</a:t>
          </a:r>
          <a:r>
            <a:rPr lang="zh-CN" altLang="en-US" b="1">
              <a:solidFill>
                <a:schemeClr val="tx1"/>
              </a:solidFill>
              <a:effectLst>
                <a:outerShdw blurRad="38100" dist="19050" dir="2700000" algn="tl" rotWithShape="0">
                  <a:schemeClr val="dk1">
                    <a:alpha val="40000"/>
                  </a:schemeClr>
                </a:outerShdw>
              </a:effectLst>
              <a:sym typeface="+mn-ea"/>
            </a:rPr>
            <a:t>uisine</a:t>
          </a:r>
          <a:r>
            <a:rPr lang="en-US" altLang="zh-CN" b="1">
              <a:solidFill>
                <a:schemeClr val="tx1"/>
              </a:solidFill>
              <a:effectLst>
                <a:outerShdw blurRad="38100" dist="19050" dir="2700000" algn="tl" rotWithShape="0">
                  <a:schemeClr val="dk1">
                    <a:alpha val="40000"/>
                  </a:schemeClr>
                </a:outerShdw>
              </a:effectLst>
              <a:sym typeface="+mn-ea"/>
            </a:rPr>
            <a:t>s</a:t>
          </a:r>
          <a:r>
            <a:rPr lang="en-US" altLang="zh-CN" b="1">
              <a:solidFill>
                <a:schemeClr val="tx1"/>
              </a:solidFill>
              <a:effectLst>
                <a:outerShdw blurRad="38100" dist="19050" dir="2700000" algn="tl" rotWithShape="0">
                  <a:schemeClr val="dk1">
                    <a:alpha val="40000"/>
                  </a:schemeClr>
                </a:outerShdw>
              </a:effectLst>
              <a:sym typeface="+mn-ea"/>
            </a:rPr>
            <a:t/>
          </a:r>
          <a:endParaRPr lang="en-US" altLang="zh-CN" b="1">
            <a:solidFill>
              <a:schemeClr val="tx1"/>
            </a:solidFill>
            <a:effectLst>
              <a:outerShdw blurRad="38100" dist="19050" dir="2700000" algn="tl" rotWithShape="0">
                <a:schemeClr val="dk1">
                  <a:alpha val="40000"/>
                </a:schemeClr>
              </a:outerShdw>
            </a:effectLst>
            <a:sym typeface="+mn-ea"/>
          </a:endParaRPr>
        </a:p>
      </dgm:t>
    </dgm:pt>
    <dgm:pt modelId="{A2E240DA-ABFA-4A24-BE34-ABE926603D67}" cxnId="{8C253B1D-1AAB-497D-9692-1FE5A8A1FFB1}" type="parTrans">
      <dgm:prSet/>
      <dgm:spPr/>
      <dgm:t>
        <a:bodyPr/>
        <a:p>
          <a:endParaRPr lang="zh-CN" altLang="en-US"/>
        </a:p>
      </dgm:t>
    </dgm:pt>
    <dgm:pt modelId="{2E43EE94-FE21-4F90-81B3-CED5B1ECC8C9}" cxnId="{8C253B1D-1AAB-497D-9692-1FE5A8A1FFB1}" type="sibTrans">
      <dgm:prSet/>
      <dgm:spPr/>
      <dgm:t>
        <a:bodyPr/>
        <a:p>
          <a:endParaRPr lang="zh-CN" altLang="en-US"/>
        </a:p>
      </dgm:t>
    </dgm:pt>
    <dgm:pt modelId="{E5EECCA3-F875-4B71-92CC-9CCDFB7DBFEF}" type="pres">
      <dgm:prSet presAssocID="{26C320EB-5352-40AA-A0A9-C13066E1373C}" presName="linear" presStyleCnt="0">
        <dgm:presLayoutVars>
          <dgm:dir/>
          <dgm:animLvl val="lvl"/>
          <dgm:resizeHandles val="exact"/>
        </dgm:presLayoutVars>
      </dgm:prSet>
      <dgm:spPr/>
    </dgm:pt>
    <dgm:pt modelId="{667CAF5C-37C0-43B7-8B7E-02CCA3754DB9}" type="pres">
      <dgm:prSet presAssocID="{773C5012-55F9-436E-B78B-2A38D8AAA0C0}" presName="parentLin" presStyleCnt="0"/>
      <dgm:spPr/>
    </dgm:pt>
    <dgm:pt modelId="{58B158CB-C1D2-4676-88E6-6B3937A00A96}" type="pres">
      <dgm:prSet presAssocID="{773C5012-55F9-436E-B78B-2A38D8AAA0C0}" presName="parentLeftMargin" presStyleCnt="0"/>
      <dgm:spPr/>
    </dgm:pt>
    <dgm:pt modelId="{D0971512-D8E1-4E4B-89F4-FF2EB164C196}" type="pres">
      <dgm:prSet presAssocID="{773C5012-55F9-436E-B78B-2A38D8AAA0C0}" presName="parentText" presStyleLbl="node1" presStyleIdx="0" presStyleCnt="4">
        <dgm:presLayoutVars>
          <dgm:chMax val="0"/>
          <dgm:bulletEnabled val="1"/>
        </dgm:presLayoutVars>
      </dgm:prSet>
      <dgm:spPr/>
    </dgm:pt>
    <dgm:pt modelId="{05E10EBB-C85A-471E-9935-B48B9C39A12E}" type="pres">
      <dgm:prSet presAssocID="{773C5012-55F9-436E-B78B-2A38D8AAA0C0}" presName="negativeSpace" presStyleCnt="0"/>
      <dgm:spPr/>
    </dgm:pt>
    <dgm:pt modelId="{1F055725-8984-42CB-98CB-8E7728DD5EAB}" type="pres">
      <dgm:prSet presAssocID="{773C5012-55F9-436E-B78B-2A38D8AAA0C0}" presName="childText" presStyleLbl="conFgAcc1" presStyleIdx="0" presStyleCnt="4">
        <dgm:presLayoutVars>
          <dgm:bulletEnabled val="1"/>
        </dgm:presLayoutVars>
      </dgm:prSet>
      <dgm:spPr/>
    </dgm:pt>
    <dgm:pt modelId="{5785404B-F53E-4CF2-A702-90A46E89CED8}" type="pres">
      <dgm:prSet presAssocID="{507A6FE3-4D55-4ED6-A973-429D64C5DF28}" presName="spaceBetweenRectangles" presStyleCnt="0"/>
      <dgm:spPr/>
    </dgm:pt>
    <dgm:pt modelId="{547B25BF-DB55-42F2-A143-32614C1E17B9}" type="pres">
      <dgm:prSet presAssocID="{0917A005-7E13-4D6F-BC7F-B2EFA3FAE451}" presName="parentLin" presStyleCnt="0"/>
      <dgm:spPr/>
    </dgm:pt>
    <dgm:pt modelId="{5E4E7AB4-8FB4-44A9-8DDC-23272384417E}" type="pres">
      <dgm:prSet presAssocID="{0917A005-7E13-4D6F-BC7F-B2EFA3FAE451}" presName="parentLeftMargin" presStyleCnt="0"/>
      <dgm:spPr/>
    </dgm:pt>
    <dgm:pt modelId="{780A4B7B-1654-4425-9D1A-2A05B034FDBF}" type="pres">
      <dgm:prSet presAssocID="{0917A005-7E13-4D6F-BC7F-B2EFA3FAE451}" presName="parentText" presStyleLbl="node1" presStyleIdx="1" presStyleCnt="4">
        <dgm:presLayoutVars>
          <dgm:chMax val="0"/>
          <dgm:bulletEnabled val="1"/>
        </dgm:presLayoutVars>
      </dgm:prSet>
      <dgm:spPr/>
    </dgm:pt>
    <dgm:pt modelId="{9FE3067A-BAB9-4158-A903-9BE13AC948C0}" type="pres">
      <dgm:prSet presAssocID="{0917A005-7E13-4D6F-BC7F-B2EFA3FAE451}" presName="negativeSpace" presStyleCnt="0"/>
      <dgm:spPr/>
    </dgm:pt>
    <dgm:pt modelId="{2B84388F-71ED-417E-8203-3426005BDB77}" type="pres">
      <dgm:prSet presAssocID="{0917A005-7E13-4D6F-BC7F-B2EFA3FAE451}" presName="childText" presStyleLbl="conFgAcc1" presStyleIdx="1" presStyleCnt="4">
        <dgm:presLayoutVars>
          <dgm:bulletEnabled val="1"/>
        </dgm:presLayoutVars>
      </dgm:prSet>
      <dgm:spPr/>
    </dgm:pt>
    <dgm:pt modelId="{8E9A8B59-CA4C-4BFE-8DDD-30A6C6DF30DF}" type="pres">
      <dgm:prSet presAssocID="{4D007788-DBAB-4A3F-99B4-B5CF22DD4993}" presName="spaceBetweenRectangles" presStyleCnt="0"/>
      <dgm:spPr/>
    </dgm:pt>
    <dgm:pt modelId="{EF963990-07B7-4DBC-8CFE-C86D15B61BB6}" type="pres">
      <dgm:prSet presAssocID="{CA58FE74-4619-4E47-BA6C-E0CD35AF5AC2}" presName="parentLin" presStyleCnt="0"/>
      <dgm:spPr/>
    </dgm:pt>
    <dgm:pt modelId="{AEA4B341-6C57-43B8-BC42-9813D43D1335}" type="pres">
      <dgm:prSet presAssocID="{CA58FE74-4619-4E47-BA6C-E0CD35AF5AC2}" presName="parentLeftMargin" presStyleCnt="0"/>
      <dgm:spPr/>
    </dgm:pt>
    <dgm:pt modelId="{DD07B078-3354-4F1B-9438-E4F95C4B43A6}" type="pres">
      <dgm:prSet presAssocID="{CA58FE74-4619-4E47-BA6C-E0CD35AF5AC2}" presName="parentText" presStyleLbl="node1" presStyleIdx="2" presStyleCnt="4">
        <dgm:presLayoutVars>
          <dgm:chMax val="0"/>
          <dgm:bulletEnabled val="1"/>
        </dgm:presLayoutVars>
      </dgm:prSet>
      <dgm:spPr/>
    </dgm:pt>
    <dgm:pt modelId="{98F9047E-C8BE-4990-B6F7-84F4581E1FEA}" type="pres">
      <dgm:prSet presAssocID="{CA58FE74-4619-4E47-BA6C-E0CD35AF5AC2}" presName="negativeSpace" presStyleCnt="0"/>
      <dgm:spPr/>
    </dgm:pt>
    <dgm:pt modelId="{FB20FF5F-D131-4A8A-AEBC-01A2B84D6655}" type="pres">
      <dgm:prSet presAssocID="{CA58FE74-4619-4E47-BA6C-E0CD35AF5AC2}" presName="childText" presStyleLbl="conFgAcc1" presStyleIdx="2" presStyleCnt="4">
        <dgm:presLayoutVars>
          <dgm:bulletEnabled val="1"/>
        </dgm:presLayoutVars>
      </dgm:prSet>
      <dgm:spPr/>
    </dgm:pt>
    <dgm:pt modelId="{AC1FEB9E-7ED9-4E44-9D47-B63AE5862158}" type="pres">
      <dgm:prSet presAssocID="{5723A07A-E737-45B0-B84E-97FB4DE86580}" presName="spaceBetweenRectangles" presStyleCnt="0"/>
      <dgm:spPr/>
    </dgm:pt>
    <dgm:pt modelId="{04A221FB-3A34-4804-9E1E-FAA254BEF819}" type="pres">
      <dgm:prSet presAssocID="{D3284563-CEAB-43B3-81C4-5F6C081CBB78}" presName="parentLin" presStyleCnt="0"/>
      <dgm:spPr/>
    </dgm:pt>
    <dgm:pt modelId="{09CBCBA7-E2EE-4654-BCFB-AB2C2D77E66B}" type="pres">
      <dgm:prSet presAssocID="{D3284563-CEAB-43B3-81C4-5F6C081CBB78}" presName="parentLeftMargin" presStyleCnt="0"/>
      <dgm:spPr/>
    </dgm:pt>
    <dgm:pt modelId="{F8B30F84-9FC1-4455-B8FC-CA5DC2189586}" type="pres">
      <dgm:prSet presAssocID="{D3284563-CEAB-43B3-81C4-5F6C081CBB78}" presName="parentText" presStyleLbl="node1" presStyleIdx="3" presStyleCnt="4">
        <dgm:presLayoutVars>
          <dgm:chMax val="0"/>
          <dgm:bulletEnabled val="1"/>
        </dgm:presLayoutVars>
      </dgm:prSet>
      <dgm:spPr/>
    </dgm:pt>
    <dgm:pt modelId="{75AF99AA-34AA-4169-A0AA-91E0CC0C2D15}" type="pres">
      <dgm:prSet presAssocID="{D3284563-CEAB-43B3-81C4-5F6C081CBB78}" presName="negativeSpace" presStyleCnt="0"/>
      <dgm:spPr/>
    </dgm:pt>
    <dgm:pt modelId="{F855875C-E8B4-4273-8C6C-6A8EC3091B3C}" type="pres">
      <dgm:prSet presAssocID="{D3284563-CEAB-43B3-81C4-5F6C081CBB78}" presName="childText" presStyleLbl="conFgAcc1" presStyleIdx="3" presStyleCnt="4">
        <dgm:presLayoutVars>
          <dgm:bulletEnabled val="1"/>
        </dgm:presLayoutVars>
      </dgm:prSet>
      <dgm:spPr/>
    </dgm:pt>
  </dgm:ptLst>
  <dgm:cxnLst>
    <dgm:cxn modelId="{C682A6BE-6D34-4DDA-8F4B-BFBDDD04E2AD}" srcId="{26C320EB-5352-40AA-A0A9-C13066E1373C}" destId="{773C5012-55F9-436E-B78B-2A38D8AAA0C0}" srcOrd="0" destOrd="0" parTransId="{E1399106-9BE2-43F4-9430-F473CB36780F}" sibTransId="{507A6FE3-4D55-4ED6-A973-429D64C5DF28}"/>
    <dgm:cxn modelId="{DCAF1F64-BE94-40A4-9276-BDE2DE17D067}" srcId="{26C320EB-5352-40AA-A0A9-C13066E1373C}" destId="{0917A005-7E13-4D6F-BC7F-B2EFA3FAE451}" srcOrd="1" destOrd="0" parTransId="{DEEC83D8-0F69-4D4A-B5E8-4AC172FB3433}" sibTransId="{4D007788-DBAB-4A3F-99B4-B5CF22DD4993}"/>
    <dgm:cxn modelId="{F3C3752C-77C6-4923-B8A5-6FBDF87389DB}" srcId="{0917A005-7E13-4D6F-BC7F-B2EFA3FAE451}" destId="{79B26609-517C-4C6B-B707-0405B1FCC1DF}" srcOrd="0" destOrd="1" parTransId="{22FAAB24-87C3-4619-9C27-31BB1BEC5453}" sibTransId="{AE92C70B-7D45-4C86-8A73-F5303DFD5066}"/>
    <dgm:cxn modelId="{A42497D7-F911-435A-8595-95BC65D1F0C0}" srcId="{26C320EB-5352-40AA-A0A9-C13066E1373C}" destId="{CA58FE74-4619-4E47-BA6C-E0CD35AF5AC2}" srcOrd="2" destOrd="0" parTransId="{EBAD4DA7-135F-4F4E-9475-804E7DC205D2}" sibTransId="{5723A07A-E737-45B0-B84E-97FB4DE86580}"/>
    <dgm:cxn modelId="{8C253B1D-1AAB-497D-9692-1FE5A8A1FFB1}" srcId="{26C320EB-5352-40AA-A0A9-C13066E1373C}" destId="{D3284563-CEAB-43B3-81C4-5F6C081CBB78}" srcOrd="3" destOrd="0" parTransId="{A2E240DA-ABFA-4A24-BE34-ABE926603D67}" sibTransId="{2E43EE94-FE21-4F90-81B3-CED5B1ECC8C9}"/>
    <dgm:cxn modelId="{662D3C24-8D24-4B3D-A6AC-3F40A5CF001C}" type="presOf" srcId="{26C320EB-5352-40AA-A0A9-C13066E1373C}" destId="{E5EECCA3-F875-4B71-92CC-9CCDFB7DBFEF}" srcOrd="0" destOrd="0" presId="urn:microsoft.com/office/officeart/2005/8/layout/list1"/>
    <dgm:cxn modelId="{28A4BA8C-57C9-42C0-B438-618A51E0F9C7}" type="presParOf" srcId="{E5EECCA3-F875-4B71-92CC-9CCDFB7DBFEF}" destId="{667CAF5C-37C0-43B7-8B7E-02CCA3754DB9}" srcOrd="0" destOrd="0" presId="urn:microsoft.com/office/officeart/2005/8/layout/list1"/>
    <dgm:cxn modelId="{C33A126B-4709-47AF-B7A1-F6B57560486B}" type="presParOf" srcId="{667CAF5C-37C0-43B7-8B7E-02CCA3754DB9}" destId="{58B158CB-C1D2-4676-88E6-6B3937A00A96}" srcOrd="0" destOrd="0" presId="urn:microsoft.com/office/officeart/2005/8/layout/list1"/>
    <dgm:cxn modelId="{D463B35A-52CC-407E-B292-A1B12C73821A}" type="presOf" srcId="{773C5012-55F9-436E-B78B-2A38D8AAA0C0}" destId="{58B158CB-C1D2-4676-88E6-6B3937A00A96}" srcOrd="0" destOrd="0" presId="urn:microsoft.com/office/officeart/2005/8/layout/list1"/>
    <dgm:cxn modelId="{53DB5706-57DF-43CE-9F1C-89543400C4B4}" type="presParOf" srcId="{667CAF5C-37C0-43B7-8B7E-02CCA3754DB9}" destId="{D0971512-D8E1-4E4B-89F4-FF2EB164C196}" srcOrd="1" destOrd="0" presId="urn:microsoft.com/office/officeart/2005/8/layout/list1"/>
    <dgm:cxn modelId="{AE0BBD47-3AF8-456A-9A2D-138F68E73E93}" type="presOf" srcId="{773C5012-55F9-436E-B78B-2A38D8AAA0C0}" destId="{D0971512-D8E1-4E4B-89F4-FF2EB164C196}" srcOrd="0" destOrd="0" presId="urn:microsoft.com/office/officeart/2005/8/layout/list1"/>
    <dgm:cxn modelId="{076D467F-A47B-4D01-A1B8-A1341C8EEB15}" type="presParOf" srcId="{E5EECCA3-F875-4B71-92CC-9CCDFB7DBFEF}" destId="{05E10EBB-C85A-471E-9935-B48B9C39A12E}" srcOrd="1" destOrd="0" presId="urn:microsoft.com/office/officeart/2005/8/layout/list1"/>
    <dgm:cxn modelId="{FB4BF735-C09E-4BB2-846C-0B97E973295A}" type="presParOf" srcId="{E5EECCA3-F875-4B71-92CC-9CCDFB7DBFEF}" destId="{1F055725-8984-42CB-98CB-8E7728DD5EAB}" srcOrd="2" destOrd="0" presId="urn:microsoft.com/office/officeart/2005/8/layout/list1"/>
    <dgm:cxn modelId="{E0E309F4-38DA-42A3-A93B-3F05D608B341}" type="presParOf" srcId="{E5EECCA3-F875-4B71-92CC-9CCDFB7DBFEF}" destId="{5785404B-F53E-4CF2-A702-90A46E89CED8}" srcOrd="3" destOrd="0" presId="urn:microsoft.com/office/officeart/2005/8/layout/list1"/>
    <dgm:cxn modelId="{3F037CAD-BD0E-45A5-9D52-ADEBCBC4C1DE}" type="presParOf" srcId="{E5EECCA3-F875-4B71-92CC-9CCDFB7DBFEF}" destId="{547B25BF-DB55-42F2-A143-32614C1E17B9}" srcOrd="4" destOrd="0" presId="urn:microsoft.com/office/officeart/2005/8/layout/list1"/>
    <dgm:cxn modelId="{8C50D37E-B06B-4994-8908-C940CAEA7745}" type="presParOf" srcId="{547B25BF-DB55-42F2-A143-32614C1E17B9}" destId="{5E4E7AB4-8FB4-44A9-8DDC-23272384417E}" srcOrd="0" destOrd="4" presId="urn:microsoft.com/office/officeart/2005/8/layout/list1"/>
    <dgm:cxn modelId="{F9897446-6852-4538-AB64-C7C2AFF15A33}" type="presOf" srcId="{0917A005-7E13-4D6F-BC7F-B2EFA3FAE451}" destId="{5E4E7AB4-8FB4-44A9-8DDC-23272384417E}" srcOrd="0" destOrd="0" presId="urn:microsoft.com/office/officeart/2005/8/layout/list1"/>
    <dgm:cxn modelId="{6731E157-37B3-4F43-B517-DB84961435E8}" type="presParOf" srcId="{547B25BF-DB55-42F2-A143-32614C1E17B9}" destId="{780A4B7B-1654-4425-9D1A-2A05B034FDBF}" srcOrd="1" destOrd="4" presId="urn:microsoft.com/office/officeart/2005/8/layout/list1"/>
    <dgm:cxn modelId="{F2D19496-47EC-429B-83AF-76451DE2E709}" type="presOf" srcId="{0917A005-7E13-4D6F-BC7F-B2EFA3FAE451}" destId="{780A4B7B-1654-4425-9D1A-2A05B034FDBF}" srcOrd="0" destOrd="0" presId="urn:microsoft.com/office/officeart/2005/8/layout/list1"/>
    <dgm:cxn modelId="{D0F3071C-A4C8-47A9-9AD2-D13B8A3284C7}" type="presParOf" srcId="{E5EECCA3-F875-4B71-92CC-9CCDFB7DBFEF}" destId="{9FE3067A-BAB9-4158-A903-9BE13AC948C0}" srcOrd="5" destOrd="0" presId="urn:microsoft.com/office/officeart/2005/8/layout/list1"/>
    <dgm:cxn modelId="{A25C1772-285B-46DE-86D3-78DB66895F9B}" type="presParOf" srcId="{E5EECCA3-F875-4B71-92CC-9CCDFB7DBFEF}" destId="{2B84388F-71ED-417E-8203-3426005BDB77}" srcOrd="6" destOrd="0" presId="urn:microsoft.com/office/officeart/2005/8/layout/list1"/>
    <dgm:cxn modelId="{E15416A3-1FCE-41C0-8F5F-4EFE0CB93753}" type="presOf" srcId="{79B26609-517C-4C6B-B707-0405B1FCC1DF}" destId="{2B84388F-71ED-417E-8203-3426005BDB77}" srcOrd="0" destOrd="0" presId="urn:microsoft.com/office/officeart/2005/8/layout/list1"/>
    <dgm:cxn modelId="{0B474041-649A-4ECB-BD04-33FF607A1526}" type="presParOf" srcId="{E5EECCA3-F875-4B71-92CC-9CCDFB7DBFEF}" destId="{8E9A8B59-CA4C-4BFE-8DDD-30A6C6DF30DF}" srcOrd="7" destOrd="0" presId="urn:microsoft.com/office/officeart/2005/8/layout/list1"/>
    <dgm:cxn modelId="{225B5667-FCF5-4C30-9DFB-8BA60A681A83}" type="presParOf" srcId="{E5EECCA3-F875-4B71-92CC-9CCDFB7DBFEF}" destId="{EF963990-07B7-4DBC-8CFE-C86D15B61BB6}" srcOrd="8" destOrd="0" presId="urn:microsoft.com/office/officeart/2005/8/layout/list1"/>
    <dgm:cxn modelId="{3572213F-9E4E-47AB-8877-7CFE0F9A2538}" type="presParOf" srcId="{EF963990-07B7-4DBC-8CFE-C86D15B61BB6}" destId="{AEA4B341-6C57-43B8-BC42-9813D43D1335}" srcOrd="0" destOrd="8" presId="urn:microsoft.com/office/officeart/2005/8/layout/list1"/>
    <dgm:cxn modelId="{1822EAD1-31E2-4427-9191-D30C93DDD8A6}" type="presOf" srcId="{CA58FE74-4619-4E47-BA6C-E0CD35AF5AC2}" destId="{AEA4B341-6C57-43B8-BC42-9813D43D1335}" srcOrd="0" destOrd="0" presId="urn:microsoft.com/office/officeart/2005/8/layout/list1"/>
    <dgm:cxn modelId="{82B9EEC0-C37E-46D7-AA80-1C47A4AFF8FC}" type="presParOf" srcId="{EF963990-07B7-4DBC-8CFE-C86D15B61BB6}" destId="{DD07B078-3354-4F1B-9438-E4F95C4B43A6}" srcOrd="1" destOrd="8" presId="urn:microsoft.com/office/officeart/2005/8/layout/list1"/>
    <dgm:cxn modelId="{646438CF-8A80-434E-8D25-0C414E14D221}" type="presOf" srcId="{CA58FE74-4619-4E47-BA6C-E0CD35AF5AC2}" destId="{DD07B078-3354-4F1B-9438-E4F95C4B43A6}" srcOrd="0" destOrd="0" presId="urn:microsoft.com/office/officeart/2005/8/layout/list1"/>
    <dgm:cxn modelId="{ECC54D09-BE90-4904-B325-7F5F86262C05}" type="presParOf" srcId="{E5EECCA3-F875-4B71-92CC-9CCDFB7DBFEF}" destId="{98F9047E-C8BE-4990-B6F7-84F4581E1FEA}" srcOrd="9" destOrd="0" presId="urn:microsoft.com/office/officeart/2005/8/layout/list1"/>
    <dgm:cxn modelId="{E0516716-0D57-4D08-AA75-9E458493C771}" type="presParOf" srcId="{E5EECCA3-F875-4B71-92CC-9CCDFB7DBFEF}" destId="{FB20FF5F-D131-4A8A-AEBC-01A2B84D6655}" srcOrd="10" destOrd="0" presId="urn:microsoft.com/office/officeart/2005/8/layout/list1"/>
    <dgm:cxn modelId="{C7C7FDDF-0D25-40B4-90F5-EF99095BEABC}" type="presParOf" srcId="{E5EECCA3-F875-4B71-92CC-9CCDFB7DBFEF}" destId="{AC1FEB9E-7ED9-4E44-9D47-B63AE5862158}" srcOrd="11" destOrd="0" presId="urn:microsoft.com/office/officeart/2005/8/layout/list1"/>
    <dgm:cxn modelId="{00638725-2213-4267-BA18-3952B9DA510E}" type="presParOf" srcId="{E5EECCA3-F875-4B71-92CC-9CCDFB7DBFEF}" destId="{04A221FB-3A34-4804-9E1E-FAA254BEF819}" srcOrd="12" destOrd="0" presId="urn:microsoft.com/office/officeart/2005/8/layout/list1"/>
    <dgm:cxn modelId="{3FB67514-CC20-4431-8914-05530CA267D4}" type="presParOf" srcId="{04A221FB-3A34-4804-9E1E-FAA254BEF819}" destId="{09CBCBA7-E2EE-4654-BCFB-AB2C2D77E66B}" srcOrd="0" destOrd="12" presId="urn:microsoft.com/office/officeart/2005/8/layout/list1"/>
    <dgm:cxn modelId="{D792040F-6228-4ECD-A074-64B30C849F93}" type="presOf" srcId="{D3284563-CEAB-43B3-81C4-5F6C081CBB78}" destId="{09CBCBA7-E2EE-4654-BCFB-AB2C2D77E66B}" srcOrd="0" destOrd="0" presId="urn:microsoft.com/office/officeart/2005/8/layout/list1"/>
    <dgm:cxn modelId="{AB7B6D1D-DB13-430E-BD0B-7FCA7E6629EC}" type="presParOf" srcId="{04A221FB-3A34-4804-9E1E-FAA254BEF819}" destId="{F8B30F84-9FC1-4455-B8FC-CA5DC2189586}" srcOrd="1" destOrd="12" presId="urn:microsoft.com/office/officeart/2005/8/layout/list1"/>
    <dgm:cxn modelId="{BCED8906-CFB2-4DC7-A1CD-A8BAD6C15829}" type="presOf" srcId="{D3284563-CEAB-43B3-81C4-5F6C081CBB78}" destId="{F8B30F84-9FC1-4455-B8FC-CA5DC2189586}" srcOrd="0" destOrd="0" presId="urn:microsoft.com/office/officeart/2005/8/layout/list1"/>
    <dgm:cxn modelId="{A129C61B-8DC0-454F-8D8C-FC4F5C4B949F}" type="presParOf" srcId="{E5EECCA3-F875-4B71-92CC-9CCDFB7DBFEF}" destId="{75AF99AA-34AA-4169-A0AA-91E0CC0C2D15}" srcOrd="13" destOrd="0" presId="urn:microsoft.com/office/officeart/2005/8/layout/list1"/>
    <dgm:cxn modelId="{516D5B30-0378-448E-B656-47A0A63AD71E}" type="presParOf" srcId="{E5EECCA3-F875-4B71-92CC-9CCDFB7DBFEF}" destId="{F855875C-E8B4-4273-8C6C-6A8EC3091B3C}" srcOrd="14"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455"/>
        <a:chOff x="0" y="0"/>
        <a:chExt cx="8128000" cy="5418455"/>
      </a:xfrm>
    </dsp:grpSpPr>
    <dsp:sp modelId="{1F055725-8984-42CB-98CB-8E7728DD5EAB}">
      <dsp:nvSpPr>
        <dsp:cNvPr id="5" name="矩形 4"/>
        <dsp:cNvSpPr/>
      </dsp:nvSpPr>
      <dsp:spPr bwMode="white">
        <a:xfrm>
          <a:off x="0" y="877727"/>
          <a:ext cx="8128000" cy="630000"/>
        </a:xfrm>
        <a:prstGeom prst="rect">
          <a:avLst/>
        </a:prstGeom>
      </dsp:spPr>
      <dsp:style>
        <a:lnRef idx="2">
          <a:schemeClr val="dk1"/>
        </a:lnRef>
        <a:fillRef idx="1">
          <a:schemeClr val="dk1">
            <a:alpha val="90000"/>
            <a:tint val="40000"/>
          </a:schemeClr>
        </a:fillRef>
        <a:effectRef idx="0">
          <a:scrgbClr r="0" g="0" b="0"/>
        </a:effectRef>
        <a:fontRef idx="minor"/>
      </dsp:style>
      <dsp:txBody>
        <a:bodyPr lIns="630823" tIns="520700" rIns="630823" bIns="177800" anchor="t"/>
        <a:lstStyle>
          <a:lvl1pPr algn="l">
            <a:defRPr sz="25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endParaRPr>
            <a:solidFill>
              <a:schemeClr val="dk1"/>
            </a:solidFill>
          </a:endParaRPr>
        </a:p>
      </dsp:txBody>
      <dsp:txXfrm>
        <a:off x="0" y="877727"/>
        <a:ext cx="8128000" cy="630000"/>
      </dsp:txXfrm>
    </dsp:sp>
    <dsp:sp modelId="{D0971512-D8E1-4E4B-89F4-FF2EB164C196}">
      <dsp:nvSpPr>
        <dsp:cNvPr id="4" name="圆角矩形 3"/>
        <dsp:cNvSpPr/>
      </dsp:nvSpPr>
      <dsp:spPr bwMode="white">
        <a:xfrm>
          <a:off x="406400" y="508727"/>
          <a:ext cx="5689600" cy="738000"/>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vert="horz" wrap="square" lIns="215053" tIns="0" rIns="215053" bIns="0"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a:lnSpc>
              <a:spcPct val="100000"/>
            </a:lnSpc>
            <a:spcBef>
              <a:spcPct val="0"/>
            </a:spcBef>
            <a:spcAft>
              <a:spcPct val="35000"/>
            </a:spcAft>
          </a:pPr>
          <a:r>
            <a:rPr lang="en-US" altLang="zh-CN" b="1">
              <a:solidFill>
                <a:schemeClr val="tx1"/>
              </a:solidFill>
              <a:effectLst>
                <a:outerShdw blurRad="38100" dist="19050" dir="2700000" algn="tl" rotWithShape="0">
                  <a:schemeClr val="dk1">
                    <a:alpha val="40000"/>
                  </a:schemeClr>
                </a:outerShdw>
              </a:effectLst>
              <a:sym typeface="+mn-ea"/>
            </a:rPr>
            <a:t>S</a:t>
          </a:r>
          <a:r>
            <a:rPr lang="zh-CN" altLang="en-US" b="1">
              <a:solidFill>
                <a:schemeClr val="tx1"/>
              </a:solidFill>
              <a:effectLst>
                <a:outerShdw blurRad="38100" dist="19050" dir="2700000" algn="tl" rotWithShape="0">
                  <a:schemeClr val="dk1">
                    <a:alpha val="40000"/>
                  </a:schemeClr>
                </a:outerShdw>
              </a:effectLst>
              <a:sym typeface="+mn-ea"/>
            </a:rPr>
            <a:t>ichuan </a:t>
          </a:r>
          <a:r>
            <a:rPr lang="en-US" altLang="zh-CN" b="1">
              <a:solidFill>
                <a:schemeClr val="tx1"/>
              </a:solidFill>
              <a:effectLst>
                <a:outerShdw blurRad="38100" dist="19050" dir="2700000" algn="tl" rotWithShape="0">
                  <a:schemeClr val="dk1">
                    <a:alpha val="40000"/>
                  </a:schemeClr>
                </a:outerShdw>
              </a:effectLst>
              <a:sym typeface="+mn-ea"/>
            </a:rPr>
            <a:t>C</a:t>
          </a:r>
          <a:r>
            <a:rPr lang="zh-CN" altLang="en-US" b="1">
              <a:solidFill>
                <a:schemeClr val="tx1"/>
              </a:solidFill>
              <a:effectLst>
                <a:outerShdw blurRad="38100" dist="19050" dir="2700000" algn="tl" rotWithShape="0">
                  <a:schemeClr val="dk1">
                    <a:alpha val="40000"/>
                  </a:schemeClr>
                </a:outerShdw>
              </a:effectLst>
              <a:sym typeface="+mn-ea"/>
            </a:rPr>
            <a:t>uisine</a:t>
          </a:r>
          <a:r>
            <a:rPr lang="en-US" altLang="zh-CN" b="1">
              <a:solidFill>
                <a:schemeClr val="tx1"/>
              </a:solidFill>
              <a:effectLst>
                <a:outerShdw blurRad="38100" dist="19050" dir="2700000" algn="tl" rotWithShape="0">
                  <a:schemeClr val="dk1">
                    <a:alpha val="40000"/>
                  </a:schemeClr>
                </a:outerShdw>
              </a:effectLst>
              <a:sym typeface="+mn-ea"/>
            </a:rPr>
            <a:t>s</a:t>
          </a:r>
          <a:endParaRPr lang="en-US" altLang="zh-CN" b="1">
            <a:solidFill>
              <a:schemeClr val="tx1"/>
            </a:solidFill>
            <a:effectLst>
              <a:outerShdw blurRad="38100" dist="19050" dir="2700000" algn="tl" rotWithShape="0">
                <a:schemeClr val="dk1">
                  <a:alpha val="40000"/>
                </a:schemeClr>
              </a:outerShdw>
            </a:effectLst>
            <a:sym typeface="+mn-ea"/>
          </a:endParaRPr>
        </a:p>
      </dsp:txBody>
      <dsp:txXfrm>
        <a:off x="406400" y="508727"/>
        <a:ext cx="5689600" cy="738000"/>
      </dsp:txXfrm>
    </dsp:sp>
    <dsp:sp modelId="{2B84388F-71ED-417E-8203-3426005BDB77}">
      <dsp:nvSpPr>
        <dsp:cNvPr id="8" name="矩形 7"/>
        <dsp:cNvSpPr/>
      </dsp:nvSpPr>
      <dsp:spPr bwMode="white">
        <a:xfrm>
          <a:off x="0" y="2011727"/>
          <a:ext cx="8128000" cy="630000"/>
        </a:xfrm>
        <a:prstGeom prst="rect">
          <a:avLst/>
        </a:prstGeom>
      </dsp:spPr>
      <dsp:style>
        <a:lnRef idx="2">
          <a:schemeClr val="dk1"/>
        </a:lnRef>
        <a:fillRef idx="1">
          <a:schemeClr val="dk1">
            <a:alpha val="90000"/>
            <a:tint val="40000"/>
          </a:schemeClr>
        </a:fillRef>
        <a:effectRef idx="0">
          <a:scrgbClr r="0" g="0" b="0"/>
        </a:effectRef>
        <a:fontRef idx="minor"/>
      </dsp:style>
      <dsp:txBody>
        <a:bodyPr lIns="630823" tIns="520700" rIns="630823" bIns="177800" anchor="t"/>
        <a:lstStyle>
          <a:lvl1pPr algn="l">
            <a:defRPr sz="25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1">
            <a:lnSpc>
              <a:spcPct val="100000"/>
            </a:lnSpc>
            <a:spcBef>
              <a:spcPct val="0"/>
            </a:spcBef>
            <a:spcAft>
              <a:spcPct val="15000"/>
            </a:spcAft>
            <a:buChar char="•"/>
          </a:pPr>
          <a:endParaRPr altLang="en-US">
            <a:solidFill>
              <a:schemeClr val="dk1"/>
            </a:solidFill>
          </a:endParaRPr>
        </a:p>
      </dsp:txBody>
      <dsp:txXfrm>
        <a:off x="0" y="2011727"/>
        <a:ext cx="8128000" cy="630000"/>
      </dsp:txXfrm>
    </dsp:sp>
    <dsp:sp modelId="{780A4B7B-1654-4425-9D1A-2A05B034FDBF}">
      <dsp:nvSpPr>
        <dsp:cNvPr id="7" name="圆角矩形 6"/>
        <dsp:cNvSpPr/>
      </dsp:nvSpPr>
      <dsp:spPr bwMode="white">
        <a:xfrm>
          <a:off x="406400" y="1642727"/>
          <a:ext cx="5689600" cy="738000"/>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vert="horz" wrap="square" lIns="215053" tIns="0" rIns="215053" bIns="0"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a:lnSpc>
              <a:spcPct val="100000"/>
            </a:lnSpc>
            <a:spcBef>
              <a:spcPct val="0"/>
            </a:spcBef>
            <a:spcAft>
              <a:spcPct val="35000"/>
            </a:spcAft>
          </a:pPr>
          <a:r>
            <a:rPr lang="zh-CN" altLang="en-US" b="1">
              <a:solidFill>
                <a:schemeClr val="tx1"/>
              </a:solidFill>
              <a:effectLst>
                <a:outerShdw blurRad="38100" dist="19050" dir="2700000" algn="tl" rotWithShape="0">
                  <a:schemeClr val="dk1">
                    <a:alpha val="40000"/>
                  </a:schemeClr>
                </a:outerShdw>
              </a:effectLst>
              <a:sym typeface="+mn-ea"/>
            </a:rPr>
            <a:t>Shandong</a:t>
          </a:r>
          <a:r>
            <a:rPr lang="zh-CN" altLang="en-US" b="1">
              <a:solidFill>
                <a:schemeClr val="tx1"/>
              </a:solidFill>
              <a:effectLst>
                <a:outerShdw blurRad="38100" dist="19050" dir="2700000" algn="tl" rotWithShape="0">
                  <a:schemeClr val="dk1">
                    <a:alpha val="40000"/>
                  </a:schemeClr>
                </a:outerShdw>
              </a:effectLst>
              <a:sym typeface="+mn-ea"/>
            </a:rPr>
            <a:t> </a:t>
          </a:r>
          <a:r>
            <a:rPr lang="en-US" altLang="zh-CN" b="1">
              <a:solidFill>
                <a:schemeClr val="tx1"/>
              </a:solidFill>
              <a:effectLst>
                <a:outerShdw blurRad="38100" dist="19050" dir="2700000" algn="tl" rotWithShape="0">
                  <a:schemeClr val="dk1">
                    <a:alpha val="40000"/>
                  </a:schemeClr>
                </a:outerShdw>
              </a:effectLst>
              <a:sym typeface="+mn-ea"/>
            </a:rPr>
            <a:t>Cuisines</a:t>
          </a:r>
          <a:endParaRPr lang="en-US" altLang="zh-CN" b="1">
            <a:solidFill>
              <a:schemeClr val="tx1"/>
            </a:solidFill>
            <a:effectLst>
              <a:outerShdw blurRad="38100" dist="19050" dir="2700000" algn="tl" rotWithShape="0">
                <a:schemeClr val="dk1">
                  <a:alpha val="40000"/>
                </a:schemeClr>
              </a:outerShdw>
            </a:effectLst>
            <a:sym typeface="+mn-ea"/>
          </a:endParaRPr>
        </a:p>
      </dsp:txBody>
      <dsp:txXfrm>
        <a:off x="406400" y="1642727"/>
        <a:ext cx="5689600" cy="738000"/>
      </dsp:txXfrm>
    </dsp:sp>
    <dsp:sp modelId="{FB20FF5F-D131-4A8A-AEBC-01A2B84D6655}">
      <dsp:nvSpPr>
        <dsp:cNvPr id="11" name="矩形 10"/>
        <dsp:cNvSpPr/>
      </dsp:nvSpPr>
      <dsp:spPr bwMode="white">
        <a:xfrm>
          <a:off x="0" y="3145728"/>
          <a:ext cx="8128000" cy="630000"/>
        </a:xfrm>
        <a:prstGeom prst="rect">
          <a:avLst/>
        </a:prstGeom>
      </dsp:spPr>
      <dsp:style>
        <a:lnRef idx="2">
          <a:schemeClr val="dk1"/>
        </a:lnRef>
        <a:fillRef idx="1">
          <a:schemeClr val="dk1">
            <a:alpha val="90000"/>
            <a:tint val="40000"/>
          </a:schemeClr>
        </a:fillRef>
        <a:effectRef idx="0">
          <a:scrgbClr r="0" g="0" b="0"/>
        </a:effectRef>
        <a:fontRef idx="minor"/>
      </dsp:style>
      <dsp:txBody>
        <a:bodyPr lIns="630823" tIns="520700" rIns="630823" bIns="177800" anchor="t"/>
        <a:lstStyle>
          <a:lvl1pPr algn="l">
            <a:defRPr sz="25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endParaRPr>
            <a:solidFill>
              <a:schemeClr val="dk1"/>
            </a:solidFill>
          </a:endParaRPr>
        </a:p>
      </dsp:txBody>
      <dsp:txXfrm>
        <a:off x="0" y="3145728"/>
        <a:ext cx="8128000" cy="630000"/>
      </dsp:txXfrm>
    </dsp:sp>
    <dsp:sp modelId="{DD07B078-3354-4F1B-9438-E4F95C4B43A6}">
      <dsp:nvSpPr>
        <dsp:cNvPr id="10" name="圆角矩形 9"/>
        <dsp:cNvSpPr/>
      </dsp:nvSpPr>
      <dsp:spPr bwMode="white">
        <a:xfrm>
          <a:off x="406400" y="2776727"/>
          <a:ext cx="5689600" cy="738000"/>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vert="horz" wrap="square" lIns="215053" tIns="0" rIns="215053" bIns="0"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a:lnSpc>
              <a:spcPct val="100000"/>
            </a:lnSpc>
            <a:spcBef>
              <a:spcPct val="0"/>
            </a:spcBef>
            <a:spcAft>
              <a:spcPct val="35000"/>
            </a:spcAft>
          </a:pPr>
          <a:r>
            <a:rPr lang="zh-CN" altLang="en-US" b="1">
              <a:solidFill>
                <a:schemeClr val="tx1"/>
              </a:solidFill>
              <a:effectLst>
                <a:outerShdw blurRad="38100" dist="19050" dir="2700000" algn="tl" rotWithShape="0">
                  <a:schemeClr val="dk1">
                    <a:alpha val="40000"/>
                  </a:schemeClr>
                </a:outerShdw>
              </a:effectLst>
              <a:sym typeface="+mn-ea"/>
            </a:rPr>
            <a:t>Guangdong </a:t>
          </a:r>
          <a:r>
            <a:rPr lang="zh-CN" altLang="en-US" b="1">
              <a:solidFill>
                <a:schemeClr val="tx1"/>
              </a:solidFill>
              <a:effectLst>
                <a:outerShdw blurRad="38100" dist="19050" dir="2700000" algn="tl" rotWithShape="0">
                  <a:schemeClr val="dk1">
                    <a:alpha val="40000"/>
                  </a:schemeClr>
                </a:outerShdw>
              </a:effectLst>
              <a:sym typeface="+mn-ea"/>
            </a:rPr>
            <a:t>(Cantonese) </a:t>
          </a:r>
          <a:r>
            <a:rPr lang="en-US" altLang="zh-CN" b="1">
              <a:solidFill>
                <a:schemeClr val="tx1"/>
              </a:solidFill>
              <a:effectLst>
                <a:outerShdw blurRad="38100" dist="19050" dir="2700000" algn="tl" rotWithShape="0">
                  <a:schemeClr val="dk1">
                    <a:alpha val="40000"/>
                  </a:schemeClr>
                </a:outerShdw>
              </a:effectLst>
              <a:sym typeface="+mn-ea"/>
            </a:rPr>
            <a:t>C</a:t>
          </a:r>
          <a:r>
            <a:rPr lang="zh-CN" altLang="en-US" b="1">
              <a:solidFill>
                <a:schemeClr val="tx1"/>
              </a:solidFill>
              <a:effectLst>
                <a:outerShdw blurRad="38100" dist="19050" dir="2700000" algn="tl" rotWithShape="0">
                  <a:schemeClr val="dk1">
                    <a:alpha val="40000"/>
                  </a:schemeClr>
                </a:outerShdw>
              </a:effectLst>
              <a:sym typeface="+mn-ea"/>
            </a:rPr>
            <a:t>uisine</a:t>
          </a:r>
          <a:r>
            <a:rPr lang="en-US" altLang="zh-CN" b="1">
              <a:solidFill>
                <a:schemeClr val="tx1"/>
              </a:solidFill>
              <a:effectLst>
                <a:outerShdw blurRad="38100" dist="19050" dir="2700000" algn="tl" rotWithShape="0">
                  <a:schemeClr val="dk1">
                    <a:alpha val="40000"/>
                  </a:schemeClr>
                </a:outerShdw>
              </a:effectLst>
              <a:sym typeface="+mn-ea"/>
            </a:rPr>
            <a:t>s</a:t>
          </a:r>
          <a:endParaRPr lang="en-US" altLang="zh-CN" b="1">
            <a:solidFill>
              <a:schemeClr val="tx1"/>
            </a:solidFill>
            <a:effectLst>
              <a:outerShdw blurRad="38100" dist="19050" dir="2700000" algn="tl" rotWithShape="0">
                <a:schemeClr val="dk1">
                  <a:alpha val="40000"/>
                </a:schemeClr>
              </a:outerShdw>
            </a:effectLst>
            <a:sym typeface="+mn-ea"/>
          </a:endParaRPr>
        </a:p>
      </dsp:txBody>
      <dsp:txXfrm>
        <a:off x="406400" y="2776727"/>
        <a:ext cx="5689600" cy="738000"/>
      </dsp:txXfrm>
    </dsp:sp>
    <dsp:sp modelId="{F855875C-E8B4-4273-8C6C-6A8EC3091B3C}">
      <dsp:nvSpPr>
        <dsp:cNvPr id="14" name="矩形 13"/>
        <dsp:cNvSpPr/>
      </dsp:nvSpPr>
      <dsp:spPr bwMode="white">
        <a:xfrm>
          <a:off x="0" y="4279728"/>
          <a:ext cx="8128000" cy="630000"/>
        </a:xfrm>
        <a:prstGeom prst="rect">
          <a:avLst/>
        </a:prstGeom>
      </dsp:spPr>
      <dsp:style>
        <a:lnRef idx="2">
          <a:schemeClr val="dk1"/>
        </a:lnRef>
        <a:fillRef idx="1">
          <a:schemeClr val="dk1">
            <a:alpha val="90000"/>
            <a:tint val="40000"/>
          </a:schemeClr>
        </a:fillRef>
        <a:effectRef idx="0">
          <a:scrgbClr r="0" g="0" b="0"/>
        </a:effectRef>
        <a:fontRef idx="minor"/>
      </dsp:style>
      <dsp:txBody>
        <a:bodyPr lIns="630823" tIns="520700" rIns="630823" bIns="177800" anchor="t"/>
        <a:lstStyle>
          <a:lvl1pPr algn="l">
            <a:defRPr sz="25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endParaRPr>
            <a:solidFill>
              <a:schemeClr val="dk1"/>
            </a:solidFill>
          </a:endParaRPr>
        </a:p>
      </dsp:txBody>
      <dsp:txXfrm>
        <a:off x="0" y="4279728"/>
        <a:ext cx="8128000" cy="630000"/>
      </dsp:txXfrm>
    </dsp:sp>
    <dsp:sp modelId="{F8B30F84-9FC1-4455-B8FC-CA5DC2189586}">
      <dsp:nvSpPr>
        <dsp:cNvPr id="13" name="圆角矩形 12"/>
        <dsp:cNvSpPr/>
      </dsp:nvSpPr>
      <dsp:spPr bwMode="white">
        <a:xfrm>
          <a:off x="406400" y="3910728"/>
          <a:ext cx="5689600" cy="738000"/>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vert="horz" wrap="square" lIns="215053" tIns="0" rIns="215053" bIns="0"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a:lnSpc>
              <a:spcPct val="100000"/>
            </a:lnSpc>
            <a:spcBef>
              <a:spcPct val="0"/>
            </a:spcBef>
            <a:spcAft>
              <a:spcPct val="35000"/>
            </a:spcAft>
          </a:pPr>
          <a:r>
            <a:rPr lang="zh-CN" altLang="en-US" b="1">
              <a:solidFill>
                <a:schemeClr val="tx1"/>
              </a:solidFill>
              <a:effectLst>
                <a:outerShdw blurRad="38100" dist="19050" dir="2700000" algn="tl" rotWithShape="0">
                  <a:schemeClr val="dk1">
                    <a:alpha val="40000"/>
                  </a:schemeClr>
                </a:outerShdw>
              </a:effectLst>
              <a:sym typeface="+mn-ea"/>
            </a:rPr>
            <a:t>Jiangsu-Zhejiang </a:t>
          </a:r>
          <a:r>
            <a:rPr lang="en-US" altLang="zh-CN" b="1">
              <a:solidFill>
                <a:schemeClr val="tx1"/>
              </a:solidFill>
              <a:effectLst>
                <a:outerShdw blurRad="38100" dist="19050" dir="2700000" algn="tl" rotWithShape="0">
                  <a:schemeClr val="dk1">
                    <a:alpha val="40000"/>
                  </a:schemeClr>
                </a:outerShdw>
              </a:effectLst>
              <a:sym typeface="+mn-ea"/>
            </a:rPr>
            <a:t>C</a:t>
          </a:r>
          <a:r>
            <a:rPr lang="zh-CN" altLang="en-US" b="1">
              <a:solidFill>
                <a:schemeClr val="tx1"/>
              </a:solidFill>
              <a:effectLst>
                <a:outerShdw blurRad="38100" dist="19050" dir="2700000" algn="tl" rotWithShape="0">
                  <a:schemeClr val="dk1">
                    <a:alpha val="40000"/>
                  </a:schemeClr>
                </a:outerShdw>
              </a:effectLst>
              <a:sym typeface="+mn-ea"/>
            </a:rPr>
            <a:t>uisine</a:t>
          </a:r>
          <a:r>
            <a:rPr lang="en-US" altLang="zh-CN" b="1">
              <a:solidFill>
                <a:schemeClr val="tx1"/>
              </a:solidFill>
              <a:effectLst>
                <a:outerShdw blurRad="38100" dist="19050" dir="2700000" algn="tl" rotWithShape="0">
                  <a:schemeClr val="dk1">
                    <a:alpha val="40000"/>
                  </a:schemeClr>
                </a:outerShdw>
              </a:effectLst>
              <a:sym typeface="+mn-ea"/>
            </a:rPr>
            <a:t>s</a:t>
          </a:r>
          <a:endParaRPr lang="en-US" altLang="zh-CN" b="1">
            <a:solidFill>
              <a:schemeClr val="tx1"/>
            </a:solidFill>
            <a:effectLst>
              <a:outerShdw blurRad="38100" dist="19050" dir="2700000" algn="tl" rotWithShape="0">
                <a:schemeClr val="dk1">
                  <a:alpha val="40000"/>
                </a:schemeClr>
              </a:outerShdw>
            </a:effectLst>
            <a:sym typeface="+mn-ea"/>
          </a:endParaRPr>
        </a:p>
      </dsp:txBody>
      <dsp:txXfrm>
        <a:off x="406400" y="3910728"/>
        <a:ext cx="5689600" cy="738000"/>
      </dsp:txXfrm>
    </dsp:sp>
    <dsp:sp modelId="{58B158CB-C1D2-4676-88E6-6B3937A00A96}">
      <dsp:nvSpPr>
        <dsp:cNvPr id="3" name="矩形 2" hidden="1"/>
        <dsp:cNvSpPr/>
      </dsp:nvSpPr>
      <dsp:spPr>
        <a:xfrm>
          <a:off x="0" y="508727"/>
          <a:ext cx="406400" cy="738000"/>
        </a:xfrm>
        <a:prstGeom prst="rect">
          <a:avLst/>
        </a:prstGeom>
      </dsp:spPr>
      <dsp:txXfrm>
        <a:off x="0" y="508727"/>
        <a:ext cx="406400" cy="738000"/>
      </dsp:txXfrm>
    </dsp:sp>
    <dsp:sp modelId="{5E4E7AB4-8FB4-44A9-8DDC-23272384417E}">
      <dsp:nvSpPr>
        <dsp:cNvPr id="6" name="矩形 5" hidden="1"/>
        <dsp:cNvSpPr/>
      </dsp:nvSpPr>
      <dsp:spPr>
        <a:xfrm>
          <a:off x="0" y="1642727"/>
          <a:ext cx="406400" cy="738000"/>
        </a:xfrm>
        <a:prstGeom prst="rect">
          <a:avLst/>
        </a:prstGeom>
      </dsp:spPr>
      <dsp:txXfrm>
        <a:off x="0" y="1642727"/>
        <a:ext cx="406400" cy="738000"/>
      </dsp:txXfrm>
    </dsp:sp>
    <dsp:sp modelId="{AEA4B341-6C57-43B8-BC42-9813D43D1335}">
      <dsp:nvSpPr>
        <dsp:cNvPr id="9" name="矩形 8" hidden="1"/>
        <dsp:cNvSpPr/>
      </dsp:nvSpPr>
      <dsp:spPr>
        <a:xfrm>
          <a:off x="0" y="2776727"/>
          <a:ext cx="406400" cy="738000"/>
        </a:xfrm>
        <a:prstGeom prst="rect">
          <a:avLst/>
        </a:prstGeom>
      </dsp:spPr>
      <dsp:txXfrm>
        <a:off x="0" y="2776727"/>
        <a:ext cx="406400" cy="738000"/>
      </dsp:txXfrm>
    </dsp:sp>
    <dsp:sp modelId="{09CBCBA7-E2EE-4654-BCFB-AB2C2D77E66B}">
      <dsp:nvSpPr>
        <dsp:cNvPr id="12" name="矩形 11" hidden="1"/>
        <dsp:cNvSpPr/>
      </dsp:nvSpPr>
      <dsp:spPr>
        <a:xfrm>
          <a:off x="0" y="3910728"/>
          <a:ext cx="406400" cy="738000"/>
        </a:xfrm>
        <a:prstGeom prst="rect">
          <a:avLst/>
        </a:prstGeom>
      </dsp:spPr>
      <dsp:txXfrm>
        <a:off x="0" y="3910728"/>
        <a:ext cx="406400" cy="738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65.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6.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image" Target="../media/image7.png"/><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image" Target="../media/image6.jpeg"/><Relationship Id="rId4" Type="http://schemas.openxmlformats.org/officeDocument/2006/relationships/tags" Target="../tags/tag68.xml"/><Relationship Id="rId3" Type="http://schemas.openxmlformats.org/officeDocument/2006/relationships/image" Target="../media/image5.jpeg"/><Relationship Id="rId2" Type="http://schemas.openxmlformats.org/officeDocument/2006/relationships/image" Target="../media/image4.jpeg"/><Relationship Id="rId10" Type="http://schemas.openxmlformats.org/officeDocument/2006/relationships/slideLayout" Target="../slideLayouts/slideLayout7.xml"/><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5.xml"/><Relationship Id="rId3" Type="http://schemas.openxmlformats.org/officeDocument/2006/relationships/image" Target="../media/image9.png"/><Relationship Id="rId2" Type="http://schemas.openxmlformats.org/officeDocument/2006/relationships/tags" Target="../tags/tag74.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2.xml"/><Relationship Id="rId3" Type="http://schemas.openxmlformats.org/officeDocument/2006/relationships/image" Target="../media/image13.jpeg"/><Relationship Id="rId2" Type="http://schemas.openxmlformats.org/officeDocument/2006/relationships/tags" Target="../tags/tag81.xml"/><Relationship Id="rId1"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488950" y="942340"/>
            <a:ext cx="11102975" cy="2570480"/>
          </a:xfrm>
        </p:spPr>
        <p:txBody>
          <a:bodyPr/>
          <a:p>
            <a:r>
              <a:rPr lang="zh-CN" altLang="zh-CN" sz="4800"/>
              <a:t> Traditional Cuisine</a:t>
            </a:r>
            <a:r>
              <a:rPr lang="en-US" altLang="zh-CN" sz="4800"/>
              <a:t>s</a:t>
            </a:r>
            <a:r>
              <a:rPr lang="zh-CN" altLang="zh-CN" sz="4800"/>
              <a:t>: </a:t>
            </a:r>
            <a:br>
              <a:rPr lang="zh-CN" altLang="zh-CN" sz="4800"/>
            </a:br>
            <a:r>
              <a:rPr lang="zh-CN" altLang="zh-CN" sz="4800"/>
              <a:t>Four Distinct Regional Cuisines</a:t>
            </a:r>
            <a:endParaRPr lang="zh-CN" altLang="zh-CN" sz="4800"/>
          </a:p>
        </p:txBody>
      </p:sp>
      <p:sp>
        <p:nvSpPr>
          <p:cNvPr id="4" name="矩形 3"/>
          <p:cNvSpPr/>
          <p:nvPr/>
        </p:nvSpPr>
        <p:spPr>
          <a:xfrm>
            <a:off x="9210040" y="5003165"/>
            <a:ext cx="2769870" cy="859155"/>
          </a:xfrm>
          <a:prstGeom prst="rect">
            <a:avLst/>
          </a:prstGeom>
          <a:noFill/>
          <a:ln>
            <a:noFill/>
          </a:ln>
        </p:spPr>
        <p:txBody>
          <a:bodyPr wrap="none" rtlCol="0" anchor="t">
            <a:noAutofit/>
          </a:bodyPr>
          <a:p>
            <a:pPr algn="ctr"/>
            <a:r>
              <a:rPr lang="en-US" altLang="zh-CN" sz="2800" b="1">
                <a:solidFill>
                  <a:schemeClr val="tx1"/>
                </a:solidFill>
                <a:effectLst>
                  <a:outerShdw blurRad="38100" dist="19050" dir="2700000" algn="tl" rotWithShape="0">
                    <a:schemeClr val="dk1">
                      <a:alpha val="40000"/>
                    </a:schemeClr>
                  </a:outerShdw>
                </a:effectLst>
              </a:rPr>
              <a:t>HeYing </a:t>
            </a:r>
            <a:r>
              <a:rPr lang="zh-CN" altLang="en-US" sz="2800" b="1">
                <a:solidFill>
                  <a:schemeClr val="tx1"/>
                </a:solidFill>
                <a:effectLst>
                  <a:outerShdw blurRad="38100" dist="19050" dir="2700000" algn="tl" rotWithShape="0">
                    <a:schemeClr val="dk1">
                      <a:alpha val="40000"/>
                    </a:schemeClr>
                  </a:outerShdw>
                </a:effectLst>
              </a:rPr>
              <a:t>何颖</a:t>
            </a:r>
            <a:endParaRPr lang="zh-CN" altLang="en-US" sz="2800" b="1">
              <a:solidFill>
                <a:schemeClr val="tx1"/>
              </a:solidFill>
              <a:effectLst>
                <a:outerShdw blurRad="38100" dist="19050" dir="2700000" algn="tl" rotWithShape="0">
                  <a:schemeClr val="dk1">
                    <a:alpha val="40000"/>
                  </a:schemeClr>
                </a:outerShdw>
              </a:effectLst>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图示 2"/>
          <p:cNvGraphicFramePr/>
          <p:nvPr/>
        </p:nvGraphicFramePr>
        <p:xfrm>
          <a:off x="2240280" y="1143635"/>
          <a:ext cx="8128000" cy="54184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文本框 4"/>
          <p:cNvSpPr txBox="1"/>
          <p:nvPr/>
        </p:nvSpPr>
        <p:spPr>
          <a:xfrm>
            <a:off x="972820" y="418465"/>
            <a:ext cx="9780270" cy="829945"/>
          </a:xfrm>
          <a:prstGeom prst="rect">
            <a:avLst/>
          </a:prstGeom>
          <a:noFill/>
        </p:spPr>
        <p:txBody>
          <a:bodyPr wrap="square" rtlCol="0" anchor="t">
            <a:spAutoFit/>
            <a:scene3d>
              <a:camera prst="orthographicFront"/>
              <a:lightRig rig="threePt" dir="t"/>
            </a:scene3d>
          </a:bodyPr>
          <a:p>
            <a:r>
              <a:rPr lang="zh-CN" altLang="zh-CN" sz="4800">
                <a:ln w="10160">
                  <a:solidFill>
                    <a:sysClr val="windowText" lastClr="000000"/>
                  </a:solidFill>
                  <a:prstDash val="solid"/>
                </a:ln>
                <a:solidFill>
                  <a:srgbClr val="FFFFFF"/>
                </a:solidFill>
                <a:effectLst>
                  <a:outerShdw blurRad="38100" dist="22860" dir="5400000" algn="tl" rotWithShape="0">
                    <a:srgbClr val="000000">
                      <a:alpha val="30000"/>
                    </a:srgbClr>
                  </a:outerShdw>
                </a:effectLst>
                <a:sym typeface="+mn-ea"/>
              </a:rPr>
              <a:t>Four Distinct Regional Cuisines</a:t>
            </a:r>
            <a:r>
              <a:rPr lang="en-US" altLang="zh-CN" sz="4800">
                <a:ln w="10160">
                  <a:solidFill>
                    <a:sysClr val="windowText" lastClr="000000"/>
                  </a:solidFill>
                  <a:prstDash val="solid"/>
                </a:ln>
                <a:solidFill>
                  <a:srgbClr val="FFFFFF"/>
                </a:solidFill>
                <a:effectLst>
                  <a:outerShdw blurRad="38100" dist="22860" dir="5400000" algn="tl" rotWithShape="0">
                    <a:srgbClr val="000000">
                      <a:alpha val="30000"/>
                    </a:srgbClr>
                  </a:outerShdw>
                </a:effectLst>
                <a:sym typeface="+mn-ea"/>
              </a:rPr>
              <a:t>:</a:t>
            </a:r>
            <a:endParaRPr lang="en-US" altLang="zh-CN" sz="4800">
              <a:ln w="10160">
                <a:solidFill>
                  <a:sysClr val="windowText" lastClr="000000"/>
                </a:solidFill>
                <a:prstDash val="solid"/>
              </a:ln>
              <a:solidFill>
                <a:srgbClr val="FFFFFF"/>
              </a:solidFill>
              <a:effectLst>
                <a:outerShdw blurRad="38100" dist="22860" dir="5400000" algn="tl" rotWithShape="0">
                  <a:srgbClr val="000000">
                    <a:alpha val="30000"/>
                  </a:srgbClr>
                </a:outerShdw>
              </a:effectLst>
              <a:sym typeface="+mn-ea"/>
            </a:endParaRPr>
          </a:p>
        </p:txBody>
      </p:sp>
    </p:spTree>
    <p:custDataLst>
      <p:tags r:id="rId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549910" y="446405"/>
            <a:ext cx="5546090" cy="706755"/>
          </a:xfrm>
          <a:prstGeom prst="rect">
            <a:avLst/>
          </a:prstGeom>
          <a:noFill/>
          <a:ln>
            <a:noFill/>
          </a:ln>
        </p:spPr>
        <p:txBody>
          <a:bodyPr wrap="none" rtlCol="0" anchor="t">
            <a:spAutoFit/>
          </a:bodyPr>
          <a:p>
            <a:pPr algn="ctr"/>
            <a:r>
              <a:rPr lang="en-US" altLang="zh-CN" sz="4000" b="1">
                <a:solidFill>
                  <a:schemeClr val="tx1"/>
                </a:solidFill>
                <a:effectLst>
                  <a:outerShdw blurRad="38100" dist="19050" dir="2700000" algn="tl" rotWithShape="0">
                    <a:schemeClr val="dk1">
                      <a:alpha val="40000"/>
                    </a:schemeClr>
                  </a:outerShdw>
                </a:effectLst>
              </a:rPr>
              <a:t>1.</a:t>
            </a:r>
            <a:r>
              <a:rPr lang="zh-CN" altLang="en-US" sz="4000" b="1">
                <a:solidFill>
                  <a:schemeClr val="tx1"/>
                </a:solidFill>
                <a:effectLst>
                  <a:outerShdw blurRad="38100" dist="19050" dir="2700000" algn="tl" rotWithShape="0">
                    <a:schemeClr val="dk1">
                      <a:alpha val="40000"/>
                    </a:schemeClr>
                  </a:outerShdw>
                </a:effectLst>
              </a:rPr>
              <a:t>Sichun cuisine</a:t>
            </a:r>
            <a:r>
              <a:rPr lang="en-US" altLang="zh-CN" sz="4000" b="1">
                <a:solidFill>
                  <a:schemeClr val="tx1"/>
                </a:solidFill>
                <a:effectLst>
                  <a:outerShdw blurRad="38100" dist="19050" dir="2700000" algn="tl" rotWithShape="0">
                    <a:schemeClr val="dk1">
                      <a:alpha val="40000"/>
                    </a:schemeClr>
                  </a:outerShdw>
                </a:effectLst>
              </a:rPr>
              <a:t>--</a:t>
            </a:r>
            <a:r>
              <a:rPr lang="zh-CN" altLang="en-US" sz="4000" b="1">
                <a:solidFill>
                  <a:schemeClr val="tx1"/>
                </a:solidFill>
                <a:effectLst>
                  <a:outerShdw blurRad="38100" dist="19050" dir="2700000" algn="tl" rotWithShape="0">
                    <a:schemeClr val="dk1">
                      <a:alpha val="40000"/>
                    </a:schemeClr>
                  </a:outerShdw>
                </a:effectLst>
              </a:rPr>
              <a:t>川菜</a:t>
            </a:r>
            <a:endParaRPr lang="zh-CN" altLang="en-US" sz="4000" b="1">
              <a:solidFill>
                <a:schemeClr val="tx1"/>
              </a:solidFill>
              <a:effectLst>
                <a:outerShdw blurRad="38100" dist="19050" dir="2700000" algn="tl" rotWithShape="0">
                  <a:schemeClr val="dk1">
                    <a:alpha val="40000"/>
                  </a:schemeClr>
                </a:outerShdw>
              </a:effectLst>
            </a:endParaRPr>
          </a:p>
        </p:txBody>
      </p:sp>
      <p:sp>
        <p:nvSpPr>
          <p:cNvPr id="7" name="矩形 6"/>
          <p:cNvSpPr/>
          <p:nvPr/>
        </p:nvSpPr>
        <p:spPr>
          <a:xfrm>
            <a:off x="103505" y="1200785"/>
            <a:ext cx="8459470" cy="4217035"/>
          </a:xfrm>
          <a:prstGeom prst="rect">
            <a:avLst/>
          </a:prstGeom>
          <a:noFill/>
          <a:ln>
            <a:noFill/>
          </a:ln>
        </p:spPr>
        <p:txBody>
          <a:bodyPr wrap="none" rtlCol="0" anchor="t">
            <a:noAutofit/>
          </a:bodyPr>
          <a:p>
            <a:pPr algn="just"/>
            <a:r>
              <a:rPr lang="zh-CN" altLang="en-US" sz="2800" b="1">
                <a:solidFill>
                  <a:schemeClr val="tx1"/>
                </a:solidFill>
                <a:effectLst>
                  <a:outerShdw blurRad="38100" dist="19050" dir="2700000" algn="tl" rotWithShape="0">
                    <a:schemeClr val="dk1">
                      <a:alpha val="40000"/>
                    </a:schemeClr>
                  </a:outerShdw>
                </a:effectLst>
              </a:rPr>
              <a:t> Sichun cuisine</a:t>
            </a:r>
            <a:r>
              <a:rPr lang="en-US" altLang="zh-CN" sz="2800" b="1">
                <a:solidFill>
                  <a:schemeClr val="tx1"/>
                </a:solidFill>
                <a:effectLst>
                  <a:outerShdw blurRad="38100" dist="19050" dir="2700000" algn="tl" rotWithShape="0">
                    <a:schemeClr val="dk1">
                      <a:alpha val="40000"/>
                    </a:schemeClr>
                  </a:outerShdw>
                </a:effectLst>
              </a:rPr>
              <a:t> </a:t>
            </a:r>
            <a:r>
              <a:rPr lang="zh-CN" altLang="en-US" sz="2800" b="1">
                <a:solidFill>
                  <a:schemeClr val="tx1"/>
                </a:solidFill>
                <a:effectLst>
                  <a:outerShdw blurRad="38100" dist="19050" dir="2700000" algn="tl" rotWithShape="0">
                    <a:schemeClr val="dk1">
                      <a:alpha val="40000"/>
                    </a:schemeClr>
                  </a:outerShdw>
                </a:effectLst>
              </a:rPr>
              <a:t>is perhaps the most</a:t>
            </a:r>
            <a:endParaRPr lang="zh-CN" altLang="en-US" sz="2800" b="1">
              <a:solidFill>
                <a:schemeClr val="tx1"/>
              </a:solidFill>
              <a:effectLst>
                <a:outerShdw blurRad="38100" dist="19050" dir="2700000" algn="tl" rotWithShape="0">
                  <a:schemeClr val="dk1">
                    <a:alpha val="40000"/>
                  </a:schemeClr>
                </a:outerShdw>
              </a:effectLst>
            </a:endParaRPr>
          </a:p>
          <a:p>
            <a:pPr algn="just"/>
            <a:r>
              <a:rPr lang="zh-CN" altLang="en-US" sz="2800" b="1">
                <a:solidFill>
                  <a:schemeClr val="tx1"/>
                </a:solidFill>
                <a:effectLst>
                  <a:outerShdw blurRad="38100" dist="19050" dir="2700000" algn="tl" rotWithShape="0">
                    <a:schemeClr val="dk1">
                      <a:alpha val="40000"/>
                    </a:schemeClr>
                  </a:outerShdw>
                </a:effectLst>
              </a:rPr>
              <a:t> popular</a:t>
            </a:r>
            <a:r>
              <a:rPr lang="en-US" altLang="zh-CN" sz="2800" b="1">
                <a:solidFill>
                  <a:schemeClr val="tx1"/>
                </a:solidFill>
                <a:effectLst>
                  <a:outerShdw blurRad="38100" dist="19050" dir="2700000" algn="tl" rotWithShape="0">
                    <a:schemeClr val="dk1">
                      <a:alpha val="40000"/>
                    </a:schemeClr>
                  </a:outerShdw>
                </a:effectLst>
              </a:rPr>
              <a:t> one</a:t>
            </a:r>
            <a:r>
              <a:rPr lang="zh-CN" altLang="en-US" sz="2800" b="1">
                <a:solidFill>
                  <a:schemeClr val="tx1"/>
                </a:solidFill>
                <a:effectLst>
                  <a:outerShdw blurRad="38100" dist="19050" dir="2700000" algn="tl" rotWithShape="0">
                    <a:schemeClr val="dk1">
                      <a:alpha val="40000"/>
                    </a:schemeClr>
                  </a:outerShdw>
                </a:effectLst>
              </a:rPr>
              <a:t>. It is well-known for its hot and </a:t>
            </a:r>
            <a:endParaRPr lang="zh-CN" altLang="en-US" sz="2800" b="1">
              <a:solidFill>
                <a:schemeClr val="tx1"/>
              </a:solidFill>
              <a:effectLst>
                <a:outerShdw blurRad="38100" dist="19050" dir="2700000" algn="tl" rotWithShape="0">
                  <a:schemeClr val="dk1">
                    <a:alpha val="40000"/>
                  </a:schemeClr>
                </a:outerShdw>
              </a:effectLst>
            </a:endParaRPr>
          </a:p>
          <a:p>
            <a:pPr algn="just"/>
            <a:r>
              <a:rPr lang="zh-CN" altLang="en-US" sz="2800" b="1">
                <a:solidFill>
                  <a:schemeClr val="tx1"/>
                </a:solidFill>
                <a:effectLst>
                  <a:outerShdw blurRad="38100" dist="19050" dir="2700000" algn="tl" rotWithShape="0">
                    <a:schemeClr val="dk1">
                      <a:alpha val="40000"/>
                    </a:schemeClr>
                  </a:outerShdw>
                </a:effectLst>
              </a:rPr>
              <a:t>pungent flavoring. Sichuan cuisine boasts</a:t>
            </a:r>
            <a:r>
              <a:rPr lang="en-US" altLang="zh-CN" sz="2800" b="1">
                <a:solidFill>
                  <a:schemeClr val="tx1"/>
                </a:solidFill>
                <a:effectLst>
                  <a:outerShdw blurRad="38100" dist="19050" dir="2700000" algn="tl" rotWithShape="0">
                    <a:schemeClr val="dk1">
                      <a:alpha val="40000"/>
                    </a:schemeClr>
                  </a:outerShdw>
                </a:effectLst>
              </a:rPr>
              <a:t> </a:t>
            </a:r>
            <a:endParaRPr lang="en-US" altLang="zh-CN" sz="2800" b="1">
              <a:solidFill>
                <a:schemeClr val="tx1"/>
              </a:solidFill>
              <a:effectLst>
                <a:outerShdw blurRad="38100" dist="19050" dir="2700000" algn="tl" rotWithShape="0">
                  <a:schemeClr val="dk1">
                    <a:alpha val="40000"/>
                  </a:schemeClr>
                </a:outerShdw>
              </a:effectLst>
            </a:endParaRPr>
          </a:p>
          <a:p>
            <a:pPr algn="just"/>
            <a:r>
              <a:rPr lang="zh-CN" altLang="en-US" sz="2800" b="1">
                <a:solidFill>
                  <a:schemeClr val="tx1"/>
                </a:solidFill>
                <a:effectLst>
                  <a:outerShdw blurRad="38100" dist="19050" dir="2700000" algn="tl" rotWithShape="0">
                    <a:schemeClr val="dk1">
                      <a:alpha val="40000"/>
                    </a:schemeClr>
                  </a:outerShdw>
                </a:effectLst>
              </a:rPr>
              <a:t>a variety of flavors and different methods of </a:t>
            </a:r>
            <a:endParaRPr lang="zh-CN" altLang="en-US" sz="2800" b="1">
              <a:solidFill>
                <a:schemeClr val="tx1"/>
              </a:solidFill>
              <a:effectLst>
                <a:outerShdw blurRad="38100" dist="19050" dir="2700000" algn="tl" rotWithShape="0">
                  <a:schemeClr val="dk1">
                    <a:alpha val="40000"/>
                  </a:schemeClr>
                </a:outerShdw>
              </a:effectLst>
            </a:endParaRPr>
          </a:p>
          <a:p>
            <a:pPr algn="just"/>
            <a:r>
              <a:rPr lang="zh-CN" altLang="en-US" sz="2800" b="1">
                <a:solidFill>
                  <a:schemeClr val="tx1"/>
                </a:solidFill>
                <a:effectLst>
                  <a:outerShdw blurRad="38100" dist="19050" dir="2700000" algn="tl" rotWithShape="0">
                    <a:schemeClr val="dk1">
                      <a:alpha val="40000"/>
                    </a:schemeClr>
                  </a:outerShdw>
                </a:effectLst>
              </a:rPr>
              <a:t>cooking.</a:t>
            </a:r>
            <a:r>
              <a:rPr lang="en-US" altLang="zh-CN" sz="2800" b="1">
                <a:solidFill>
                  <a:schemeClr val="tx1"/>
                </a:solidFill>
                <a:effectLst>
                  <a:outerShdw blurRad="38100" dist="19050" dir="2700000" algn="tl" rotWithShape="0">
                    <a:schemeClr val="dk1">
                      <a:alpha val="40000"/>
                    </a:schemeClr>
                  </a:outerShdw>
                </a:effectLst>
              </a:rPr>
              <a:t> </a:t>
            </a:r>
            <a:r>
              <a:rPr lang="zh-CN" altLang="en-US" sz="2800" b="1">
                <a:solidFill>
                  <a:schemeClr val="tx1"/>
                </a:solidFill>
                <a:effectLst>
                  <a:outerShdw blurRad="38100" dist="19050" dir="2700000" algn="tl" rotWithShape="0">
                    <a:schemeClr val="dk1">
                      <a:alpha val="40000"/>
                    </a:schemeClr>
                  </a:outerShdw>
                </a:effectLst>
              </a:rPr>
              <a:t>A Sichuan dish may be hot, sweet, </a:t>
            </a:r>
            <a:endParaRPr lang="zh-CN" altLang="en-US" sz="2800" b="1">
              <a:solidFill>
                <a:schemeClr val="tx1"/>
              </a:solidFill>
              <a:effectLst>
                <a:outerShdw blurRad="38100" dist="19050" dir="2700000" algn="tl" rotWithShape="0">
                  <a:schemeClr val="dk1">
                    <a:alpha val="40000"/>
                  </a:schemeClr>
                </a:outerShdw>
              </a:effectLst>
            </a:endParaRPr>
          </a:p>
          <a:p>
            <a:pPr algn="just"/>
            <a:r>
              <a:rPr lang="zh-CN" altLang="en-US" sz="2800" b="1">
                <a:solidFill>
                  <a:schemeClr val="tx1"/>
                </a:solidFill>
                <a:effectLst>
                  <a:outerShdw blurRad="38100" dist="19050" dir="2700000" algn="tl" rotWithShape="0">
                    <a:schemeClr val="dk1">
                      <a:alpha val="40000"/>
                    </a:schemeClr>
                  </a:outerShdw>
                </a:effectLst>
              </a:rPr>
              <a:t>sour, salty or tongue-numbing. </a:t>
            </a:r>
            <a:endParaRPr lang="zh-CN" altLang="en-US" sz="2800" b="1">
              <a:solidFill>
                <a:schemeClr val="tx1"/>
              </a:solidFill>
              <a:effectLst>
                <a:outerShdw blurRad="38100" dist="19050" dir="2700000" algn="tl" rotWithShape="0">
                  <a:schemeClr val="dk1">
                    <a:alpha val="40000"/>
                  </a:schemeClr>
                </a:outerShdw>
              </a:effectLst>
            </a:endParaRPr>
          </a:p>
        </p:txBody>
      </p:sp>
      <p:pic>
        <p:nvPicPr>
          <p:cNvPr id="2" name="图片 1"/>
          <p:cNvPicPr>
            <a:picLocks noChangeAspect="1"/>
          </p:cNvPicPr>
          <p:nvPr/>
        </p:nvPicPr>
        <p:blipFill>
          <a:blip r:embed="rId1"/>
          <a:stretch>
            <a:fillRect/>
          </a:stretch>
        </p:blipFill>
        <p:spPr>
          <a:xfrm rot="16200000">
            <a:off x="847725" y="3540760"/>
            <a:ext cx="2580005" cy="3782060"/>
          </a:xfrm>
          <a:prstGeom prst="rect">
            <a:avLst/>
          </a:prstGeom>
        </p:spPr>
      </p:pic>
      <p:pic>
        <p:nvPicPr>
          <p:cNvPr id="3" name="图片 2"/>
          <p:cNvPicPr>
            <a:picLocks noChangeAspect="1"/>
          </p:cNvPicPr>
          <p:nvPr/>
        </p:nvPicPr>
        <p:blipFill>
          <a:blip r:embed="rId2"/>
          <a:stretch>
            <a:fillRect/>
          </a:stretch>
        </p:blipFill>
        <p:spPr>
          <a:xfrm>
            <a:off x="7654290" y="226695"/>
            <a:ext cx="4537710" cy="6204585"/>
          </a:xfrm>
          <a:prstGeom prst="rect">
            <a:avLst/>
          </a:prstGeom>
        </p:spPr>
      </p:pic>
      <p:pic>
        <p:nvPicPr>
          <p:cNvPr id="5" name="图片 4"/>
          <p:cNvPicPr>
            <a:picLocks noChangeAspect="1"/>
          </p:cNvPicPr>
          <p:nvPr/>
        </p:nvPicPr>
        <p:blipFill>
          <a:blip r:embed="rId3"/>
          <a:srcRect t="39472" b="4324"/>
          <a:stretch>
            <a:fillRect/>
          </a:stretch>
        </p:blipFill>
        <p:spPr>
          <a:xfrm>
            <a:off x="4112895" y="4142105"/>
            <a:ext cx="3375660" cy="2529840"/>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custDataLst>
              <p:tags r:id="rId1"/>
            </p:custDataLst>
          </p:nvPr>
        </p:nvSpPr>
        <p:spPr>
          <a:xfrm>
            <a:off x="549910" y="446405"/>
            <a:ext cx="5546090" cy="706755"/>
          </a:xfrm>
          <a:prstGeom prst="rect">
            <a:avLst/>
          </a:prstGeom>
          <a:noFill/>
          <a:ln>
            <a:noFill/>
          </a:ln>
        </p:spPr>
        <p:txBody>
          <a:bodyPr wrap="none" rtlCol="0" anchor="t">
            <a:spAutoFit/>
          </a:bodyPr>
          <a:p>
            <a:pPr algn="ctr"/>
            <a:r>
              <a:rPr lang="en-US" altLang="zh-CN" sz="4000" b="1">
                <a:solidFill>
                  <a:schemeClr val="tx1"/>
                </a:solidFill>
                <a:effectLst>
                  <a:outerShdw blurRad="38100" dist="19050" dir="2700000" algn="tl" rotWithShape="0">
                    <a:schemeClr val="dk1">
                      <a:alpha val="40000"/>
                    </a:schemeClr>
                  </a:outerShdw>
                </a:effectLst>
              </a:rPr>
              <a:t>1.</a:t>
            </a:r>
            <a:r>
              <a:rPr lang="zh-CN" altLang="en-US" sz="4000" b="1">
                <a:solidFill>
                  <a:schemeClr val="tx1"/>
                </a:solidFill>
                <a:effectLst>
                  <a:outerShdw blurRad="38100" dist="19050" dir="2700000" algn="tl" rotWithShape="0">
                    <a:schemeClr val="dk1">
                      <a:alpha val="40000"/>
                    </a:schemeClr>
                  </a:outerShdw>
                </a:effectLst>
              </a:rPr>
              <a:t>Sichun cuisine</a:t>
            </a:r>
            <a:r>
              <a:rPr lang="en-US" altLang="zh-CN" sz="4000" b="1">
                <a:solidFill>
                  <a:schemeClr val="tx1"/>
                </a:solidFill>
                <a:effectLst>
                  <a:outerShdw blurRad="38100" dist="19050" dir="2700000" algn="tl" rotWithShape="0">
                    <a:schemeClr val="dk1">
                      <a:alpha val="40000"/>
                    </a:schemeClr>
                  </a:outerShdw>
                </a:effectLst>
              </a:rPr>
              <a:t>--</a:t>
            </a:r>
            <a:r>
              <a:rPr lang="zh-CN" altLang="en-US" sz="4000" b="1">
                <a:solidFill>
                  <a:schemeClr val="tx1"/>
                </a:solidFill>
                <a:effectLst>
                  <a:outerShdw blurRad="38100" dist="19050" dir="2700000" algn="tl" rotWithShape="0">
                    <a:schemeClr val="dk1">
                      <a:alpha val="40000"/>
                    </a:schemeClr>
                  </a:outerShdw>
                </a:effectLst>
              </a:rPr>
              <a:t>川菜</a:t>
            </a:r>
            <a:endParaRPr lang="zh-CN" altLang="en-US" sz="4000" b="1">
              <a:solidFill>
                <a:schemeClr val="tx1"/>
              </a:solidFill>
              <a:effectLst>
                <a:outerShdw blurRad="38100" dist="19050" dir="2700000" algn="tl" rotWithShape="0">
                  <a:schemeClr val="dk1">
                    <a:alpha val="40000"/>
                  </a:schemeClr>
                </a:outerShdw>
              </a:effectLst>
            </a:endParaRPr>
          </a:p>
        </p:txBody>
      </p:sp>
      <p:grpSp>
        <p:nvGrpSpPr>
          <p:cNvPr id="12" name="组合 11"/>
          <p:cNvGrpSpPr/>
          <p:nvPr/>
        </p:nvGrpSpPr>
        <p:grpSpPr>
          <a:xfrm>
            <a:off x="3796030" y="1567815"/>
            <a:ext cx="4295140" cy="4756150"/>
            <a:chOff x="5978" y="2472"/>
            <a:chExt cx="6764" cy="7490"/>
          </a:xfrm>
        </p:grpSpPr>
        <p:pic>
          <p:nvPicPr>
            <p:cNvPr id="11" name="图片 10"/>
            <p:cNvPicPr>
              <a:picLocks noChangeAspect="1"/>
            </p:cNvPicPr>
            <p:nvPr/>
          </p:nvPicPr>
          <p:blipFill>
            <a:blip r:embed="rId2"/>
            <a:stretch>
              <a:fillRect/>
            </a:stretch>
          </p:blipFill>
          <p:spPr>
            <a:xfrm>
              <a:off x="6535" y="2472"/>
              <a:ext cx="5650" cy="7490"/>
            </a:xfrm>
            <a:prstGeom prst="rect">
              <a:avLst/>
            </a:prstGeom>
          </p:spPr>
        </p:pic>
        <p:sp>
          <p:nvSpPr>
            <p:cNvPr id="2" name="矩形 1"/>
            <p:cNvSpPr/>
            <p:nvPr/>
          </p:nvSpPr>
          <p:spPr>
            <a:xfrm>
              <a:off x="5978" y="8449"/>
              <a:ext cx="6764" cy="1307"/>
            </a:xfrm>
            <a:prstGeom prst="rect">
              <a:avLst/>
            </a:prstGeom>
            <a:noFill/>
            <a:ln>
              <a:noFill/>
            </a:ln>
          </p:spPr>
          <p:txBody>
            <a:bodyPr wrap="square" rtlCol="0" anchor="t">
              <a:spAutoFit/>
            </a:bodyPr>
            <a:p>
              <a:pPr algn="ctr"/>
              <a:r>
                <a:rPr lang="zh-CN" altLang="en-US" sz="2400" b="1">
                  <a:solidFill>
                    <a:schemeClr val="bg1"/>
                  </a:solidFill>
                  <a:effectLst>
                    <a:outerShdw blurRad="38100" dist="19050" dir="2700000" algn="tl" rotWithShape="0">
                      <a:schemeClr val="dk1">
                        <a:alpha val="40000"/>
                      </a:schemeClr>
                    </a:outerShdw>
                  </a:effectLst>
                </a:rPr>
                <a:t>Twice Cooked Pork Slice</a:t>
              </a:r>
              <a:endParaRPr lang="zh-CN" altLang="en-US" sz="2400" b="1">
                <a:solidFill>
                  <a:schemeClr val="bg1"/>
                </a:solidFill>
                <a:effectLst>
                  <a:outerShdw blurRad="38100" dist="19050" dir="2700000" algn="tl" rotWithShape="0">
                    <a:schemeClr val="dk1">
                      <a:alpha val="40000"/>
                    </a:schemeClr>
                  </a:outerShdw>
                </a:effectLst>
              </a:endParaRPr>
            </a:p>
            <a:p>
              <a:pPr algn="ctr"/>
              <a:r>
                <a:rPr lang="zh-CN" altLang="en-US" sz="2400" b="1">
                  <a:solidFill>
                    <a:schemeClr val="bg1"/>
                  </a:solidFill>
                  <a:effectLst>
                    <a:outerShdw blurRad="38100" dist="19050" dir="2700000" algn="tl" rotWithShape="0">
                      <a:schemeClr val="dk1">
                        <a:alpha val="40000"/>
                      </a:schemeClr>
                    </a:outerShdw>
                  </a:effectLst>
                </a:rPr>
                <a:t>回锅肉</a:t>
              </a:r>
              <a:endParaRPr lang="zh-CN" altLang="en-US" sz="2400" b="1">
                <a:solidFill>
                  <a:schemeClr val="bg1"/>
                </a:solidFill>
                <a:effectLst>
                  <a:outerShdw blurRad="38100" dist="19050" dir="2700000" algn="tl" rotWithShape="0">
                    <a:schemeClr val="dk1">
                      <a:alpha val="40000"/>
                    </a:schemeClr>
                  </a:outerShdw>
                </a:effectLst>
              </a:endParaRPr>
            </a:p>
          </p:txBody>
        </p:sp>
      </p:grpSp>
      <p:grpSp>
        <p:nvGrpSpPr>
          <p:cNvPr id="10" name="组合 9"/>
          <p:cNvGrpSpPr/>
          <p:nvPr/>
        </p:nvGrpSpPr>
        <p:grpSpPr>
          <a:xfrm>
            <a:off x="233045" y="1569720"/>
            <a:ext cx="4149725" cy="4756150"/>
            <a:chOff x="327" y="2319"/>
            <a:chExt cx="7052" cy="8007"/>
          </a:xfrm>
        </p:grpSpPr>
        <p:pic>
          <p:nvPicPr>
            <p:cNvPr id="9" name="图片 8"/>
            <p:cNvPicPr>
              <a:picLocks noChangeAspect="1"/>
            </p:cNvPicPr>
            <p:nvPr/>
          </p:nvPicPr>
          <p:blipFill>
            <a:blip r:embed="rId3"/>
            <a:stretch>
              <a:fillRect/>
            </a:stretch>
          </p:blipFill>
          <p:spPr>
            <a:xfrm>
              <a:off x="866" y="2319"/>
              <a:ext cx="6013" cy="8007"/>
            </a:xfrm>
            <a:prstGeom prst="rect">
              <a:avLst/>
            </a:prstGeom>
          </p:spPr>
        </p:pic>
        <p:sp>
          <p:nvSpPr>
            <p:cNvPr id="3" name="矩形 2"/>
            <p:cNvSpPr/>
            <p:nvPr>
              <p:custDataLst>
                <p:tags r:id="rId4"/>
              </p:custDataLst>
            </p:nvPr>
          </p:nvSpPr>
          <p:spPr>
            <a:xfrm>
              <a:off x="327" y="7973"/>
              <a:ext cx="7052" cy="1461"/>
            </a:xfrm>
            <a:prstGeom prst="rect">
              <a:avLst/>
            </a:prstGeom>
            <a:noFill/>
            <a:ln>
              <a:noFill/>
            </a:ln>
          </p:spPr>
          <p:txBody>
            <a:bodyPr wrap="square" rtlCol="0" anchor="t">
              <a:noAutofit/>
            </a:bodyPr>
            <a:p>
              <a:pPr algn="ctr"/>
              <a:r>
                <a:rPr lang="zh-CN" altLang="en-US" sz="2800" b="1">
                  <a:solidFill>
                    <a:schemeClr val="bg1"/>
                  </a:solidFill>
                  <a:effectLst>
                    <a:outerShdw blurRad="38100" dist="19050" dir="2700000" algn="tl" rotWithShape="0">
                      <a:schemeClr val="dk1">
                        <a:alpha val="40000"/>
                      </a:schemeClr>
                    </a:outerShdw>
                  </a:effectLst>
                </a:rPr>
                <a:t>Spicy Diced Chicken with</a:t>
              </a:r>
              <a:r>
                <a:rPr lang="en-US" altLang="zh-CN" sz="2800" b="1">
                  <a:solidFill>
                    <a:schemeClr val="bg1"/>
                  </a:solidFill>
                  <a:effectLst>
                    <a:outerShdw blurRad="38100" dist="19050" dir="2700000" algn="tl" rotWithShape="0">
                      <a:schemeClr val="dk1">
                        <a:alpha val="40000"/>
                      </a:schemeClr>
                    </a:outerShdw>
                  </a:effectLst>
                </a:rPr>
                <a:t> </a:t>
              </a:r>
              <a:r>
                <a:rPr lang="zh-CN" altLang="en-US" sz="2800" b="1">
                  <a:solidFill>
                    <a:schemeClr val="bg1"/>
                  </a:solidFill>
                  <a:effectLst>
                    <a:outerShdw blurRad="38100" dist="19050" dir="2700000" algn="tl" rotWithShape="0">
                      <a:schemeClr val="dk1">
                        <a:alpha val="40000"/>
                      </a:schemeClr>
                    </a:outerShdw>
                  </a:effectLst>
                </a:rPr>
                <a:t>Peanuts</a:t>
              </a:r>
              <a:endParaRPr lang="zh-CN" altLang="en-US" sz="2800" b="1">
                <a:solidFill>
                  <a:schemeClr val="bg1"/>
                </a:solidFill>
                <a:effectLst>
                  <a:outerShdw blurRad="38100" dist="19050" dir="2700000" algn="tl" rotWithShape="0">
                    <a:schemeClr val="dk1">
                      <a:alpha val="40000"/>
                    </a:schemeClr>
                  </a:outerShdw>
                </a:effectLst>
              </a:endParaRPr>
            </a:p>
            <a:p>
              <a:pPr algn="ctr"/>
              <a:r>
                <a:rPr lang="zh-CN" altLang="en-US" sz="2800" b="1">
                  <a:solidFill>
                    <a:schemeClr val="bg1"/>
                  </a:solidFill>
                  <a:effectLst>
                    <a:outerShdw blurRad="38100" dist="19050" dir="2700000" algn="tl" rotWithShape="0">
                      <a:schemeClr val="dk1">
                        <a:alpha val="40000"/>
                      </a:schemeClr>
                    </a:outerShdw>
                  </a:effectLst>
                </a:rPr>
                <a:t>宫保鸡丁</a:t>
              </a:r>
              <a:endParaRPr lang="zh-CN" altLang="en-US" sz="2800" b="1">
                <a:solidFill>
                  <a:schemeClr val="bg1"/>
                </a:solidFill>
                <a:effectLst>
                  <a:outerShdw blurRad="38100" dist="19050" dir="2700000" algn="tl" rotWithShape="0">
                    <a:schemeClr val="dk1">
                      <a:alpha val="40000"/>
                    </a:schemeClr>
                  </a:outerShdw>
                </a:effectLst>
              </a:endParaRPr>
            </a:p>
          </p:txBody>
        </p:sp>
      </p:grpSp>
      <p:grpSp>
        <p:nvGrpSpPr>
          <p:cNvPr id="15" name="组合 14"/>
          <p:cNvGrpSpPr/>
          <p:nvPr/>
        </p:nvGrpSpPr>
        <p:grpSpPr>
          <a:xfrm>
            <a:off x="6480175" y="1567815"/>
            <a:ext cx="6480810" cy="4757420"/>
            <a:chOff x="10205" y="2469"/>
            <a:chExt cx="10206" cy="7492"/>
          </a:xfrm>
        </p:grpSpPr>
        <p:pic>
          <p:nvPicPr>
            <p:cNvPr id="13" name="图片 12"/>
            <p:cNvPicPr>
              <a:picLocks noChangeAspect="1"/>
            </p:cNvPicPr>
            <p:nvPr/>
          </p:nvPicPr>
          <p:blipFill>
            <a:blip r:embed="rId5"/>
            <a:stretch>
              <a:fillRect/>
            </a:stretch>
          </p:blipFill>
          <p:spPr>
            <a:xfrm>
              <a:off x="12375" y="2469"/>
              <a:ext cx="5866" cy="7493"/>
            </a:xfrm>
            <a:prstGeom prst="rect">
              <a:avLst/>
            </a:prstGeom>
          </p:spPr>
        </p:pic>
        <p:sp>
          <p:nvSpPr>
            <p:cNvPr id="6" name="矩形 5"/>
            <p:cNvSpPr/>
            <p:nvPr>
              <p:custDataLst>
                <p:tags r:id="rId6"/>
              </p:custDataLst>
            </p:nvPr>
          </p:nvSpPr>
          <p:spPr>
            <a:xfrm>
              <a:off x="10205" y="8594"/>
              <a:ext cx="10207" cy="1307"/>
            </a:xfrm>
            <a:prstGeom prst="rect">
              <a:avLst/>
            </a:prstGeom>
            <a:noFill/>
            <a:ln>
              <a:noFill/>
            </a:ln>
          </p:spPr>
          <p:txBody>
            <a:bodyPr wrap="square" rtlCol="0" anchor="t">
              <a:spAutoFit/>
            </a:bodyPr>
            <a:p>
              <a:pPr algn="ctr"/>
              <a:r>
                <a:rPr lang="zh-CN" altLang="en-US" sz="2400" b="1">
                  <a:solidFill>
                    <a:schemeClr val="bg1"/>
                  </a:solidFill>
                  <a:effectLst>
                    <a:outerShdw blurRad="38100" dist="19050" dir="2700000" algn="tl" rotWithShape="0">
                      <a:schemeClr val="dk1">
                        <a:alpha val="40000"/>
                      </a:schemeClr>
                    </a:outerShdw>
                  </a:effectLst>
                </a:rPr>
                <a:t>Fish-flavored Pork Shred</a:t>
              </a:r>
              <a:endParaRPr lang="zh-CN" altLang="en-US" sz="2400" b="1">
                <a:solidFill>
                  <a:schemeClr val="bg1"/>
                </a:solidFill>
                <a:effectLst>
                  <a:outerShdw blurRad="38100" dist="19050" dir="2700000" algn="tl" rotWithShape="0">
                    <a:schemeClr val="dk1">
                      <a:alpha val="40000"/>
                    </a:schemeClr>
                  </a:outerShdw>
                </a:effectLst>
              </a:endParaRPr>
            </a:p>
            <a:p>
              <a:pPr algn="ctr"/>
              <a:r>
                <a:rPr lang="zh-CN" altLang="en-US" sz="2400" b="1">
                  <a:solidFill>
                    <a:schemeClr val="bg1"/>
                  </a:solidFill>
                  <a:effectLst>
                    <a:outerShdw blurRad="38100" dist="19050" dir="2700000" algn="tl" rotWithShape="0">
                      <a:schemeClr val="dk1">
                        <a:alpha val="40000"/>
                      </a:schemeClr>
                    </a:outerShdw>
                  </a:effectLst>
                </a:rPr>
                <a:t>鱼香肉丝</a:t>
              </a:r>
              <a:endParaRPr lang="zh-CN" altLang="en-US" sz="2400" b="1">
                <a:solidFill>
                  <a:schemeClr val="bg1"/>
                </a:solidFill>
                <a:effectLst>
                  <a:outerShdw blurRad="38100" dist="19050" dir="2700000" algn="tl" rotWithShape="0">
                    <a:schemeClr val="dk1">
                      <a:alpha val="40000"/>
                    </a:schemeClr>
                  </a:outerShdw>
                </a:effectLst>
              </a:endParaRPr>
            </a:p>
          </p:txBody>
        </p:sp>
      </p:grpSp>
      <p:grpSp>
        <p:nvGrpSpPr>
          <p:cNvPr id="16" name="组合 15"/>
          <p:cNvGrpSpPr/>
          <p:nvPr/>
        </p:nvGrpSpPr>
        <p:grpSpPr>
          <a:xfrm>
            <a:off x="1560195" y="1494155"/>
            <a:ext cx="10544175" cy="4700905"/>
            <a:chOff x="2457" y="2353"/>
            <a:chExt cx="16605" cy="7403"/>
          </a:xfrm>
        </p:grpSpPr>
        <p:sp>
          <p:nvSpPr>
            <p:cNvPr id="7" name="矩形 6"/>
            <p:cNvSpPr/>
            <p:nvPr>
              <p:custDataLst>
                <p:tags r:id="rId7"/>
              </p:custDataLst>
            </p:nvPr>
          </p:nvSpPr>
          <p:spPr>
            <a:xfrm>
              <a:off x="7582" y="4455"/>
              <a:ext cx="11480" cy="1501"/>
            </a:xfrm>
            <a:prstGeom prst="rect">
              <a:avLst/>
            </a:prstGeom>
            <a:noFill/>
            <a:ln>
              <a:noFill/>
            </a:ln>
          </p:spPr>
          <p:txBody>
            <a:bodyPr wrap="square" rtlCol="0" anchor="t">
              <a:spAutoFit/>
            </a:bodyPr>
            <a:p>
              <a:pPr algn="ctr"/>
              <a:r>
                <a:rPr lang="zh-CN" altLang="en-US" sz="2800" b="1">
                  <a:solidFill>
                    <a:schemeClr val="bg1"/>
                  </a:solidFill>
                  <a:effectLst>
                    <a:outerShdw blurRad="38100" dist="19050" dir="2700000" algn="tl" rotWithShape="0">
                      <a:schemeClr val="dk1">
                        <a:alpha val="40000"/>
                      </a:schemeClr>
                    </a:outerShdw>
                  </a:effectLst>
                </a:rPr>
                <a:t>Pockmarked </a:t>
              </a:r>
              <a:r>
                <a:rPr lang="en-US" altLang="zh-CN" sz="2800" b="1">
                  <a:solidFill>
                    <a:schemeClr val="bg1"/>
                  </a:solidFill>
                  <a:effectLst>
                    <a:outerShdw blurRad="38100" dist="19050" dir="2700000" algn="tl" rotWithShape="0">
                      <a:schemeClr val="dk1">
                        <a:alpha val="40000"/>
                      </a:schemeClr>
                    </a:outerShdw>
                  </a:effectLst>
                </a:rPr>
                <a:t> </a:t>
              </a:r>
              <a:r>
                <a:rPr lang="zh-CN" altLang="en-US" sz="2800" b="1">
                  <a:solidFill>
                    <a:schemeClr val="bg1"/>
                  </a:solidFill>
                  <a:effectLst>
                    <a:outerShdw blurRad="38100" dist="19050" dir="2700000" algn="tl" rotWithShape="0">
                      <a:schemeClr val="dk1">
                        <a:alpha val="40000"/>
                      </a:schemeClr>
                    </a:outerShdw>
                  </a:effectLst>
                </a:rPr>
                <a:t>Woman</a:t>
              </a:r>
              <a:r>
                <a:rPr lang="en-US" altLang="zh-CN" sz="2800" b="1">
                  <a:solidFill>
                    <a:schemeClr val="bg1"/>
                  </a:solidFill>
                  <a:effectLst>
                    <a:outerShdw blurRad="38100" dist="19050" dir="2700000" algn="tl" rotWithShape="0">
                      <a:schemeClr val="dk1">
                        <a:alpha val="40000"/>
                      </a:schemeClr>
                    </a:outerShdw>
                  </a:effectLst>
                </a:rPr>
                <a:t>’</a:t>
              </a:r>
              <a:r>
                <a:rPr lang="zh-CN" altLang="en-US" sz="2800" b="1">
                  <a:solidFill>
                    <a:schemeClr val="bg1"/>
                  </a:solidFill>
                  <a:effectLst>
                    <a:outerShdw blurRad="38100" dist="19050" dir="2700000" algn="tl" rotWithShape="0">
                      <a:schemeClr val="dk1">
                        <a:alpha val="40000"/>
                      </a:schemeClr>
                    </a:outerShdw>
                  </a:effectLst>
                </a:rPr>
                <a:t>s Bean Curd</a:t>
              </a:r>
              <a:endParaRPr lang="zh-CN" altLang="en-US" sz="2800" b="1">
                <a:solidFill>
                  <a:schemeClr val="bg1"/>
                </a:solidFill>
                <a:effectLst>
                  <a:outerShdw blurRad="38100" dist="19050" dir="2700000" algn="tl" rotWithShape="0">
                    <a:schemeClr val="dk1">
                      <a:alpha val="40000"/>
                    </a:schemeClr>
                  </a:outerShdw>
                </a:effectLst>
              </a:endParaRPr>
            </a:p>
            <a:p>
              <a:pPr algn="ctr"/>
              <a:r>
                <a:rPr lang="zh-CN" altLang="en-US" sz="2800" b="1">
                  <a:solidFill>
                    <a:schemeClr val="bg1"/>
                  </a:solidFill>
                  <a:effectLst>
                    <a:outerShdw blurRad="38100" dist="19050" dir="2700000" algn="tl" rotWithShape="0">
                      <a:schemeClr val="dk1">
                        <a:alpha val="40000"/>
                      </a:schemeClr>
                    </a:outerShdw>
                  </a:effectLst>
                </a:rPr>
                <a:t>麻婆豆腐</a:t>
              </a:r>
              <a:endParaRPr lang="zh-CN" altLang="en-US" sz="2800" b="1">
                <a:solidFill>
                  <a:schemeClr val="bg1"/>
                </a:solidFill>
                <a:effectLst>
                  <a:outerShdw blurRad="38100" dist="19050" dir="2700000" algn="tl" rotWithShape="0">
                    <a:schemeClr val="dk1">
                      <a:alpha val="40000"/>
                    </a:schemeClr>
                  </a:outerShdw>
                </a:effectLst>
              </a:endParaRPr>
            </a:p>
          </p:txBody>
        </p:sp>
        <p:pic>
          <p:nvPicPr>
            <p:cNvPr id="14" name="图片 13"/>
            <p:cNvPicPr>
              <a:picLocks noChangeAspect="1"/>
            </p:cNvPicPr>
            <p:nvPr/>
          </p:nvPicPr>
          <p:blipFill>
            <a:blip r:embed="rId8"/>
            <a:stretch>
              <a:fillRect/>
            </a:stretch>
          </p:blipFill>
          <p:spPr>
            <a:xfrm>
              <a:off x="2457" y="2353"/>
              <a:ext cx="5552" cy="7403"/>
            </a:xfrm>
            <a:prstGeom prst="rect">
              <a:avLst/>
            </a:prstGeom>
          </p:spPr>
        </p:pic>
      </p:gr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500"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000" fill="hold">
                                          <p:stCondLst>
                                            <p:cond delay="0"/>
                                          </p:stCondLst>
                                        </p:cTn>
                                        <p:tgtEl>
                                          <p:spTgt spid="16"/>
                                        </p:tgtEl>
                                        <p:attrNameLst>
                                          <p:attrName>style.visibility</p:attrName>
                                        </p:attrNameLst>
                                      </p:cBhvr>
                                      <p:to>
                                        <p:strVal val="visible"/>
                                      </p:to>
                                    </p:set>
                                    <p:animEffect transition="in" filter="circle(in)">
                                      <p:cBhvr>
                                        <p:cTn id="2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416243" y="448310"/>
            <a:ext cx="6336665" cy="706755"/>
          </a:xfrm>
          <a:prstGeom prst="rect">
            <a:avLst/>
          </a:prstGeom>
          <a:noFill/>
          <a:ln>
            <a:noFill/>
          </a:ln>
        </p:spPr>
        <p:txBody>
          <a:bodyPr wrap="none" rtlCol="0" anchor="t">
            <a:spAutoFit/>
          </a:bodyPr>
          <a:p>
            <a:pPr algn="ctr"/>
            <a:r>
              <a:rPr lang="en-US" altLang="zh-CN" sz="4000" b="1">
                <a:solidFill>
                  <a:schemeClr val="tx1"/>
                </a:solidFill>
                <a:effectLst>
                  <a:outerShdw blurRad="38100" dist="19050" dir="2700000" algn="tl" rotWithShape="0">
                    <a:schemeClr val="dk1">
                      <a:alpha val="40000"/>
                    </a:schemeClr>
                  </a:outerShdw>
                </a:effectLst>
              </a:rPr>
              <a:t>2.</a:t>
            </a:r>
            <a:r>
              <a:rPr lang="zh-CN" altLang="en-US" sz="4000" b="1">
                <a:solidFill>
                  <a:schemeClr val="tx1"/>
                </a:solidFill>
                <a:effectLst>
                  <a:outerShdw blurRad="38100" dist="19050" dir="2700000" algn="tl" rotWithShape="0">
                    <a:schemeClr val="dk1">
                      <a:alpha val="40000"/>
                    </a:schemeClr>
                  </a:outerShdw>
                </a:effectLst>
              </a:rPr>
              <a:t>Shandong cuisine</a:t>
            </a:r>
            <a:r>
              <a:rPr lang="en-US" altLang="zh-CN" sz="4000" b="1">
                <a:solidFill>
                  <a:schemeClr val="tx1"/>
                </a:solidFill>
                <a:effectLst>
                  <a:outerShdw blurRad="38100" dist="19050" dir="2700000" algn="tl" rotWithShape="0">
                    <a:schemeClr val="dk1">
                      <a:alpha val="40000"/>
                    </a:schemeClr>
                  </a:outerShdw>
                </a:effectLst>
              </a:rPr>
              <a:t>--</a:t>
            </a:r>
            <a:r>
              <a:rPr lang="zh-CN" altLang="en-US" sz="4000" b="1">
                <a:solidFill>
                  <a:schemeClr val="tx1"/>
                </a:solidFill>
                <a:effectLst>
                  <a:outerShdw blurRad="38100" dist="19050" dir="2700000" algn="tl" rotWithShape="0">
                    <a:schemeClr val="dk1">
                      <a:alpha val="40000"/>
                    </a:schemeClr>
                  </a:outerShdw>
                </a:effectLst>
              </a:rPr>
              <a:t>鲁菜</a:t>
            </a:r>
            <a:endParaRPr lang="zh-CN" altLang="en-US" sz="4000" b="1">
              <a:solidFill>
                <a:schemeClr val="tx1"/>
              </a:solidFill>
              <a:effectLst>
                <a:outerShdw blurRad="38100" dist="19050" dir="2700000" algn="tl" rotWithShape="0">
                  <a:schemeClr val="dk1">
                    <a:alpha val="40000"/>
                  </a:schemeClr>
                </a:outerShdw>
              </a:effectLst>
            </a:endParaRPr>
          </a:p>
        </p:txBody>
      </p:sp>
      <p:sp>
        <p:nvSpPr>
          <p:cNvPr id="3" name="矩形 2"/>
          <p:cNvSpPr/>
          <p:nvPr/>
        </p:nvSpPr>
        <p:spPr>
          <a:xfrm>
            <a:off x="381635" y="3475355"/>
            <a:ext cx="11457305" cy="3046095"/>
          </a:xfrm>
          <a:prstGeom prst="rect">
            <a:avLst/>
          </a:prstGeom>
          <a:noFill/>
          <a:ln>
            <a:noFill/>
          </a:ln>
        </p:spPr>
        <p:txBody>
          <a:bodyPr wrap="square" rtlCol="0" anchor="t">
            <a:spAutoFit/>
          </a:bodyPr>
          <a:p>
            <a:pPr algn="just"/>
            <a:r>
              <a:rPr lang="zh-CN" altLang="en-US" sz="3200" b="1">
                <a:solidFill>
                  <a:schemeClr val="tx1"/>
                </a:solidFill>
                <a:effectLst>
                  <a:outerShdw blurRad="38100" dist="19050" dir="2700000" algn="tl" rotWithShape="0">
                    <a:schemeClr val="dk1">
                      <a:alpha val="40000"/>
                    </a:schemeClr>
                  </a:outerShdw>
                </a:effectLst>
              </a:rPr>
              <a:t>Shandong dishes are usually fresh, tasty but not greasy. </a:t>
            </a:r>
            <a:endParaRPr lang="zh-CN" altLang="en-US" sz="3200" b="1">
              <a:solidFill>
                <a:schemeClr val="tx1"/>
              </a:solidFill>
              <a:effectLst>
                <a:outerShdw blurRad="38100" dist="19050" dir="2700000" algn="tl" rotWithShape="0">
                  <a:schemeClr val="dk1">
                    <a:alpha val="40000"/>
                  </a:schemeClr>
                </a:outerShdw>
              </a:effectLst>
            </a:endParaRPr>
          </a:p>
          <a:p>
            <a:pPr algn="just"/>
            <a:r>
              <a:rPr lang="zh-CN" altLang="en-US" sz="3200" b="1">
                <a:solidFill>
                  <a:schemeClr val="tx1"/>
                </a:solidFill>
                <a:effectLst>
                  <a:outerShdw blurRad="38100" dist="19050" dir="2700000" algn="tl" rotWithShape="0">
                    <a:schemeClr val="dk1">
                      <a:alpha val="40000"/>
                    </a:schemeClr>
                  </a:outerShdw>
                </a:effectLst>
              </a:rPr>
              <a:t> Dezhou Braised Chicken（德州扒鸡） is known throughout the country. The chicken is so well cooked that the meat easily separates from the bone although the shape of the chicken is preserved. </a:t>
            </a:r>
            <a:endParaRPr lang="zh-CN" altLang="en-US" sz="3200" b="1">
              <a:solidFill>
                <a:schemeClr val="tx1"/>
              </a:solidFill>
              <a:effectLst>
                <a:outerShdw blurRad="38100" dist="19050" dir="2700000" algn="tl" rotWithShape="0">
                  <a:schemeClr val="dk1">
                    <a:alpha val="40000"/>
                  </a:schemeClr>
                </a:outerShdw>
              </a:effectLst>
            </a:endParaRPr>
          </a:p>
          <a:p>
            <a:pPr algn="just"/>
            <a:endParaRPr lang="zh-CN" altLang="en-US" sz="3200" b="1">
              <a:solidFill>
                <a:schemeClr val="tx1"/>
              </a:solidFill>
              <a:effectLst>
                <a:outerShdw blurRad="38100" dist="19050" dir="2700000" algn="tl" rotWithShape="0">
                  <a:schemeClr val="dk1">
                    <a:alpha val="40000"/>
                  </a:schemeClr>
                </a:outerShdw>
              </a:effectLst>
            </a:endParaRPr>
          </a:p>
        </p:txBody>
      </p:sp>
      <p:pic>
        <p:nvPicPr>
          <p:cNvPr id="4" name="图片 3"/>
          <p:cNvPicPr>
            <a:picLocks noChangeAspect="1"/>
          </p:cNvPicPr>
          <p:nvPr/>
        </p:nvPicPr>
        <p:blipFill>
          <a:blip r:embed="rId1"/>
          <a:srcRect t="7147" b="12447"/>
          <a:stretch>
            <a:fillRect/>
          </a:stretch>
        </p:blipFill>
        <p:spPr>
          <a:xfrm>
            <a:off x="7433310" y="386080"/>
            <a:ext cx="4293235" cy="3042920"/>
          </a:xfrm>
          <a:prstGeom prst="rect">
            <a:avLst/>
          </a:prstGeom>
        </p:spPr>
      </p:pic>
      <p:sp>
        <p:nvSpPr>
          <p:cNvPr id="5" name="文本框 4"/>
          <p:cNvSpPr txBox="1"/>
          <p:nvPr/>
        </p:nvSpPr>
        <p:spPr>
          <a:xfrm>
            <a:off x="416560" y="1538605"/>
            <a:ext cx="6336665" cy="1553210"/>
          </a:xfrm>
          <a:prstGeom prst="rect">
            <a:avLst/>
          </a:prstGeom>
          <a:noFill/>
        </p:spPr>
        <p:txBody>
          <a:bodyPr wrap="square" rtlCol="0" anchor="t">
            <a:noAutofit/>
          </a:bodyPr>
          <a:p>
            <a:pPr algn="just"/>
            <a:r>
              <a:rPr lang="zh-CN" altLang="en-US" sz="3200" b="1">
                <a:effectLst>
                  <a:outerShdw blurRad="38100" dist="19050" dir="2700000" algn="tl" rotWithShape="0">
                    <a:schemeClr val="dk1">
                      <a:alpha val="40000"/>
                    </a:schemeClr>
                  </a:outerShdw>
                </a:effectLst>
                <a:sym typeface="+mn-ea"/>
              </a:rPr>
              <a:t> The most representative of Shandong cuisine is, perhaps, Peking Roast Duck. </a:t>
            </a:r>
            <a:endParaRPr lang="zh-CN" altLang="en-US" sz="3200" b="1">
              <a:effectLst>
                <a:outerShdw blurRad="38100" dist="19050" dir="2700000" algn="tl" rotWithShape="0">
                  <a:schemeClr val="dk1">
                    <a:alpha val="40000"/>
                  </a:schemeClr>
                </a:outerShdw>
              </a:effectLst>
              <a:sym typeface="+mn-ea"/>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1595755"/>
            <a:ext cx="6753225" cy="4399915"/>
          </a:xfrm>
          <a:prstGeom prst="rect">
            <a:avLst/>
          </a:prstGeom>
          <a:noFill/>
          <a:ln>
            <a:noFill/>
          </a:ln>
        </p:spPr>
        <p:txBody>
          <a:bodyPr wrap="square" rtlCol="0" anchor="t">
            <a:spAutoFit/>
          </a:bodyPr>
          <a:p>
            <a:pPr algn="just"/>
            <a:r>
              <a:rPr lang="zh-CN" altLang="en-US" sz="2800" b="1">
                <a:solidFill>
                  <a:schemeClr val="tx1"/>
                </a:solidFill>
                <a:effectLst>
                  <a:outerShdw blurRad="38100" dist="19050" dir="2700000" algn="tl" rotWithShape="0">
                    <a:schemeClr val="dk1">
                      <a:alpha val="40000"/>
                    </a:schemeClr>
                  </a:outerShdw>
                </a:effectLst>
              </a:rPr>
              <a:t> As an important part of Chinese food culture, the </a:t>
            </a:r>
            <a:r>
              <a:rPr lang="zh-CN" altLang="en-US" sz="2800" b="1">
                <a:effectLst>
                  <a:outerShdw blurRad="38100" dist="19050" dir="2700000" algn="tl" rotWithShape="0">
                    <a:schemeClr val="dk1">
                      <a:alpha val="40000"/>
                    </a:schemeClr>
                  </a:outerShdw>
                </a:effectLst>
                <a:sym typeface="+mn-ea"/>
              </a:rPr>
              <a:t>Confucius Family Dishes</a:t>
            </a:r>
            <a:r>
              <a:rPr lang="zh-CN" altLang="en-US" sz="2800" b="1">
                <a:solidFill>
                  <a:schemeClr val="tx1"/>
                </a:solidFill>
                <a:effectLst>
                  <a:outerShdw blurRad="38100" dist="19050" dir="2700000" algn="tl" rotWithShape="0">
                    <a:schemeClr val="dk1">
                      <a:alpha val="40000"/>
                    </a:schemeClr>
                  </a:outerShdw>
                </a:effectLst>
              </a:rPr>
              <a:t> is a special high-level banquet</a:t>
            </a:r>
            <a:r>
              <a:rPr lang="en-US" altLang="zh-CN" sz="2800" b="1">
                <a:solidFill>
                  <a:schemeClr val="tx1"/>
                </a:solidFill>
                <a:effectLst>
                  <a:outerShdw blurRad="38100" dist="19050" dir="2700000" algn="tl" rotWithShape="0">
                    <a:schemeClr val="dk1">
                      <a:alpha val="40000"/>
                    </a:schemeClr>
                  </a:outerShdw>
                </a:effectLst>
              </a:rPr>
              <a:t> </a:t>
            </a:r>
            <a:r>
              <a:rPr lang="zh-CN" altLang="en-US" sz="2800" b="1">
                <a:solidFill>
                  <a:schemeClr val="tx1"/>
                </a:solidFill>
                <a:effectLst>
                  <a:outerShdw blurRad="38100" dist="19050" dir="2700000" algn="tl" rotWithShape="0">
                    <a:schemeClr val="dk1">
                      <a:alpha val="40000"/>
                    </a:schemeClr>
                  </a:outerShdw>
                </a:effectLst>
              </a:rPr>
              <a:t> for </a:t>
            </a:r>
            <a:r>
              <a:rPr lang="en-US" altLang="zh-CN" sz="2800" b="1">
                <a:solidFill>
                  <a:schemeClr val="tx1"/>
                </a:solidFill>
                <a:effectLst>
                  <a:outerShdw blurRad="38100" dist="19050" dir="2700000" algn="tl" rotWithShape="0">
                    <a:schemeClr val="dk1">
                      <a:alpha val="40000"/>
                    </a:schemeClr>
                  </a:outerShdw>
                </a:effectLst>
              </a:rPr>
              <a:t> </a:t>
            </a:r>
            <a:r>
              <a:rPr lang="zh-CN" altLang="en-US" sz="2800" b="1">
                <a:solidFill>
                  <a:schemeClr val="tx1"/>
                </a:solidFill>
                <a:effectLst>
                  <a:outerShdw blurRad="38100" dist="19050" dir="2700000" algn="tl" rotWithShape="0">
                    <a:schemeClr val="dk1">
                      <a:alpha val="40000"/>
                    </a:schemeClr>
                  </a:outerShdw>
                </a:effectLst>
              </a:rPr>
              <a:t>the</a:t>
            </a:r>
            <a:r>
              <a:rPr lang="en-US" altLang="zh-CN" sz="2800" b="1">
                <a:solidFill>
                  <a:schemeClr val="tx1"/>
                </a:solidFill>
                <a:effectLst>
                  <a:outerShdw blurRad="38100" dist="19050" dir="2700000" algn="tl" rotWithShape="0">
                    <a:schemeClr val="dk1">
                      <a:alpha val="40000"/>
                    </a:schemeClr>
                  </a:outerShdw>
                </a:effectLst>
              </a:rPr>
              <a:t> </a:t>
            </a:r>
            <a:r>
              <a:rPr lang="zh-CN" altLang="en-US" sz="2800" b="1">
                <a:solidFill>
                  <a:schemeClr val="tx1"/>
                </a:solidFill>
                <a:effectLst>
                  <a:outerShdw blurRad="38100" dist="19050" dir="2700000" algn="tl" rotWithShape="0">
                    <a:schemeClr val="dk1">
                      <a:alpha val="40000"/>
                    </a:schemeClr>
                  </a:outerShdw>
                </a:effectLst>
              </a:rPr>
              <a:t> reception of distinguished guests, the appointment of a Lord, the anniversary, the birthday, the wedding and funeral. It is a set of unique family feasts gradually formed after hundreds of years of continuous development and enrichment.</a:t>
            </a:r>
            <a:endParaRPr lang="zh-CN" altLang="en-US" sz="2800" b="1">
              <a:solidFill>
                <a:schemeClr val="tx1"/>
              </a:solidFill>
              <a:effectLst>
                <a:outerShdw blurRad="38100" dist="19050" dir="2700000" algn="tl" rotWithShape="0">
                  <a:schemeClr val="dk1">
                    <a:alpha val="40000"/>
                  </a:schemeClr>
                </a:outerShdw>
              </a:effectLst>
            </a:endParaRPr>
          </a:p>
        </p:txBody>
      </p:sp>
      <p:sp>
        <p:nvSpPr>
          <p:cNvPr id="3" name="矩形 2"/>
          <p:cNvSpPr/>
          <p:nvPr>
            <p:custDataLst>
              <p:tags r:id="rId1"/>
            </p:custDataLst>
          </p:nvPr>
        </p:nvSpPr>
        <p:spPr>
          <a:xfrm>
            <a:off x="416243" y="448310"/>
            <a:ext cx="6336665" cy="706755"/>
          </a:xfrm>
          <a:prstGeom prst="rect">
            <a:avLst/>
          </a:prstGeom>
          <a:noFill/>
          <a:ln>
            <a:noFill/>
          </a:ln>
        </p:spPr>
        <p:txBody>
          <a:bodyPr wrap="none" rtlCol="0" anchor="t">
            <a:spAutoFit/>
          </a:bodyPr>
          <a:p>
            <a:pPr algn="ctr"/>
            <a:r>
              <a:rPr lang="en-US" altLang="zh-CN" sz="4000" b="1">
                <a:solidFill>
                  <a:schemeClr val="tx1"/>
                </a:solidFill>
                <a:effectLst>
                  <a:outerShdw blurRad="38100" dist="19050" dir="2700000" algn="tl" rotWithShape="0">
                    <a:schemeClr val="dk1">
                      <a:alpha val="40000"/>
                    </a:schemeClr>
                  </a:outerShdw>
                </a:effectLst>
              </a:rPr>
              <a:t>2.</a:t>
            </a:r>
            <a:r>
              <a:rPr lang="zh-CN" altLang="en-US" sz="4000" b="1">
                <a:solidFill>
                  <a:schemeClr val="tx1"/>
                </a:solidFill>
                <a:effectLst>
                  <a:outerShdw blurRad="38100" dist="19050" dir="2700000" algn="tl" rotWithShape="0">
                    <a:schemeClr val="dk1">
                      <a:alpha val="40000"/>
                    </a:schemeClr>
                  </a:outerShdw>
                </a:effectLst>
              </a:rPr>
              <a:t>Shandong cuisine</a:t>
            </a:r>
            <a:r>
              <a:rPr lang="en-US" altLang="zh-CN" sz="4000" b="1">
                <a:solidFill>
                  <a:schemeClr val="tx1"/>
                </a:solidFill>
                <a:effectLst>
                  <a:outerShdw blurRad="38100" dist="19050" dir="2700000" algn="tl" rotWithShape="0">
                    <a:schemeClr val="dk1">
                      <a:alpha val="40000"/>
                    </a:schemeClr>
                  </a:outerShdw>
                </a:effectLst>
              </a:rPr>
              <a:t>--</a:t>
            </a:r>
            <a:r>
              <a:rPr lang="zh-CN" altLang="en-US" sz="4000" b="1">
                <a:solidFill>
                  <a:schemeClr val="tx1"/>
                </a:solidFill>
                <a:effectLst>
                  <a:outerShdw blurRad="38100" dist="19050" dir="2700000" algn="tl" rotWithShape="0">
                    <a:schemeClr val="dk1">
                      <a:alpha val="40000"/>
                    </a:schemeClr>
                  </a:outerShdw>
                </a:effectLst>
              </a:rPr>
              <a:t>鲁菜</a:t>
            </a:r>
            <a:endParaRPr lang="zh-CN" altLang="en-US" sz="4000" b="1">
              <a:solidFill>
                <a:schemeClr val="tx1"/>
              </a:solidFill>
              <a:effectLst>
                <a:outerShdw blurRad="38100" dist="19050" dir="2700000" algn="tl" rotWithShape="0">
                  <a:schemeClr val="dk1">
                    <a:alpha val="40000"/>
                  </a:schemeClr>
                </a:outerShdw>
              </a:effectLst>
            </a:endParaRPr>
          </a:p>
        </p:txBody>
      </p:sp>
      <p:pic>
        <p:nvPicPr>
          <p:cNvPr id="6" name="图片 5"/>
          <p:cNvPicPr>
            <a:picLocks noChangeAspect="1"/>
          </p:cNvPicPr>
          <p:nvPr>
            <p:custDataLst>
              <p:tags r:id="rId2"/>
            </p:custDataLst>
          </p:nvPr>
        </p:nvPicPr>
        <p:blipFill>
          <a:blip r:embed="rId3"/>
          <a:stretch>
            <a:fillRect/>
          </a:stretch>
        </p:blipFill>
        <p:spPr>
          <a:xfrm>
            <a:off x="6918960" y="1457960"/>
            <a:ext cx="5133975" cy="4295140"/>
          </a:xfrm>
          <a:prstGeom prst="rect">
            <a:avLst/>
          </a:prstGeom>
        </p:spPr>
      </p:pic>
      <p:sp>
        <p:nvSpPr>
          <p:cNvPr id="4" name="文本框 3"/>
          <p:cNvSpPr txBox="1"/>
          <p:nvPr/>
        </p:nvSpPr>
        <p:spPr>
          <a:xfrm>
            <a:off x="6753225" y="5904865"/>
            <a:ext cx="5374005" cy="953135"/>
          </a:xfrm>
          <a:prstGeom prst="rect">
            <a:avLst/>
          </a:prstGeom>
          <a:noFill/>
        </p:spPr>
        <p:txBody>
          <a:bodyPr wrap="square" rtlCol="0" anchor="t">
            <a:spAutoFit/>
          </a:bodyPr>
          <a:p>
            <a:pPr algn="ctr"/>
            <a:r>
              <a:rPr lang="zh-CN" altLang="en-US" sz="2800" b="1">
                <a:effectLst>
                  <a:outerShdw blurRad="38100" dist="19050" dir="2700000" algn="tl" rotWithShape="0">
                    <a:schemeClr val="dk1">
                      <a:alpha val="40000"/>
                    </a:schemeClr>
                  </a:outerShdw>
                </a:effectLst>
                <a:sym typeface="+mn-ea"/>
              </a:rPr>
              <a:t> the </a:t>
            </a:r>
            <a:r>
              <a:rPr lang="zh-CN" altLang="en-US" sz="2800" b="1">
                <a:effectLst>
                  <a:outerShdw blurRad="38100" dist="19050" dir="2700000" algn="tl" rotWithShape="0">
                    <a:schemeClr val="dk1">
                      <a:alpha val="40000"/>
                    </a:schemeClr>
                  </a:outerShdw>
                </a:effectLst>
                <a:sym typeface="+mn-ea"/>
              </a:rPr>
              <a:t>Confucius Family Dishes</a:t>
            </a:r>
            <a:r>
              <a:rPr lang="zh-CN" altLang="en-US" sz="2800" b="1">
                <a:effectLst>
                  <a:outerShdw blurRad="38100" dist="19050" dir="2700000" algn="tl" rotWithShape="0">
                    <a:schemeClr val="dk1">
                      <a:alpha val="40000"/>
                    </a:schemeClr>
                  </a:outerShdw>
                </a:effectLst>
                <a:sym typeface="+mn-ea"/>
              </a:rPr>
              <a:t> </a:t>
            </a:r>
            <a:endParaRPr lang="zh-CN" altLang="en-US" sz="2800" b="1">
              <a:effectLst>
                <a:outerShdw blurRad="38100" dist="19050" dir="2700000" algn="tl" rotWithShape="0">
                  <a:schemeClr val="dk1">
                    <a:alpha val="40000"/>
                  </a:schemeClr>
                </a:outerShdw>
              </a:effectLst>
              <a:sym typeface="+mn-ea"/>
            </a:endParaRPr>
          </a:p>
          <a:p>
            <a:pPr algn="ctr"/>
            <a:r>
              <a:rPr lang="zh-CN" altLang="en-US" sz="2800" b="1">
                <a:effectLst>
                  <a:outerShdw blurRad="38100" dist="19050" dir="2700000" algn="tl" rotWithShape="0">
                    <a:schemeClr val="dk1">
                      <a:alpha val="40000"/>
                    </a:schemeClr>
                  </a:outerShdw>
                </a:effectLst>
                <a:sym typeface="+mn-ea"/>
              </a:rPr>
              <a:t>孔府家宴</a:t>
            </a:r>
            <a:endParaRPr lang="zh-CN" altLang="en-US" sz="2800" b="1">
              <a:effectLst>
                <a:outerShdw blurRad="38100" dist="19050" dir="2700000" algn="tl" rotWithShape="0">
                  <a:schemeClr val="dk1">
                    <a:alpha val="40000"/>
                  </a:schemeClr>
                </a:outerShdw>
              </a:effectLst>
              <a:sym typeface="+mn-ea"/>
            </a:endParaRPr>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nvPicPr>
        <p:blipFill>
          <a:blip r:embed="rId1"/>
          <a:stretch>
            <a:fillRect/>
          </a:stretch>
        </p:blipFill>
        <p:spPr>
          <a:xfrm>
            <a:off x="8302625" y="1609090"/>
            <a:ext cx="3732530" cy="4759325"/>
          </a:xfrm>
          <a:prstGeom prst="rect">
            <a:avLst/>
          </a:prstGeom>
          <a:noFill/>
          <a:ln w="9525">
            <a:noFill/>
          </a:ln>
        </p:spPr>
      </p:pic>
      <p:pic>
        <p:nvPicPr>
          <p:cNvPr id="100" name="图片 99"/>
          <p:cNvPicPr/>
          <p:nvPr/>
        </p:nvPicPr>
        <p:blipFill>
          <a:blip r:embed="rId2"/>
          <a:stretch>
            <a:fillRect/>
          </a:stretch>
        </p:blipFill>
        <p:spPr>
          <a:xfrm>
            <a:off x="4102735" y="1493520"/>
            <a:ext cx="4067175" cy="4937125"/>
          </a:xfrm>
          <a:prstGeom prst="rect">
            <a:avLst/>
          </a:prstGeom>
          <a:noFill/>
          <a:ln w="9525">
            <a:noFill/>
          </a:ln>
        </p:spPr>
      </p:pic>
      <p:pic>
        <p:nvPicPr>
          <p:cNvPr id="8" name="图片 7"/>
          <p:cNvPicPr>
            <a:picLocks noChangeAspect="1"/>
          </p:cNvPicPr>
          <p:nvPr/>
        </p:nvPicPr>
        <p:blipFill>
          <a:blip r:embed="rId3"/>
          <a:stretch>
            <a:fillRect/>
          </a:stretch>
        </p:blipFill>
        <p:spPr>
          <a:xfrm>
            <a:off x="200025" y="1493520"/>
            <a:ext cx="3850005" cy="4990465"/>
          </a:xfrm>
          <a:prstGeom prst="rect">
            <a:avLst/>
          </a:prstGeom>
        </p:spPr>
      </p:pic>
      <p:sp>
        <p:nvSpPr>
          <p:cNvPr id="2" name="矩形 1"/>
          <p:cNvSpPr/>
          <p:nvPr>
            <p:custDataLst>
              <p:tags r:id="rId4"/>
            </p:custDataLst>
          </p:nvPr>
        </p:nvSpPr>
        <p:spPr>
          <a:xfrm>
            <a:off x="416243" y="448310"/>
            <a:ext cx="6336665" cy="706755"/>
          </a:xfrm>
          <a:prstGeom prst="rect">
            <a:avLst/>
          </a:prstGeom>
          <a:noFill/>
          <a:ln>
            <a:noFill/>
          </a:ln>
        </p:spPr>
        <p:txBody>
          <a:bodyPr wrap="none" rtlCol="0" anchor="t">
            <a:spAutoFit/>
          </a:bodyPr>
          <a:p>
            <a:pPr algn="ctr"/>
            <a:r>
              <a:rPr lang="en-US" altLang="zh-CN" sz="4000" b="1">
                <a:solidFill>
                  <a:schemeClr val="tx1"/>
                </a:solidFill>
                <a:effectLst>
                  <a:outerShdw blurRad="38100" dist="19050" dir="2700000" algn="tl" rotWithShape="0">
                    <a:schemeClr val="dk1">
                      <a:alpha val="40000"/>
                    </a:schemeClr>
                  </a:outerShdw>
                </a:effectLst>
              </a:rPr>
              <a:t>2.</a:t>
            </a:r>
            <a:r>
              <a:rPr lang="zh-CN" altLang="en-US" sz="4000" b="1">
                <a:solidFill>
                  <a:schemeClr val="tx1"/>
                </a:solidFill>
                <a:effectLst>
                  <a:outerShdw blurRad="38100" dist="19050" dir="2700000" algn="tl" rotWithShape="0">
                    <a:schemeClr val="dk1">
                      <a:alpha val="40000"/>
                    </a:schemeClr>
                  </a:outerShdw>
                </a:effectLst>
              </a:rPr>
              <a:t>Shandong cuisine</a:t>
            </a:r>
            <a:r>
              <a:rPr lang="en-US" altLang="zh-CN" sz="4000" b="1">
                <a:solidFill>
                  <a:schemeClr val="tx1"/>
                </a:solidFill>
                <a:effectLst>
                  <a:outerShdw blurRad="38100" dist="19050" dir="2700000" algn="tl" rotWithShape="0">
                    <a:schemeClr val="dk1">
                      <a:alpha val="40000"/>
                    </a:schemeClr>
                  </a:outerShdw>
                </a:effectLst>
              </a:rPr>
              <a:t>--</a:t>
            </a:r>
            <a:r>
              <a:rPr lang="zh-CN" altLang="en-US" sz="4000" b="1">
                <a:solidFill>
                  <a:schemeClr val="tx1"/>
                </a:solidFill>
                <a:effectLst>
                  <a:outerShdw blurRad="38100" dist="19050" dir="2700000" algn="tl" rotWithShape="0">
                    <a:schemeClr val="dk1">
                      <a:alpha val="40000"/>
                    </a:schemeClr>
                  </a:outerShdw>
                </a:effectLst>
              </a:rPr>
              <a:t>鲁菜</a:t>
            </a:r>
            <a:endParaRPr lang="zh-CN" altLang="en-US" sz="4000" b="1">
              <a:solidFill>
                <a:schemeClr val="tx1"/>
              </a:solidFill>
              <a:effectLst>
                <a:outerShdw blurRad="38100" dist="19050" dir="2700000" algn="tl" rotWithShape="0">
                  <a:schemeClr val="dk1">
                    <a:alpha val="40000"/>
                  </a:schemeClr>
                </a:outerShdw>
              </a:effectLst>
            </a:endParaRPr>
          </a:p>
        </p:txBody>
      </p:sp>
      <p:sp>
        <p:nvSpPr>
          <p:cNvPr id="3" name="矩形 2"/>
          <p:cNvSpPr/>
          <p:nvPr/>
        </p:nvSpPr>
        <p:spPr>
          <a:xfrm>
            <a:off x="-452755" y="5328920"/>
            <a:ext cx="5155565" cy="829945"/>
          </a:xfrm>
          <a:prstGeom prst="rect">
            <a:avLst/>
          </a:prstGeom>
          <a:noFill/>
          <a:ln>
            <a:noFill/>
          </a:ln>
        </p:spPr>
        <p:txBody>
          <a:bodyPr wrap="square" rtlCol="0" anchor="t">
            <a:spAutoFit/>
          </a:bodyPr>
          <a:p>
            <a:pPr algn="ctr"/>
            <a:r>
              <a:rPr lang="zh-CN" altLang="en-US" sz="2400" b="1">
                <a:solidFill>
                  <a:schemeClr val="bg1"/>
                </a:solidFill>
                <a:effectLst>
                  <a:outerShdw blurRad="38100" dist="19050" dir="2700000" algn="tl" rotWithShape="0">
                    <a:schemeClr val="dk1">
                      <a:alpha val="40000"/>
                    </a:schemeClr>
                  </a:outerShdw>
                </a:effectLst>
              </a:rPr>
              <a:t>Deep-Fried Red-Scale</a:t>
            </a:r>
            <a:r>
              <a:rPr lang="en-US" altLang="zh-CN" sz="2400" b="1">
                <a:solidFill>
                  <a:schemeClr val="bg1"/>
                </a:solidFill>
                <a:effectLst>
                  <a:outerShdw blurRad="38100" dist="19050" dir="2700000" algn="tl" rotWithShape="0">
                    <a:schemeClr val="dk1">
                      <a:alpha val="40000"/>
                    </a:schemeClr>
                  </a:outerShdw>
                </a:effectLst>
              </a:rPr>
              <a:t> </a:t>
            </a:r>
            <a:r>
              <a:rPr lang="zh-CN" altLang="en-US" sz="2400" b="1">
                <a:solidFill>
                  <a:schemeClr val="bg1"/>
                </a:solidFill>
                <a:effectLst>
                  <a:outerShdw blurRad="38100" dist="19050" dir="2700000" algn="tl" rotWithShape="0">
                    <a:schemeClr val="dk1">
                      <a:alpha val="40000"/>
                    </a:schemeClr>
                  </a:outerShdw>
                </a:effectLst>
              </a:rPr>
              <a:t>Fish</a:t>
            </a:r>
            <a:endParaRPr lang="zh-CN" altLang="en-US" sz="2400" b="1">
              <a:solidFill>
                <a:schemeClr val="bg1"/>
              </a:solidFill>
              <a:effectLst>
                <a:outerShdw blurRad="38100" dist="19050" dir="2700000" algn="tl" rotWithShape="0">
                  <a:schemeClr val="dk1">
                    <a:alpha val="40000"/>
                  </a:schemeClr>
                </a:outerShdw>
              </a:effectLst>
            </a:endParaRPr>
          </a:p>
          <a:p>
            <a:pPr algn="ctr"/>
            <a:r>
              <a:rPr lang="zh-CN" altLang="en-US" sz="2400" b="1">
                <a:solidFill>
                  <a:schemeClr val="bg1"/>
                </a:solidFill>
                <a:effectLst>
                  <a:outerShdw blurRad="38100" dist="19050" dir="2700000" algn="tl" rotWithShape="0">
                    <a:schemeClr val="dk1">
                      <a:alpha val="40000"/>
                    </a:schemeClr>
                  </a:outerShdw>
                </a:effectLst>
              </a:rPr>
              <a:t>干炸赤鳞鱼</a:t>
            </a:r>
            <a:endParaRPr lang="zh-CN" altLang="en-US" sz="2400" b="1">
              <a:solidFill>
                <a:schemeClr val="bg1"/>
              </a:solidFill>
              <a:effectLst>
                <a:outerShdw blurRad="38100" dist="19050" dir="2700000" algn="tl" rotWithShape="0">
                  <a:schemeClr val="dk1">
                    <a:alpha val="40000"/>
                  </a:schemeClr>
                </a:outerShdw>
              </a:effectLst>
            </a:endParaRPr>
          </a:p>
        </p:txBody>
      </p:sp>
      <p:sp>
        <p:nvSpPr>
          <p:cNvPr id="4" name="矩形 3"/>
          <p:cNvSpPr/>
          <p:nvPr>
            <p:custDataLst>
              <p:tags r:id="rId5"/>
            </p:custDataLst>
          </p:nvPr>
        </p:nvSpPr>
        <p:spPr>
          <a:xfrm>
            <a:off x="7711440" y="1774825"/>
            <a:ext cx="5155565" cy="706755"/>
          </a:xfrm>
          <a:prstGeom prst="rect">
            <a:avLst/>
          </a:prstGeom>
          <a:noFill/>
          <a:ln>
            <a:noFill/>
          </a:ln>
        </p:spPr>
        <p:txBody>
          <a:bodyPr wrap="square" rtlCol="0" anchor="t">
            <a:spAutoFit/>
          </a:bodyPr>
          <a:p>
            <a:pPr algn="ctr"/>
            <a:r>
              <a:rPr sz="2000" b="1">
                <a:solidFill>
                  <a:schemeClr val="bg1"/>
                </a:solidFill>
                <a:effectLst>
                  <a:outerShdw blurRad="38100" dist="19050" dir="2700000" algn="tl" rotWithShape="0">
                    <a:schemeClr val="dk1">
                      <a:alpha val="40000"/>
                    </a:schemeClr>
                  </a:outerShdw>
                </a:effectLst>
              </a:rPr>
              <a:t>Sautéed Pickled Fish Slice</a:t>
            </a:r>
            <a:endParaRPr sz="2000" b="1">
              <a:solidFill>
                <a:schemeClr val="bg1"/>
              </a:solidFill>
              <a:effectLst>
                <a:outerShdw blurRad="38100" dist="19050" dir="2700000" algn="tl" rotWithShape="0">
                  <a:schemeClr val="dk1">
                    <a:alpha val="40000"/>
                  </a:schemeClr>
                </a:outerShdw>
              </a:effectLst>
            </a:endParaRPr>
          </a:p>
          <a:p>
            <a:pPr algn="ctr"/>
            <a:r>
              <a:rPr sz="2000" b="1">
                <a:solidFill>
                  <a:schemeClr val="bg1"/>
                </a:solidFill>
                <a:effectLst>
                  <a:outerShdw blurRad="38100" dist="19050" dir="2700000" algn="tl" rotWithShape="0">
                    <a:schemeClr val="dk1">
                      <a:alpha val="40000"/>
                    </a:schemeClr>
                  </a:outerShdw>
                </a:effectLst>
              </a:rPr>
              <a:t>糟溜鱼片</a:t>
            </a:r>
            <a:endParaRPr sz="2000" b="1">
              <a:solidFill>
                <a:schemeClr val="bg1"/>
              </a:solidFill>
              <a:effectLst>
                <a:outerShdw blurRad="38100" dist="19050" dir="2700000" algn="tl" rotWithShape="0">
                  <a:schemeClr val="dk1">
                    <a:alpha val="40000"/>
                  </a:schemeClr>
                </a:outerShdw>
              </a:effectLst>
            </a:endParaRPr>
          </a:p>
        </p:txBody>
      </p:sp>
      <p:sp>
        <p:nvSpPr>
          <p:cNvPr id="5" name="矩形 4"/>
          <p:cNvSpPr/>
          <p:nvPr>
            <p:custDataLst>
              <p:tags r:id="rId6"/>
            </p:custDataLst>
          </p:nvPr>
        </p:nvSpPr>
        <p:spPr>
          <a:xfrm>
            <a:off x="3518535" y="1708150"/>
            <a:ext cx="5155565" cy="953135"/>
          </a:xfrm>
          <a:prstGeom prst="rect">
            <a:avLst/>
          </a:prstGeom>
          <a:noFill/>
          <a:ln>
            <a:noFill/>
          </a:ln>
        </p:spPr>
        <p:txBody>
          <a:bodyPr wrap="square" rtlCol="0" anchor="t">
            <a:spAutoFit/>
          </a:bodyPr>
          <a:p>
            <a:pPr algn="ctr"/>
            <a:r>
              <a:rPr sz="2800" b="1">
                <a:solidFill>
                  <a:schemeClr val="tx1"/>
                </a:solidFill>
                <a:effectLst>
                  <a:outerShdw blurRad="38100" dist="19050" dir="2700000" algn="tl" rotWithShape="0">
                    <a:schemeClr val="dk1">
                      <a:alpha val="40000"/>
                    </a:schemeClr>
                  </a:outerShdw>
                </a:effectLst>
              </a:rPr>
              <a:t>Stewed Sea Cucumber</a:t>
            </a:r>
            <a:endParaRPr sz="2800" b="1">
              <a:solidFill>
                <a:schemeClr val="tx1"/>
              </a:solidFill>
              <a:effectLst>
                <a:outerShdw blurRad="38100" dist="19050" dir="2700000" algn="tl" rotWithShape="0">
                  <a:schemeClr val="dk1">
                    <a:alpha val="40000"/>
                  </a:schemeClr>
                </a:outerShdw>
              </a:effectLst>
            </a:endParaRPr>
          </a:p>
          <a:p>
            <a:pPr algn="ctr"/>
            <a:r>
              <a:rPr sz="2800" b="1">
                <a:solidFill>
                  <a:schemeClr val="tx1"/>
                </a:solidFill>
                <a:effectLst>
                  <a:outerShdw blurRad="38100" dist="19050" dir="2700000" algn="tl" rotWithShape="0">
                    <a:schemeClr val="dk1">
                      <a:alpha val="40000"/>
                    </a:schemeClr>
                  </a:outerShdw>
                </a:effectLst>
              </a:rPr>
              <a:t>红烧海参</a:t>
            </a:r>
            <a:endParaRPr sz="2800" b="1">
              <a:solidFill>
                <a:schemeClr val="tx1"/>
              </a:solidFill>
              <a:effectLst>
                <a:outerShdw blurRad="38100" dist="19050" dir="2700000" algn="tl" rotWithShape="0">
                  <a:schemeClr val="dk1">
                    <a:alpha val="40000"/>
                  </a:schemeClr>
                </a:outerShdw>
              </a:effectLst>
            </a:endParaRPr>
          </a:p>
        </p:txBody>
      </p:sp>
    </p:spTree>
    <p:custDataLst>
      <p:tags r:id="rId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custDataLst>
              <p:tags r:id="rId1"/>
            </p:custDataLst>
          </p:nvPr>
        </p:nvSpPr>
        <p:spPr>
          <a:xfrm>
            <a:off x="233045" y="448310"/>
            <a:ext cx="6703060" cy="706755"/>
          </a:xfrm>
          <a:prstGeom prst="rect">
            <a:avLst/>
          </a:prstGeom>
          <a:noFill/>
          <a:ln>
            <a:noFill/>
          </a:ln>
        </p:spPr>
        <p:txBody>
          <a:bodyPr wrap="none" rtlCol="0" anchor="t">
            <a:spAutoFit/>
          </a:bodyPr>
          <a:p>
            <a:pPr algn="ctr"/>
            <a:r>
              <a:rPr lang="en-US" sz="4000" b="1">
                <a:solidFill>
                  <a:schemeClr val="tx1"/>
                </a:solidFill>
                <a:effectLst>
                  <a:outerShdw blurRad="38100" dist="19050" dir="2700000" algn="tl" rotWithShape="0">
                    <a:schemeClr val="dk1">
                      <a:alpha val="40000"/>
                    </a:schemeClr>
                  </a:outerShdw>
                </a:effectLst>
              </a:rPr>
              <a:t>3.</a:t>
            </a:r>
            <a:r>
              <a:rPr sz="4000" b="1">
                <a:solidFill>
                  <a:schemeClr val="tx1"/>
                </a:solidFill>
                <a:effectLst>
                  <a:outerShdw blurRad="38100" dist="19050" dir="2700000" algn="tl" rotWithShape="0">
                    <a:schemeClr val="dk1">
                      <a:alpha val="40000"/>
                    </a:schemeClr>
                  </a:outerShdw>
                </a:effectLst>
              </a:rPr>
              <a:t>Guangdong cuisine</a:t>
            </a:r>
            <a:r>
              <a:rPr lang="en-US" sz="4000" b="1">
                <a:solidFill>
                  <a:schemeClr val="tx1"/>
                </a:solidFill>
                <a:effectLst>
                  <a:outerShdw blurRad="38100" dist="19050" dir="2700000" algn="tl" rotWithShape="0">
                    <a:schemeClr val="dk1">
                      <a:alpha val="40000"/>
                    </a:schemeClr>
                  </a:outerShdw>
                </a:effectLst>
              </a:rPr>
              <a:t>--</a:t>
            </a:r>
            <a:r>
              <a:rPr lang="zh-CN" altLang="en-US" sz="4000" b="1">
                <a:solidFill>
                  <a:schemeClr val="tx1"/>
                </a:solidFill>
                <a:effectLst>
                  <a:outerShdw blurRad="38100" dist="19050" dir="2700000" algn="tl" rotWithShape="0">
                    <a:schemeClr val="dk1">
                      <a:alpha val="40000"/>
                    </a:schemeClr>
                  </a:outerShdw>
                </a:effectLst>
              </a:rPr>
              <a:t>粤菜</a:t>
            </a:r>
            <a:endParaRPr lang="zh-CN" altLang="en-US" sz="4000" b="1">
              <a:solidFill>
                <a:schemeClr val="tx1"/>
              </a:solidFill>
              <a:effectLst>
                <a:outerShdw blurRad="38100" dist="19050" dir="2700000" algn="tl" rotWithShape="0">
                  <a:schemeClr val="dk1">
                    <a:alpha val="40000"/>
                  </a:schemeClr>
                </a:outerShdw>
              </a:effectLst>
            </a:endParaRPr>
          </a:p>
        </p:txBody>
      </p:sp>
      <p:sp>
        <p:nvSpPr>
          <p:cNvPr id="3" name="矩形 2"/>
          <p:cNvSpPr/>
          <p:nvPr/>
        </p:nvSpPr>
        <p:spPr>
          <a:xfrm>
            <a:off x="363855" y="1861185"/>
            <a:ext cx="9204325" cy="3538220"/>
          </a:xfrm>
          <a:prstGeom prst="rect">
            <a:avLst/>
          </a:prstGeom>
          <a:noFill/>
          <a:ln>
            <a:noFill/>
          </a:ln>
        </p:spPr>
        <p:txBody>
          <a:bodyPr wrap="square" rtlCol="0" anchor="t">
            <a:spAutoFit/>
          </a:bodyPr>
          <a:p>
            <a:pPr algn="just"/>
            <a:r>
              <a:rPr lang="en-US" altLang="zh-CN" sz="3200" b="1">
                <a:solidFill>
                  <a:schemeClr val="tx1"/>
                </a:solidFill>
                <a:effectLst>
                  <a:outerShdw blurRad="38100" dist="19050" dir="2700000" algn="tl" rotWithShape="0">
                    <a:schemeClr val="dk1">
                      <a:alpha val="40000"/>
                    </a:schemeClr>
                  </a:outerShdw>
                </a:effectLst>
              </a:rPr>
              <a:t>It </a:t>
            </a:r>
            <a:r>
              <a:rPr lang="zh-CN" altLang="en-US" sz="3200" b="1">
                <a:solidFill>
                  <a:schemeClr val="tx1"/>
                </a:solidFill>
                <a:effectLst>
                  <a:outerShdw blurRad="38100" dist="19050" dir="2700000" algn="tl" rotWithShape="0">
                    <a:schemeClr val="dk1">
                      <a:alpha val="40000"/>
                    </a:schemeClr>
                  </a:outerShdw>
                </a:effectLst>
              </a:rPr>
              <a:t>known as Cantonese cuisine in the </a:t>
            </a:r>
            <a:r>
              <a:rPr lang="en-US" altLang="zh-CN" sz="3200" b="1">
                <a:solidFill>
                  <a:schemeClr val="tx1"/>
                </a:solidFill>
                <a:effectLst>
                  <a:outerShdw blurRad="38100" dist="19050" dir="2700000" algn="tl" rotWithShape="0">
                    <a:schemeClr val="dk1">
                      <a:alpha val="40000"/>
                    </a:schemeClr>
                  </a:outerShdw>
                </a:effectLst>
              </a:rPr>
              <a:t>w</a:t>
            </a:r>
            <a:r>
              <a:rPr lang="zh-CN" altLang="en-US" sz="3200" b="1">
                <a:solidFill>
                  <a:schemeClr val="tx1"/>
                </a:solidFill>
                <a:effectLst>
                  <a:outerShdw blurRad="38100" dist="19050" dir="2700000" algn="tl" rotWithShape="0">
                    <a:schemeClr val="dk1">
                      <a:alpha val="40000"/>
                    </a:schemeClr>
                  </a:outerShdw>
                </a:effectLst>
              </a:rPr>
              <a:t>est</a:t>
            </a:r>
            <a:r>
              <a:rPr lang="en-US" altLang="zh-CN" sz="3200" b="1">
                <a:solidFill>
                  <a:schemeClr val="tx1"/>
                </a:solidFill>
                <a:effectLst>
                  <a:outerShdw blurRad="38100" dist="19050" dir="2700000" algn="tl" rotWithShape="0">
                    <a:schemeClr val="dk1">
                      <a:alpha val="40000"/>
                    </a:schemeClr>
                  </a:outerShdw>
                </a:effectLst>
              </a:rPr>
              <a:t>.</a:t>
            </a:r>
            <a:endParaRPr lang="zh-CN" altLang="en-US" sz="3200" b="1">
              <a:solidFill>
                <a:schemeClr val="tx1"/>
              </a:solidFill>
              <a:effectLst>
                <a:outerShdw blurRad="38100" dist="19050" dir="2700000" algn="tl" rotWithShape="0">
                  <a:schemeClr val="dk1">
                    <a:alpha val="40000"/>
                  </a:schemeClr>
                </a:outerShdw>
              </a:effectLst>
            </a:endParaRPr>
          </a:p>
          <a:p>
            <a:pPr algn="just"/>
            <a:r>
              <a:rPr lang="en-US" altLang="zh-CN" sz="3200" b="1">
                <a:solidFill>
                  <a:schemeClr val="tx1"/>
                </a:solidFill>
                <a:effectLst>
                  <a:outerShdw blurRad="38100" dist="19050" dir="2700000" algn="tl" rotWithShape="0">
                    <a:schemeClr val="dk1">
                      <a:alpha val="40000"/>
                    </a:schemeClr>
                  </a:outerShdw>
                </a:effectLst>
              </a:rPr>
              <a:t>It </a:t>
            </a:r>
            <a:r>
              <a:rPr lang="zh-CN" altLang="en-US" sz="3200" b="1">
                <a:solidFill>
                  <a:schemeClr val="tx1"/>
                </a:solidFill>
                <a:effectLst>
                  <a:outerShdw blurRad="38100" dist="19050" dir="2700000" algn="tl" rotWithShape="0">
                    <a:schemeClr val="dk1">
                      <a:alpha val="40000"/>
                    </a:schemeClr>
                  </a:outerShdw>
                </a:effectLst>
              </a:rPr>
              <a:t>was developed in Guangzhou, Huizhou, Chaozhou and Hainan Island. As the climate of Guangdong is hot, these dishes must be fresh, tender, and lightly seasoned. The raw material for Guangdong cuisine is very rich, including snake, cat and pangolin穿山甲.</a:t>
            </a:r>
            <a:endParaRPr lang="zh-CN" altLang="en-US" sz="3200" b="1">
              <a:solidFill>
                <a:schemeClr val="tx1"/>
              </a:solidFill>
              <a:effectLst>
                <a:outerShdw blurRad="38100" dist="19050" dir="2700000" algn="tl" rotWithShape="0">
                  <a:schemeClr val="dk1">
                    <a:alpha val="40000"/>
                  </a:schemeClr>
                </a:outerShdw>
              </a:effectLst>
            </a:endParaRPr>
          </a:p>
        </p:txBody>
      </p:sp>
      <p:pic>
        <p:nvPicPr>
          <p:cNvPr id="100" name="图片 99"/>
          <p:cNvPicPr/>
          <p:nvPr>
            <p:custDataLst>
              <p:tags r:id="rId2"/>
            </p:custDataLst>
          </p:nvPr>
        </p:nvPicPr>
        <p:blipFill>
          <a:blip r:embed="rId3"/>
          <a:stretch>
            <a:fillRect/>
          </a:stretch>
        </p:blipFill>
        <p:spPr>
          <a:xfrm>
            <a:off x="9011285" y="195263"/>
            <a:ext cx="3048000" cy="2028825"/>
          </a:xfrm>
          <a:prstGeom prst="rect">
            <a:avLst/>
          </a:prstGeom>
          <a:noFill/>
          <a:ln w="9525">
            <a:noFill/>
          </a:ln>
        </p:spPr>
      </p:pic>
      <p:sp>
        <p:nvSpPr>
          <p:cNvPr id="4" name="文本框 3"/>
          <p:cNvSpPr txBox="1"/>
          <p:nvPr/>
        </p:nvSpPr>
        <p:spPr>
          <a:xfrm>
            <a:off x="6163945" y="5992495"/>
            <a:ext cx="6096000" cy="645160"/>
          </a:xfrm>
          <a:prstGeom prst="rect">
            <a:avLst/>
          </a:prstGeom>
          <a:noFill/>
        </p:spPr>
        <p:txBody>
          <a:bodyPr wrap="square" rtlCol="0" anchor="t">
            <a:spAutoFit/>
          </a:bodyPr>
          <a:p>
            <a:pPr algn="ctr"/>
            <a:r>
              <a:rPr lang="zh-CN" altLang="en-US" b="1">
                <a:effectLst>
                  <a:outerShdw blurRad="38100" dist="19050" dir="2700000" algn="tl" rotWithShape="0">
                    <a:schemeClr val="dk1">
                      <a:alpha val="40000"/>
                    </a:schemeClr>
                  </a:outerShdw>
                </a:effectLst>
              </a:rPr>
              <a:t>Traditional chrysanthemum three-snake soup</a:t>
            </a:r>
            <a:endParaRPr lang="zh-CN" altLang="en-US" b="1">
              <a:effectLst>
                <a:outerShdw blurRad="38100" dist="19050" dir="2700000" algn="tl" rotWithShape="0">
                  <a:schemeClr val="dk1">
                    <a:alpha val="40000"/>
                  </a:schemeClr>
                </a:outerShdw>
              </a:effectLst>
            </a:endParaRPr>
          </a:p>
          <a:p>
            <a:pPr algn="ctr"/>
            <a:r>
              <a:rPr lang="zh-CN" altLang="en-US" b="1">
                <a:effectLst>
                  <a:outerShdw blurRad="38100" dist="19050" dir="2700000" algn="tl" rotWithShape="0">
                    <a:schemeClr val="dk1">
                      <a:alpha val="40000"/>
                    </a:schemeClr>
                  </a:outerShdw>
                </a:effectLst>
              </a:rPr>
              <a:t>传统菊花三蛇羹</a:t>
            </a:r>
            <a:endParaRPr lang="zh-CN" altLang="en-US" b="1">
              <a:effectLst>
                <a:outerShdw blurRad="38100" dist="19050" dir="2700000" algn="tl" rotWithShape="0">
                  <a:schemeClr val="dk1">
                    <a:alpha val="40000"/>
                  </a:schemeClr>
                </a:outerShdw>
              </a:effectLst>
            </a:endParaRPr>
          </a:p>
        </p:txBody>
      </p:sp>
      <p:cxnSp>
        <p:nvCxnSpPr>
          <p:cNvPr id="5" name="曲线连接符 4"/>
          <p:cNvCxnSpPr/>
          <p:nvPr/>
        </p:nvCxnSpPr>
        <p:spPr>
          <a:xfrm rot="16200000">
            <a:off x="8678830" y="3071855"/>
            <a:ext cx="3636000" cy="2124000"/>
          </a:xfrm>
          <a:prstGeom prst="curvedConnector3">
            <a:avLst>
              <a:gd name="adj1" fmla="val 26932"/>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BEAUTIFY_FLAG" val="#wm#"/>
  <p:tag name="KSO_WM_TEMPLATE_CATEGORY" val="custom"/>
  <p:tag name="KSO_WM_TEMPLATE_INDEX" val="20205176"/>
</p:tagLst>
</file>

<file path=ppt/tags/tag66.xml><?xml version="1.0" encoding="utf-8"?>
<p:tagLst xmlns:p="http://schemas.openxmlformats.org/presentationml/2006/main">
  <p:tag name="KSO_WM_BEAUTIFY_FLAG" val="#wm#"/>
  <p:tag name="KSO_WM_TEMPLATE_CATEGORY" val="custom"/>
  <p:tag name="KSO_WM_TEMPLATE_INDEX" val="20205176"/>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wm#"/>
  <p:tag name="KSO_WM_TEMPLATE_CATEGORY" val="custom"/>
  <p:tag name="KSO_WM_TEMPLATE_INDEX" val="20205176"/>
</p:tagLst>
</file>

<file path=ppt/tags/tag72.xml><?xml version="1.0" encoding="utf-8"?>
<p:tagLst xmlns:p="http://schemas.openxmlformats.org/presentationml/2006/main">
  <p:tag name="KSO_WM_BEAUTIFY_FLAG" val="#wm#"/>
  <p:tag name="KSO_WM_TEMPLATE_CATEGORY" val="custom"/>
  <p:tag name="KSO_WM_TEMPLATE_INDEX" val="20205176"/>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176"/>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wm#"/>
  <p:tag name="KSO_WM_TEMPLATE_CATEGORY" val="custom"/>
  <p:tag name="KSO_WM_TEMPLATE_INDEX" val="2020517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wm#"/>
  <p:tag name="KSO_WM_TEMPLATE_CATEGORY" val="custom"/>
  <p:tag name="KSO_WM_TEMPLATE_INDEX" val="20205176"/>
</p:tagLst>
</file>

<file path=ppt/tags/tag83.xml><?xml version="1.0" encoding="utf-8"?>
<p:tagLst xmlns:p="http://schemas.openxmlformats.org/presentationml/2006/main">
  <p:tag name="COMMONDATA" val="eyJoZGlkIjoiODY2ODY4MmM5YzQwNTRlMmVlNTYyYmQ0NDI4MTVmYTcifQ=="/>
  <p:tag name="KSO_WPP_MARK_KEY" val="93427bc3-3acc-4ca4-a5a1-61554049aeef"/>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1725</Words>
  <Application>WPS 演示</Application>
  <PresentationFormat>宽屏</PresentationFormat>
  <Paragraphs>63</Paragraphs>
  <Slides>8</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8</vt:i4>
      </vt:variant>
    </vt:vector>
  </HeadingPairs>
  <TitlesOfParts>
    <vt:vector size="16" baseType="lpstr">
      <vt:lpstr>Arial</vt:lpstr>
      <vt:lpstr>宋体</vt:lpstr>
      <vt:lpstr>Wingdings</vt:lpstr>
      <vt:lpstr>Wingdings</vt:lpstr>
      <vt:lpstr>微软雅黑</vt:lpstr>
      <vt:lpstr>Arial Unicode MS</vt:lpstr>
      <vt:lpstr>Calibri</vt:lpstr>
      <vt:lpstr>Office 主题​​</vt:lpstr>
      <vt:lpstr> Traditional Cuisines:  Four Distinct Regional Cuisines</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HY</cp:lastModifiedBy>
  <cp:revision>181</cp:revision>
  <dcterms:created xsi:type="dcterms:W3CDTF">2019-06-19T02:08:00Z</dcterms:created>
  <dcterms:modified xsi:type="dcterms:W3CDTF">2023-03-09T13:47:29Z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29CF2D8AEFF5442F9ED0DA4FB240D64A</vt:lpwstr>
  </property>
</Properties>
</file>