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91"/>
  </p:notesMasterIdLst>
  <p:sldIdLst>
    <p:sldId id="256" r:id="rId2"/>
    <p:sldId id="528" r:id="rId3"/>
    <p:sldId id="535" r:id="rId4"/>
    <p:sldId id="536" r:id="rId5"/>
    <p:sldId id="538" r:id="rId6"/>
    <p:sldId id="539" r:id="rId7"/>
    <p:sldId id="540" r:id="rId8"/>
    <p:sldId id="490" r:id="rId9"/>
    <p:sldId id="433" r:id="rId10"/>
    <p:sldId id="456" r:id="rId11"/>
    <p:sldId id="527" r:id="rId12"/>
    <p:sldId id="468" r:id="rId13"/>
    <p:sldId id="471" r:id="rId14"/>
    <p:sldId id="466" r:id="rId15"/>
    <p:sldId id="537" r:id="rId16"/>
    <p:sldId id="531" r:id="rId17"/>
    <p:sldId id="469" r:id="rId18"/>
    <p:sldId id="401" r:id="rId19"/>
    <p:sldId id="506" r:id="rId20"/>
    <p:sldId id="408" r:id="rId21"/>
    <p:sldId id="402" r:id="rId22"/>
    <p:sldId id="507" r:id="rId23"/>
    <p:sldId id="404" r:id="rId24"/>
    <p:sldId id="410" r:id="rId25"/>
    <p:sldId id="405" r:id="rId26"/>
    <p:sldId id="406" r:id="rId27"/>
    <p:sldId id="395" r:id="rId28"/>
    <p:sldId id="355" r:id="rId29"/>
    <p:sldId id="356" r:id="rId30"/>
    <p:sldId id="357" r:id="rId31"/>
    <p:sldId id="358" r:id="rId32"/>
    <p:sldId id="359" r:id="rId33"/>
    <p:sldId id="508" r:id="rId34"/>
    <p:sldId id="360" r:id="rId35"/>
    <p:sldId id="361" r:id="rId36"/>
    <p:sldId id="509" r:id="rId37"/>
    <p:sldId id="352" r:id="rId38"/>
    <p:sldId id="460" r:id="rId39"/>
    <p:sldId id="461" r:id="rId40"/>
    <p:sldId id="462" r:id="rId41"/>
    <p:sldId id="463" r:id="rId42"/>
    <p:sldId id="464" r:id="rId43"/>
    <p:sldId id="465" r:id="rId44"/>
    <p:sldId id="510" r:id="rId45"/>
    <p:sldId id="467" r:id="rId46"/>
    <p:sldId id="511" r:id="rId47"/>
    <p:sldId id="512" r:id="rId48"/>
    <p:sldId id="470" r:id="rId49"/>
    <p:sldId id="513" r:id="rId50"/>
    <p:sldId id="472" r:id="rId51"/>
    <p:sldId id="473" r:id="rId52"/>
    <p:sldId id="474" r:id="rId53"/>
    <p:sldId id="475" r:id="rId54"/>
    <p:sldId id="514" r:id="rId55"/>
    <p:sldId id="515" r:id="rId56"/>
    <p:sldId id="516" r:id="rId57"/>
    <p:sldId id="517" r:id="rId58"/>
    <p:sldId id="518" r:id="rId59"/>
    <p:sldId id="519" r:id="rId60"/>
    <p:sldId id="520" r:id="rId61"/>
    <p:sldId id="521" r:id="rId62"/>
    <p:sldId id="394" r:id="rId63"/>
    <p:sldId id="353" r:id="rId64"/>
    <p:sldId id="522" r:id="rId65"/>
    <p:sldId id="525" r:id="rId66"/>
    <p:sldId id="455" r:id="rId67"/>
    <p:sldId id="413" r:id="rId68"/>
    <p:sldId id="458" r:id="rId69"/>
    <p:sldId id="533" r:id="rId70"/>
    <p:sldId id="534" r:id="rId71"/>
    <p:sldId id="454" r:id="rId72"/>
    <p:sldId id="489" r:id="rId73"/>
    <p:sldId id="257" r:id="rId74"/>
    <p:sldId id="258" r:id="rId75"/>
    <p:sldId id="263" r:id="rId76"/>
    <p:sldId id="262" r:id="rId77"/>
    <p:sldId id="265" r:id="rId78"/>
    <p:sldId id="479" r:id="rId79"/>
    <p:sldId id="480" r:id="rId80"/>
    <p:sldId id="481" r:id="rId81"/>
    <p:sldId id="482" r:id="rId82"/>
    <p:sldId id="483" r:id="rId83"/>
    <p:sldId id="484" r:id="rId84"/>
    <p:sldId id="259" r:id="rId85"/>
    <p:sldId id="260" r:id="rId86"/>
    <p:sldId id="486" r:id="rId87"/>
    <p:sldId id="487" r:id="rId88"/>
    <p:sldId id="443" r:id="rId89"/>
    <p:sldId id="403" r:id="rId9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642" autoAdjust="0"/>
  </p:normalViewPr>
  <p:slideViewPr>
    <p:cSldViewPr>
      <p:cViewPr varScale="1">
        <p:scale>
          <a:sx n="83" d="100"/>
          <a:sy n="83" d="100"/>
        </p:scale>
        <p:origin x="147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F8053-3A50-4757-830A-AA38C390E964}" type="doc">
      <dgm:prSet loTypeId="urn:microsoft.com/office/officeart/2005/8/layout/target1" loCatId="relationship" qsTypeId="urn:microsoft.com/office/officeart/2005/8/quickstyle/simple1" qsCatId="simple" csTypeId="urn:microsoft.com/office/officeart/2005/8/colors/accent1_2" csCatId="accent1"/>
      <dgm:spPr/>
    </dgm:pt>
    <dgm:pt modelId="{93BC1E04-7B19-48E9-A6C0-7A520F56A27B}">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9A907F71-90BE-41AC-90AA-98C432435FA9}" type="parTrans" cxnId="{14FE4B57-C1E4-408A-BD8B-868A3193A6D8}">
      <dgm:prSet/>
      <dgm:spPr/>
    </dgm:pt>
    <dgm:pt modelId="{2CF2B054-AE52-411E-BF1F-654B96C829A9}" type="sibTrans" cxnId="{14FE4B57-C1E4-408A-BD8B-868A3193A6D8}">
      <dgm:prSet/>
      <dgm:spPr/>
    </dgm:pt>
    <dgm:pt modelId="{67B15DC4-AF0D-4ABB-A4FF-58E12FC7704E}">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6E522A74-37BA-4711-B6DD-EEDD03D9811C}" type="parTrans" cxnId="{EF369382-E139-4845-9ADC-CCC56F940F99}">
      <dgm:prSet/>
      <dgm:spPr/>
    </dgm:pt>
    <dgm:pt modelId="{547522E2-6047-4619-9F73-48E487A0DF77}" type="sibTrans" cxnId="{EF369382-E139-4845-9ADC-CCC56F940F99}">
      <dgm:prSet/>
      <dgm:spPr/>
    </dgm:pt>
    <dgm:pt modelId="{E4624297-6DC5-42DD-8717-076EA2A28C76}">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76632450-9BCA-4546-B613-5739A9AB7D95}" type="parTrans" cxnId="{95650180-E34B-4E90-AEDC-CA19223B72D0}">
      <dgm:prSet/>
      <dgm:spPr/>
    </dgm:pt>
    <dgm:pt modelId="{290C07A1-D890-4B7E-8569-C6193260017A}" type="sibTrans" cxnId="{95650180-E34B-4E90-AEDC-CA19223B72D0}">
      <dgm:prSet/>
      <dgm:spPr/>
    </dgm:pt>
    <dgm:pt modelId="{0D4C13CB-69E6-4193-8D54-0E77A88B300B}" type="pres">
      <dgm:prSet presAssocID="{B90F8053-3A50-4757-830A-AA38C390E964}" presName="composite" presStyleCnt="0">
        <dgm:presLayoutVars>
          <dgm:chMax val="5"/>
          <dgm:dir/>
          <dgm:resizeHandles val="exact"/>
        </dgm:presLayoutVars>
      </dgm:prSet>
      <dgm:spPr/>
    </dgm:pt>
    <dgm:pt modelId="{52A9B78B-A54F-42CF-B053-F8441EB38C1B}" type="pres">
      <dgm:prSet presAssocID="{93BC1E04-7B19-48E9-A6C0-7A520F56A27B}" presName="circle1" presStyleLbl="lnNode1" presStyleIdx="0" presStyleCnt="3"/>
      <dgm:spPr/>
    </dgm:pt>
    <dgm:pt modelId="{EE8E3229-4E6C-48F5-B116-BA134B52CED2}" type="pres">
      <dgm:prSet presAssocID="{93BC1E04-7B19-48E9-A6C0-7A520F56A27B}" presName="text1" presStyleLbl="revTx" presStyleIdx="0" presStyleCnt="3">
        <dgm:presLayoutVars>
          <dgm:bulletEnabled val="1"/>
        </dgm:presLayoutVars>
      </dgm:prSet>
      <dgm:spPr/>
    </dgm:pt>
    <dgm:pt modelId="{08074CB9-451D-42FD-9A6C-9F4A15CC4D67}" type="pres">
      <dgm:prSet presAssocID="{93BC1E04-7B19-48E9-A6C0-7A520F56A27B}" presName="line1" presStyleLbl="callout" presStyleIdx="0" presStyleCnt="6"/>
      <dgm:spPr/>
    </dgm:pt>
    <dgm:pt modelId="{B27D4342-24DE-4289-92CA-2FD8BFE336AE}" type="pres">
      <dgm:prSet presAssocID="{93BC1E04-7B19-48E9-A6C0-7A520F56A27B}" presName="d1" presStyleLbl="callout" presStyleIdx="1" presStyleCnt="6"/>
      <dgm:spPr/>
    </dgm:pt>
    <dgm:pt modelId="{3663E5A8-B50B-416A-8504-9C773F71A12D}" type="pres">
      <dgm:prSet presAssocID="{67B15DC4-AF0D-4ABB-A4FF-58E12FC7704E}" presName="circle2" presStyleLbl="lnNode1" presStyleIdx="1" presStyleCnt="3"/>
      <dgm:spPr/>
    </dgm:pt>
    <dgm:pt modelId="{2D2CAE69-6A78-46B5-BAD4-94062B62B552}" type="pres">
      <dgm:prSet presAssocID="{67B15DC4-AF0D-4ABB-A4FF-58E12FC7704E}" presName="text2" presStyleLbl="revTx" presStyleIdx="1" presStyleCnt="3">
        <dgm:presLayoutVars>
          <dgm:bulletEnabled val="1"/>
        </dgm:presLayoutVars>
      </dgm:prSet>
      <dgm:spPr/>
    </dgm:pt>
    <dgm:pt modelId="{E5C4D207-3051-443D-9526-255AFD021D49}" type="pres">
      <dgm:prSet presAssocID="{67B15DC4-AF0D-4ABB-A4FF-58E12FC7704E}" presName="line2" presStyleLbl="callout" presStyleIdx="2" presStyleCnt="6"/>
      <dgm:spPr/>
    </dgm:pt>
    <dgm:pt modelId="{4A563F12-2AE8-40DE-976C-D4C7C1D020F5}" type="pres">
      <dgm:prSet presAssocID="{67B15DC4-AF0D-4ABB-A4FF-58E12FC7704E}" presName="d2" presStyleLbl="callout" presStyleIdx="3" presStyleCnt="6"/>
      <dgm:spPr/>
    </dgm:pt>
    <dgm:pt modelId="{0B94BC6B-54E2-4035-AB35-A9F499C736B6}" type="pres">
      <dgm:prSet presAssocID="{E4624297-6DC5-42DD-8717-076EA2A28C76}" presName="circle3" presStyleLbl="lnNode1" presStyleIdx="2" presStyleCnt="3"/>
      <dgm:spPr/>
    </dgm:pt>
    <dgm:pt modelId="{C0509B35-6682-4310-913E-09990A5C3F55}" type="pres">
      <dgm:prSet presAssocID="{E4624297-6DC5-42DD-8717-076EA2A28C76}" presName="text3" presStyleLbl="revTx" presStyleIdx="2" presStyleCnt="3">
        <dgm:presLayoutVars>
          <dgm:bulletEnabled val="1"/>
        </dgm:presLayoutVars>
      </dgm:prSet>
      <dgm:spPr/>
    </dgm:pt>
    <dgm:pt modelId="{619A7D20-B1FE-46BF-B17A-5FC14789FF42}" type="pres">
      <dgm:prSet presAssocID="{E4624297-6DC5-42DD-8717-076EA2A28C76}" presName="line3" presStyleLbl="callout" presStyleIdx="4" presStyleCnt="6"/>
      <dgm:spPr/>
    </dgm:pt>
    <dgm:pt modelId="{91A64835-FF62-4547-8DFA-C24CCEE6CACC}" type="pres">
      <dgm:prSet presAssocID="{E4624297-6DC5-42DD-8717-076EA2A28C76}" presName="d3" presStyleLbl="callout" presStyleIdx="5" presStyleCnt="6"/>
      <dgm:spPr/>
    </dgm:pt>
  </dgm:ptLst>
  <dgm:cxnLst>
    <dgm:cxn modelId="{1912C923-A6E3-4EA1-8274-74A361A5951D}" type="presOf" srcId="{67B15DC4-AF0D-4ABB-A4FF-58E12FC7704E}" destId="{2D2CAE69-6A78-46B5-BAD4-94062B62B552}" srcOrd="0" destOrd="0" presId="urn:microsoft.com/office/officeart/2005/8/layout/target1"/>
    <dgm:cxn modelId="{14FE4B57-C1E4-408A-BD8B-868A3193A6D8}" srcId="{B90F8053-3A50-4757-830A-AA38C390E964}" destId="{93BC1E04-7B19-48E9-A6C0-7A520F56A27B}" srcOrd="0" destOrd="0" parTransId="{9A907F71-90BE-41AC-90AA-98C432435FA9}" sibTransId="{2CF2B054-AE52-411E-BF1F-654B96C829A9}"/>
    <dgm:cxn modelId="{95650180-E34B-4E90-AEDC-CA19223B72D0}" srcId="{B90F8053-3A50-4757-830A-AA38C390E964}" destId="{E4624297-6DC5-42DD-8717-076EA2A28C76}" srcOrd="2" destOrd="0" parTransId="{76632450-9BCA-4546-B613-5739A9AB7D95}" sibTransId="{290C07A1-D890-4B7E-8569-C6193260017A}"/>
    <dgm:cxn modelId="{EF369382-E139-4845-9ADC-CCC56F940F99}" srcId="{B90F8053-3A50-4757-830A-AA38C390E964}" destId="{67B15DC4-AF0D-4ABB-A4FF-58E12FC7704E}" srcOrd="1" destOrd="0" parTransId="{6E522A74-37BA-4711-B6DD-EEDD03D9811C}" sibTransId="{547522E2-6047-4619-9F73-48E487A0DF77}"/>
    <dgm:cxn modelId="{03A8B6B4-0864-493A-ADA8-740248211F9C}" type="presOf" srcId="{93BC1E04-7B19-48E9-A6C0-7A520F56A27B}" destId="{EE8E3229-4E6C-48F5-B116-BA134B52CED2}" srcOrd="0" destOrd="0" presId="urn:microsoft.com/office/officeart/2005/8/layout/target1"/>
    <dgm:cxn modelId="{C59C2CBA-C339-435B-AF46-17B5D78BDE3A}" type="presOf" srcId="{B90F8053-3A50-4757-830A-AA38C390E964}" destId="{0D4C13CB-69E6-4193-8D54-0E77A88B300B}" srcOrd="0" destOrd="0" presId="urn:microsoft.com/office/officeart/2005/8/layout/target1"/>
    <dgm:cxn modelId="{3EF32CEC-203B-44E2-A24A-25F1E53FA0C4}" type="presOf" srcId="{E4624297-6DC5-42DD-8717-076EA2A28C76}" destId="{C0509B35-6682-4310-913E-09990A5C3F55}" srcOrd="0" destOrd="0" presId="urn:microsoft.com/office/officeart/2005/8/layout/target1"/>
    <dgm:cxn modelId="{305C942E-ACDD-4B20-85EF-E3B29C677E0F}" type="presParOf" srcId="{0D4C13CB-69E6-4193-8D54-0E77A88B300B}" destId="{52A9B78B-A54F-42CF-B053-F8441EB38C1B}" srcOrd="0" destOrd="0" presId="urn:microsoft.com/office/officeart/2005/8/layout/target1"/>
    <dgm:cxn modelId="{675FD7C2-B269-4F4E-AE8C-E33A2D96469A}" type="presParOf" srcId="{0D4C13CB-69E6-4193-8D54-0E77A88B300B}" destId="{EE8E3229-4E6C-48F5-B116-BA134B52CED2}" srcOrd="1" destOrd="0" presId="urn:microsoft.com/office/officeart/2005/8/layout/target1"/>
    <dgm:cxn modelId="{A8D32042-1C62-4FCD-85D2-BA97437A2C0D}" type="presParOf" srcId="{0D4C13CB-69E6-4193-8D54-0E77A88B300B}" destId="{08074CB9-451D-42FD-9A6C-9F4A15CC4D67}" srcOrd="2" destOrd="0" presId="urn:microsoft.com/office/officeart/2005/8/layout/target1"/>
    <dgm:cxn modelId="{06413D30-5364-44FB-AE80-5593BF6FAEBD}" type="presParOf" srcId="{0D4C13CB-69E6-4193-8D54-0E77A88B300B}" destId="{B27D4342-24DE-4289-92CA-2FD8BFE336AE}" srcOrd="3" destOrd="0" presId="urn:microsoft.com/office/officeart/2005/8/layout/target1"/>
    <dgm:cxn modelId="{F392BB48-5EA8-42FB-B06C-BA557F9514DF}" type="presParOf" srcId="{0D4C13CB-69E6-4193-8D54-0E77A88B300B}" destId="{3663E5A8-B50B-416A-8504-9C773F71A12D}" srcOrd="4" destOrd="0" presId="urn:microsoft.com/office/officeart/2005/8/layout/target1"/>
    <dgm:cxn modelId="{6B1E4DE3-3292-4DA7-A83F-5BDF2EDBB559}" type="presParOf" srcId="{0D4C13CB-69E6-4193-8D54-0E77A88B300B}" destId="{2D2CAE69-6A78-46B5-BAD4-94062B62B552}" srcOrd="5" destOrd="0" presId="urn:microsoft.com/office/officeart/2005/8/layout/target1"/>
    <dgm:cxn modelId="{13B06C7A-F0AC-4AAD-81F0-82CDB8D0F32E}" type="presParOf" srcId="{0D4C13CB-69E6-4193-8D54-0E77A88B300B}" destId="{E5C4D207-3051-443D-9526-255AFD021D49}" srcOrd="6" destOrd="0" presId="urn:microsoft.com/office/officeart/2005/8/layout/target1"/>
    <dgm:cxn modelId="{06857BBD-B3B7-46EA-B79B-22B2BD68312E}" type="presParOf" srcId="{0D4C13CB-69E6-4193-8D54-0E77A88B300B}" destId="{4A563F12-2AE8-40DE-976C-D4C7C1D020F5}" srcOrd="7" destOrd="0" presId="urn:microsoft.com/office/officeart/2005/8/layout/target1"/>
    <dgm:cxn modelId="{00915583-72C2-4694-BD1E-B3A7EB6372D8}" type="presParOf" srcId="{0D4C13CB-69E6-4193-8D54-0E77A88B300B}" destId="{0B94BC6B-54E2-4035-AB35-A9F499C736B6}" srcOrd="8" destOrd="0" presId="urn:microsoft.com/office/officeart/2005/8/layout/target1"/>
    <dgm:cxn modelId="{7775A40D-34C8-4CF5-9FDE-B9B5FD1F90C0}" type="presParOf" srcId="{0D4C13CB-69E6-4193-8D54-0E77A88B300B}" destId="{C0509B35-6682-4310-913E-09990A5C3F55}" srcOrd="9" destOrd="0" presId="urn:microsoft.com/office/officeart/2005/8/layout/target1"/>
    <dgm:cxn modelId="{9736FC2D-568A-4D0C-B287-D263F11566FB}" type="presParOf" srcId="{0D4C13CB-69E6-4193-8D54-0E77A88B300B}" destId="{619A7D20-B1FE-46BF-B17A-5FC14789FF42}" srcOrd="10" destOrd="0" presId="urn:microsoft.com/office/officeart/2005/8/layout/target1"/>
    <dgm:cxn modelId="{507571A6-52D0-4B90-B955-43F45AF738A4}" type="presParOf" srcId="{0D4C13CB-69E6-4193-8D54-0E77A88B300B}" destId="{91A64835-FF62-4547-8DFA-C24CCEE6CACC}"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4BC6B-54E2-4035-AB35-A9F499C736B6}">
      <dsp:nvSpPr>
        <dsp:cNvPr id="0" name=""/>
        <dsp:cNvSpPr/>
      </dsp:nvSpPr>
      <dsp:spPr>
        <a:xfrm>
          <a:off x="0" y="2003742"/>
          <a:ext cx="3928110" cy="39281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3E5A8-B50B-416A-8504-9C773F71A12D}">
      <dsp:nvSpPr>
        <dsp:cNvPr id="0" name=""/>
        <dsp:cNvSpPr/>
      </dsp:nvSpPr>
      <dsp:spPr>
        <a:xfrm>
          <a:off x="785622" y="2789364"/>
          <a:ext cx="2356866" cy="2356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9B78B-A54F-42CF-B053-F8441EB38C1B}">
      <dsp:nvSpPr>
        <dsp:cNvPr id="0" name=""/>
        <dsp:cNvSpPr/>
      </dsp:nvSpPr>
      <dsp:spPr>
        <a:xfrm>
          <a:off x="1571244" y="3574986"/>
          <a:ext cx="785622" cy="785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E3229-4E6C-48F5-B116-BA134B52CED2}">
      <dsp:nvSpPr>
        <dsp:cNvPr id="0" name=""/>
        <dsp:cNvSpPr/>
      </dsp:nvSpPr>
      <dsp:spPr>
        <a:xfrm>
          <a:off x="4582795" y="694372"/>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694372"/>
        <a:ext cx="1964055" cy="1145698"/>
      </dsp:txXfrm>
    </dsp:sp>
    <dsp:sp modelId="{08074CB9-451D-42FD-9A6C-9F4A15CC4D67}">
      <dsp:nvSpPr>
        <dsp:cNvPr id="0" name=""/>
        <dsp:cNvSpPr/>
      </dsp:nvSpPr>
      <dsp:spPr>
        <a:xfrm>
          <a:off x="4091781" y="1267221"/>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D4342-24DE-4289-92CA-2FD8BFE336AE}">
      <dsp:nvSpPr>
        <dsp:cNvPr id="0" name=""/>
        <dsp:cNvSpPr/>
      </dsp:nvSpPr>
      <dsp:spPr>
        <a:xfrm rot="5400000">
          <a:off x="1676975" y="1554955"/>
          <a:ext cx="2699920" cy="212576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CAE69-6A78-46B5-BAD4-94062B62B552}">
      <dsp:nvSpPr>
        <dsp:cNvPr id="0" name=""/>
        <dsp:cNvSpPr/>
      </dsp:nvSpPr>
      <dsp:spPr>
        <a:xfrm>
          <a:off x="4582795" y="1840071"/>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1840071"/>
        <a:ext cx="1964055" cy="1145698"/>
      </dsp:txXfrm>
    </dsp:sp>
    <dsp:sp modelId="{E5C4D207-3051-443D-9526-255AFD021D49}">
      <dsp:nvSpPr>
        <dsp:cNvPr id="0" name=""/>
        <dsp:cNvSpPr/>
      </dsp:nvSpPr>
      <dsp:spPr>
        <a:xfrm>
          <a:off x="4091781" y="2412920"/>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563F12-2AE8-40DE-976C-D4C7C1D020F5}">
      <dsp:nvSpPr>
        <dsp:cNvPr id="0" name=""/>
        <dsp:cNvSpPr/>
      </dsp:nvSpPr>
      <dsp:spPr>
        <a:xfrm rot="5400000">
          <a:off x="2256502" y="2682781"/>
          <a:ext cx="2103895" cy="156273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09B35-6682-4310-913E-09990A5C3F55}">
      <dsp:nvSpPr>
        <dsp:cNvPr id="0" name=""/>
        <dsp:cNvSpPr/>
      </dsp:nvSpPr>
      <dsp:spPr>
        <a:xfrm>
          <a:off x="4582795" y="2985770"/>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2985770"/>
        <a:ext cx="1964055" cy="1145698"/>
      </dsp:txXfrm>
    </dsp:sp>
    <dsp:sp modelId="{619A7D20-B1FE-46BF-B17A-5FC14789FF42}">
      <dsp:nvSpPr>
        <dsp:cNvPr id="0" name=""/>
        <dsp:cNvSpPr/>
      </dsp:nvSpPr>
      <dsp:spPr>
        <a:xfrm>
          <a:off x="4091781" y="3558619"/>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A64835-FF62-4547-8DFA-C24CCEE6CACC}">
      <dsp:nvSpPr>
        <dsp:cNvPr id="0" name=""/>
        <dsp:cNvSpPr/>
      </dsp:nvSpPr>
      <dsp:spPr>
        <a:xfrm rot="5400000">
          <a:off x="2836750" y="3809691"/>
          <a:ext cx="1503156" cy="99970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02.03.2023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D6EEA579-67D4-4A6D-92F2-7C9538D8E6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D9D216F0-DD2D-4A03-9508-6AF83E4D2D9E}" type="slidenum">
              <a:rPr lang="zh-CN" altLang="de-DE" sz="1300">
                <a:latin typeface="Arial" panose="020B0604020202020204" pitchFamily="34" charset="0"/>
                <a:ea typeface="ＭＳ Ｐゴシック" panose="020B0600070205080204" pitchFamily="34" charset="-128"/>
              </a:rPr>
              <a:pPr/>
              <a:t>23</a:t>
            </a:fld>
            <a:endParaRPr lang="de-DE" altLang="zh-CN" sz="1300">
              <a:latin typeface="Arial" panose="020B0604020202020204" pitchFamily="34" charset="0"/>
              <a:ea typeface="ＭＳ Ｐゴシック" panose="020B0600070205080204" pitchFamily="34" charset="-128"/>
            </a:endParaRPr>
          </a:p>
        </p:txBody>
      </p:sp>
      <p:sp>
        <p:nvSpPr>
          <p:cNvPr id="92163" name="Rectangle 2">
            <a:extLst>
              <a:ext uri="{FF2B5EF4-FFF2-40B4-BE49-F238E27FC236}">
                <a16:creationId xmlns:a16="http://schemas.microsoft.com/office/drawing/2014/main" id="{30158D21-1A16-48B4-89A3-FF6051329D2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5112060F-8F77-4671-9573-F46ECF8BE9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CC62282-DEBF-441D-9D01-DC493DD5E2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DB3DC94-D263-4485-A604-B3B07F69CCAC}" type="slidenum">
              <a:rPr lang="zh-CN" altLang="de-DE" sz="1300">
                <a:latin typeface="Arial" panose="020B0604020202020204" pitchFamily="34" charset="0"/>
                <a:ea typeface="ＭＳ Ｐゴシック" panose="020B0600070205080204" pitchFamily="34" charset="-128"/>
              </a:rPr>
              <a:pPr/>
              <a:t>24</a:t>
            </a:fld>
            <a:endParaRPr lang="de-DE" altLang="zh-CN" sz="1300">
              <a:latin typeface="Arial" panose="020B0604020202020204" pitchFamily="34" charset="0"/>
              <a:ea typeface="ＭＳ Ｐゴシック" panose="020B0600070205080204" pitchFamily="34" charset="-128"/>
            </a:endParaRPr>
          </a:p>
        </p:txBody>
      </p:sp>
      <p:sp>
        <p:nvSpPr>
          <p:cNvPr id="93187" name="Rectangle 2">
            <a:extLst>
              <a:ext uri="{FF2B5EF4-FFF2-40B4-BE49-F238E27FC236}">
                <a16:creationId xmlns:a16="http://schemas.microsoft.com/office/drawing/2014/main" id="{E2E51F35-9CE3-4842-969F-7D7CD64ED56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DAE65CC-F8DD-4DE4-AB1F-906FF3484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8864318-C191-4B01-BD1A-F84588680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DF1DCDF-D433-4FAB-BE36-4CEF72E80BAC}" type="slidenum">
              <a:rPr lang="zh-CN" altLang="de-DE" sz="1300">
                <a:latin typeface="Arial" panose="020B0604020202020204" pitchFamily="34" charset="0"/>
                <a:ea typeface="ＭＳ Ｐゴシック" panose="020B0600070205080204" pitchFamily="34" charset="-128"/>
              </a:rPr>
              <a:pPr/>
              <a:t>25</a:t>
            </a:fld>
            <a:endParaRPr lang="de-DE" altLang="zh-CN" sz="1300">
              <a:latin typeface="Arial" panose="020B0604020202020204" pitchFamily="34" charset="0"/>
              <a:ea typeface="ＭＳ Ｐゴシック" panose="020B0600070205080204" pitchFamily="34" charset="-128"/>
            </a:endParaRPr>
          </a:p>
        </p:txBody>
      </p:sp>
      <p:sp>
        <p:nvSpPr>
          <p:cNvPr id="94211" name="Rectangle 2">
            <a:extLst>
              <a:ext uri="{FF2B5EF4-FFF2-40B4-BE49-F238E27FC236}">
                <a16:creationId xmlns:a16="http://schemas.microsoft.com/office/drawing/2014/main" id="{5632EF3B-B1AC-46B0-9268-2547D8647C13}"/>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FF2B1C8-CE4D-4BA6-A094-C3279C4E7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6B533BE-C5A7-4E0C-9026-D7A8DAF58C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CED7E3D-17B8-45EA-9B8B-A8C29C65E551}" type="slidenum">
              <a:rPr lang="zh-CN" altLang="de-DE" sz="1300">
                <a:latin typeface="Arial" panose="020B0604020202020204" pitchFamily="34" charset="0"/>
                <a:ea typeface="ＭＳ Ｐゴシック" panose="020B0600070205080204" pitchFamily="34" charset="-128"/>
              </a:rPr>
              <a:pPr/>
              <a:t>26</a:t>
            </a:fld>
            <a:endParaRPr lang="de-DE" altLang="zh-CN" sz="1300">
              <a:latin typeface="Arial" panose="020B0604020202020204" pitchFamily="34" charset="0"/>
              <a:ea typeface="ＭＳ Ｐゴシック" panose="020B0600070205080204" pitchFamily="34" charset="-128"/>
            </a:endParaRPr>
          </a:p>
        </p:txBody>
      </p:sp>
      <p:sp>
        <p:nvSpPr>
          <p:cNvPr id="95235" name="Rectangle 2">
            <a:extLst>
              <a:ext uri="{FF2B5EF4-FFF2-40B4-BE49-F238E27FC236}">
                <a16:creationId xmlns:a16="http://schemas.microsoft.com/office/drawing/2014/main" id="{690A24F6-5CCA-4F1A-908A-629927B1B244}"/>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EC22EF9E-5684-4AD9-9125-8B3C2800B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B946A3E-CD1A-47E5-8965-D08EC98C8E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1FA0395-264B-48FC-84F0-D123F4A847CD}" type="slidenum">
              <a:rPr lang="zh-CN" altLang="de-DE" sz="1300">
                <a:latin typeface="Arial" panose="020B0604020202020204" pitchFamily="34" charset="0"/>
                <a:ea typeface="ＭＳ Ｐゴシック" panose="020B0600070205080204" pitchFamily="34" charset="-128"/>
              </a:rPr>
              <a:pPr/>
              <a:t>27</a:t>
            </a:fld>
            <a:endParaRPr lang="de-DE" altLang="zh-CN" sz="1300">
              <a:latin typeface="Arial" panose="020B0604020202020204" pitchFamily="34" charset="0"/>
              <a:ea typeface="ＭＳ Ｐゴシック" panose="020B0600070205080204" pitchFamily="34" charset="-128"/>
            </a:endParaRPr>
          </a:p>
        </p:txBody>
      </p:sp>
      <p:sp>
        <p:nvSpPr>
          <p:cNvPr id="96259" name="Rectangle 2">
            <a:extLst>
              <a:ext uri="{FF2B5EF4-FFF2-40B4-BE49-F238E27FC236}">
                <a16:creationId xmlns:a16="http://schemas.microsoft.com/office/drawing/2014/main" id="{0FE7A62A-E7F9-4DFB-9485-C7D36AA373DF}"/>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8495DA85-16C2-4E78-BD0B-71A544DD94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AC66EB8-D1E3-4BF2-99FF-BB19DDC2E1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361A023-7BD6-41D3-AF7D-12C5D562C25C}" type="slidenum">
              <a:rPr lang="zh-CN" altLang="de-DE" sz="1300">
                <a:latin typeface="Arial" panose="020B0604020202020204" pitchFamily="34" charset="0"/>
                <a:ea typeface="ＭＳ Ｐゴシック" panose="020B0600070205080204" pitchFamily="34" charset="-128"/>
              </a:rPr>
              <a:pPr/>
              <a:t>28</a:t>
            </a:fld>
            <a:endParaRPr lang="de-DE" altLang="zh-CN" sz="1300">
              <a:latin typeface="Arial" panose="020B0604020202020204" pitchFamily="34" charset="0"/>
              <a:ea typeface="ＭＳ Ｐゴシック" panose="020B0600070205080204" pitchFamily="34" charset="-128"/>
            </a:endParaRPr>
          </a:p>
        </p:txBody>
      </p:sp>
      <p:sp>
        <p:nvSpPr>
          <p:cNvPr id="97283" name="Rectangle 2">
            <a:extLst>
              <a:ext uri="{FF2B5EF4-FFF2-40B4-BE49-F238E27FC236}">
                <a16:creationId xmlns:a16="http://schemas.microsoft.com/office/drawing/2014/main" id="{E5A6E167-6BA8-45B0-945E-F5CCF99BE94B}"/>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62B25057-13F5-4926-BD03-24581F09BB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8365C14-7EC7-4A69-9839-625E42C96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FED449A-74B4-45FC-8E38-7A81313C1C75}" type="slidenum">
              <a:rPr lang="zh-CN" altLang="de-DE" sz="1300">
                <a:latin typeface="Arial" panose="020B0604020202020204" pitchFamily="34" charset="0"/>
                <a:ea typeface="ＭＳ Ｐゴシック" panose="020B0600070205080204" pitchFamily="34" charset="-128"/>
              </a:rPr>
              <a:pPr/>
              <a:t>29</a:t>
            </a:fld>
            <a:endParaRPr lang="de-DE" altLang="zh-CN" sz="1300">
              <a:latin typeface="Arial" panose="020B0604020202020204" pitchFamily="34" charset="0"/>
              <a:ea typeface="ＭＳ Ｐゴシック" panose="020B0600070205080204" pitchFamily="34" charset="-128"/>
            </a:endParaRPr>
          </a:p>
        </p:txBody>
      </p:sp>
      <p:sp>
        <p:nvSpPr>
          <p:cNvPr id="98307" name="Rectangle 2">
            <a:extLst>
              <a:ext uri="{FF2B5EF4-FFF2-40B4-BE49-F238E27FC236}">
                <a16:creationId xmlns:a16="http://schemas.microsoft.com/office/drawing/2014/main" id="{ED56A3DE-D674-4502-B21B-7F0E7FAF39C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D7AF7DB6-EFE6-43A2-9423-312C597BB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D64C5A6A-F6A1-4717-8601-60E543B4DA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62D9D12-E095-4899-8BDF-D674F38A0F59}" type="slidenum">
              <a:rPr lang="zh-CN" altLang="de-DE" sz="1300">
                <a:latin typeface="Arial" panose="020B0604020202020204" pitchFamily="34" charset="0"/>
                <a:ea typeface="ＭＳ Ｐゴシック" panose="020B0600070205080204" pitchFamily="34" charset="-128"/>
              </a:rPr>
              <a:pPr/>
              <a:t>30</a:t>
            </a:fld>
            <a:endParaRPr lang="de-DE" altLang="zh-CN" sz="1300">
              <a:latin typeface="Arial" panose="020B0604020202020204" pitchFamily="34" charset="0"/>
              <a:ea typeface="ＭＳ Ｐゴシック" panose="020B0600070205080204" pitchFamily="34" charset="-128"/>
            </a:endParaRPr>
          </a:p>
        </p:txBody>
      </p:sp>
      <p:sp>
        <p:nvSpPr>
          <p:cNvPr id="99331" name="Rectangle 2">
            <a:extLst>
              <a:ext uri="{FF2B5EF4-FFF2-40B4-BE49-F238E27FC236}">
                <a16:creationId xmlns:a16="http://schemas.microsoft.com/office/drawing/2014/main" id="{CC57A335-BFEE-4BFD-AA32-D4B942F6562D}"/>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10E85D0F-A2D5-40ED-A5DE-BC1955794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95264FF-0C29-441E-AC40-090363C19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675800-F024-467D-B1B6-242FB10D3048}" type="slidenum">
              <a:rPr lang="zh-CN" altLang="de-DE" sz="1300">
                <a:latin typeface="Arial" panose="020B0604020202020204" pitchFamily="34" charset="0"/>
                <a:ea typeface="ＭＳ Ｐゴシック" panose="020B0600070205080204" pitchFamily="34" charset="-128"/>
              </a:rPr>
              <a:pPr/>
              <a:t>31</a:t>
            </a:fld>
            <a:endParaRPr lang="de-DE" altLang="zh-CN" sz="1300">
              <a:latin typeface="Arial" panose="020B0604020202020204" pitchFamily="34" charset="0"/>
              <a:ea typeface="ＭＳ Ｐゴシック" panose="020B0600070205080204" pitchFamily="34" charset="-128"/>
            </a:endParaRPr>
          </a:p>
        </p:txBody>
      </p:sp>
      <p:sp>
        <p:nvSpPr>
          <p:cNvPr id="100355" name="Rectangle 2">
            <a:extLst>
              <a:ext uri="{FF2B5EF4-FFF2-40B4-BE49-F238E27FC236}">
                <a16:creationId xmlns:a16="http://schemas.microsoft.com/office/drawing/2014/main" id="{C1455684-D127-437E-9912-D771A95B3427}"/>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BC10097C-1602-4799-B2B5-D7C8BA11A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C330104-54E9-4C73-A327-24C9CD3F41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EC5DF60-3472-430D-A8F5-4F3DCC9654B2}" type="slidenum">
              <a:rPr lang="zh-CN" altLang="de-DE" sz="1300">
                <a:latin typeface="Arial" panose="020B0604020202020204" pitchFamily="34" charset="0"/>
                <a:ea typeface="ＭＳ Ｐゴシック" panose="020B0600070205080204" pitchFamily="34" charset="-128"/>
              </a:rPr>
              <a:pPr/>
              <a:t>32</a:t>
            </a:fld>
            <a:endParaRPr lang="de-DE" altLang="zh-CN" sz="1300">
              <a:latin typeface="Arial" panose="020B0604020202020204" pitchFamily="34" charset="0"/>
              <a:ea typeface="ＭＳ Ｐゴシック" panose="020B0600070205080204" pitchFamily="34" charset="-128"/>
            </a:endParaRPr>
          </a:p>
        </p:txBody>
      </p:sp>
      <p:sp>
        <p:nvSpPr>
          <p:cNvPr id="101379" name="Rectangle 2">
            <a:extLst>
              <a:ext uri="{FF2B5EF4-FFF2-40B4-BE49-F238E27FC236}">
                <a16:creationId xmlns:a16="http://schemas.microsoft.com/office/drawing/2014/main" id="{9EFAB631-2AF6-4047-90B4-059F1585B759}"/>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41ABCE5C-C49D-4A38-A49B-9A8F0BF66D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2</a:t>
            </a:fld>
            <a:endParaRPr lang="de-DE"/>
          </a:p>
        </p:txBody>
      </p:sp>
    </p:spTree>
    <p:extLst>
      <p:ext uri="{BB962C8B-B14F-4D97-AF65-F5344CB8AC3E}">
        <p14:creationId xmlns:p14="http://schemas.microsoft.com/office/powerpoint/2010/main" val="254403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a:extLst>
              <a:ext uri="{FF2B5EF4-FFF2-40B4-BE49-F238E27FC236}">
                <a16:creationId xmlns:a16="http://schemas.microsoft.com/office/drawing/2014/main" id="{FF83FDEB-0C66-4F13-9076-8BB03D6F101F}"/>
              </a:ext>
            </a:extLst>
          </p:cNvPr>
          <p:cNvSpPr>
            <a:spLocks noGrp="1" noRot="1" noChangeAspect="1" noTextEdit="1"/>
          </p:cNvSpPr>
          <p:nvPr>
            <p:ph type="sldImg"/>
          </p:nvPr>
        </p:nvSpPr>
        <p:spPr>
          <a:ln/>
        </p:spPr>
      </p:sp>
      <p:sp>
        <p:nvSpPr>
          <p:cNvPr id="102403" name="Notizenplatzhalter 2">
            <a:extLst>
              <a:ext uri="{FF2B5EF4-FFF2-40B4-BE49-F238E27FC236}">
                <a16:creationId xmlns:a16="http://schemas.microsoft.com/office/drawing/2014/main" id="{7BD9E5C4-B35C-47BA-A51C-CA1C167A1F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02404" name="Foliennummernplatzhalter 3">
            <a:extLst>
              <a:ext uri="{FF2B5EF4-FFF2-40B4-BE49-F238E27FC236}">
                <a16:creationId xmlns:a16="http://schemas.microsoft.com/office/drawing/2014/main" id="{7AE3175F-1A15-4156-A2DC-CB43B2143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D5DCE0D-D640-4DB5-9827-5E0EB98D8395}" type="slidenum">
              <a:rPr lang="de-DE" altLang="de-DE" sz="1300">
                <a:latin typeface="Arial" panose="020B0604020202020204" pitchFamily="34" charset="0"/>
                <a:ea typeface="ＭＳ Ｐゴシック" panose="020B0600070205080204" pitchFamily="34" charset="-128"/>
              </a:rPr>
              <a:pPr/>
              <a:t>33</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CEED9E3-5337-46FA-99D3-B019B5322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4F6C355-9DED-4E40-92F1-8439206734FB}" type="slidenum">
              <a:rPr lang="zh-CN" altLang="de-DE" sz="1300">
                <a:latin typeface="Arial" panose="020B0604020202020204" pitchFamily="34" charset="0"/>
                <a:ea typeface="ＭＳ Ｐゴシック" panose="020B0600070205080204" pitchFamily="34" charset="-128"/>
              </a:rPr>
              <a:pPr/>
              <a:t>34</a:t>
            </a:fld>
            <a:endParaRPr lang="de-DE" altLang="zh-CN" sz="1300">
              <a:latin typeface="Arial" panose="020B0604020202020204" pitchFamily="34" charset="0"/>
              <a:ea typeface="ＭＳ Ｐゴシック" panose="020B0600070205080204" pitchFamily="34" charset="-128"/>
            </a:endParaRPr>
          </a:p>
        </p:txBody>
      </p:sp>
      <p:sp>
        <p:nvSpPr>
          <p:cNvPr id="103427" name="Rectangle 2">
            <a:extLst>
              <a:ext uri="{FF2B5EF4-FFF2-40B4-BE49-F238E27FC236}">
                <a16:creationId xmlns:a16="http://schemas.microsoft.com/office/drawing/2014/main" id="{F8BE1FAA-F8E6-419D-85E6-52BE685DA9E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89BD53E5-66B9-410C-BC43-23FB843103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44F2F38-1320-4C4B-9577-E74660815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0F8C777A-3ECA-40B0-8A43-7513C150E03A}" type="slidenum">
              <a:rPr lang="zh-CN" altLang="de-DE" sz="1300">
                <a:latin typeface="Arial" panose="020B0604020202020204" pitchFamily="34" charset="0"/>
                <a:ea typeface="ＭＳ Ｐゴシック" panose="020B0600070205080204" pitchFamily="34" charset="-128"/>
              </a:rPr>
              <a:pPr/>
              <a:t>35</a:t>
            </a:fld>
            <a:endParaRPr lang="de-DE" altLang="zh-CN" sz="1300">
              <a:latin typeface="Arial" panose="020B0604020202020204" pitchFamily="34" charset="0"/>
              <a:ea typeface="ＭＳ Ｐゴシック" panose="020B0600070205080204" pitchFamily="34" charset="-128"/>
            </a:endParaRPr>
          </a:p>
        </p:txBody>
      </p:sp>
      <p:sp>
        <p:nvSpPr>
          <p:cNvPr id="104451" name="Rectangle 2">
            <a:extLst>
              <a:ext uri="{FF2B5EF4-FFF2-40B4-BE49-F238E27FC236}">
                <a16:creationId xmlns:a16="http://schemas.microsoft.com/office/drawing/2014/main" id="{A11C5290-C2AC-4EA1-A072-0E6F1ACDBB8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77258F82-E373-47F6-BCC1-1BBF06C29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0DDA5FD-F94A-448B-AC0F-21A872527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C32208-3927-47F3-8476-3D84BF2138E7}" type="slidenum">
              <a:rPr lang="zh-CN" altLang="de-DE" sz="1300">
                <a:latin typeface="Arial" panose="020B0604020202020204" pitchFamily="34" charset="0"/>
                <a:ea typeface="ＭＳ Ｐゴシック" panose="020B0600070205080204" pitchFamily="34" charset="-128"/>
              </a:rPr>
              <a:pPr/>
              <a:t>36</a:t>
            </a:fld>
            <a:endParaRPr lang="de-DE" altLang="zh-CN" sz="1300">
              <a:latin typeface="Arial" panose="020B0604020202020204" pitchFamily="34" charset="0"/>
              <a:ea typeface="ＭＳ Ｐゴシック" panose="020B0600070205080204" pitchFamily="34" charset="-128"/>
            </a:endParaRPr>
          </a:p>
        </p:txBody>
      </p:sp>
      <p:sp>
        <p:nvSpPr>
          <p:cNvPr id="105475" name="Rectangle 2">
            <a:extLst>
              <a:ext uri="{FF2B5EF4-FFF2-40B4-BE49-F238E27FC236}">
                <a16:creationId xmlns:a16="http://schemas.microsoft.com/office/drawing/2014/main" id="{400A5354-2457-40F1-93E6-3359F78B3EB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5F24C36B-533E-4EB0-9722-E2100E5341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1A69A1D-6C2A-4C40-BF48-1D0DE96A8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EAE0F4-C4CD-47D0-A932-050477475E0D}" type="slidenum">
              <a:rPr lang="zh-CN" altLang="de-DE" sz="1300">
                <a:latin typeface="Arial" panose="020B0604020202020204" pitchFamily="34" charset="0"/>
                <a:ea typeface="ＭＳ Ｐゴシック" panose="020B0600070205080204" pitchFamily="34" charset="-128"/>
              </a:rPr>
              <a:pPr/>
              <a:t>37</a:t>
            </a:fld>
            <a:endParaRPr lang="de-DE" altLang="zh-CN" sz="1300">
              <a:latin typeface="Arial" panose="020B0604020202020204" pitchFamily="34" charset="0"/>
              <a:ea typeface="ＭＳ Ｐゴシック" panose="020B0600070205080204" pitchFamily="34" charset="-128"/>
            </a:endParaRPr>
          </a:p>
        </p:txBody>
      </p:sp>
      <p:sp>
        <p:nvSpPr>
          <p:cNvPr id="106499" name="Rectangle 2">
            <a:extLst>
              <a:ext uri="{FF2B5EF4-FFF2-40B4-BE49-F238E27FC236}">
                <a16:creationId xmlns:a16="http://schemas.microsoft.com/office/drawing/2014/main" id="{8170CE69-40C1-4B59-8BDE-629F3F97A701}"/>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E88AE5F0-906F-4294-8FDB-EE5AB3283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4D73E7C-F99D-4165-ACC7-CD83BBD8B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1D0A4F7-B1EB-4C0A-AF5A-3B54F41434C6}" type="slidenum">
              <a:rPr lang="zh-CN" altLang="de-DE" sz="1300">
                <a:latin typeface="Arial" panose="020B0604020202020204" pitchFamily="34" charset="0"/>
                <a:ea typeface="ＭＳ Ｐゴシック" panose="020B0600070205080204" pitchFamily="34" charset="-128"/>
              </a:rPr>
              <a:pPr/>
              <a:t>38</a:t>
            </a:fld>
            <a:endParaRPr lang="de-DE" altLang="zh-CN" sz="1300">
              <a:latin typeface="Arial" panose="020B0604020202020204" pitchFamily="34" charset="0"/>
              <a:ea typeface="ＭＳ Ｐゴシック" panose="020B0600070205080204" pitchFamily="34" charset="-128"/>
            </a:endParaRPr>
          </a:p>
        </p:txBody>
      </p:sp>
      <p:sp>
        <p:nvSpPr>
          <p:cNvPr id="107523" name="Rectangle 2">
            <a:extLst>
              <a:ext uri="{FF2B5EF4-FFF2-40B4-BE49-F238E27FC236}">
                <a16:creationId xmlns:a16="http://schemas.microsoft.com/office/drawing/2014/main" id="{27FB5A92-BA15-41E5-8739-4DBEE5EA76C8}"/>
              </a:ext>
            </a:extLst>
          </p:cNvPr>
          <p:cNvSpPr>
            <a:spLocks noGrp="1" noRot="1" noChangeAspect="1" noChangeArrowheads="1" noTextEdit="1"/>
          </p:cNvSpPr>
          <p:nvPr>
            <p:ph type="sldImg"/>
          </p:nvPr>
        </p:nvSpPr>
        <p:spPr>
          <a:xfrm>
            <a:off x="1041400" y="762000"/>
            <a:ext cx="5081588" cy="3810000"/>
          </a:xfrm>
          <a:ln/>
        </p:spPr>
      </p:sp>
      <p:sp>
        <p:nvSpPr>
          <p:cNvPr id="107524" name="Rectangle 3">
            <a:extLst>
              <a:ext uri="{FF2B5EF4-FFF2-40B4-BE49-F238E27FC236}">
                <a16:creationId xmlns:a16="http://schemas.microsoft.com/office/drawing/2014/main" id="{E9CE4436-CD5E-4171-93AA-C83D3DE2EF8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18BD90D-FD9B-42E5-B0CE-0C6D669C2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4E159B8-F977-4202-94A8-9724E6BC33A2}" type="slidenum">
              <a:rPr lang="zh-CN" altLang="de-DE" sz="1300">
                <a:latin typeface="Arial" panose="020B0604020202020204" pitchFamily="34" charset="0"/>
                <a:ea typeface="ＭＳ Ｐゴシック" panose="020B0600070205080204" pitchFamily="34" charset="-128"/>
              </a:rPr>
              <a:pPr/>
              <a:t>39</a:t>
            </a:fld>
            <a:endParaRPr lang="de-DE" altLang="zh-CN" sz="1300">
              <a:latin typeface="Arial" panose="020B0604020202020204" pitchFamily="34" charset="0"/>
              <a:ea typeface="ＭＳ Ｐゴシック" panose="020B0600070205080204" pitchFamily="34" charset="-128"/>
            </a:endParaRPr>
          </a:p>
        </p:txBody>
      </p:sp>
      <p:sp>
        <p:nvSpPr>
          <p:cNvPr id="108547" name="Rectangle 2">
            <a:extLst>
              <a:ext uri="{FF2B5EF4-FFF2-40B4-BE49-F238E27FC236}">
                <a16:creationId xmlns:a16="http://schemas.microsoft.com/office/drawing/2014/main" id="{6A0F3788-8983-4A1C-8F03-3E6F7D4A89F3}"/>
              </a:ext>
            </a:extLst>
          </p:cNvPr>
          <p:cNvSpPr>
            <a:spLocks noGrp="1" noRot="1" noChangeAspect="1" noChangeArrowheads="1" noTextEdit="1"/>
          </p:cNvSpPr>
          <p:nvPr>
            <p:ph type="sldImg"/>
          </p:nvPr>
        </p:nvSpPr>
        <p:spPr>
          <a:xfrm>
            <a:off x="1041400" y="762000"/>
            <a:ext cx="5081588" cy="3810000"/>
          </a:xfrm>
          <a:ln/>
        </p:spPr>
      </p:sp>
      <p:sp>
        <p:nvSpPr>
          <p:cNvPr id="108548" name="Rectangle 3">
            <a:extLst>
              <a:ext uri="{FF2B5EF4-FFF2-40B4-BE49-F238E27FC236}">
                <a16:creationId xmlns:a16="http://schemas.microsoft.com/office/drawing/2014/main" id="{8AF8638B-B7F7-4206-848C-9A2B4238F864}"/>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40A97B1-EA23-4536-A0C2-48E1107B2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0D7C46E-4BFA-4B45-A4A9-4BD37FF144C4}" type="slidenum">
              <a:rPr lang="zh-CN" altLang="de-DE" sz="1300">
                <a:latin typeface="Arial" panose="020B0604020202020204" pitchFamily="34" charset="0"/>
                <a:ea typeface="ＭＳ Ｐゴシック" panose="020B0600070205080204" pitchFamily="34" charset="-128"/>
              </a:rPr>
              <a:pPr/>
              <a:t>40</a:t>
            </a:fld>
            <a:endParaRPr lang="de-DE" altLang="zh-CN" sz="1300">
              <a:latin typeface="Arial" panose="020B0604020202020204" pitchFamily="34" charset="0"/>
              <a:ea typeface="ＭＳ Ｐゴシック" panose="020B0600070205080204" pitchFamily="34" charset="-128"/>
            </a:endParaRPr>
          </a:p>
        </p:txBody>
      </p:sp>
      <p:sp>
        <p:nvSpPr>
          <p:cNvPr id="109571" name="Rectangle 2">
            <a:extLst>
              <a:ext uri="{FF2B5EF4-FFF2-40B4-BE49-F238E27FC236}">
                <a16:creationId xmlns:a16="http://schemas.microsoft.com/office/drawing/2014/main" id="{F3684DCE-A3B1-403A-BE44-7BCB20213732}"/>
              </a:ext>
            </a:extLst>
          </p:cNvPr>
          <p:cNvSpPr>
            <a:spLocks noGrp="1" noRot="1" noChangeAspect="1" noChangeArrowheads="1" noTextEdit="1"/>
          </p:cNvSpPr>
          <p:nvPr>
            <p:ph type="sldImg"/>
          </p:nvPr>
        </p:nvSpPr>
        <p:spPr>
          <a:xfrm>
            <a:off x="1041400" y="762000"/>
            <a:ext cx="5081588" cy="3810000"/>
          </a:xfrm>
          <a:ln/>
        </p:spPr>
      </p:sp>
      <p:sp>
        <p:nvSpPr>
          <p:cNvPr id="109572" name="Rectangle 3">
            <a:extLst>
              <a:ext uri="{FF2B5EF4-FFF2-40B4-BE49-F238E27FC236}">
                <a16:creationId xmlns:a16="http://schemas.microsoft.com/office/drawing/2014/main" id="{2EB17795-89C0-41EC-9209-D13B96420EB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2312355-7441-49AB-9765-6A705B621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0D3C822-4724-4CB2-AB1E-235F8C1ABB38}" type="slidenum">
              <a:rPr lang="zh-CN" altLang="de-DE" sz="1300">
                <a:latin typeface="Arial" panose="020B0604020202020204" pitchFamily="34" charset="0"/>
                <a:ea typeface="ＭＳ Ｐゴシック" panose="020B0600070205080204" pitchFamily="34" charset="-128"/>
              </a:rPr>
              <a:pPr/>
              <a:t>41</a:t>
            </a:fld>
            <a:endParaRPr lang="de-DE" altLang="zh-CN" sz="1300">
              <a:latin typeface="Arial" panose="020B0604020202020204" pitchFamily="34" charset="0"/>
              <a:ea typeface="ＭＳ Ｐゴシック" panose="020B0600070205080204" pitchFamily="34" charset="-128"/>
            </a:endParaRPr>
          </a:p>
        </p:txBody>
      </p:sp>
      <p:sp>
        <p:nvSpPr>
          <p:cNvPr id="110595" name="Rectangle 2">
            <a:extLst>
              <a:ext uri="{FF2B5EF4-FFF2-40B4-BE49-F238E27FC236}">
                <a16:creationId xmlns:a16="http://schemas.microsoft.com/office/drawing/2014/main" id="{531205FB-C0EA-441D-B1B6-34E74305358F}"/>
              </a:ext>
            </a:extLst>
          </p:cNvPr>
          <p:cNvSpPr>
            <a:spLocks noGrp="1" noRot="1" noChangeAspect="1" noChangeArrowheads="1" noTextEdit="1"/>
          </p:cNvSpPr>
          <p:nvPr>
            <p:ph type="sldImg"/>
          </p:nvPr>
        </p:nvSpPr>
        <p:spPr>
          <a:xfrm>
            <a:off x="1041400" y="762000"/>
            <a:ext cx="5081588" cy="3810000"/>
          </a:xfrm>
          <a:ln/>
        </p:spPr>
      </p:sp>
      <p:sp>
        <p:nvSpPr>
          <p:cNvPr id="110596" name="Rectangle 3">
            <a:extLst>
              <a:ext uri="{FF2B5EF4-FFF2-40B4-BE49-F238E27FC236}">
                <a16:creationId xmlns:a16="http://schemas.microsoft.com/office/drawing/2014/main" id="{6AB2B35F-3062-4B54-A355-9321A6280CF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A4879BC-B3E3-4AAA-B2EB-596B91C2A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955B9CF-5908-47E7-AEF7-E1A74540EC7B}" type="slidenum">
              <a:rPr lang="zh-CN" altLang="de-DE" sz="1300">
                <a:latin typeface="Arial" panose="020B0604020202020204" pitchFamily="34" charset="0"/>
                <a:ea typeface="ＭＳ Ｐゴシック" panose="020B0600070205080204" pitchFamily="34" charset="-128"/>
              </a:rPr>
              <a:pPr/>
              <a:t>42</a:t>
            </a:fld>
            <a:endParaRPr lang="de-DE" altLang="zh-CN" sz="1300">
              <a:latin typeface="Arial" panose="020B0604020202020204" pitchFamily="34" charset="0"/>
              <a:ea typeface="ＭＳ Ｐゴシック" panose="020B0600070205080204" pitchFamily="34" charset="-128"/>
            </a:endParaRPr>
          </a:p>
        </p:txBody>
      </p:sp>
      <p:sp>
        <p:nvSpPr>
          <p:cNvPr id="111619" name="Rectangle 2">
            <a:extLst>
              <a:ext uri="{FF2B5EF4-FFF2-40B4-BE49-F238E27FC236}">
                <a16:creationId xmlns:a16="http://schemas.microsoft.com/office/drawing/2014/main" id="{D1D930A8-729B-4A15-A69E-E44316E51783}"/>
              </a:ext>
            </a:extLst>
          </p:cNvPr>
          <p:cNvSpPr>
            <a:spLocks noGrp="1" noRot="1" noChangeAspect="1" noChangeArrowheads="1" noTextEdit="1"/>
          </p:cNvSpPr>
          <p:nvPr>
            <p:ph type="sldImg"/>
          </p:nvPr>
        </p:nvSpPr>
        <p:spPr>
          <a:xfrm>
            <a:off x="1041400" y="762000"/>
            <a:ext cx="5081588" cy="3810000"/>
          </a:xfrm>
          <a:ln/>
        </p:spPr>
      </p:sp>
      <p:sp>
        <p:nvSpPr>
          <p:cNvPr id="111620" name="Rectangle 3">
            <a:extLst>
              <a:ext uri="{FF2B5EF4-FFF2-40B4-BE49-F238E27FC236}">
                <a16:creationId xmlns:a16="http://schemas.microsoft.com/office/drawing/2014/main" id="{AC587755-8F67-4BA5-AFF5-FC9289A91C4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6</a:t>
            </a:fld>
            <a:endParaRPr lang="de-DE"/>
          </a:p>
        </p:txBody>
      </p:sp>
    </p:spTree>
    <p:extLst>
      <p:ext uri="{BB962C8B-B14F-4D97-AF65-F5344CB8AC3E}">
        <p14:creationId xmlns:p14="http://schemas.microsoft.com/office/powerpoint/2010/main" val="783544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EA5F523-A851-464F-8ACC-159C01769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43791E8-6A04-48AE-BF1C-A50FC587005B}" type="slidenum">
              <a:rPr lang="zh-CN" altLang="de-DE" sz="1300">
                <a:latin typeface="Arial" panose="020B0604020202020204" pitchFamily="34" charset="0"/>
                <a:ea typeface="ＭＳ Ｐゴシック" panose="020B0600070205080204" pitchFamily="34" charset="-128"/>
              </a:rPr>
              <a:pPr/>
              <a:t>43</a:t>
            </a:fld>
            <a:endParaRPr lang="de-DE" altLang="zh-CN" sz="1300">
              <a:latin typeface="Arial" panose="020B0604020202020204" pitchFamily="34" charset="0"/>
              <a:ea typeface="ＭＳ Ｐゴシック" panose="020B0600070205080204" pitchFamily="34" charset="-128"/>
            </a:endParaRPr>
          </a:p>
        </p:txBody>
      </p:sp>
      <p:sp>
        <p:nvSpPr>
          <p:cNvPr id="112643" name="Rectangle 2">
            <a:extLst>
              <a:ext uri="{FF2B5EF4-FFF2-40B4-BE49-F238E27FC236}">
                <a16:creationId xmlns:a16="http://schemas.microsoft.com/office/drawing/2014/main" id="{0F45ABA7-6AEB-4C72-90F5-2C73BBE06C52}"/>
              </a:ext>
            </a:extLst>
          </p:cNvPr>
          <p:cNvSpPr>
            <a:spLocks noGrp="1" noRot="1" noChangeAspect="1" noChangeArrowheads="1" noTextEdit="1"/>
          </p:cNvSpPr>
          <p:nvPr>
            <p:ph type="sldImg"/>
          </p:nvPr>
        </p:nvSpPr>
        <p:spPr>
          <a:xfrm>
            <a:off x="1041400" y="762000"/>
            <a:ext cx="5081588" cy="3810000"/>
          </a:xfrm>
          <a:ln/>
        </p:spPr>
      </p:sp>
      <p:sp>
        <p:nvSpPr>
          <p:cNvPr id="112644" name="Rectangle 3">
            <a:extLst>
              <a:ext uri="{FF2B5EF4-FFF2-40B4-BE49-F238E27FC236}">
                <a16:creationId xmlns:a16="http://schemas.microsoft.com/office/drawing/2014/main" id="{A1021B4F-AF5C-438F-8CBC-5562F54CA73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EA18100-189B-41E3-A928-BB137842A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4CF9C16-934A-47AD-AC41-3CB807E7E219}" type="slidenum">
              <a:rPr lang="zh-CN" altLang="de-DE" sz="1300">
                <a:latin typeface="Arial" panose="020B0604020202020204" pitchFamily="34" charset="0"/>
                <a:ea typeface="ＭＳ Ｐゴシック" panose="020B0600070205080204" pitchFamily="34" charset="-128"/>
              </a:rPr>
              <a:pPr/>
              <a:t>44</a:t>
            </a:fld>
            <a:endParaRPr lang="de-DE" altLang="zh-CN" sz="1300">
              <a:latin typeface="Arial" panose="020B0604020202020204" pitchFamily="34" charset="0"/>
              <a:ea typeface="ＭＳ Ｐゴシック" panose="020B0600070205080204" pitchFamily="34" charset="-128"/>
            </a:endParaRPr>
          </a:p>
        </p:txBody>
      </p:sp>
      <p:sp>
        <p:nvSpPr>
          <p:cNvPr id="113667" name="Rectangle 2">
            <a:extLst>
              <a:ext uri="{FF2B5EF4-FFF2-40B4-BE49-F238E27FC236}">
                <a16:creationId xmlns:a16="http://schemas.microsoft.com/office/drawing/2014/main" id="{DD07DC8C-6451-4F40-BCD4-4BCD802ACA66}"/>
              </a:ext>
            </a:extLst>
          </p:cNvPr>
          <p:cNvSpPr>
            <a:spLocks noGrp="1" noRot="1" noChangeAspect="1" noChangeArrowheads="1" noTextEdit="1"/>
          </p:cNvSpPr>
          <p:nvPr>
            <p:ph type="sldImg"/>
          </p:nvPr>
        </p:nvSpPr>
        <p:spPr>
          <a:xfrm>
            <a:off x="1041400" y="762000"/>
            <a:ext cx="5081588" cy="3810000"/>
          </a:xfrm>
          <a:ln/>
        </p:spPr>
      </p:sp>
      <p:sp>
        <p:nvSpPr>
          <p:cNvPr id="113668" name="Rectangle 3">
            <a:extLst>
              <a:ext uri="{FF2B5EF4-FFF2-40B4-BE49-F238E27FC236}">
                <a16:creationId xmlns:a16="http://schemas.microsoft.com/office/drawing/2014/main" id="{B40EBA7F-7055-411F-9EF5-E642453BAA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794F53E-3A4A-4448-9D9E-37E5B9D57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537E724-BA81-4854-8DA7-1976F20E5890}" type="slidenum">
              <a:rPr lang="zh-CN" altLang="de-DE" sz="1300">
                <a:latin typeface="Arial" panose="020B0604020202020204" pitchFamily="34" charset="0"/>
                <a:ea typeface="ＭＳ Ｐゴシック" panose="020B0600070205080204" pitchFamily="34" charset="-128"/>
              </a:rPr>
              <a:pPr/>
              <a:t>45</a:t>
            </a:fld>
            <a:endParaRPr lang="de-DE" altLang="zh-CN" sz="1300">
              <a:latin typeface="Arial" panose="020B0604020202020204" pitchFamily="34" charset="0"/>
              <a:ea typeface="ＭＳ Ｐゴシック" panose="020B0600070205080204" pitchFamily="34" charset="-128"/>
            </a:endParaRPr>
          </a:p>
        </p:txBody>
      </p:sp>
      <p:sp>
        <p:nvSpPr>
          <p:cNvPr id="114691" name="Rectangle 2">
            <a:extLst>
              <a:ext uri="{FF2B5EF4-FFF2-40B4-BE49-F238E27FC236}">
                <a16:creationId xmlns:a16="http://schemas.microsoft.com/office/drawing/2014/main" id="{46395424-0215-4DAC-8EF5-FF481B6656A3}"/>
              </a:ext>
            </a:extLst>
          </p:cNvPr>
          <p:cNvSpPr>
            <a:spLocks noGrp="1" noRot="1" noChangeAspect="1" noChangeArrowheads="1" noTextEdit="1"/>
          </p:cNvSpPr>
          <p:nvPr>
            <p:ph type="sldImg"/>
          </p:nvPr>
        </p:nvSpPr>
        <p:spPr>
          <a:xfrm>
            <a:off x="1041400" y="762000"/>
            <a:ext cx="5081588" cy="3810000"/>
          </a:xfrm>
          <a:ln/>
        </p:spPr>
      </p:sp>
      <p:sp>
        <p:nvSpPr>
          <p:cNvPr id="114692" name="Rectangle 3">
            <a:extLst>
              <a:ext uri="{FF2B5EF4-FFF2-40B4-BE49-F238E27FC236}">
                <a16:creationId xmlns:a16="http://schemas.microsoft.com/office/drawing/2014/main" id="{C64E6AF0-A3A8-4DF5-9D9A-6960DC1E238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ADFBBFE-7465-4756-AFAC-7948B0714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D26086F-6EE2-4DD0-ABAF-92DAE21E8390}" type="slidenum">
              <a:rPr lang="zh-CN" altLang="de-DE" sz="1300">
                <a:latin typeface="Arial" panose="020B0604020202020204" pitchFamily="34" charset="0"/>
                <a:ea typeface="ＭＳ Ｐゴシック" panose="020B0600070205080204" pitchFamily="34" charset="-128"/>
              </a:rPr>
              <a:pPr/>
              <a:t>46</a:t>
            </a:fld>
            <a:endParaRPr lang="de-DE" altLang="zh-CN" sz="1300">
              <a:latin typeface="Arial" panose="020B0604020202020204" pitchFamily="34" charset="0"/>
              <a:ea typeface="ＭＳ Ｐゴシック" panose="020B0600070205080204" pitchFamily="34" charset="-128"/>
            </a:endParaRPr>
          </a:p>
        </p:txBody>
      </p:sp>
      <p:sp>
        <p:nvSpPr>
          <p:cNvPr id="115715" name="Rectangle 2">
            <a:extLst>
              <a:ext uri="{FF2B5EF4-FFF2-40B4-BE49-F238E27FC236}">
                <a16:creationId xmlns:a16="http://schemas.microsoft.com/office/drawing/2014/main" id="{BEA8F172-6877-44A9-AF7B-8FB8A744AE03}"/>
              </a:ext>
            </a:extLst>
          </p:cNvPr>
          <p:cNvSpPr>
            <a:spLocks noGrp="1" noRot="1" noChangeAspect="1" noChangeArrowheads="1" noTextEdit="1"/>
          </p:cNvSpPr>
          <p:nvPr>
            <p:ph type="sldImg"/>
          </p:nvPr>
        </p:nvSpPr>
        <p:spPr>
          <a:xfrm>
            <a:off x="1041400" y="762000"/>
            <a:ext cx="5081588" cy="3810000"/>
          </a:xfrm>
          <a:ln/>
        </p:spPr>
      </p:sp>
      <p:sp>
        <p:nvSpPr>
          <p:cNvPr id="115716" name="Rectangle 3">
            <a:extLst>
              <a:ext uri="{FF2B5EF4-FFF2-40B4-BE49-F238E27FC236}">
                <a16:creationId xmlns:a16="http://schemas.microsoft.com/office/drawing/2014/main" id="{8B80F7A7-2043-48FD-AD3C-01540AAC173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342E257-DE20-491A-A4EA-9646E8DC4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2763A2A-B916-4EB1-9D6C-D7E755500A6E}" type="slidenum">
              <a:rPr lang="zh-CN" altLang="de-DE" sz="1300">
                <a:latin typeface="Arial" panose="020B0604020202020204" pitchFamily="34" charset="0"/>
                <a:ea typeface="ＭＳ Ｐゴシック" panose="020B0600070205080204" pitchFamily="34" charset="-128"/>
              </a:rPr>
              <a:pPr/>
              <a:t>47</a:t>
            </a:fld>
            <a:endParaRPr lang="de-DE" altLang="zh-CN" sz="1300">
              <a:latin typeface="Arial" panose="020B0604020202020204" pitchFamily="34" charset="0"/>
              <a:ea typeface="ＭＳ Ｐゴシック" panose="020B0600070205080204" pitchFamily="34" charset="-128"/>
            </a:endParaRPr>
          </a:p>
        </p:txBody>
      </p:sp>
      <p:sp>
        <p:nvSpPr>
          <p:cNvPr id="116739" name="Rectangle 2">
            <a:extLst>
              <a:ext uri="{FF2B5EF4-FFF2-40B4-BE49-F238E27FC236}">
                <a16:creationId xmlns:a16="http://schemas.microsoft.com/office/drawing/2014/main" id="{9034451F-6636-4939-84AB-FE0BEB1D0ECD}"/>
              </a:ext>
            </a:extLst>
          </p:cNvPr>
          <p:cNvSpPr>
            <a:spLocks noGrp="1" noRot="1" noChangeAspect="1" noChangeArrowheads="1" noTextEdit="1"/>
          </p:cNvSpPr>
          <p:nvPr>
            <p:ph type="sldImg"/>
          </p:nvPr>
        </p:nvSpPr>
        <p:spPr>
          <a:xfrm>
            <a:off x="1041400" y="762000"/>
            <a:ext cx="5081588" cy="3810000"/>
          </a:xfrm>
          <a:ln/>
        </p:spPr>
      </p:sp>
      <p:sp>
        <p:nvSpPr>
          <p:cNvPr id="116740" name="Rectangle 3">
            <a:extLst>
              <a:ext uri="{FF2B5EF4-FFF2-40B4-BE49-F238E27FC236}">
                <a16:creationId xmlns:a16="http://schemas.microsoft.com/office/drawing/2014/main" id="{76C1616C-819E-432B-9BEC-4A8DF1D26E8C}"/>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D3606DA-5632-40FC-A74F-080BB50FA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DBC3218-5821-48B4-9F64-4D8797F784D1}" type="slidenum">
              <a:rPr lang="zh-CN" altLang="de-DE" sz="1300">
                <a:latin typeface="Arial" panose="020B0604020202020204" pitchFamily="34" charset="0"/>
                <a:ea typeface="ＭＳ Ｐゴシック" panose="020B0600070205080204" pitchFamily="34" charset="-128"/>
              </a:rPr>
              <a:pPr/>
              <a:t>48</a:t>
            </a:fld>
            <a:endParaRPr lang="de-DE" altLang="zh-CN" sz="1300">
              <a:latin typeface="Arial" panose="020B0604020202020204" pitchFamily="34" charset="0"/>
              <a:ea typeface="ＭＳ Ｐゴシック" panose="020B0600070205080204" pitchFamily="34" charset="-128"/>
            </a:endParaRPr>
          </a:p>
        </p:txBody>
      </p:sp>
      <p:sp>
        <p:nvSpPr>
          <p:cNvPr id="117763" name="Rectangle 2">
            <a:extLst>
              <a:ext uri="{FF2B5EF4-FFF2-40B4-BE49-F238E27FC236}">
                <a16:creationId xmlns:a16="http://schemas.microsoft.com/office/drawing/2014/main" id="{A83E4E3F-202D-47A7-9044-E764382E7693}"/>
              </a:ext>
            </a:extLst>
          </p:cNvPr>
          <p:cNvSpPr>
            <a:spLocks noGrp="1" noRot="1" noChangeAspect="1" noChangeArrowheads="1" noTextEdit="1"/>
          </p:cNvSpPr>
          <p:nvPr>
            <p:ph type="sldImg"/>
          </p:nvPr>
        </p:nvSpPr>
        <p:spPr>
          <a:xfrm>
            <a:off x="1041400" y="762000"/>
            <a:ext cx="5081588" cy="3810000"/>
          </a:xfrm>
          <a:ln/>
        </p:spPr>
      </p:sp>
      <p:sp>
        <p:nvSpPr>
          <p:cNvPr id="117764" name="Rectangle 3">
            <a:extLst>
              <a:ext uri="{FF2B5EF4-FFF2-40B4-BE49-F238E27FC236}">
                <a16:creationId xmlns:a16="http://schemas.microsoft.com/office/drawing/2014/main" id="{BC70EDDA-0B9E-47CA-82A4-45E1B2F6A65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48EE4FA-2694-40D2-9030-D7B959B9D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CFFA2C6-2000-46EF-BB79-550015914CAE}" type="slidenum">
              <a:rPr lang="zh-CN" altLang="de-DE" sz="1300">
                <a:latin typeface="Arial" panose="020B0604020202020204" pitchFamily="34" charset="0"/>
                <a:ea typeface="ＭＳ Ｐゴシック" panose="020B0600070205080204" pitchFamily="34" charset="-128"/>
              </a:rPr>
              <a:pPr/>
              <a:t>49</a:t>
            </a:fld>
            <a:endParaRPr lang="de-DE" altLang="zh-CN" sz="1300">
              <a:latin typeface="Arial" panose="020B0604020202020204" pitchFamily="34" charset="0"/>
              <a:ea typeface="ＭＳ Ｐゴシック" panose="020B0600070205080204" pitchFamily="34" charset="-128"/>
            </a:endParaRPr>
          </a:p>
        </p:txBody>
      </p:sp>
      <p:sp>
        <p:nvSpPr>
          <p:cNvPr id="118787" name="Rectangle 2">
            <a:extLst>
              <a:ext uri="{FF2B5EF4-FFF2-40B4-BE49-F238E27FC236}">
                <a16:creationId xmlns:a16="http://schemas.microsoft.com/office/drawing/2014/main" id="{DFE5E042-CB31-4402-AC3A-B46066958D58}"/>
              </a:ext>
            </a:extLst>
          </p:cNvPr>
          <p:cNvSpPr>
            <a:spLocks noGrp="1" noRot="1" noChangeAspect="1" noChangeArrowheads="1" noTextEdit="1"/>
          </p:cNvSpPr>
          <p:nvPr>
            <p:ph type="sldImg"/>
          </p:nvPr>
        </p:nvSpPr>
        <p:spPr>
          <a:xfrm>
            <a:off x="1041400" y="762000"/>
            <a:ext cx="5081588" cy="3810000"/>
          </a:xfrm>
          <a:ln/>
        </p:spPr>
      </p:sp>
      <p:sp>
        <p:nvSpPr>
          <p:cNvPr id="118788" name="Rectangle 3">
            <a:extLst>
              <a:ext uri="{FF2B5EF4-FFF2-40B4-BE49-F238E27FC236}">
                <a16:creationId xmlns:a16="http://schemas.microsoft.com/office/drawing/2014/main" id="{49EDA188-FE92-496C-83AF-A60C22F96F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15CD340-D5CE-4E5C-A9BC-28B1DF726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EA8998-E90C-45FC-B9AB-875B098932C0}" type="slidenum">
              <a:rPr lang="zh-CN" altLang="de-DE" sz="1300">
                <a:latin typeface="Arial" panose="020B0604020202020204" pitchFamily="34" charset="0"/>
                <a:ea typeface="ＭＳ Ｐゴシック" panose="020B0600070205080204" pitchFamily="34" charset="-128"/>
              </a:rPr>
              <a:pPr/>
              <a:t>50</a:t>
            </a:fld>
            <a:endParaRPr lang="de-DE" altLang="zh-CN" sz="1300">
              <a:latin typeface="Arial" panose="020B0604020202020204" pitchFamily="34" charset="0"/>
              <a:ea typeface="ＭＳ Ｐゴシック" panose="020B0600070205080204" pitchFamily="34" charset="-128"/>
            </a:endParaRPr>
          </a:p>
        </p:txBody>
      </p:sp>
      <p:sp>
        <p:nvSpPr>
          <p:cNvPr id="119811" name="Rectangle 2">
            <a:extLst>
              <a:ext uri="{FF2B5EF4-FFF2-40B4-BE49-F238E27FC236}">
                <a16:creationId xmlns:a16="http://schemas.microsoft.com/office/drawing/2014/main" id="{813D907D-17EE-45CB-BEC9-CAC857CF91CB}"/>
              </a:ext>
            </a:extLst>
          </p:cNvPr>
          <p:cNvSpPr>
            <a:spLocks noGrp="1" noRot="1" noChangeAspect="1" noChangeArrowheads="1" noTextEdit="1"/>
          </p:cNvSpPr>
          <p:nvPr>
            <p:ph type="sldImg"/>
          </p:nvPr>
        </p:nvSpPr>
        <p:spPr>
          <a:xfrm>
            <a:off x="1041400" y="762000"/>
            <a:ext cx="5081588" cy="3810000"/>
          </a:xfrm>
          <a:ln/>
        </p:spPr>
      </p:sp>
      <p:sp>
        <p:nvSpPr>
          <p:cNvPr id="119812" name="Rectangle 3">
            <a:extLst>
              <a:ext uri="{FF2B5EF4-FFF2-40B4-BE49-F238E27FC236}">
                <a16:creationId xmlns:a16="http://schemas.microsoft.com/office/drawing/2014/main" id="{D2FCD611-F82C-4DC4-93F0-EA5DC5F708D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5343C51-50FF-4E16-B771-63DF102E7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021953B-8852-4F40-A6EC-64D7B819EF6C}" type="slidenum">
              <a:rPr lang="zh-CN" altLang="de-DE" sz="1300">
                <a:latin typeface="Arial" panose="020B0604020202020204" pitchFamily="34" charset="0"/>
                <a:ea typeface="ＭＳ Ｐゴシック" panose="020B0600070205080204" pitchFamily="34" charset="-128"/>
              </a:rPr>
              <a:pPr/>
              <a:t>51</a:t>
            </a:fld>
            <a:endParaRPr lang="de-DE" altLang="zh-CN" sz="1300">
              <a:latin typeface="Arial" panose="020B0604020202020204" pitchFamily="34" charset="0"/>
              <a:ea typeface="ＭＳ Ｐゴシック" panose="020B0600070205080204" pitchFamily="34" charset="-128"/>
            </a:endParaRPr>
          </a:p>
        </p:txBody>
      </p:sp>
      <p:sp>
        <p:nvSpPr>
          <p:cNvPr id="120835" name="Rectangle 2">
            <a:extLst>
              <a:ext uri="{FF2B5EF4-FFF2-40B4-BE49-F238E27FC236}">
                <a16:creationId xmlns:a16="http://schemas.microsoft.com/office/drawing/2014/main" id="{A6F020E2-668D-4BFB-B893-DBCF00AD1A56}"/>
              </a:ext>
            </a:extLst>
          </p:cNvPr>
          <p:cNvSpPr>
            <a:spLocks noGrp="1" noRot="1" noChangeAspect="1" noChangeArrowheads="1" noTextEdit="1"/>
          </p:cNvSpPr>
          <p:nvPr>
            <p:ph type="sldImg"/>
          </p:nvPr>
        </p:nvSpPr>
        <p:spPr>
          <a:xfrm>
            <a:off x="1041400" y="762000"/>
            <a:ext cx="5081588" cy="3810000"/>
          </a:xfrm>
          <a:ln/>
        </p:spPr>
      </p:sp>
      <p:sp>
        <p:nvSpPr>
          <p:cNvPr id="120836" name="Rectangle 3">
            <a:extLst>
              <a:ext uri="{FF2B5EF4-FFF2-40B4-BE49-F238E27FC236}">
                <a16:creationId xmlns:a16="http://schemas.microsoft.com/office/drawing/2014/main" id="{9BFE607E-B6F5-42DA-9106-F0811E51EE0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8C0B9B4-29EF-4271-9EBC-26F767A37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3698530-0EBB-4048-87BD-0F9800EDE70C}" type="slidenum">
              <a:rPr lang="zh-CN" altLang="de-DE" sz="1300">
                <a:latin typeface="Arial" panose="020B0604020202020204" pitchFamily="34" charset="0"/>
                <a:ea typeface="ＭＳ Ｐゴシック" panose="020B0600070205080204" pitchFamily="34" charset="-128"/>
              </a:rPr>
              <a:pPr/>
              <a:t>52</a:t>
            </a:fld>
            <a:endParaRPr lang="de-DE" altLang="zh-CN" sz="1300">
              <a:latin typeface="Arial" panose="020B0604020202020204" pitchFamily="34" charset="0"/>
              <a:ea typeface="ＭＳ Ｐゴシック" panose="020B0600070205080204" pitchFamily="34" charset="-128"/>
            </a:endParaRPr>
          </a:p>
        </p:txBody>
      </p:sp>
      <p:sp>
        <p:nvSpPr>
          <p:cNvPr id="121859" name="Rectangle 2">
            <a:extLst>
              <a:ext uri="{FF2B5EF4-FFF2-40B4-BE49-F238E27FC236}">
                <a16:creationId xmlns:a16="http://schemas.microsoft.com/office/drawing/2014/main" id="{0AD33253-A9DF-45F7-8681-EF7D62D817BD}"/>
              </a:ext>
            </a:extLst>
          </p:cNvPr>
          <p:cNvSpPr>
            <a:spLocks noGrp="1" noRot="1" noChangeAspect="1" noChangeArrowheads="1" noTextEdit="1"/>
          </p:cNvSpPr>
          <p:nvPr>
            <p:ph type="sldImg"/>
          </p:nvPr>
        </p:nvSpPr>
        <p:spPr>
          <a:xfrm>
            <a:off x="1041400" y="762000"/>
            <a:ext cx="5081588" cy="3810000"/>
          </a:xfrm>
          <a:ln/>
        </p:spPr>
      </p:sp>
      <p:sp>
        <p:nvSpPr>
          <p:cNvPr id="121860" name="Rectangle 3">
            <a:extLst>
              <a:ext uri="{FF2B5EF4-FFF2-40B4-BE49-F238E27FC236}">
                <a16:creationId xmlns:a16="http://schemas.microsoft.com/office/drawing/2014/main" id="{D41C151D-D8DD-407A-95CE-B3B97F8106A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7</a:t>
            </a:fld>
            <a:endParaRPr lang="de-DE"/>
          </a:p>
        </p:txBody>
      </p:sp>
    </p:spTree>
    <p:extLst>
      <p:ext uri="{BB962C8B-B14F-4D97-AF65-F5344CB8AC3E}">
        <p14:creationId xmlns:p14="http://schemas.microsoft.com/office/powerpoint/2010/main" val="794516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C96E974-BD13-4F86-BB74-AD237FC76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B6DB3AA-7D07-4277-AB71-2E36C8AE9140}" type="slidenum">
              <a:rPr lang="zh-CN" altLang="de-DE" sz="1300">
                <a:latin typeface="Arial" panose="020B0604020202020204" pitchFamily="34" charset="0"/>
                <a:ea typeface="ＭＳ Ｐゴシック" panose="020B0600070205080204" pitchFamily="34" charset="-128"/>
              </a:rPr>
              <a:pPr/>
              <a:t>53</a:t>
            </a:fld>
            <a:endParaRPr lang="de-DE" altLang="zh-CN" sz="1300">
              <a:latin typeface="Arial" panose="020B0604020202020204" pitchFamily="34" charset="0"/>
              <a:ea typeface="ＭＳ Ｐゴシック" panose="020B0600070205080204" pitchFamily="34" charset="-128"/>
            </a:endParaRPr>
          </a:p>
        </p:txBody>
      </p:sp>
      <p:sp>
        <p:nvSpPr>
          <p:cNvPr id="122883" name="Rectangle 2">
            <a:extLst>
              <a:ext uri="{FF2B5EF4-FFF2-40B4-BE49-F238E27FC236}">
                <a16:creationId xmlns:a16="http://schemas.microsoft.com/office/drawing/2014/main" id="{5C0C4FE2-CF86-4915-AD4B-F260447859C7}"/>
              </a:ext>
            </a:extLst>
          </p:cNvPr>
          <p:cNvSpPr>
            <a:spLocks noGrp="1" noRot="1" noChangeAspect="1" noChangeArrowheads="1" noTextEdit="1"/>
          </p:cNvSpPr>
          <p:nvPr>
            <p:ph type="sldImg"/>
          </p:nvPr>
        </p:nvSpPr>
        <p:spPr>
          <a:xfrm>
            <a:off x="1041400" y="762000"/>
            <a:ext cx="5081588" cy="3810000"/>
          </a:xfrm>
          <a:ln/>
        </p:spPr>
      </p:sp>
      <p:sp>
        <p:nvSpPr>
          <p:cNvPr id="122884" name="Rectangle 3">
            <a:extLst>
              <a:ext uri="{FF2B5EF4-FFF2-40B4-BE49-F238E27FC236}">
                <a16:creationId xmlns:a16="http://schemas.microsoft.com/office/drawing/2014/main" id="{751AC05D-6E64-4A87-8DCD-048AC071631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D3EEF14-A4AA-4B67-9284-6CE9355C5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9EF7833-2C45-4721-BD6D-C73595A5AC3E}" type="slidenum">
              <a:rPr lang="zh-CN" altLang="de-DE" sz="1300">
                <a:latin typeface="Arial" panose="020B0604020202020204" pitchFamily="34" charset="0"/>
                <a:ea typeface="ＭＳ Ｐゴシック" panose="020B0600070205080204" pitchFamily="34" charset="-128"/>
              </a:rPr>
              <a:pPr/>
              <a:t>54</a:t>
            </a:fld>
            <a:endParaRPr lang="de-DE" altLang="zh-CN" sz="1300">
              <a:latin typeface="Arial" panose="020B0604020202020204" pitchFamily="34" charset="0"/>
              <a:ea typeface="ＭＳ Ｐゴシック" panose="020B0600070205080204" pitchFamily="34" charset="-128"/>
            </a:endParaRPr>
          </a:p>
        </p:txBody>
      </p:sp>
      <p:sp>
        <p:nvSpPr>
          <p:cNvPr id="123907" name="Rectangle 2">
            <a:extLst>
              <a:ext uri="{FF2B5EF4-FFF2-40B4-BE49-F238E27FC236}">
                <a16:creationId xmlns:a16="http://schemas.microsoft.com/office/drawing/2014/main" id="{23962182-ABBA-4658-84AE-62588C0575D3}"/>
              </a:ext>
            </a:extLst>
          </p:cNvPr>
          <p:cNvSpPr>
            <a:spLocks noGrp="1" noRot="1" noChangeAspect="1" noChangeArrowheads="1" noTextEdit="1"/>
          </p:cNvSpPr>
          <p:nvPr>
            <p:ph type="sldImg"/>
          </p:nvPr>
        </p:nvSpPr>
        <p:spPr>
          <a:xfrm>
            <a:off x="1041400" y="762000"/>
            <a:ext cx="5081588" cy="3810000"/>
          </a:xfrm>
          <a:ln/>
        </p:spPr>
      </p:sp>
      <p:sp>
        <p:nvSpPr>
          <p:cNvPr id="123908" name="Rectangle 3">
            <a:extLst>
              <a:ext uri="{FF2B5EF4-FFF2-40B4-BE49-F238E27FC236}">
                <a16:creationId xmlns:a16="http://schemas.microsoft.com/office/drawing/2014/main" id="{57106D92-1260-49A0-9AE1-5579A63A722B}"/>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4AD8CEA-D02B-46EA-AB46-68207D47E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8882609-4B95-453A-AB60-6FBF618BC7F6}" type="slidenum">
              <a:rPr lang="zh-CN" altLang="de-DE" sz="1300">
                <a:latin typeface="Arial" panose="020B0604020202020204" pitchFamily="34" charset="0"/>
                <a:ea typeface="ＭＳ Ｐゴシック" panose="020B0600070205080204" pitchFamily="34" charset="-128"/>
              </a:rPr>
              <a:pPr/>
              <a:t>55</a:t>
            </a:fld>
            <a:endParaRPr lang="de-DE" altLang="zh-CN" sz="1300">
              <a:latin typeface="Arial" panose="020B0604020202020204" pitchFamily="34" charset="0"/>
              <a:ea typeface="ＭＳ Ｐゴシック" panose="020B0600070205080204" pitchFamily="34" charset="-128"/>
            </a:endParaRPr>
          </a:p>
        </p:txBody>
      </p:sp>
      <p:sp>
        <p:nvSpPr>
          <p:cNvPr id="124931" name="Rectangle 2">
            <a:extLst>
              <a:ext uri="{FF2B5EF4-FFF2-40B4-BE49-F238E27FC236}">
                <a16:creationId xmlns:a16="http://schemas.microsoft.com/office/drawing/2014/main" id="{5FCD2C08-DF9C-4A53-BF12-15ABD09D91C6}"/>
              </a:ext>
            </a:extLst>
          </p:cNvPr>
          <p:cNvSpPr>
            <a:spLocks noGrp="1" noRot="1" noChangeAspect="1" noChangeArrowheads="1" noTextEdit="1"/>
          </p:cNvSpPr>
          <p:nvPr>
            <p:ph type="sldImg"/>
          </p:nvPr>
        </p:nvSpPr>
        <p:spPr>
          <a:xfrm>
            <a:off x="1041400" y="762000"/>
            <a:ext cx="5081588" cy="3810000"/>
          </a:xfrm>
          <a:ln/>
        </p:spPr>
      </p:sp>
      <p:sp>
        <p:nvSpPr>
          <p:cNvPr id="124932" name="Rectangle 3">
            <a:extLst>
              <a:ext uri="{FF2B5EF4-FFF2-40B4-BE49-F238E27FC236}">
                <a16:creationId xmlns:a16="http://schemas.microsoft.com/office/drawing/2014/main" id="{B360DEFA-8B03-4CBF-B2A1-0C611FB21C41}"/>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650E2D6-BF56-47C0-80C0-EA494A5720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D04CEC-EE5C-478C-BF53-74389EB853CF}" type="slidenum">
              <a:rPr lang="zh-CN" altLang="de-DE" sz="1300">
                <a:latin typeface="Arial" panose="020B0604020202020204" pitchFamily="34" charset="0"/>
                <a:ea typeface="ＭＳ Ｐゴシック" panose="020B0600070205080204" pitchFamily="34" charset="-128"/>
              </a:rPr>
              <a:pPr/>
              <a:t>56</a:t>
            </a:fld>
            <a:endParaRPr lang="de-DE" altLang="zh-CN" sz="1300">
              <a:latin typeface="Arial" panose="020B0604020202020204" pitchFamily="34" charset="0"/>
              <a:ea typeface="ＭＳ Ｐゴシック" panose="020B0600070205080204" pitchFamily="34" charset="-128"/>
            </a:endParaRPr>
          </a:p>
        </p:txBody>
      </p:sp>
      <p:sp>
        <p:nvSpPr>
          <p:cNvPr id="125955" name="Rectangle 2">
            <a:extLst>
              <a:ext uri="{FF2B5EF4-FFF2-40B4-BE49-F238E27FC236}">
                <a16:creationId xmlns:a16="http://schemas.microsoft.com/office/drawing/2014/main" id="{9DE40568-D375-4067-9716-70C1699F5B38}"/>
              </a:ext>
            </a:extLst>
          </p:cNvPr>
          <p:cNvSpPr>
            <a:spLocks noGrp="1" noRot="1" noChangeAspect="1" noChangeArrowheads="1" noTextEdit="1"/>
          </p:cNvSpPr>
          <p:nvPr>
            <p:ph type="sldImg"/>
          </p:nvPr>
        </p:nvSpPr>
        <p:spPr>
          <a:xfrm>
            <a:off x="1041400" y="762000"/>
            <a:ext cx="5081588" cy="3810000"/>
          </a:xfrm>
          <a:ln/>
        </p:spPr>
      </p:sp>
      <p:sp>
        <p:nvSpPr>
          <p:cNvPr id="125956" name="Rectangle 3">
            <a:extLst>
              <a:ext uri="{FF2B5EF4-FFF2-40B4-BE49-F238E27FC236}">
                <a16:creationId xmlns:a16="http://schemas.microsoft.com/office/drawing/2014/main" id="{C782143B-0569-4668-98DC-54C751FEA6E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37E839F-8901-4A6C-A25A-FB756A6089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6C92916-B86F-4D9A-BD82-A86A2B9FC7E2}" type="slidenum">
              <a:rPr lang="zh-CN" altLang="de-DE" sz="1300">
                <a:latin typeface="Arial" panose="020B0604020202020204" pitchFamily="34" charset="0"/>
                <a:ea typeface="ＭＳ Ｐゴシック" panose="020B0600070205080204" pitchFamily="34" charset="-128"/>
              </a:rPr>
              <a:pPr/>
              <a:t>57</a:t>
            </a:fld>
            <a:endParaRPr lang="de-DE" altLang="zh-CN" sz="1300">
              <a:latin typeface="Arial" panose="020B0604020202020204" pitchFamily="34" charset="0"/>
              <a:ea typeface="ＭＳ Ｐゴシック" panose="020B0600070205080204" pitchFamily="34" charset="-128"/>
            </a:endParaRPr>
          </a:p>
        </p:txBody>
      </p:sp>
      <p:sp>
        <p:nvSpPr>
          <p:cNvPr id="126979" name="Rectangle 2">
            <a:extLst>
              <a:ext uri="{FF2B5EF4-FFF2-40B4-BE49-F238E27FC236}">
                <a16:creationId xmlns:a16="http://schemas.microsoft.com/office/drawing/2014/main" id="{88022AC6-9919-45AE-8690-9D559FA0D23C}"/>
              </a:ext>
            </a:extLst>
          </p:cNvPr>
          <p:cNvSpPr>
            <a:spLocks noGrp="1" noRot="1" noChangeAspect="1" noChangeArrowheads="1" noTextEdit="1"/>
          </p:cNvSpPr>
          <p:nvPr>
            <p:ph type="sldImg"/>
          </p:nvPr>
        </p:nvSpPr>
        <p:spPr>
          <a:xfrm>
            <a:off x="1041400" y="762000"/>
            <a:ext cx="5081588" cy="3810000"/>
          </a:xfrm>
          <a:ln/>
        </p:spPr>
      </p:sp>
      <p:sp>
        <p:nvSpPr>
          <p:cNvPr id="126980" name="Rectangle 3">
            <a:extLst>
              <a:ext uri="{FF2B5EF4-FFF2-40B4-BE49-F238E27FC236}">
                <a16:creationId xmlns:a16="http://schemas.microsoft.com/office/drawing/2014/main" id="{7480C55F-9C04-4734-BE4D-D02E39C96CE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056FFA7-6E0D-49CF-A4CF-07819B5DB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EF9EBF1-B0E6-46C8-8FF5-07BB1AE7EAFB}" type="slidenum">
              <a:rPr lang="zh-CN" altLang="de-DE" sz="1300">
                <a:latin typeface="Arial" panose="020B0604020202020204" pitchFamily="34" charset="0"/>
                <a:ea typeface="ＭＳ Ｐゴシック" panose="020B0600070205080204" pitchFamily="34" charset="-128"/>
              </a:rPr>
              <a:pPr/>
              <a:t>58</a:t>
            </a:fld>
            <a:endParaRPr lang="de-DE" altLang="zh-CN" sz="1300">
              <a:latin typeface="Arial" panose="020B0604020202020204" pitchFamily="34" charset="0"/>
              <a:ea typeface="ＭＳ Ｐゴシック" panose="020B0600070205080204" pitchFamily="34" charset="-128"/>
            </a:endParaRPr>
          </a:p>
        </p:txBody>
      </p:sp>
      <p:sp>
        <p:nvSpPr>
          <p:cNvPr id="128003" name="Rectangle 2">
            <a:extLst>
              <a:ext uri="{FF2B5EF4-FFF2-40B4-BE49-F238E27FC236}">
                <a16:creationId xmlns:a16="http://schemas.microsoft.com/office/drawing/2014/main" id="{0B124D58-13C9-42B9-B3C5-39DD8C041A53}"/>
              </a:ext>
            </a:extLst>
          </p:cNvPr>
          <p:cNvSpPr>
            <a:spLocks noGrp="1" noRot="1" noChangeAspect="1" noChangeArrowheads="1" noTextEdit="1"/>
          </p:cNvSpPr>
          <p:nvPr>
            <p:ph type="sldImg"/>
          </p:nvPr>
        </p:nvSpPr>
        <p:spPr>
          <a:xfrm>
            <a:off x="1041400" y="762000"/>
            <a:ext cx="5081588" cy="3810000"/>
          </a:xfrm>
          <a:ln/>
        </p:spPr>
      </p:sp>
      <p:sp>
        <p:nvSpPr>
          <p:cNvPr id="128004" name="Rectangle 3">
            <a:extLst>
              <a:ext uri="{FF2B5EF4-FFF2-40B4-BE49-F238E27FC236}">
                <a16:creationId xmlns:a16="http://schemas.microsoft.com/office/drawing/2014/main" id="{4664703B-D67F-4950-867A-C4D69E609F67}"/>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E374D38-DCC3-4566-A5DB-CF57ADE70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779DAF0-45A7-462A-93A3-AA8DC55A870F}" type="slidenum">
              <a:rPr lang="zh-CN" altLang="de-DE" sz="1300">
                <a:latin typeface="Arial" panose="020B0604020202020204" pitchFamily="34" charset="0"/>
                <a:ea typeface="ＭＳ Ｐゴシック" panose="020B0600070205080204" pitchFamily="34" charset="-128"/>
              </a:rPr>
              <a:pPr/>
              <a:t>59</a:t>
            </a:fld>
            <a:endParaRPr lang="de-DE" altLang="zh-CN" sz="1300">
              <a:latin typeface="Arial" panose="020B0604020202020204" pitchFamily="34" charset="0"/>
              <a:ea typeface="ＭＳ Ｐゴシック" panose="020B0600070205080204" pitchFamily="34" charset="-128"/>
            </a:endParaRPr>
          </a:p>
        </p:txBody>
      </p:sp>
      <p:sp>
        <p:nvSpPr>
          <p:cNvPr id="129027" name="Rectangle 2">
            <a:extLst>
              <a:ext uri="{FF2B5EF4-FFF2-40B4-BE49-F238E27FC236}">
                <a16:creationId xmlns:a16="http://schemas.microsoft.com/office/drawing/2014/main" id="{6BEC5EC1-4786-4AED-90CE-3706B6AD00D6}"/>
              </a:ext>
            </a:extLst>
          </p:cNvPr>
          <p:cNvSpPr>
            <a:spLocks noGrp="1" noRot="1" noChangeAspect="1" noChangeArrowheads="1" noTextEdit="1"/>
          </p:cNvSpPr>
          <p:nvPr>
            <p:ph type="sldImg"/>
          </p:nvPr>
        </p:nvSpPr>
        <p:spPr>
          <a:xfrm>
            <a:off x="1041400" y="762000"/>
            <a:ext cx="5081588" cy="3810000"/>
          </a:xfrm>
          <a:ln/>
        </p:spPr>
      </p:sp>
      <p:sp>
        <p:nvSpPr>
          <p:cNvPr id="129028" name="Rectangle 3">
            <a:extLst>
              <a:ext uri="{FF2B5EF4-FFF2-40B4-BE49-F238E27FC236}">
                <a16:creationId xmlns:a16="http://schemas.microsoft.com/office/drawing/2014/main" id="{8CE17161-410F-4941-AD71-4E789F6C35B3}"/>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052E222-457F-4886-871B-CB9FF03BD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2B07A09-D70F-499E-9BDB-D31D7CF87964}" type="slidenum">
              <a:rPr lang="zh-CN" altLang="de-DE" sz="1300">
                <a:latin typeface="Arial" panose="020B0604020202020204" pitchFamily="34" charset="0"/>
                <a:ea typeface="ＭＳ Ｐゴシック" panose="020B0600070205080204" pitchFamily="34" charset="-128"/>
              </a:rPr>
              <a:pPr/>
              <a:t>60</a:t>
            </a:fld>
            <a:endParaRPr lang="de-DE" altLang="zh-CN" sz="1300">
              <a:latin typeface="Arial" panose="020B0604020202020204" pitchFamily="34" charset="0"/>
              <a:ea typeface="ＭＳ Ｐゴシック" panose="020B0600070205080204" pitchFamily="34" charset="-128"/>
            </a:endParaRPr>
          </a:p>
        </p:txBody>
      </p:sp>
      <p:sp>
        <p:nvSpPr>
          <p:cNvPr id="130051" name="Rectangle 2">
            <a:extLst>
              <a:ext uri="{FF2B5EF4-FFF2-40B4-BE49-F238E27FC236}">
                <a16:creationId xmlns:a16="http://schemas.microsoft.com/office/drawing/2014/main" id="{CD12DB98-B323-40AF-A87A-5622EF0BDBAA}"/>
              </a:ext>
            </a:extLst>
          </p:cNvPr>
          <p:cNvSpPr>
            <a:spLocks noGrp="1" noRot="1" noChangeAspect="1" noChangeArrowheads="1" noTextEdit="1"/>
          </p:cNvSpPr>
          <p:nvPr>
            <p:ph type="sldImg"/>
          </p:nvPr>
        </p:nvSpPr>
        <p:spPr>
          <a:xfrm>
            <a:off x="1041400" y="762000"/>
            <a:ext cx="5081588" cy="3810000"/>
          </a:xfrm>
          <a:ln/>
        </p:spPr>
      </p:sp>
      <p:sp>
        <p:nvSpPr>
          <p:cNvPr id="130052" name="Rectangle 3">
            <a:extLst>
              <a:ext uri="{FF2B5EF4-FFF2-40B4-BE49-F238E27FC236}">
                <a16:creationId xmlns:a16="http://schemas.microsoft.com/office/drawing/2014/main" id="{9AB03CF8-C101-4B7E-BB5D-8B96BC317D9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86F87BC-8D44-4BBD-B400-E91D7FAF8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C370EFD-8A2A-4D23-90F5-0BC6230A6CEE}" type="slidenum">
              <a:rPr lang="zh-CN" altLang="de-DE" sz="1300">
                <a:latin typeface="Arial" panose="020B0604020202020204" pitchFamily="34" charset="0"/>
                <a:ea typeface="ＭＳ Ｐゴシック" panose="020B0600070205080204" pitchFamily="34" charset="-128"/>
              </a:rPr>
              <a:pPr/>
              <a:t>61</a:t>
            </a:fld>
            <a:endParaRPr lang="de-DE" altLang="zh-CN" sz="1300">
              <a:latin typeface="Arial" panose="020B0604020202020204" pitchFamily="34" charset="0"/>
              <a:ea typeface="ＭＳ Ｐゴシック" panose="020B0600070205080204" pitchFamily="34" charset="-128"/>
            </a:endParaRPr>
          </a:p>
        </p:txBody>
      </p:sp>
      <p:sp>
        <p:nvSpPr>
          <p:cNvPr id="131075" name="Rectangle 2">
            <a:extLst>
              <a:ext uri="{FF2B5EF4-FFF2-40B4-BE49-F238E27FC236}">
                <a16:creationId xmlns:a16="http://schemas.microsoft.com/office/drawing/2014/main" id="{B0F9693E-056C-4235-9C78-515CDF2F63BC}"/>
              </a:ext>
            </a:extLst>
          </p:cNvPr>
          <p:cNvSpPr>
            <a:spLocks noGrp="1" noRot="1" noChangeAspect="1" noChangeArrowheads="1" noTextEdit="1"/>
          </p:cNvSpPr>
          <p:nvPr>
            <p:ph type="sldImg"/>
          </p:nvPr>
        </p:nvSpPr>
        <p:spPr>
          <a:xfrm>
            <a:off x="1041400" y="762000"/>
            <a:ext cx="5081588" cy="3810000"/>
          </a:xfrm>
          <a:ln/>
        </p:spPr>
      </p:sp>
      <p:sp>
        <p:nvSpPr>
          <p:cNvPr id="131076" name="Rectangle 3">
            <a:extLst>
              <a:ext uri="{FF2B5EF4-FFF2-40B4-BE49-F238E27FC236}">
                <a16:creationId xmlns:a16="http://schemas.microsoft.com/office/drawing/2014/main" id="{EFCC460E-8F9D-4AB4-82D2-568483D257C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47292D9-C386-4757-9D14-9FD7233C0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95E29A7-8D5F-44FF-9A45-8A81A049B550}" type="slidenum">
              <a:rPr lang="zh-CN" altLang="de-DE" sz="1300">
                <a:latin typeface="Arial" panose="020B0604020202020204" pitchFamily="34" charset="0"/>
                <a:ea typeface="ＭＳ Ｐゴシック" panose="020B0600070205080204" pitchFamily="34" charset="-128"/>
              </a:rPr>
              <a:pPr/>
              <a:t>62</a:t>
            </a:fld>
            <a:endParaRPr lang="de-DE" altLang="zh-CN" sz="1300">
              <a:latin typeface="Arial" panose="020B0604020202020204" pitchFamily="34" charset="0"/>
              <a:ea typeface="ＭＳ Ｐゴシック" panose="020B0600070205080204" pitchFamily="34" charset="-128"/>
            </a:endParaRPr>
          </a:p>
        </p:txBody>
      </p:sp>
      <p:sp>
        <p:nvSpPr>
          <p:cNvPr id="132099" name="Rectangle 2">
            <a:extLst>
              <a:ext uri="{FF2B5EF4-FFF2-40B4-BE49-F238E27FC236}">
                <a16:creationId xmlns:a16="http://schemas.microsoft.com/office/drawing/2014/main" id="{9F5C7CA3-8AD8-4811-9786-3D95C2E9DED6}"/>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5EBF4D3-035D-492A-808E-397B352A0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EBAECF0-D919-4A3B-B575-B435141937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EAA10AF-8878-4D27-A836-E5132C56940D}" type="slidenum">
              <a:rPr lang="zh-CN" altLang="de-DE" sz="1300">
                <a:latin typeface="Arial" panose="020B0604020202020204" pitchFamily="34" charset="0"/>
                <a:ea typeface="ＭＳ Ｐゴシック" panose="020B0600070205080204" pitchFamily="34" charset="-128"/>
              </a:rPr>
              <a:pPr/>
              <a:t>18</a:t>
            </a:fld>
            <a:endParaRPr lang="de-DE" altLang="zh-CN" sz="1300">
              <a:latin typeface="Arial" panose="020B0604020202020204" pitchFamily="34" charset="0"/>
              <a:ea typeface="ＭＳ Ｐゴシック" panose="020B0600070205080204" pitchFamily="34" charset="-128"/>
            </a:endParaRPr>
          </a:p>
        </p:txBody>
      </p:sp>
      <p:sp>
        <p:nvSpPr>
          <p:cNvPr id="87043" name="Rectangle 2">
            <a:extLst>
              <a:ext uri="{FF2B5EF4-FFF2-40B4-BE49-F238E27FC236}">
                <a16:creationId xmlns:a16="http://schemas.microsoft.com/office/drawing/2014/main" id="{4B94B0CF-AC37-4E14-AE7C-CF77F846B7BB}"/>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E90139F3-CDAC-4490-8A9B-9B9E0985DD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6837F12E-1B9B-49F8-9874-914668479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F44D0E5-6271-40FE-AA12-271ED8B42E9D}" type="slidenum">
              <a:rPr lang="zh-CN" altLang="de-DE" sz="1300">
                <a:latin typeface="Arial" panose="020B0604020202020204" pitchFamily="34" charset="0"/>
                <a:ea typeface="ＭＳ Ｐゴシック" panose="020B0600070205080204" pitchFamily="34" charset="-128"/>
              </a:rPr>
              <a:pPr/>
              <a:t>63</a:t>
            </a:fld>
            <a:endParaRPr lang="de-DE" altLang="zh-CN" sz="1300">
              <a:latin typeface="Arial" panose="020B0604020202020204" pitchFamily="34" charset="0"/>
              <a:ea typeface="ＭＳ Ｐゴシック" panose="020B0600070205080204" pitchFamily="34" charset="-128"/>
            </a:endParaRPr>
          </a:p>
        </p:txBody>
      </p:sp>
      <p:sp>
        <p:nvSpPr>
          <p:cNvPr id="133123" name="Rectangle 2">
            <a:extLst>
              <a:ext uri="{FF2B5EF4-FFF2-40B4-BE49-F238E27FC236}">
                <a16:creationId xmlns:a16="http://schemas.microsoft.com/office/drawing/2014/main" id="{5AF56C27-BCB4-4D5A-ABB6-7BFF52C0564D}"/>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4FF583B-148C-42B6-8C6E-A1B3FC7D3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a:extLst>
              <a:ext uri="{FF2B5EF4-FFF2-40B4-BE49-F238E27FC236}">
                <a16:creationId xmlns:a16="http://schemas.microsoft.com/office/drawing/2014/main" id="{0FCF04FF-5D97-4DDC-9242-DAA8955A70D6}"/>
              </a:ext>
            </a:extLst>
          </p:cNvPr>
          <p:cNvSpPr>
            <a:spLocks noGrp="1" noRot="1" noChangeAspect="1" noTextEdit="1"/>
          </p:cNvSpPr>
          <p:nvPr>
            <p:ph type="sldImg"/>
          </p:nvPr>
        </p:nvSpPr>
        <p:spPr>
          <a:ln/>
        </p:spPr>
      </p:sp>
      <p:sp>
        <p:nvSpPr>
          <p:cNvPr id="134147" name="Notizenplatzhalter 2">
            <a:extLst>
              <a:ext uri="{FF2B5EF4-FFF2-40B4-BE49-F238E27FC236}">
                <a16:creationId xmlns:a16="http://schemas.microsoft.com/office/drawing/2014/main" id="{63970F50-38D2-4818-AB7D-21871D802E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4148" name="Foliennummernplatzhalter 3">
            <a:extLst>
              <a:ext uri="{FF2B5EF4-FFF2-40B4-BE49-F238E27FC236}">
                <a16:creationId xmlns:a16="http://schemas.microsoft.com/office/drawing/2014/main" id="{6028F76D-F200-4743-9263-CE506B094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39CA8BF-19FF-44E6-BAE1-4146FBADF08A}" type="slidenum">
              <a:rPr lang="zh-CN" altLang="de-DE" sz="1300">
                <a:latin typeface="Arial" panose="020B0604020202020204" pitchFamily="34" charset="0"/>
                <a:ea typeface="ＭＳ Ｐゴシック" panose="020B0600070205080204" pitchFamily="34" charset="-128"/>
              </a:rPr>
              <a:pPr/>
              <a:t>64</a:t>
            </a:fld>
            <a:endParaRPr lang="de-DE" altLang="zh-CN"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a:extLst>
              <a:ext uri="{FF2B5EF4-FFF2-40B4-BE49-F238E27FC236}">
                <a16:creationId xmlns:a16="http://schemas.microsoft.com/office/drawing/2014/main" id="{922C0686-D685-4DA1-9574-B20DD462AE58}"/>
              </a:ext>
            </a:extLst>
          </p:cNvPr>
          <p:cNvSpPr>
            <a:spLocks noGrp="1" noRot="1" noChangeAspect="1" noTextEdit="1"/>
          </p:cNvSpPr>
          <p:nvPr>
            <p:ph type="sldImg"/>
          </p:nvPr>
        </p:nvSpPr>
        <p:spPr>
          <a:ln/>
        </p:spPr>
      </p:sp>
      <p:sp>
        <p:nvSpPr>
          <p:cNvPr id="137219" name="Notizenplatzhalter 2">
            <a:extLst>
              <a:ext uri="{FF2B5EF4-FFF2-40B4-BE49-F238E27FC236}">
                <a16:creationId xmlns:a16="http://schemas.microsoft.com/office/drawing/2014/main" id="{923D60C2-66C6-4BFD-B735-100859151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7220" name="Foliennummernplatzhalter 3">
            <a:extLst>
              <a:ext uri="{FF2B5EF4-FFF2-40B4-BE49-F238E27FC236}">
                <a16:creationId xmlns:a16="http://schemas.microsoft.com/office/drawing/2014/main" id="{30ECC872-6657-4E27-A0E3-7D1959E8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1BAB9C-0F65-44F3-AFE0-CBADCFD05D94}" type="slidenum">
              <a:rPr lang="de-DE" altLang="de-DE" sz="1300">
                <a:latin typeface="Arial" panose="020B0604020202020204" pitchFamily="34" charset="0"/>
                <a:ea typeface="ＭＳ Ｐゴシック" panose="020B0600070205080204" pitchFamily="34" charset="-128"/>
              </a:rPr>
              <a:pPr/>
              <a:t>65</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D2F6F4B-A387-4473-8D2C-BD4CE826C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A44597B-18F6-403A-929B-1209025E8AC8}" type="slidenum">
              <a:rPr lang="zh-CN" altLang="de-DE" sz="1300">
                <a:latin typeface="Arial" panose="020B0604020202020204" pitchFamily="34" charset="0"/>
                <a:ea typeface="ＭＳ Ｐゴシック" panose="020B0600070205080204" pitchFamily="34" charset="-128"/>
              </a:rPr>
              <a:pPr/>
              <a:t>66</a:t>
            </a:fld>
            <a:endParaRPr lang="de-DE" altLang="zh-CN" sz="1300">
              <a:latin typeface="Arial" panose="020B0604020202020204" pitchFamily="34" charset="0"/>
              <a:ea typeface="ＭＳ Ｐゴシック" panose="020B0600070205080204" pitchFamily="34" charset="-128"/>
            </a:endParaRPr>
          </a:p>
        </p:txBody>
      </p:sp>
      <p:sp>
        <p:nvSpPr>
          <p:cNvPr id="138243" name="Rectangle 2">
            <a:extLst>
              <a:ext uri="{FF2B5EF4-FFF2-40B4-BE49-F238E27FC236}">
                <a16:creationId xmlns:a16="http://schemas.microsoft.com/office/drawing/2014/main" id="{678EEA5D-77C9-466F-A95B-5C823DACE07A}"/>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6F7FC3EA-18A1-4A16-B809-DE2BB2AED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E732606-CAC0-418D-9D57-59444DA5E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00688C1-4F80-4699-9A96-0A5FB01D9380}" type="slidenum">
              <a:rPr lang="zh-CN" altLang="de-DE" sz="1300">
                <a:latin typeface="Arial" panose="020B0604020202020204" pitchFamily="34" charset="0"/>
                <a:ea typeface="ＭＳ Ｐゴシック" panose="020B0600070205080204" pitchFamily="34" charset="-128"/>
              </a:rPr>
              <a:pPr/>
              <a:t>67</a:t>
            </a:fld>
            <a:endParaRPr lang="de-DE" altLang="zh-CN" sz="1300">
              <a:latin typeface="Arial" panose="020B0604020202020204" pitchFamily="34" charset="0"/>
              <a:ea typeface="ＭＳ Ｐゴシック" panose="020B0600070205080204" pitchFamily="34" charset="-128"/>
            </a:endParaRPr>
          </a:p>
        </p:txBody>
      </p:sp>
      <p:sp>
        <p:nvSpPr>
          <p:cNvPr id="139267" name="Rectangle 2">
            <a:extLst>
              <a:ext uri="{FF2B5EF4-FFF2-40B4-BE49-F238E27FC236}">
                <a16:creationId xmlns:a16="http://schemas.microsoft.com/office/drawing/2014/main" id="{C5A2B9AB-DDBE-4046-B133-4D4DBA9012B5}"/>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F44C3887-F957-4BDE-B173-146B178F1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68</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69</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773361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70</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6691668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F8B77917-361C-4192-AD7D-5213E4B7F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9E666AB-921C-4C1C-A374-BA905894955E}" type="slidenum">
              <a:rPr lang="zh-CN" altLang="de-DE" sz="1300">
                <a:latin typeface="Arial" panose="020B0604020202020204" pitchFamily="34" charset="0"/>
                <a:ea typeface="ＭＳ Ｐゴシック" panose="020B0600070205080204" pitchFamily="34" charset="-128"/>
              </a:rPr>
              <a:pPr/>
              <a:t>71</a:t>
            </a:fld>
            <a:endParaRPr lang="de-DE" altLang="zh-CN" sz="1300">
              <a:latin typeface="Arial" panose="020B0604020202020204" pitchFamily="34" charset="0"/>
              <a:ea typeface="ＭＳ Ｐゴシック" panose="020B0600070205080204" pitchFamily="34" charset="-128"/>
            </a:endParaRPr>
          </a:p>
        </p:txBody>
      </p:sp>
      <p:sp>
        <p:nvSpPr>
          <p:cNvPr id="141315" name="Rectangle 2">
            <a:extLst>
              <a:ext uri="{FF2B5EF4-FFF2-40B4-BE49-F238E27FC236}">
                <a16:creationId xmlns:a16="http://schemas.microsoft.com/office/drawing/2014/main" id="{F4FBF699-D64E-4854-AD27-31332FFDB2C2}"/>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E6C62E6-EBDE-4F15-AAA3-D27051AC9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89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9F3310C-C00B-4D0D-899B-8473DFB6D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53CFFFA-ED65-4F75-82B0-605D41D85CA2}" type="slidenum">
              <a:rPr lang="zh-CN" altLang="de-DE" sz="1300">
                <a:latin typeface="Arial" panose="020B0604020202020204" pitchFamily="34" charset="0"/>
                <a:ea typeface="ＭＳ Ｐゴシック" panose="020B0600070205080204" pitchFamily="34" charset="-128"/>
              </a:rPr>
              <a:pPr/>
              <a:t>19</a:t>
            </a:fld>
            <a:endParaRPr lang="de-DE" altLang="zh-CN" sz="1300">
              <a:latin typeface="Arial" panose="020B0604020202020204" pitchFamily="34" charset="0"/>
              <a:ea typeface="ＭＳ Ｐゴシック" panose="020B0600070205080204" pitchFamily="34" charset="-128"/>
            </a:endParaRPr>
          </a:p>
        </p:txBody>
      </p:sp>
      <p:sp>
        <p:nvSpPr>
          <p:cNvPr id="88067" name="Rectangle 2">
            <a:extLst>
              <a:ext uri="{FF2B5EF4-FFF2-40B4-BE49-F238E27FC236}">
                <a16:creationId xmlns:a16="http://schemas.microsoft.com/office/drawing/2014/main" id="{15715F7D-16AC-41B2-8E85-13B81A0EBF7C}"/>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42264E0C-59A9-4EF6-AC3D-F9C52A71B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5682249-83C7-4A6B-AEDF-F349B5F3C2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0050AB-0CAD-47D1-8B33-F516F0393951}" type="slidenum">
              <a:rPr lang="zh-CN" altLang="de-DE" sz="1300">
                <a:latin typeface="Arial" panose="020B0604020202020204" pitchFamily="34" charset="0"/>
                <a:ea typeface="ＭＳ Ｐゴシック" panose="020B0600070205080204" pitchFamily="34" charset="-128"/>
              </a:rPr>
              <a:pPr/>
              <a:t>20</a:t>
            </a:fld>
            <a:endParaRPr lang="de-DE" altLang="zh-CN" sz="1300">
              <a:latin typeface="Arial" panose="020B0604020202020204" pitchFamily="34" charset="0"/>
              <a:ea typeface="ＭＳ Ｐゴシック" panose="020B0600070205080204" pitchFamily="34" charset="-128"/>
            </a:endParaRPr>
          </a:p>
        </p:txBody>
      </p:sp>
      <p:sp>
        <p:nvSpPr>
          <p:cNvPr id="89091" name="Rectangle 2">
            <a:extLst>
              <a:ext uri="{FF2B5EF4-FFF2-40B4-BE49-F238E27FC236}">
                <a16:creationId xmlns:a16="http://schemas.microsoft.com/office/drawing/2014/main" id="{C6EC3A3C-8D64-4E9B-9E49-FB63AD54CFF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487A972F-28A8-40AC-BC1C-555802BDF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BAAC9E4-285D-4507-8B63-21D671228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F44081C-C0E7-4D86-94FE-3E979D001268}" type="slidenum">
              <a:rPr lang="zh-CN" altLang="de-DE" sz="1300">
                <a:latin typeface="Arial" panose="020B0604020202020204" pitchFamily="34" charset="0"/>
                <a:ea typeface="ＭＳ Ｐゴシック" panose="020B0600070205080204" pitchFamily="34" charset="-128"/>
              </a:rPr>
              <a:pPr/>
              <a:t>21</a:t>
            </a:fld>
            <a:endParaRPr lang="de-DE" altLang="zh-CN" sz="1300">
              <a:latin typeface="Arial" panose="020B0604020202020204" pitchFamily="34" charset="0"/>
              <a:ea typeface="ＭＳ Ｐゴシック" panose="020B0600070205080204" pitchFamily="34" charset="-128"/>
            </a:endParaRPr>
          </a:p>
        </p:txBody>
      </p:sp>
      <p:sp>
        <p:nvSpPr>
          <p:cNvPr id="90115" name="Rectangle 2">
            <a:extLst>
              <a:ext uri="{FF2B5EF4-FFF2-40B4-BE49-F238E27FC236}">
                <a16:creationId xmlns:a16="http://schemas.microsoft.com/office/drawing/2014/main" id="{640E8DEF-D677-49F1-84DC-4C45AB664A6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5E61CA0-AAC3-479A-B139-33664D150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3A26BB3-8D1C-4BC7-9D79-3224F0F9A1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B51636B-60FF-4EED-88E9-7329F6CD5538}" type="slidenum">
              <a:rPr lang="zh-CN" altLang="de-DE" sz="1300">
                <a:latin typeface="Arial" panose="020B0604020202020204" pitchFamily="34" charset="0"/>
                <a:ea typeface="ＭＳ Ｐゴシック" panose="020B0600070205080204" pitchFamily="34" charset="-128"/>
              </a:rPr>
              <a:pPr/>
              <a:t>22</a:t>
            </a:fld>
            <a:endParaRPr lang="de-DE" altLang="zh-CN" sz="1300">
              <a:latin typeface="Arial" panose="020B0604020202020204" pitchFamily="34" charset="0"/>
              <a:ea typeface="ＭＳ Ｐゴシック" panose="020B0600070205080204" pitchFamily="34" charset="-128"/>
            </a:endParaRPr>
          </a:p>
        </p:txBody>
      </p:sp>
      <p:sp>
        <p:nvSpPr>
          <p:cNvPr id="91139" name="Rectangle 2">
            <a:extLst>
              <a:ext uri="{FF2B5EF4-FFF2-40B4-BE49-F238E27FC236}">
                <a16:creationId xmlns:a16="http://schemas.microsoft.com/office/drawing/2014/main" id="{5FB93FE9-ACDC-4195-B738-124059E1D72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A6C2E6E-45A6-4666-8252-EAF7CDF7D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02.03.2023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02.03.2023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02.03.2023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557213"/>
            <a:ext cx="7772400" cy="55387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4D7EE452-2049-4F83-A634-F76E6046B13D}"/>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4" name="Rectangle 5">
            <a:extLst>
              <a:ext uri="{FF2B5EF4-FFF2-40B4-BE49-F238E27FC236}">
                <a16:creationId xmlns:a16="http://schemas.microsoft.com/office/drawing/2014/main" id="{5D74AAEC-FF8E-423C-A04D-4C2E29347BA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5" name="Rectangle 6">
            <a:extLst>
              <a:ext uri="{FF2B5EF4-FFF2-40B4-BE49-F238E27FC236}">
                <a16:creationId xmlns:a16="http://schemas.microsoft.com/office/drawing/2014/main" id="{83EE36C3-3C78-4889-A76E-35DA7535D7E4}"/>
              </a:ext>
            </a:extLst>
          </p:cNvPr>
          <p:cNvSpPr>
            <a:spLocks noGrp="1" noChangeArrowheads="1"/>
          </p:cNvSpPr>
          <p:nvPr>
            <p:ph type="sldNum" sz="quarter" idx="12"/>
          </p:nvPr>
        </p:nvSpPr>
        <p:spPr>
          <a:ln/>
        </p:spPr>
        <p:txBody>
          <a:bodyPr/>
          <a:lstStyle>
            <a:lvl1pPr>
              <a:defRPr/>
            </a:lvl1pPr>
          </a:lstStyle>
          <a:p>
            <a:fld id="{BF7EC214-3B98-437D-B8D1-ABE57825895A}" type="slidenum">
              <a:rPr lang="zh-CN" altLang="de-DE"/>
              <a:pPr/>
              <a:t>‹Nr.›</a:t>
            </a:fld>
            <a:endParaRPr lang="de-DE" altLang="zh-CN"/>
          </a:p>
        </p:txBody>
      </p:sp>
    </p:spTree>
    <p:extLst>
      <p:ext uri="{BB962C8B-B14F-4D97-AF65-F5344CB8AC3E}">
        <p14:creationId xmlns:p14="http://schemas.microsoft.com/office/powerpoint/2010/main" val="3822957535"/>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557213"/>
            <a:ext cx="7772400" cy="1143000"/>
          </a:xfrm>
        </p:spPr>
        <p:txBody>
          <a:bodyPr/>
          <a:lstStyle/>
          <a:p>
            <a:r>
              <a:rPr lang="de-DE"/>
              <a:t>Titelmasterformat durch Klicken bearbeiten</a:t>
            </a:r>
          </a:p>
        </p:txBody>
      </p:sp>
      <p:sp>
        <p:nvSpPr>
          <p:cNvPr id="3" name="Textplatzhalter 2"/>
          <p:cNvSpPr>
            <a:spLocks noGrp="1"/>
          </p:cNvSpPr>
          <p:nvPr>
            <p:ph type="body" sz="half" idx="1"/>
          </p:nvPr>
        </p:nvSpPr>
        <p:spPr>
          <a:xfrm>
            <a:off x="6858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8AAA767-E4DB-4AFD-918E-E3244DE6923A}"/>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6" name="Rectangle 5">
            <a:extLst>
              <a:ext uri="{FF2B5EF4-FFF2-40B4-BE49-F238E27FC236}">
                <a16:creationId xmlns:a16="http://schemas.microsoft.com/office/drawing/2014/main" id="{ECD411D6-DD03-4040-A72C-FC7EC4F9935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7" name="Rectangle 6">
            <a:extLst>
              <a:ext uri="{FF2B5EF4-FFF2-40B4-BE49-F238E27FC236}">
                <a16:creationId xmlns:a16="http://schemas.microsoft.com/office/drawing/2014/main" id="{62503A4A-32E0-4D36-A006-EBEA769B8B7D}"/>
              </a:ext>
            </a:extLst>
          </p:cNvPr>
          <p:cNvSpPr>
            <a:spLocks noGrp="1" noChangeArrowheads="1"/>
          </p:cNvSpPr>
          <p:nvPr>
            <p:ph type="sldNum" sz="quarter" idx="12"/>
          </p:nvPr>
        </p:nvSpPr>
        <p:spPr>
          <a:ln/>
        </p:spPr>
        <p:txBody>
          <a:bodyPr/>
          <a:lstStyle>
            <a:lvl1pPr>
              <a:defRPr/>
            </a:lvl1pPr>
          </a:lstStyle>
          <a:p>
            <a:fld id="{1BAB70A5-D554-4563-A67E-229A24846AC0}" type="slidenum">
              <a:rPr lang="zh-CN" altLang="de-DE"/>
              <a:pPr/>
              <a:t>‹Nr.›</a:t>
            </a:fld>
            <a:endParaRPr lang="de-DE" altLang="zh-CN"/>
          </a:p>
        </p:txBody>
      </p:sp>
    </p:spTree>
    <p:extLst>
      <p:ext uri="{BB962C8B-B14F-4D97-AF65-F5344CB8AC3E}">
        <p14:creationId xmlns:p14="http://schemas.microsoft.com/office/powerpoint/2010/main" val="1027418560"/>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02.03.2023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02.03.2023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02.03.2023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02.03.2023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02.03.2023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02.03.2023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02.03.2023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02.03.2023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02.03.2023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xue.glgoo.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audio" Target="file:///D:\Work\070308.23\freude.mp3"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6.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slide" Target="slide75.xml"/><Relationship Id="rId1" Type="http://schemas.openxmlformats.org/officeDocument/2006/relationships/slideLayout" Target="../slideLayouts/slideLayout2.xml"/><Relationship Id="rId5" Type="http://schemas.openxmlformats.org/officeDocument/2006/relationships/slide" Target="slide84.xml"/><Relationship Id="rId4" Type="http://schemas.openxmlformats.org/officeDocument/2006/relationships/slide" Target="slide77.xml"/></Relationships>
</file>

<file path=ppt/slides/_rels/slide7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it.ly/WIKIREG"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www.xinhuanet.com/english/2019-08/26/c_138339873.htm"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latin typeface="KaiTi" panose="02010609060101010101" pitchFamily="49" charset="-122"/>
                <a:ea typeface="KaiTi" panose="02010609060101010101" pitchFamily="49" charset="-122"/>
              </a:rPr>
              <a:t>中国文化概要</a:t>
            </a:r>
            <a:br>
              <a:rPr lang="de-DE" altLang="zh-CN" sz="59500" b="1" dirty="0">
                <a:latin typeface="KaiTi" panose="02010609060101010101" pitchFamily="49" charset="-122"/>
                <a:ea typeface="KaiTi" panose="02010609060101010101" pitchFamily="49" charset="-122"/>
              </a:rPr>
            </a:br>
            <a:r>
              <a:rPr lang="de-DE" altLang="zh-CN" sz="4800" b="1" i="1" dirty="0" err="1"/>
              <a:t>Introduction</a:t>
            </a:r>
            <a:r>
              <a:rPr lang="de-DE" altLang="zh-CN" sz="4800" b="1" i="1" dirty="0"/>
              <a:t> </a:t>
            </a:r>
            <a:r>
              <a:rPr lang="de-DE" altLang="zh-CN" sz="4800" b="1" i="1" dirty="0" err="1"/>
              <a:t>to</a:t>
            </a:r>
            <a:r>
              <a:rPr lang="de-DE" altLang="zh-CN" sz="4800" b="1" i="1" dirty="0"/>
              <a:t> Chinese Culture</a:t>
            </a:r>
            <a:br>
              <a:rPr lang="de-DE" altLang="zh-CN" sz="4800" b="1" i="1" dirty="0"/>
            </a:br>
            <a:r>
              <a:rPr lang="de-DE" altLang="zh-CN" sz="2800" b="1" i="1" dirty="0" err="1"/>
              <a:t>for</a:t>
            </a:r>
            <a:r>
              <a:rPr lang="de-DE" altLang="zh-CN" sz="2800" b="1" i="1" dirty="0"/>
              <a:t> Bachelor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2023</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3</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2</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-2023</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3</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31</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周五上午</a:t>
            </a:r>
            <a:r>
              <a:rPr lang="de-DE" altLang="zh-CN" sz="2400" b="1" dirty="0">
                <a:solidFill>
                  <a:schemeClr val="tx1"/>
                </a:solidFill>
                <a:latin typeface="Arial" panose="020B0604020202020204" pitchFamily="34" charset="0"/>
                <a:cs typeface="Arial" panose="020B0604020202020204" pitchFamily="34" charset="0"/>
              </a:rPr>
              <a:t>8:00-9:40,604</a:t>
            </a:r>
            <a:r>
              <a:rPr lang="zh-CN" altLang="de-DE" sz="2400" b="1" dirty="0">
                <a:solidFill>
                  <a:schemeClr val="tx1"/>
                </a:solidFill>
                <a:latin typeface="Arial" panose="020B0604020202020204" pitchFamily="34" charset="0"/>
                <a:cs typeface="Arial" panose="020B0604020202020204" pitchFamily="34" charset="0"/>
              </a:rPr>
              <a:t>教室；第</a:t>
            </a:r>
            <a:r>
              <a:rPr lang="de-DE" altLang="zh-CN" sz="2400" b="1" dirty="0">
                <a:solidFill>
                  <a:schemeClr val="tx1"/>
                </a:solidFill>
                <a:latin typeface="Arial" panose="020B0604020202020204" pitchFamily="34" charset="0"/>
                <a:cs typeface="Arial" panose="020B0604020202020204" pitchFamily="34" charset="0"/>
              </a:rPr>
              <a:t>4-7</a:t>
            </a:r>
            <a:r>
              <a:rPr lang="zh-CN" altLang="de-DE" sz="2400" b="1" dirty="0">
                <a:solidFill>
                  <a:schemeClr val="tx1"/>
                </a:solidFill>
                <a:latin typeface="Arial" panose="020B0604020202020204" pitchFamily="34" charset="0"/>
                <a:cs typeface="Arial" panose="020B0604020202020204" pitchFamily="34" charset="0"/>
              </a:rPr>
              <a:t>周，上课时间：周一上午</a:t>
            </a:r>
            <a:r>
              <a:rPr lang="de-DE" altLang="zh-CN" sz="2400" b="1" dirty="0">
                <a:solidFill>
                  <a:schemeClr val="tx1"/>
                </a:solidFill>
                <a:latin typeface="Arial" panose="020B0604020202020204" pitchFamily="34" charset="0"/>
                <a:cs typeface="Arial" panose="020B0604020202020204" pitchFamily="34" charset="0"/>
              </a:rPr>
              <a:t>8:00-9:40</a:t>
            </a:r>
            <a:r>
              <a:rPr lang="zh-CN" altLang="de-DE" sz="2400" b="1" dirty="0">
                <a:solidFill>
                  <a:schemeClr val="tx1"/>
                </a:solidFill>
                <a:latin typeface="Arial" panose="020B0604020202020204" pitchFamily="34" charset="0"/>
                <a:cs typeface="Arial" panose="020B0604020202020204" pitchFamily="34" charset="0"/>
              </a:rPr>
              <a:t>，周三</a:t>
            </a:r>
            <a:r>
              <a:rPr lang="de-DE" altLang="zh-CN" sz="2400" b="1" dirty="0">
                <a:solidFill>
                  <a:schemeClr val="tx1"/>
                </a:solidFill>
                <a:latin typeface="Arial" panose="020B0604020202020204" pitchFamily="34" charset="0"/>
                <a:cs typeface="Arial" panose="020B0604020202020204" pitchFamily="34" charset="0"/>
              </a:rPr>
              <a:t>13:00-14:20</a:t>
            </a:r>
            <a:r>
              <a:rPr lang="zh-CN" altLang="de-DE" sz="2400" b="1" dirty="0">
                <a:solidFill>
                  <a:schemeClr val="tx1"/>
                </a:solidFill>
                <a:latin typeface="Arial" panose="020B0604020202020204" pitchFamily="34" charset="0"/>
                <a:cs typeface="Arial" panose="020B0604020202020204" pitchFamily="34" charset="0"/>
              </a:rPr>
              <a:t>；周五</a:t>
            </a:r>
            <a:r>
              <a:rPr lang="de-DE" altLang="zh-CN" sz="2400" b="1" dirty="0">
                <a:solidFill>
                  <a:schemeClr val="tx1"/>
                </a:solidFill>
                <a:latin typeface="Arial" panose="020B0604020202020204" pitchFamily="34" charset="0"/>
                <a:cs typeface="Arial" panose="020B0604020202020204" pitchFamily="34" charset="0"/>
              </a:rPr>
              <a:t>13:00-14:20</a:t>
            </a:r>
            <a:r>
              <a:rPr lang="zh-CN" altLang="de-DE" sz="2400" b="1" dirty="0">
                <a:solidFill>
                  <a:schemeClr val="tx1"/>
                </a:solidFill>
                <a:latin typeface="Arial" panose="020B0604020202020204" pitchFamily="34" charset="0"/>
                <a:cs typeface="Arial" panose="020B0604020202020204" pitchFamily="34" charset="0"/>
              </a:rPr>
              <a:t>，均在</a:t>
            </a:r>
            <a:r>
              <a:rPr lang="de-DE" altLang="zh-CN" sz="2400" b="1" dirty="0">
                <a:solidFill>
                  <a:schemeClr val="tx1"/>
                </a:solidFill>
                <a:latin typeface="Arial" panose="020B0604020202020204" pitchFamily="34" charset="0"/>
                <a:cs typeface="Arial" panose="020B0604020202020204" pitchFamily="34" charset="0"/>
              </a:rPr>
              <a:t>602</a:t>
            </a:r>
            <a:r>
              <a:rPr lang="zh-CN" altLang="de-DE" sz="2400" b="1" dirty="0">
                <a:solidFill>
                  <a:schemeClr val="tx1"/>
                </a:solidFill>
                <a:latin typeface="Arial" panose="020B0604020202020204" pitchFamily="34" charset="0"/>
                <a:cs typeface="Arial" panose="020B0604020202020204" pitchFamily="34" charset="0"/>
              </a:rPr>
              <a:t>教室。，</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助教：</a:t>
            </a:r>
            <a:endParaRPr lang="de-DE"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Woesler</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altLang="zh-CN">
                <a:solidFill>
                  <a:srgbClr val="0E5772"/>
                </a:solidFill>
                <a:latin typeface="Arial" panose="020B0604020202020204" pitchFamily="34" charset="0"/>
                <a:cs typeface="Arial" panose="020B0604020202020204" pitchFamily="34" charset="0"/>
              </a:rPr>
              <a:t>Self-Introduction </a:t>
            </a:r>
            <a:r>
              <a:rPr lang="zh-CN" altLang="de-DE">
                <a:solidFill>
                  <a:srgbClr val="0E5772"/>
                </a:solidFill>
                <a:latin typeface="Arial" panose="020B0604020202020204" pitchFamily="34" charset="0"/>
                <a:cs typeface="Arial" panose="020B0604020202020204" pitchFamily="34" charset="0"/>
              </a:rPr>
              <a:t>自我介绍</a:t>
            </a:r>
            <a:endParaRPr kumimoji="1" lang="zh-CN" altLang="en-US">
              <a:cs typeface="Arial" panose="020B0604020202020204" pitchFamily="34" charset="0"/>
            </a:endParaRPr>
          </a:p>
        </p:txBody>
      </p:sp>
      <p:sp>
        <p:nvSpPr>
          <p:cNvPr id="8195" name="内容占位符 2"/>
          <p:cNvSpPr>
            <a:spLocks noGrp="1"/>
          </p:cNvSpPr>
          <p:nvPr>
            <p:ph idx="1"/>
          </p:nvPr>
        </p:nvSpPr>
        <p:spPr>
          <a:xfrm>
            <a:off x="457200" y="1556792"/>
            <a:ext cx="8229600" cy="5177066"/>
          </a:xfrm>
        </p:spPr>
        <p:txBody>
          <a:bodyPr>
            <a:normAutofit fontScale="97500" lnSpcReduction="10000"/>
          </a:bodyPr>
          <a:lstStyle/>
          <a:p>
            <a:pPr eaLnBrk="1" hangingPunct="1">
              <a:lnSpc>
                <a:spcPct val="140000"/>
              </a:lnSpc>
            </a:pPr>
            <a:r>
              <a:rPr lang="de-DE" altLang="zh-CN" sz="1600" dirty="0" err="1">
                <a:latin typeface="Arial" panose="020B0604020202020204" pitchFamily="34" charset="0"/>
                <a:cs typeface="Arial" panose="020B0604020202020204" pitchFamily="34" charset="0"/>
              </a:rPr>
              <a:t>Xiaoxiang</a:t>
            </a:r>
            <a:r>
              <a:rPr lang="de-DE" altLang="zh-CN" sz="1600" dirty="0">
                <a:latin typeface="Arial" panose="020B0604020202020204" pitchFamily="34" charset="0"/>
                <a:cs typeface="Arial" panose="020B0604020202020204" pitchFamily="34" charset="0"/>
              </a:rPr>
              <a:t> Scholar </a:t>
            </a:r>
            <a:r>
              <a:rPr lang="de-DE" altLang="zh-CN" sz="1600" dirty="0" err="1">
                <a:latin typeface="Arial" panose="020B0604020202020204" pitchFamily="34" charset="0"/>
                <a:cs typeface="Arial" panose="020B0604020202020204" pitchFamily="34" charset="0"/>
              </a:rPr>
              <a:t>Dist</a:t>
            </a:r>
            <a:r>
              <a:rPr lang="de-DE" altLang="zh-CN" sz="1600" dirty="0">
                <a:latin typeface="Arial" panose="020B0604020202020204" pitchFamily="34" charset="0"/>
                <a:cs typeface="Arial" panose="020B0604020202020204" pitchFamily="34" charset="0"/>
              </a:rPr>
              <a:t>. Prof., PhD </a:t>
            </a:r>
            <a:r>
              <a:rPr lang="de-DE" altLang="zh-CN" sz="1600" dirty="0" err="1">
                <a:latin typeface="Arial" panose="020B0604020202020204" pitchFamily="34" charset="0"/>
                <a:cs typeface="Arial" panose="020B0604020202020204" pitchFamily="34" charset="0"/>
              </a:rPr>
              <a:t>supervisor</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潇湘学者特聘教授、博士导师</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err="1">
                <a:latin typeface="Arial" panose="020B0604020202020204" pitchFamily="34" charset="0"/>
                <a:cs typeface="Arial" panose="020B0604020202020204" pitchFamily="34" charset="0"/>
              </a:rPr>
              <a:t>Academian</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Europ</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Acad</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of</a:t>
            </a:r>
            <a:r>
              <a:rPr lang="de-DE" altLang="zh-CN" sz="1600" dirty="0">
                <a:latin typeface="Arial" panose="020B0604020202020204" pitchFamily="34" charset="0"/>
                <a:cs typeface="Arial" panose="020B0604020202020204" pitchFamily="34" charset="0"/>
              </a:rPr>
              <a:t> Sciences &amp; Arts, Salzburg </a:t>
            </a:r>
            <a:r>
              <a:rPr lang="zh-CN" altLang="de-DE" sz="1600" dirty="0">
                <a:latin typeface="Arial" panose="020B0604020202020204" pitchFamily="34" charset="0"/>
                <a:cs typeface="Arial" panose="020B0604020202020204" pitchFamily="34" charset="0"/>
              </a:rPr>
              <a:t>欧洲科学院院士</a:t>
            </a:r>
            <a:endParaRPr lang="de-DE" altLang="zh-CN" sz="1600" dirty="0">
              <a:latin typeface="Arial" panose="020B0604020202020204" pitchFamily="34" charset="0"/>
              <a:cs typeface="Arial" panose="020B0604020202020204" pitchFamily="34" charset="0"/>
            </a:endParaRPr>
          </a:p>
          <a:p>
            <a:pPr>
              <a:lnSpc>
                <a:spcPct val="140000"/>
              </a:lnSpc>
            </a:pPr>
            <a:r>
              <a:rPr lang="de-DE" altLang="zh-CN" sz="1600" dirty="0">
                <a:latin typeface="Arial" panose="020B0604020202020204" pitchFamily="34" charset="0"/>
                <a:cs typeface="Arial" panose="020B0604020202020204" pitchFamily="34" charset="0"/>
              </a:rPr>
              <a:t>Jean Monnet Chair Professor </a:t>
            </a:r>
            <a:r>
              <a:rPr lang="zh-CN" altLang="de-DE" sz="1600" dirty="0">
                <a:latin typeface="Arial" panose="020B0604020202020204" pitchFamily="34" charset="0"/>
                <a:cs typeface="Arial" panose="020B0604020202020204" pitchFamily="34" charset="0"/>
              </a:rPr>
              <a:t>让膜内主席教授</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err="1">
                <a:latin typeface="Arial" panose="020B0604020202020204" pitchFamily="34" charset="0"/>
                <a:cs typeface="Arial" panose="020B0604020202020204" pitchFamily="34" charset="0"/>
              </a:rPr>
              <a:t>Int‘l</a:t>
            </a:r>
            <a:r>
              <a:rPr lang="de-DE" altLang="zh-CN" sz="1600" dirty="0">
                <a:latin typeface="Arial" panose="020B0604020202020204" pitchFamily="34" charset="0"/>
                <a:cs typeface="Arial" panose="020B0604020202020204" pitchFamily="34" charset="0"/>
              </a:rPr>
              <a:t> Chinese Studies </a:t>
            </a:r>
            <a:r>
              <a:rPr lang="de-DE" altLang="zh-CN" sz="1600" dirty="0" err="1">
                <a:latin typeface="Arial" panose="020B0604020202020204" pitchFamily="34" charset="0"/>
                <a:cs typeface="Arial" panose="020B0604020202020204" pitchFamily="34" charset="0"/>
              </a:rPr>
              <a:t>Centre</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Director</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外语学院国际汉学中心主任</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German China </a:t>
            </a:r>
            <a:r>
              <a:rPr lang="de-DE" altLang="zh-CN" sz="1600" dirty="0" err="1">
                <a:latin typeface="Arial" panose="020B0604020202020204" pitchFamily="34" charset="0"/>
                <a:cs typeface="Arial" panose="020B0604020202020204" pitchFamily="34" charset="0"/>
              </a:rPr>
              <a:t>Association</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President</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德中協會主席</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World </a:t>
            </a:r>
            <a:r>
              <a:rPr lang="de-DE" altLang="zh-CN" sz="1600" dirty="0" err="1">
                <a:latin typeface="Arial" panose="020B0604020202020204" pitchFamily="34" charset="0"/>
                <a:cs typeface="Arial" panose="020B0604020202020204" pitchFamily="34" charset="0"/>
              </a:rPr>
              <a:t>Association</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of</a:t>
            </a:r>
            <a:r>
              <a:rPr lang="de-DE" altLang="zh-CN" sz="1600" dirty="0">
                <a:latin typeface="Arial" panose="020B0604020202020204" pitchFamily="34" charset="0"/>
                <a:cs typeface="Arial" panose="020B0604020202020204" pitchFamily="34" charset="0"/>
              </a:rPr>
              <a:t> Chinese Studies, </a:t>
            </a:r>
            <a:r>
              <a:rPr lang="de-DE" altLang="zh-CN" sz="1600" dirty="0" err="1">
                <a:latin typeface="Arial" panose="020B0604020202020204" pitchFamily="34" charset="0"/>
                <a:cs typeface="Arial" panose="020B0604020202020204" pitchFamily="34" charset="0"/>
              </a:rPr>
              <a:t>President</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世界喊學研究會會長</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Bochum, Peking, Harvard, Mainz/Germersheim, Witten, Harvard, Orem/USA, </a:t>
            </a:r>
            <a:r>
              <a:rPr lang="de-DE" altLang="zh-CN" sz="1600" dirty="0" err="1">
                <a:latin typeface="Arial" panose="020B0604020202020204" pitchFamily="34" charset="0"/>
                <a:cs typeface="Arial" panose="020B0604020202020204" pitchFamily="34" charset="0"/>
              </a:rPr>
              <a:t>Rome</a:t>
            </a:r>
            <a:r>
              <a:rPr lang="de-DE" altLang="zh-CN" sz="1600" dirty="0">
                <a:latin typeface="Arial" panose="020B0604020202020204" pitchFamily="34" charset="0"/>
                <a:cs typeface="Arial" panose="020B0604020202020204" pitchFamily="34" charset="0"/>
              </a:rPr>
              <a:t>, Peking Normal &amp; Witten</a:t>
            </a:r>
            <a:r>
              <a:rPr lang="zh-CN" altLang="en-US" sz="1600" dirty="0">
                <a:latin typeface="Arial" panose="020B0604020202020204" pitchFamily="34" charset="0"/>
                <a:cs typeface="Arial" panose="020B0604020202020204" pitchFamily="34" charset="0"/>
                <a:sym typeface="+mn-ea"/>
              </a:rPr>
              <a:t>波鸿，北京，哈佛，美因茨</a:t>
            </a:r>
            <a:r>
              <a:rPr lang="en-US" altLang="zh-CN" sz="1600" dirty="0">
                <a:latin typeface="Arial" panose="020B0604020202020204" pitchFamily="34" charset="0"/>
                <a:cs typeface="Arial" panose="020B0604020202020204" pitchFamily="34" charset="0"/>
                <a:sym typeface="+mn-ea"/>
              </a:rPr>
              <a:t>/</a:t>
            </a:r>
            <a:r>
              <a:rPr lang="zh-CN" altLang="en-US" sz="1600" dirty="0">
                <a:sym typeface="+mn-ea"/>
              </a:rPr>
              <a:t>盖默斯海姆，威腾，哈佛，奥勒姆</a:t>
            </a:r>
            <a:r>
              <a:rPr lang="en-US" altLang="zh-CN" sz="1600" dirty="0">
                <a:sym typeface="+mn-ea"/>
              </a:rPr>
              <a:t>/</a:t>
            </a:r>
            <a:r>
              <a:rPr lang="zh-CN" altLang="en-US" sz="1600" dirty="0">
                <a:sym typeface="+mn-ea"/>
              </a:rPr>
              <a:t>美国，罗马，北师大</a:t>
            </a:r>
            <a:r>
              <a:rPr lang="en-US" altLang="zh-CN" sz="1600" dirty="0">
                <a:sym typeface="+mn-ea"/>
              </a:rPr>
              <a:t>&amp;</a:t>
            </a:r>
            <a:r>
              <a:rPr lang="zh-CN" altLang="en-US" sz="1600" dirty="0">
                <a:sym typeface="+mn-ea"/>
              </a:rPr>
              <a:t>威腾</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Essays (Western </a:t>
            </a:r>
            <a:r>
              <a:rPr lang="de-DE" altLang="zh-CN" sz="1600" dirty="0" err="1">
                <a:latin typeface="Arial" panose="020B0604020202020204" pitchFamily="34" charset="0"/>
                <a:cs typeface="Arial" panose="020B0604020202020204" pitchFamily="34" charset="0"/>
              </a:rPr>
              <a:t>influence</a:t>
            </a:r>
            <a:r>
              <a:rPr lang="de-DE" altLang="zh-CN" sz="1600" dirty="0">
                <a:latin typeface="Arial" panose="020B0604020202020204" pitchFamily="34" charset="0"/>
                <a:cs typeface="Arial" panose="020B0604020202020204" pitchFamily="34" charset="0"/>
              </a:rPr>
              <a:t>, social </a:t>
            </a:r>
            <a:r>
              <a:rPr lang="de-DE" altLang="zh-CN" sz="1600" dirty="0" err="1">
                <a:latin typeface="Arial" panose="020B0604020202020204" pitchFamily="34" charset="0"/>
                <a:cs typeface="Arial" panose="020B0604020202020204" pitchFamily="34" charset="0"/>
              </a:rPr>
              <a:t>impact</a:t>
            </a:r>
            <a:r>
              <a:rPr lang="de-DE" altLang="zh-CN" sz="1600" dirty="0">
                <a:latin typeface="Arial" panose="020B0604020202020204" pitchFamily="34" charset="0"/>
                <a:cs typeface="Arial" panose="020B0604020202020204" pitchFamily="34" charset="0"/>
              </a:rPr>
              <a:t>, cf.: </a:t>
            </a:r>
            <a:r>
              <a:rPr lang="de-DE" altLang="zh-CN" sz="1600" dirty="0" err="1">
                <a:latin typeface="Arial" panose="020B0604020202020204" pitchFamily="34" charset="0"/>
                <a:cs typeface="Arial" panose="020B0604020202020204" pitchFamily="34" charset="0"/>
              </a:rPr>
              <a:t>blogs</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sym typeface="+mn-ea"/>
              </a:rPr>
              <a:t>散文</a:t>
            </a:r>
            <a:r>
              <a:rPr lang="zh-CN" altLang="en-US" sz="1600" dirty="0">
                <a:latin typeface="Arial" panose="020B0604020202020204" pitchFamily="34" charset="0"/>
                <a:cs typeface="Arial" panose="020B0604020202020204" pitchFamily="34" charset="0"/>
                <a:sym typeface="+mn-ea"/>
              </a:rPr>
              <a:t>（西方的影响，社会影响）</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Early </a:t>
            </a:r>
            <a:r>
              <a:rPr lang="de-DE" altLang="zh-CN" sz="1600" dirty="0" err="1">
                <a:latin typeface="Arial" panose="020B0604020202020204" pitchFamily="34" charset="0"/>
                <a:cs typeface="Arial" panose="020B0604020202020204" pitchFamily="34" charset="0"/>
              </a:rPr>
              <a:t>literary</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translations </a:t>
            </a:r>
            <a:r>
              <a:rPr lang="zh-CN" altLang="en-US" sz="1600" dirty="0">
                <a:latin typeface="Arial" panose="020B0604020202020204" pitchFamily="34" charset="0"/>
                <a:cs typeface="Arial" panose="020B0604020202020204" pitchFamily="34" charset="0"/>
                <a:sym typeface="+mn-ea"/>
              </a:rPr>
              <a:t>早期文学翻译</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err="1">
                <a:latin typeface="Arial" panose="020B0604020202020204" pitchFamily="34" charset="0"/>
                <a:cs typeface="Arial" panose="020B0604020202020204" pitchFamily="34" charset="0"/>
              </a:rPr>
              <a:t>Literature</a:t>
            </a:r>
            <a:r>
              <a:rPr lang="de-DE" altLang="zh-CN" sz="1600" dirty="0">
                <a:latin typeface="Arial" panose="020B0604020202020204" pitchFamily="34" charset="0"/>
                <a:cs typeface="Arial" panose="020B0604020202020204" pitchFamily="34" charset="0"/>
              </a:rPr>
              <a:t> Development (</a:t>
            </a:r>
            <a:r>
              <a:rPr lang="de-DE" altLang="zh-CN" sz="1600" dirty="0" err="1">
                <a:latin typeface="Arial" panose="020B0604020202020204" pitchFamily="34" charset="0"/>
                <a:cs typeface="Arial" panose="020B0604020202020204" pitchFamily="34" charset="0"/>
              </a:rPr>
              <a:t>Canonization</a:t>
            </a:r>
            <a:r>
              <a:rPr lang="de-DE" altLang="zh-CN" sz="1600" dirty="0">
                <a:latin typeface="Arial" panose="020B0604020202020204" pitchFamily="34" charset="0"/>
                <a:cs typeface="Arial" panose="020B0604020202020204" pitchFamily="34" charset="0"/>
              </a:rPr>
              <a:t> etc.) </a:t>
            </a:r>
            <a:r>
              <a:rPr lang="zh-CN" altLang="en-US" sz="1600" dirty="0">
                <a:latin typeface="Arial" panose="020B0604020202020204" pitchFamily="34" charset="0"/>
                <a:cs typeface="Arial" panose="020B0604020202020204" pitchFamily="34" charset="0"/>
                <a:sym typeface="+mn-ea"/>
              </a:rPr>
              <a:t>文学的发展（经典，分类）</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Early Western </a:t>
            </a:r>
            <a:r>
              <a:rPr lang="de-DE" altLang="zh-CN" sz="1600" dirty="0" err="1">
                <a:latin typeface="Arial" panose="020B0604020202020204" pitchFamily="34" charset="0"/>
                <a:cs typeface="Arial" panose="020B0604020202020204" pitchFamily="34" charset="0"/>
              </a:rPr>
              <a:t>reception</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of</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Hongloumeng</a:t>
            </a:r>
            <a:r>
              <a:rPr lang="de-DE" altLang="zh-CN"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sym typeface="+mn-ea"/>
              </a:rPr>
              <a:t>《</a:t>
            </a:r>
            <a:r>
              <a:rPr lang="zh-CN" altLang="en-US" sz="1600" dirty="0">
                <a:latin typeface="Arial" panose="020B0604020202020204" pitchFamily="34" charset="0"/>
                <a:cs typeface="Arial" panose="020B0604020202020204" pitchFamily="34" charset="0"/>
                <a:sym typeface="+mn-ea"/>
              </a:rPr>
              <a:t>红楼梦</a:t>
            </a:r>
            <a:r>
              <a:rPr lang="en-US" altLang="zh-CN" sz="1600" dirty="0">
                <a:latin typeface="Arial" panose="020B0604020202020204" pitchFamily="34" charset="0"/>
                <a:cs typeface="Arial" panose="020B0604020202020204" pitchFamily="34" charset="0"/>
                <a:sym typeface="+mn-ea"/>
              </a:rPr>
              <a:t>》</a:t>
            </a:r>
            <a:r>
              <a:rPr lang="zh-CN" altLang="en-US" sz="1600" dirty="0">
                <a:latin typeface="Arial" panose="020B0604020202020204" pitchFamily="34" charset="0"/>
                <a:cs typeface="Arial" panose="020B0604020202020204" pitchFamily="34" charset="0"/>
                <a:sym typeface="+mn-ea"/>
              </a:rPr>
              <a:t>在西方的早期反响</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Translation </a:t>
            </a:r>
            <a:r>
              <a:rPr lang="de-DE" altLang="zh-CN" sz="1600" dirty="0" err="1">
                <a:latin typeface="Arial" panose="020B0604020202020204" pitchFamily="34" charset="0"/>
                <a:cs typeface="Arial" panose="020B0604020202020204" pitchFamily="34" charset="0"/>
              </a:rPr>
              <a:t>workshop</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volunteers</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sym typeface="+mn-ea"/>
              </a:rPr>
              <a:t>翻译工作坊（</a:t>
            </a:r>
            <a:r>
              <a:rPr lang="zh-CN" altLang="en-US" sz="1600" dirty="0">
                <a:latin typeface="Arial" panose="020B0604020202020204" pitchFamily="34" charset="0"/>
                <a:cs typeface="Arial" panose="020B0604020202020204" pitchFamily="34" charset="0"/>
                <a:sym typeface="+mn-ea"/>
              </a:rPr>
              <a:t>有志愿者可以找我报名） </a:t>
            </a:r>
            <a:endParaRPr lang="de-DE" altLang="zh-CN" sz="160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700808"/>
            <a:ext cx="7632848" cy="4882554"/>
          </a:xfrm>
        </p:spPr>
        <p:txBody>
          <a:bodyPr>
            <a:normAutofit fontScale="97500"/>
          </a:bodyPr>
          <a:lstStyle/>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3.3.23 Organizational </a:t>
            </a:r>
            <a:r>
              <a:rPr lang="de-DE" sz="2000" dirty="0" err="1">
                <a:latin typeface="Calibri" panose="020F0502020204030204" pitchFamily="34" charset="0"/>
                <a:ea typeface="SimSun" panose="02010600030101010101" pitchFamily="2" charset="-122"/>
                <a:cs typeface="Calibri" panose="020F0502020204030204" pitchFamily="34" charset="0"/>
              </a:rPr>
              <a:t>things</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intro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to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intercultural</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communication</a:t>
            </a:r>
            <a:endParaRPr lang="de-DE" sz="2000" dirty="0">
              <a:latin typeface="Calibri" panose="020F0502020204030204" pitchFamily="34" charset="0"/>
              <a:ea typeface="SimSun" panose="02010600030101010101" pitchFamily="2" charset="-122"/>
              <a:cs typeface="Calibri" panose="020F0502020204030204" pitchFamily="34" charset="0"/>
            </a:endParaRPr>
          </a:p>
        </p:txBody>
      </p:sp>
      <p:sp>
        <p:nvSpPr>
          <p:cNvPr id="2" name="Textfeld 1">
            <a:extLst>
              <a:ext uri="{FF2B5EF4-FFF2-40B4-BE49-F238E27FC236}">
                <a16:creationId xmlns:a16="http://schemas.microsoft.com/office/drawing/2014/main" id="{4611FF8C-029C-45FF-8423-16A5A61308B0}"/>
              </a:ext>
            </a:extLst>
          </p:cNvPr>
          <p:cNvSpPr txBox="1"/>
          <p:nvPr/>
        </p:nvSpPr>
        <p:spPr>
          <a:xfrm>
            <a:off x="1979712" y="2414454"/>
            <a:ext cx="7056784" cy="4154984"/>
          </a:xfrm>
          <a:prstGeom prst="rect">
            <a:avLst/>
          </a:prstGeom>
          <a:noFill/>
        </p:spPr>
        <p:txBody>
          <a:bodyPr wrap="square" rtlCol="0">
            <a:spAutoFit/>
          </a:bodyPr>
          <a:lstStyle/>
          <a:p>
            <a:r>
              <a:rPr lang="de-DE" sz="6600" dirty="0" err="1">
                <a:latin typeface="Calibri" panose="020F0502020204030204" pitchFamily="34" charset="0"/>
                <a:cs typeface="Calibri" panose="020F0502020204030204" pitchFamily="34" charset="0"/>
              </a:rPr>
              <a:t>Your</a:t>
            </a:r>
            <a:r>
              <a:rPr lang="de-DE" sz="6600" dirty="0">
                <a:latin typeface="Calibri" panose="020F0502020204030204" pitchFamily="34" charset="0"/>
                <a:cs typeface="Calibri" panose="020F0502020204030204" pitchFamily="34" charset="0"/>
              </a:rPr>
              <a:t> </a:t>
            </a:r>
            <a:r>
              <a:rPr lang="de-DE" sz="6600" dirty="0" err="1">
                <a:latin typeface="Calibri" panose="020F0502020204030204" pitchFamily="34" charset="0"/>
                <a:cs typeface="Calibri" panose="020F0502020204030204" pitchFamily="34" charset="0"/>
              </a:rPr>
              <a:t>choice</a:t>
            </a:r>
            <a:r>
              <a:rPr lang="de-DE" sz="6600" dirty="0">
                <a:latin typeface="Calibri" panose="020F0502020204030204" pitchFamily="34" charset="0"/>
                <a:cs typeface="Calibri" panose="020F0502020204030204" pitchFamily="34" charset="0"/>
              </a:rPr>
              <a:t>!</a:t>
            </a:r>
          </a:p>
          <a:p>
            <a:r>
              <a:rPr lang="de-DE" sz="6600" dirty="0">
                <a:latin typeface="Calibri" panose="020F0502020204030204" pitchFamily="34" charset="0"/>
                <a:cs typeface="Calibri" panose="020F0502020204030204" pitchFamily="34" charset="0"/>
              </a:rPr>
              <a:t>http://shijiehanxue.mikecrm.com/qLeqnIQ</a:t>
            </a:r>
          </a:p>
        </p:txBody>
      </p:sp>
    </p:spTree>
    <p:extLst>
      <p:ext uri="{BB962C8B-B14F-4D97-AF65-F5344CB8AC3E}">
        <p14:creationId xmlns:p14="http://schemas.microsoft.com/office/powerpoint/2010/main" val="262359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normAutofit fontScale="90000"/>
          </a:bodyPr>
          <a:lstStyle/>
          <a:p>
            <a:r>
              <a:rPr altLang="zh-CN" dirty="0">
                <a:solidFill>
                  <a:srgbClr val="0E5772"/>
                </a:solidFill>
                <a:latin typeface="Arial" panose="020B0604020202020204" pitchFamily="34" charset="0"/>
                <a:cs typeface="Arial" panose="020B0604020202020204" pitchFamily="34" charset="0"/>
              </a:rPr>
              <a:t>Unique Selling Points</a:t>
            </a:r>
            <a:r>
              <a:rPr lang="de-DE" altLang="zh-CN" dirty="0">
                <a:solidFill>
                  <a:srgbClr val="0E5772"/>
                </a:solidFill>
                <a:latin typeface="Arial" panose="020B0604020202020204" pitchFamily="34" charset="0"/>
                <a:cs typeface="Arial" panose="020B0604020202020204" pitchFamily="34" charset="0"/>
              </a:rPr>
              <a:t> </a:t>
            </a:r>
            <a:r>
              <a:rPr lang="zh-CN" altLang="en-US" dirty="0">
                <a:solidFill>
                  <a:srgbClr val="0E5772"/>
                </a:solidFill>
                <a:latin typeface="Arial" panose="020B0604020202020204" pitchFamily="34" charset="0"/>
                <a:cs typeface="Arial" panose="020B0604020202020204" pitchFamily="34" charset="0"/>
                <a:sym typeface="+mn-ea"/>
              </a:rPr>
              <a:t>独特的卖点</a:t>
            </a:r>
            <a:endParaRPr kumimoji="1" lang="zh-CN" altLang="en-US" dirty="0">
              <a:latin typeface="Arial" panose="020B0604020202020204" pitchFamily="34" charset="0"/>
              <a:cs typeface="Arial" panose="020B0604020202020204" pitchFamily="34" charset="0"/>
            </a:endParaRPr>
          </a:p>
        </p:txBody>
      </p:sp>
      <p:sp>
        <p:nvSpPr>
          <p:cNvPr id="14339" name="内容占位符 2"/>
          <p:cNvSpPr>
            <a:spLocks noGrp="1"/>
          </p:cNvSpPr>
          <p:nvPr>
            <p:ph idx="1"/>
          </p:nvPr>
        </p:nvSpPr>
        <p:spPr/>
        <p:txBody>
          <a:bodyPr>
            <a:normAutofit fontScale="90000" lnSpcReduction="20000"/>
          </a:bodyPr>
          <a:lstStyle/>
          <a:p>
            <a:r>
              <a:rPr lang="de-DE" altLang="zh-CN" sz="2400" dirty="0">
                <a:latin typeface="Arial" panose="020B0604020202020204" pitchFamily="34" charset="0"/>
                <a:cs typeface="Arial" panose="020B0604020202020204" pitchFamily="34" charset="0"/>
                <a:sym typeface="+mn-ea"/>
              </a:rPr>
              <a:t>EU Expert Course – </a:t>
            </a:r>
            <a:r>
              <a:rPr lang="de-DE" altLang="zh-CN" sz="2400" dirty="0" err="1">
                <a:latin typeface="Arial" panose="020B0604020202020204" pitchFamily="34" charset="0"/>
                <a:cs typeface="Arial" panose="020B0604020202020204" pitchFamily="34" charset="0"/>
                <a:sym typeface="+mn-ea"/>
              </a:rPr>
              <a:t>counts</a:t>
            </a:r>
            <a:r>
              <a:rPr lang="de-DE" altLang="zh-CN" sz="2400" dirty="0">
                <a:latin typeface="Arial" panose="020B0604020202020204" pitchFamily="34" charset="0"/>
                <a:cs typeface="Arial" panose="020B0604020202020204" pitchFamily="34" charset="0"/>
                <a:sym typeface="+mn-ea"/>
              </a:rPr>
              <a:t> </a:t>
            </a:r>
            <a:r>
              <a:rPr lang="de-DE" altLang="zh-CN" sz="2400" dirty="0" err="1">
                <a:latin typeface="Arial" panose="020B0604020202020204" pitchFamily="34" charset="0"/>
                <a:cs typeface="Arial" panose="020B0604020202020204" pitchFamily="34" charset="0"/>
                <a:sym typeface="+mn-ea"/>
              </a:rPr>
              <a:t>for</a:t>
            </a:r>
            <a:r>
              <a:rPr lang="de-DE" altLang="zh-CN" sz="2400" dirty="0">
                <a:latin typeface="Arial" panose="020B0604020202020204" pitchFamily="34" charset="0"/>
                <a:cs typeface="Arial" panose="020B0604020202020204" pitchFamily="34" charset="0"/>
                <a:sym typeface="+mn-ea"/>
              </a:rPr>
              <a:t> Diploma Supplement </a:t>
            </a:r>
            <a:br>
              <a:rPr lang="de-DE" altLang="zh-CN" sz="2400" dirty="0">
                <a:latin typeface="Arial" panose="020B0604020202020204" pitchFamily="34" charset="0"/>
                <a:cs typeface="Arial" panose="020B0604020202020204" pitchFamily="34" charset="0"/>
                <a:sym typeface="+mn-ea"/>
              </a:rPr>
            </a:br>
            <a:r>
              <a:rPr lang="de-DE" altLang="zh-CN" sz="2400" dirty="0">
                <a:latin typeface="Arial" panose="020B0604020202020204" pitchFamily="34" charset="0"/>
                <a:cs typeface="Arial" panose="020B0604020202020204" pitchFamily="34" charset="0"/>
                <a:sym typeface="+mn-ea"/>
              </a:rPr>
              <a:t>(EU </a:t>
            </a:r>
            <a:r>
              <a:rPr lang="de-DE" altLang="zh-CN" sz="2400" dirty="0" err="1">
                <a:latin typeface="Arial" panose="020B0604020202020204" pitchFamily="34" charset="0"/>
                <a:cs typeface="Arial" panose="020B0604020202020204" pitchFamily="34" charset="0"/>
                <a:sym typeface="+mn-ea"/>
              </a:rPr>
              <a:t>multilingualism</a:t>
            </a:r>
            <a:r>
              <a:rPr lang="de-DE" altLang="zh-CN" sz="2400" dirty="0">
                <a:latin typeface="Arial" panose="020B0604020202020204" pitchFamily="34" charset="0"/>
                <a:cs typeface="Arial" panose="020B0604020202020204" pitchFamily="34" charset="0"/>
                <a:sym typeface="+mn-ea"/>
              </a:rPr>
              <a:t>)</a:t>
            </a:r>
          </a:p>
          <a:p>
            <a:r>
              <a:rPr lang="de-DE" altLang="zh-CN" sz="2400" dirty="0" err="1">
                <a:latin typeface="Arial" panose="020B0604020202020204" pitchFamily="34" charset="0"/>
                <a:cs typeface="Arial" panose="020B0604020202020204" pitchFamily="34" charset="0"/>
                <a:sym typeface="+mn-ea"/>
              </a:rPr>
              <a:t>quality</a:t>
            </a:r>
            <a:r>
              <a:rPr lang="de-DE" altLang="zh-CN" sz="2400" dirty="0">
                <a:latin typeface="Arial" panose="020B0604020202020204" pitchFamily="34" charset="0"/>
                <a:cs typeface="Arial" panose="020B0604020202020204" pitchFamily="34" charset="0"/>
                <a:sym typeface="+mn-ea"/>
              </a:rPr>
              <a:t>: based on experience in Germany (Bochum, Mainz/Germers-heim, UAL Munich, Witten), Italy (Rome III), the USA (Harvard, UVU) </a:t>
            </a:r>
            <a:r>
              <a:rPr lang="zh-CN" altLang="en-US" sz="2400" dirty="0">
                <a:latin typeface="Arial" panose="020B0604020202020204" pitchFamily="34" charset="0"/>
                <a:cs typeface="Arial" panose="020B0604020202020204" pitchFamily="34" charset="0"/>
                <a:sym typeface="+mn-ea"/>
              </a:rPr>
              <a:t>质量：基于在德国、意大利、美国的经历</a:t>
            </a:r>
            <a:endParaRPr lang="de-DE" altLang="zh-CN" sz="2400" dirty="0">
              <a:latin typeface="Arial" panose="020B0604020202020204" pitchFamily="34" charset="0"/>
              <a:cs typeface="Arial" panose="020B0604020202020204" pitchFamily="34" charset="0"/>
            </a:endParaRPr>
          </a:p>
          <a:p>
            <a:r>
              <a:rPr lang="de-DE" altLang="zh-CN" sz="2400" dirty="0">
                <a:latin typeface="Arial" panose="020B0604020202020204" pitchFamily="34" charset="0"/>
                <a:cs typeface="Arial" panose="020B0604020202020204" pitchFamily="34" charset="0"/>
                <a:sym typeface="+mn-ea"/>
              </a:rPr>
              <a:t>understand major literary trends with selection of extracts from main texts </a:t>
            </a:r>
            <a:r>
              <a:rPr lang="zh-CN" altLang="en-US" sz="2400" dirty="0">
                <a:latin typeface="Arial" panose="020B0604020202020204" pitchFamily="34" charset="0"/>
                <a:cs typeface="Arial" panose="020B0604020202020204" pitchFamily="34" charset="0"/>
                <a:sym typeface="+mn-ea"/>
              </a:rPr>
              <a:t>理解重要课本中提取选择的主流文学趋向</a:t>
            </a:r>
            <a:endParaRPr lang="de-DE"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jointly agree on: weight of grades </a:t>
            </a:r>
            <a:r>
              <a:rPr lang="zh-CN" altLang="en-US" sz="2400" dirty="0">
                <a:latin typeface="Arial" panose="020B0604020202020204" pitchFamily="34" charset="0"/>
                <a:cs typeface="Arial" panose="020B0604020202020204" pitchFamily="34" charset="0"/>
                <a:sym typeface="+mn-ea"/>
              </a:rPr>
              <a:t>共同协议：成绩的比重</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jointly agree on: your oral presentation will be documented in a wiki article and will be published </a:t>
            </a:r>
            <a:r>
              <a:rPr lang="zh-CN" altLang="en-US" sz="2400" dirty="0">
                <a:latin typeface="Arial" panose="020B0604020202020204" pitchFamily="34" charset="0"/>
                <a:cs typeface="Arial" panose="020B0604020202020204" pitchFamily="34" charset="0"/>
                <a:sym typeface="+mn-ea"/>
              </a:rPr>
              <a:t>共同协议：你的口头展示会被收录到维基文章中并被公开</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fellowship: get help of others and help others </a:t>
            </a:r>
            <a:r>
              <a:rPr lang="zh-CN" altLang="de-DE" sz="2400" dirty="0">
                <a:latin typeface="Arial" panose="020B0604020202020204" pitchFamily="34" charset="0"/>
                <a:cs typeface="Arial" panose="020B0604020202020204" pitchFamily="34" charset="0"/>
                <a:sym typeface="+mn-ea"/>
              </a:rPr>
              <a:t>同学</a:t>
            </a:r>
            <a:r>
              <a:rPr lang="de-DE" altLang="zh-CN" sz="2400" dirty="0">
                <a:latin typeface="Arial" panose="020B0604020202020204" pitchFamily="34" charset="0"/>
                <a:cs typeface="Arial" panose="020B0604020202020204" pitchFamily="34" charset="0"/>
                <a:sym typeface="+mn-ea"/>
              </a:rPr>
              <a:t>/</a:t>
            </a:r>
            <a:r>
              <a:rPr lang="zh-CN" altLang="en-US" sz="2400" dirty="0">
                <a:latin typeface="Arial" panose="020B0604020202020204" pitchFamily="34" charset="0"/>
                <a:cs typeface="Arial" panose="020B0604020202020204" pitchFamily="34" charset="0"/>
                <a:sym typeface="+mn-ea"/>
              </a:rPr>
              <a:t>友谊：互帮互助</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simple quizzes as reading response </a:t>
            </a:r>
            <a:r>
              <a:rPr lang="zh-CN" altLang="en-US" sz="2400" dirty="0">
                <a:latin typeface="Arial" panose="020B0604020202020204" pitchFamily="34" charset="0"/>
                <a:cs typeface="Arial" panose="020B0604020202020204" pitchFamily="34" charset="0"/>
                <a:sym typeface="+mn-ea"/>
              </a:rPr>
              <a:t>对阅读反馈的简单测验</a:t>
            </a:r>
            <a:endParaRPr lang="en-US" altLang="zh-CN" sz="2400" dirty="0">
              <a:latin typeface="Arial" panose="020B0604020202020204" pitchFamily="34" charset="0"/>
              <a:cs typeface="Arial" panose="020B0604020202020204" pitchFamily="34" charset="0"/>
            </a:endParaRPr>
          </a:p>
          <a:p>
            <a:pPr>
              <a:buFont typeface="Garamond" panose="02020404030301010803" pitchFamily="18" charset="0"/>
              <a:buNone/>
            </a:pPr>
            <a:endParaRPr kumimoji="1"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02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第一次上课</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68760"/>
            <a:ext cx="8629650" cy="5589240"/>
          </a:xfrm>
        </p:spPr>
        <p:txBody>
          <a:bodyPr>
            <a:normAutofit fontScale="92500" lnSpcReduction="20000"/>
          </a:bodyPr>
          <a:lstStyle/>
          <a:p>
            <a:pPr>
              <a:lnSpc>
                <a:spcPct val="150000"/>
              </a:lnSpc>
              <a:buNone/>
            </a:pPr>
            <a:r>
              <a:rPr lang="de-DE" altLang="zh-CN" sz="2200" dirty="0">
                <a:latin typeface="Arial" panose="020B0604020202020204" pitchFamily="34" charset="0"/>
                <a:cs typeface="Arial" panose="020B0604020202020204" pitchFamily="34" charset="0"/>
                <a:sym typeface="+mn-ea"/>
              </a:rPr>
              <a:t>1 </a:t>
            </a:r>
            <a:r>
              <a:rPr lang="de-DE" altLang="zh-CN" sz="2200" dirty="0" err="1">
                <a:latin typeface="Arial" panose="020B0604020202020204" pitchFamily="34" charset="0"/>
                <a:cs typeface="Arial" panose="020B0604020202020204" pitchFamily="34" charset="0"/>
                <a:sym typeface="+mn-ea"/>
              </a:rPr>
              <a:t>Introduction</a:t>
            </a:r>
            <a:r>
              <a:rPr lang="de-DE" altLang="zh-CN" sz="2200" dirty="0">
                <a:latin typeface="Arial" panose="020B0604020202020204" pitchFamily="34" charset="0"/>
                <a:cs typeface="Arial" panose="020B0604020202020204" pitchFamily="34" charset="0"/>
                <a:sym typeface="+mn-ea"/>
              </a:rPr>
              <a:t>: Organizational Things. </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Prepare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next</a:t>
            </a:r>
            <a:r>
              <a:rPr lang="de-DE" altLang="zh-CN" sz="2200" dirty="0">
                <a:latin typeface="Arial" panose="020B0604020202020204" pitchFamily="34" charset="0"/>
                <a:cs typeface="Arial" panose="020B0604020202020204" pitchFamily="34" charset="0"/>
                <a:sym typeface="+mn-ea"/>
              </a:rPr>
              <a:t> time: </a:t>
            </a:r>
            <a:r>
              <a:rPr lang="de-DE" altLang="zh-CN" sz="2200" dirty="0" err="1">
                <a:latin typeface="Arial" panose="020B0604020202020204" pitchFamily="34" charset="0"/>
                <a:cs typeface="Arial" panose="020B0604020202020204" pitchFamily="34" charset="0"/>
                <a:sym typeface="+mn-ea"/>
              </a:rPr>
              <a:t>Choose</a:t>
            </a:r>
            <a:r>
              <a:rPr lang="de-DE" altLang="zh-CN" sz="2200"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your presentation topic (existing topic)</a:t>
            </a:r>
            <a:br>
              <a:rPr lang="de-DE" altLang="zh-CN" sz="2200" dirty="0">
                <a:latin typeface="Arial" panose="020B0604020202020204" pitchFamily="34" charset="0"/>
                <a:cs typeface="Arial" panose="020B0604020202020204" pitchFamily="34" charset="0"/>
                <a:sym typeface="+mn-ea"/>
              </a:rPr>
            </a:br>
            <a:r>
              <a:rPr lang="de-DE" altLang="zh-CN" sz="2200" dirty="0">
                <a:latin typeface="Arial" panose="020B0604020202020204" pitchFamily="34" charset="0"/>
                <a:cs typeface="Arial" panose="020B0604020202020204" pitchFamily="34" charset="0"/>
                <a:sym typeface="+mn-ea"/>
              </a:rPr>
              <a:t>Unit 1, </a:t>
            </a:r>
            <a:r>
              <a:rPr lang="de-DE" altLang="zh-CN" sz="2200" dirty="0" err="1">
                <a:latin typeface="Arial" panose="020B0604020202020204" pitchFamily="34" charset="0"/>
                <a:cs typeface="Arial" panose="020B0604020202020204" pitchFamily="34" charset="0"/>
                <a:sym typeface="+mn-ea"/>
              </a:rPr>
              <a:t>translate</a:t>
            </a:r>
            <a:r>
              <a:rPr lang="de-DE" altLang="zh-CN" sz="2200" dirty="0">
                <a:latin typeface="Arial" panose="020B0604020202020204" pitchFamily="34" charset="0"/>
                <a:cs typeface="Arial" panose="020B0604020202020204" pitchFamily="34" charset="0"/>
                <a:sym typeface="+mn-ea"/>
              </a:rPr>
              <a:t> 1 </a:t>
            </a:r>
            <a:r>
              <a:rPr lang="de-DE" altLang="zh-CN" sz="2200" dirty="0" err="1">
                <a:latin typeface="Arial" panose="020B0604020202020204" pitchFamily="34" charset="0"/>
                <a:cs typeface="Arial" panose="020B0604020202020204" pitchFamily="34" charset="0"/>
                <a:sym typeface="+mn-ea"/>
              </a:rPr>
              <a:t>sentence</a:t>
            </a:r>
            <a:r>
              <a:rPr lang="de-DE" altLang="zh-CN" sz="2200" dirty="0">
                <a:latin typeface="Arial" panose="020B0604020202020204" pitchFamily="34" charset="0"/>
                <a:cs typeface="Arial" panose="020B0604020202020204" pitchFamily="34" charset="0"/>
                <a:sym typeface="+mn-ea"/>
              </a:rPr>
              <a:t> per </a:t>
            </a:r>
            <a:r>
              <a:rPr lang="de-DE" altLang="zh-CN" sz="2200" dirty="0" err="1">
                <a:latin typeface="Arial" panose="020B0604020202020204" pitchFamily="34" charset="0"/>
                <a:cs typeface="Arial" panose="020B0604020202020204" pitchFamily="34" charset="0"/>
                <a:sym typeface="+mn-ea"/>
              </a:rPr>
              <a:t>text</a:t>
            </a:r>
            <a:r>
              <a:rPr lang="de-DE" altLang="zh-CN" sz="2200" dirty="0">
                <a:latin typeface="Arial" panose="020B0604020202020204" pitchFamily="34" charset="0"/>
                <a:cs typeface="Arial" panose="020B0604020202020204" pitchFamily="34" charset="0"/>
                <a:sym typeface="+mn-ea"/>
              </a:rPr>
              <a:t> (ONLY FELLOW STUDENT CORRECTION)</a:t>
            </a:r>
          </a:p>
          <a:p>
            <a:pPr>
              <a:lnSpc>
                <a:spcPct val="150000"/>
              </a:lnSpc>
              <a:buNone/>
            </a:pPr>
            <a:r>
              <a:rPr lang="de-DE" altLang="zh-CN" sz="2200" dirty="0">
                <a:latin typeface="Arial" panose="020B0604020202020204" pitchFamily="34" charset="0"/>
                <a:cs typeface="Arial" panose="020B0604020202020204" pitchFamily="34" charset="0"/>
                <a:sym typeface="+mn-ea"/>
              </a:rPr>
              <a:t>2 Unit 1. </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Homework</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Reflect</a:t>
            </a:r>
            <a:r>
              <a:rPr lang="de-DE" altLang="zh-CN" sz="2200" dirty="0">
                <a:latin typeface="Arial" panose="020B0604020202020204" pitchFamily="34" charset="0"/>
                <a:cs typeface="Arial" panose="020B0604020202020204" pitchFamily="34" charset="0"/>
                <a:sym typeface="+mn-ea"/>
              </a:rPr>
              <a:t> on last time: Write 1 </a:t>
            </a:r>
            <a:r>
              <a:rPr lang="de-DE" altLang="zh-CN" sz="2200" dirty="0" err="1">
                <a:latin typeface="Arial" panose="020B0604020202020204" pitchFamily="34" charset="0"/>
                <a:cs typeface="Arial" panose="020B0604020202020204" pitchFamily="34" charset="0"/>
                <a:sym typeface="+mn-ea"/>
              </a:rPr>
              <a:t>tip</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translation</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Prepare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next</a:t>
            </a:r>
            <a:r>
              <a:rPr lang="de-DE" altLang="zh-CN" sz="2200" dirty="0">
                <a:latin typeface="Arial" panose="020B0604020202020204" pitchFamily="34" charset="0"/>
                <a:cs typeface="Arial" panose="020B0604020202020204" pitchFamily="34" charset="0"/>
                <a:sym typeface="+mn-ea"/>
              </a:rPr>
              <a:t> time: Unit 2, </a:t>
            </a:r>
            <a:r>
              <a:rPr lang="de-DE" altLang="zh-CN" sz="2200" dirty="0" err="1">
                <a:latin typeface="Arial" panose="020B0604020202020204" pitchFamily="34" charset="0"/>
                <a:cs typeface="Arial" panose="020B0604020202020204" pitchFamily="34" charset="0"/>
                <a:sym typeface="+mn-ea"/>
              </a:rPr>
              <a:t>translate</a:t>
            </a:r>
            <a:r>
              <a:rPr lang="de-DE" altLang="zh-CN" sz="2200" dirty="0">
                <a:latin typeface="Arial" panose="020B0604020202020204" pitchFamily="34" charset="0"/>
                <a:cs typeface="Arial" panose="020B0604020202020204" pitchFamily="34" charset="0"/>
                <a:sym typeface="+mn-ea"/>
              </a:rPr>
              <a:t> 1 </a:t>
            </a:r>
            <a:r>
              <a:rPr lang="de-DE" altLang="zh-CN" sz="2200" dirty="0" err="1">
                <a:latin typeface="Arial" panose="020B0604020202020204" pitchFamily="34" charset="0"/>
                <a:cs typeface="Arial" panose="020B0604020202020204" pitchFamily="34" charset="0"/>
                <a:sym typeface="+mn-ea"/>
              </a:rPr>
              <a:t>sentence</a:t>
            </a:r>
            <a:r>
              <a:rPr lang="de-DE" altLang="zh-CN" sz="2200" dirty="0">
                <a:latin typeface="Arial" panose="020B0604020202020204" pitchFamily="34" charset="0"/>
                <a:cs typeface="Arial" panose="020B0604020202020204" pitchFamily="34" charset="0"/>
                <a:sym typeface="+mn-ea"/>
              </a:rPr>
              <a:t>/</a:t>
            </a:r>
            <a:r>
              <a:rPr lang="de-DE" altLang="zh-CN" sz="2200" dirty="0" err="1">
                <a:latin typeface="Arial" panose="020B0604020202020204" pitchFamily="34" charset="0"/>
                <a:cs typeface="Arial" panose="020B0604020202020204" pitchFamily="34" charset="0"/>
                <a:sym typeface="+mn-ea"/>
              </a:rPr>
              <a:t>text</a:t>
            </a:r>
            <a:endParaRPr lang="de-DE" altLang="zh-CN" sz="2200" dirty="0">
              <a:latin typeface="Arial" panose="020B0604020202020204" pitchFamily="34" charset="0"/>
              <a:cs typeface="Arial" panose="020B0604020202020204" pitchFamily="34" charset="0"/>
              <a:sym typeface="+mn-ea"/>
            </a:endParaRPr>
          </a:p>
          <a:p>
            <a:pPr>
              <a:lnSpc>
                <a:spcPct val="150000"/>
              </a:lnSpc>
              <a:buNone/>
            </a:pPr>
            <a:r>
              <a:rPr lang="de-DE" altLang="zh-CN" sz="2200" dirty="0">
                <a:latin typeface="Arial" panose="020B0604020202020204" pitchFamily="34" charset="0"/>
                <a:cs typeface="Arial" panose="020B0604020202020204" pitchFamily="34" charset="0"/>
                <a:sym typeface="+mn-ea"/>
              </a:rPr>
              <a:t>3 Unit 2. </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Homework</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Reflect</a:t>
            </a:r>
            <a:r>
              <a:rPr lang="de-DE" altLang="zh-CN" sz="2200" dirty="0">
                <a:latin typeface="Arial" panose="020B0604020202020204" pitchFamily="34" charset="0"/>
                <a:cs typeface="Arial" panose="020B0604020202020204" pitchFamily="34" charset="0"/>
                <a:sym typeface="+mn-ea"/>
              </a:rPr>
              <a:t> on last time: Write 1 </a:t>
            </a:r>
            <a:r>
              <a:rPr lang="de-DE" altLang="zh-CN" sz="2200" dirty="0" err="1">
                <a:latin typeface="Arial" panose="020B0604020202020204" pitchFamily="34" charset="0"/>
                <a:cs typeface="Arial" panose="020B0604020202020204" pitchFamily="34" charset="0"/>
                <a:sym typeface="+mn-ea"/>
              </a:rPr>
              <a:t>tip</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translation</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Prepare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next</a:t>
            </a:r>
            <a:r>
              <a:rPr lang="de-DE" altLang="zh-CN" sz="2200" dirty="0">
                <a:latin typeface="Arial" panose="020B0604020202020204" pitchFamily="34" charset="0"/>
                <a:cs typeface="Arial" panose="020B0604020202020204" pitchFamily="34" charset="0"/>
                <a:sym typeface="+mn-ea"/>
              </a:rPr>
              <a:t> time: Unit 3, </a:t>
            </a:r>
            <a:r>
              <a:rPr lang="de-DE" altLang="zh-CN" sz="2200" dirty="0" err="1">
                <a:latin typeface="Arial" panose="020B0604020202020204" pitchFamily="34" charset="0"/>
                <a:cs typeface="Arial" panose="020B0604020202020204" pitchFamily="34" charset="0"/>
                <a:sym typeface="+mn-ea"/>
              </a:rPr>
              <a:t>translate</a:t>
            </a:r>
            <a:r>
              <a:rPr lang="de-DE" altLang="zh-CN" sz="2200" dirty="0">
                <a:latin typeface="Arial" panose="020B0604020202020204" pitchFamily="34" charset="0"/>
                <a:cs typeface="Arial" panose="020B0604020202020204" pitchFamily="34" charset="0"/>
                <a:sym typeface="+mn-ea"/>
              </a:rPr>
              <a:t> 1 </a:t>
            </a:r>
            <a:r>
              <a:rPr lang="de-DE" altLang="zh-CN" sz="2200" dirty="0" err="1">
                <a:latin typeface="Arial" panose="020B0604020202020204" pitchFamily="34" charset="0"/>
                <a:cs typeface="Arial" panose="020B0604020202020204" pitchFamily="34" charset="0"/>
                <a:sym typeface="+mn-ea"/>
              </a:rPr>
              <a:t>sentence</a:t>
            </a:r>
            <a:r>
              <a:rPr lang="de-DE" altLang="zh-CN" sz="2200" dirty="0">
                <a:latin typeface="Arial" panose="020B0604020202020204" pitchFamily="34" charset="0"/>
                <a:cs typeface="Arial" panose="020B0604020202020204" pitchFamily="34" charset="0"/>
                <a:sym typeface="+mn-ea"/>
              </a:rPr>
              <a:t>/</a:t>
            </a:r>
            <a:r>
              <a:rPr lang="de-DE" altLang="zh-CN" sz="2200" dirty="0" err="1">
                <a:latin typeface="Arial" panose="020B0604020202020204" pitchFamily="34" charset="0"/>
                <a:cs typeface="Arial" panose="020B0604020202020204" pitchFamily="34" charset="0"/>
                <a:sym typeface="+mn-ea"/>
              </a:rPr>
              <a:t>text</a:t>
            </a:r>
            <a:br>
              <a:rPr lang="de-DE" altLang="zh-CN" sz="2200" dirty="0">
                <a:latin typeface="Arial" panose="020B0604020202020204" pitchFamily="34" charset="0"/>
                <a:cs typeface="Arial" panose="020B0604020202020204" pitchFamily="34" charset="0"/>
                <a:sym typeface="+mn-ea"/>
              </a:rPr>
            </a:br>
            <a:r>
              <a:rPr lang="de-DE" altLang="zh-CN" sz="2200" dirty="0">
                <a:latin typeface="Arial" panose="020B0604020202020204" pitchFamily="34" charset="0"/>
                <a:cs typeface="Arial" panose="020B0604020202020204" pitchFamily="34" charset="0"/>
                <a:sym typeface="+mn-ea"/>
              </a:rPr>
              <a:t>…</a:t>
            </a:r>
          </a:p>
          <a:p>
            <a:pPr>
              <a:lnSpc>
                <a:spcPct val="150000"/>
              </a:lnSpc>
              <a:buNone/>
            </a:pPr>
            <a:r>
              <a:rPr lang="de-DE" altLang="zh-CN" sz="2200" dirty="0">
                <a:latin typeface="Arial" panose="020B0604020202020204" pitchFamily="34" charset="0"/>
                <a:cs typeface="Arial" panose="020B0604020202020204" pitchFamily="34" charset="0"/>
                <a:sym typeface="+mn-ea"/>
              </a:rPr>
              <a:t>16 Unit 15 – </a:t>
            </a:r>
            <a:r>
              <a:rPr lang="de-DE" altLang="zh-CN" sz="2200" dirty="0" err="1">
                <a:latin typeface="Arial" panose="020B0604020202020204" pitchFamily="34" charset="0"/>
                <a:cs typeface="Arial" panose="020B0604020202020204" pitchFamily="34" charset="0"/>
                <a:sym typeface="+mn-ea"/>
              </a:rPr>
              <a:t>write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new</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text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book</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topic</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final </a:t>
            </a:r>
            <a:r>
              <a:rPr lang="de-DE" altLang="zh-CN" sz="2200" dirty="0" err="1">
                <a:latin typeface="Arial" panose="020B0604020202020204" pitchFamily="34" charset="0"/>
                <a:cs typeface="Arial" panose="020B0604020202020204" pitchFamily="34" charset="0"/>
                <a:sym typeface="+mn-ea"/>
              </a:rPr>
              <a:t>exam</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paper</a:t>
            </a:r>
            <a:r>
              <a:rPr lang="de-DE" altLang="zh-CN" sz="2200" dirty="0">
                <a:latin typeface="Arial" panose="020B0604020202020204" pitchFamily="34" charset="0"/>
                <a:cs typeface="Arial" panose="020B0604020202020204" pitchFamily="34" charset="0"/>
                <a:sym typeface="+mn-ea"/>
              </a:rPr>
              <a:t> on </a:t>
            </a:r>
            <a:r>
              <a:rPr lang="de-DE" altLang="zh-CN" sz="2200" dirty="0" err="1">
                <a:latin typeface="Arial" panose="020B0604020202020204" pitchFamily="34" charset="0"/>
                <a:cs typeface="Arial" panose="020B0604020202020204" pitchFamily="34" charset="0"/>
                <a:sym typeface="+mn-ea"/>
              </a:rPr>
              <a:t>wiki</a:t>
            </a:r>
            <a:r>
              <a:rPr lang="de-DE" altLang="zh-CN" sz="2200" dirty="0">
                <a:latin typeface="Arial" panose="020B0604020202020204" pitchFamily="34" charset="0"/>
                <a:cs typeface="Arial" panose="020B0604020202020204" pitchFamily="34" charset="0"/>
                <a:sym typeface="+mn-ea"/>
              </a:rPr>
              <a:t> </a:t>
            </a:r>
            <a:br>
              <a:rPr lang="de-DE" altLang="zh-CN" sz="2200" dirty="0">
                <a:latin typeface="Arial" panose="020B0604020202020204" pitchFamily="34" charset="0"/>
                <a:cs typeface="Arial" panose="020B0604020202020204" pitchFamily="34" charset="0"/>
                <a:sym typeface="+mn-ea"/>
              </a:rPr>
            </a:br>
            <a:r>
              <a:rPr lang="de-DE" altLang="zh-CN" sz="2200" dirty="0">
                <a:latin typeface="Arial" panose="020B0604020202020204" pitchFamily="34" charset="0"/>
                <a:cs typeface="Arial" panose="020B0604020202020204" pitchFamily="34" charset="0"/>
                <a:sym typeface="+mn-ea"/>
              </a:rPr>
              <a:t>(THE EARLIER, THE BETTER FELLOW STUDENT CORRECTION)</a:t>
            </a:r>
          </a:p>
        </p:txBody>
      </p:sp>
    </p:spTree>
    <p:extLst>
      <p:ext uri="{BB962C8B-B14F-4D97-AF65-F5344CB8AC3E}">
        <p14:creationId xmlns:p14="http://schemas.microsoft.com/office/powerpoint/2010/main" val="368812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lang="de-DE" altLang="zh-CN" dirty="0"/>
              <a:t>Use </a:t>
            </a:r>
            <a:r>
              <a:rPr kumimoji="1" lang="de-DE" altLang="zh-CN" dirty="0" err="1"/>
              <a:t>of</a:t>
            </a:r>
            <a:r>
              <a:rPr kumimoji="1" lang="de-DE" altLang="zh-CN" dirty="0"/>
              <a:t> time </a:t>
            </a:r>
            <a:endParaRPr kumimoji="1" lang="zh-CN" dirty="0"/>
          </a:p>
        </p:txBody>
      </p:sp>
      <p:sp>
        <p:nvSpPr>
          <p:cNvPr id="12291" name="内容占位符 2"/>
          <p:cNvSpPr>
            <a:spLocks noGrp="1"/>
          </p:cNvSpPr>
          <p:nvPr>
            <p:ph idx="1"/>
          </p:nvPr>
        </p:nvSpPr>
        <p:spPr>
          <a:xfrm>
            <a:off x="800100" y="2516189"/>
            <a:ext cx="7886700" cy="3932237"/>
          </a:xfrm>
        </p:spPr>
        <p:txBody>
          <a:bodyPr>
            <a:normAutofit/>
          </a:bodyPr>
          <a:lstStyle/>
          <a:p>
            <a:pPr eaLnBrk="1" hangingPunct="1">
              <a:buFont typeface="Garamond" panose="02020404030301010803" pitchFamily="18" charset="0"/>
              <a:buNone/>
            </a:pPr>
            <a:r>
              <a:rPr lang="de-DE" altLang="zh-CN" sz="2400" b="1" dirty="0">
                <a:latin typeface="Arial" panose="020B0604020202020204" pitchFamily="34" charset="0"/>
                <a:cs typeface="Arial" panose="020B0604020202020204" pitchFamily="34" charset="0"/>
              </a:rPr>
              <a:t>Agreement on </a:t>
            </a:r>
            <a:r>
              <a:rPr lang="de-DE" altLang="zh-CN" sz="2400" b="1" dirty="0" err="1">
                <a:latin typeface="Arial" panose="020B0604020202020204" pitchFamily="34" charset="0"/>
                <a:cs typeface="Arial" panose="020B0604020202020204" pitchFamily="34" charset="0"/>
              </a:rPr>
              <a:t>how</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to</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use</a:t>
            </a:r>
            <a:r>
              <a:rPr lang="de-DE" altLang="zh-CN" sz="2400" b="1" dirty="0">
                <a:latin typeface="Arial" panose="020B0604020202020204" pitchFamily="34" charset="0"/>
                <a:cs typeface="Arial" panose="020B0604020202020204" pitchFamily="34" charset="0"/>
              </a:rPr>
              <a:t> time:</a:t>
            </a:r>
          </a:p>
          <a:p>
            <a:pPr eaLnBrk="1" hangingPunct="1">
              <a:buFont typeface="Garamond" panose="02020404030301010803" pitchFamily="18" charset="0"/>
              <a:buNone/>
            </a:pPr>
            <a:endParaRPr lang="de-DE"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Homework before class</a:t>
            </a:r>
          </a:p>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Reading before class</a:t>
            </a:r>
          </a:p>
          <a:p>
            <a:pPr eaLnBrk="1" hangingPunct="1">
              <a:buFont typeface="Garamond" panose="02020404030301010803" pitchFamily="18" charset="0"/>
              <a:buNone/>
            </a:pPr>
            <a:r>
              <a:rPr lang="de-DE" altLang="zh-CN" sz="2400" b="1" dirty="0">
                <a:latin typeface="Arial" panose="020B0604020202020204" pitchFamily="34" charset="0"/>
                <a:cs typeface="Arial" panose="020B0604020202020204" pitchFamily="34" charset="0"/>
              </a:rPr>
              <a:t>In Class: At least </a:t>
            </a:r>
            <a:r>
              <a:rPr lang="de-DE" altLang="zh-CN" sz="2400" b="1" dirty="0" err="1">
                <a:latin typeface="Arial" panose="020B0604020202020204" pitchFamily="34" charset="0"/>
                <a:cs typeface="Arial" panose="020B0604020202020204" pitchFamily="34" charset="0"/>
              </a:rPr>
              <a:t>one</a:t>
            </a:r>
            <a:r>
              <a:rPr lang="de-DE" altLang="zh-CN" sz="2400" b="1" dirty="0">
                <a:latin typeface="Arial" panose="020B0604020202020204" pitchFamily="34" charset="0"/>
                <a:cs typeface="Arial" panose="020B0604020202020204" pitchFamily="34" charset="0"/>
              </a:rPr>
              <a:t> oral </a:t>
            </a:r>
            <a:r>
              <a:rPr lang="de-DE" altLang="zh-CN" sz="2400" b="1" dirty="0" err="1">
                <a:latin typeface="Arial" panose="020B0604020202020204" pitchFamily="34" charset="0"/>
                <a:cs typeface="Arial" panose="020B0604020202020204" pitchFamily="34" charset="0"/>
              </a:rPr>
              <a:t>contribution</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each</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session</a:t>
            </a:r>
            <a:endParaRPr lang="de-DE"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lang="de-DE" altLang="zh-CN" sz="2400" b="1" dirty="0" err="1">
                <a:latin typeface="Arial" panose="020B0604020202020204" pitchFamily="34" charset="0"/>
                <a:cs typeface="Arial" panose="020B0604020202020204" pitchFamily="34" charset="0"/>
              </a:rPr>
              <a:t>Presentations</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once</a:t>
            </a:r>
            <a:r>
              <a:rPr lang="de-DE" altLang="zh-CN" sz="2400" b="1" dirty="0">
                <a:latin typeface="Arial" panose="020B0604020202020204" pitchFamily="34" charset="0"/>
                <a:cs typeface="Arial" panose="020B0604020202020204" pitchFamily="34" charset="0"/>
              </a:rPr>
              <a:t> a </a:t>
            </a:r>
            <a:r>
              <a:rPr lang="de-DE" altLang="zh-CN" sz="2400" b="1" dirty="0" err="1">
                <a:latin typeface="Arial" panose="020B0604020202020204" pitchFamily="34" charset="0"/>
                <a:cs typeface="Arial" panose="020B0604020202020204" pitchFamily="34" charset="0"/>
              </a:rPr>
              <a:t>semester</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endParaRPr kumimoji="1" lang="zh-CN" altLang="en-US" dirty="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altLang="zh-CN"/>
              <a:t>About</a:t>
            </a:r>
            <a:r>
              <a:rPr kumimoji="1" lang="zh-CN" altLang="en-US"/>
              <a:t> </a:t>
            </a:r>
            <a:r>
              <a:rPr kumimoji="1" altLang="zh-CN"/>
              <a:t>grades </a:t>
            </a:r>
            <a:r>
              <a:rPr kumimoji="1" lang="zh-CN"/>
              <a:t>关于成绩</a:t>
            </a:r>
          </a:p>
        </p:txBody>
      </p:sp>
      <p:sp>
        <p:nvSpPr>
          <p:cNvPr id="12291" name="内容占位符 2"/>
          <p:cNvSpPr>
            <a:spLocks noGrp="1"/>
          </p:cNvSpPr>
          <p:nvPr>
            <p:ph idx="1"/>
          </p:nvPr>
        </p:nvSpPr>
        <p:spPr>
          <a:xfrm>
            <a:off x="800100" y="2516189"/>
            <a:ext cx="7543800" cy="3932237"/>
          </a:xfrm>
        </p:spPr>
        <p:txBody>
          <a:bodyPr/>
          <a:lstStyle/>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Expectation for grades </a:t>
            </a:r>
            <a:r>
              <a:rPr lang="zh-CN" altLang="en-US" sz="2400" b="1" dirty="0">
                <a:latin typeface="Arial" panose="020B0604020202020204" pitchFamily="34" charset="0"/>
                <a:cs typeface="Arial" panose="020B0604020202020204" pitchFamily="34" charset="0"/>
                <a:sym typeface="+mn-ea"/>
              </a:rPr>
              <a:t>对成绩的期许</a:t>
            </a:r>
            <a:endParaRPr lang="en-US" altLang="zh-CN" sz="2400" b="1" dirty="0">
              <a:latin typeface="Arial" panose="020B0604020202020204" pitchFamily="34" charset="0"/>
              <a:cs typeface="Arial" panose="020B0604020202020204" pitchFamily="34" charset="0"/>
            </a:endParaRPr>
          </a:p>
          <a:p>
            <a:pPr algn="ctr" eaLnBrk="1" hangingPunct="1">
              <a:buFont typeface="Garamond" panose="02020404030301010803" pitchFamily="18" charset="0"/>
              <a:buNone/>
            </a:pPr>
            <a:r>
              <a:rPr lang="en-US" altLang="zh-CN" sz="12500" b="1" dirty="0">
                <a:latin typeface="Arial" panose="020B0604020202020204" pitchFamily="34" charset="0"/>
                <a:cs typeface="Arial" panose="020B0604020202020204" pitchFamily="34" charset="0"/>
              </a:rPr>
              <a:t>=</a:t>
            </a:r>
          </a:p>
          <a:p>
            <a:pPr algn="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Requirements from the curriculum</a:t>
            </a:r>
            <a:r>
              <a:rPr lang="zh-CN" altLang="en-US" sz="2400" b="1" dirty="0">
                <a:latin typeface="Arial" panose="020B0604020202020204" pitchFamily="34" charset="0"/>
                <a:cs typeface="Arial" panose="020B0604020202020204" pitchFamily="34" charset="0"/>
                <a:sym typeface="+mn-ea"/>
              </a:rPr>
              <a:t>课程要求</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endParaRPr kumimoji="1" lang="zh-CN" altLang="en-US" dirty="0">
              <a:cs typeface="Arial" panose="020B0604020202020204" pitchFamily="34" charset="0"/>
            </a:endParaRPr>
          </a:p>
        </p:txBody>
      </p:sp>
    </p:spTree>
    <p:extLst>
      <p:ext uri="{BB962C8B-B14F-4D97-AF65-F5344CB8AC3E}">
        <p14:creationId xmlns:p14="http://schemas.microsoft.com/office/powerpoint/2010/main" val="186860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kumimoji="1" altLang="zh-CN"/>
              <a:t>About</a:t>
            </a:r>
            <a:r>
              <a:rPr kumimoji="1" lang="zh-CN" altLang="en-US"/>
              <a:t> </a:t>
            </a:r>
            <a:r>
              <a:rPr kumimoji="1" altLang="zh-CN"/>
              <a:t>grades</a:t>
            </a:r>
            <a:endParaRPr kumimoji="1" lang="zh-CN" altLang="en-US"/>
          </a:p>
        </p:txBody>
      </p:sp>
      <p:graphicFrame>
        <p:nvGraphicFramePr>
          <p:cNvPr id="13315" name="Diagramm 4"/>
          <p:cNvGraphicFramePr/>
          <p:nvPr/>
        </p:nvGraphicFramePr>
        <p:xfrm>
          <a:off x="457200" y="1666875"/>
          <a:ext cx="8363272" cy="7029450"/>
        </p:xfrm>
        <a:graphic>
          <a:graphicData uri="http://schemas.openxmlformats.org/presentationml/2006/ole">
            <mc:AlternateContent xmlns:mc="http://schemas.openxmlformats.org/markup-compatibility/2006">
              <mc:Choice xmlns:v="urn:schemas-microsoft-com:vml" Requires="v">
                <p:oleObj name="Worksheet" r:id="rId2" imgW="8439145" imgH="5629310" progId="Excel.Sheet.8">
                  <p:embed/>
                </p:oleObj>
              </mc:Choice>
              <mc:Fallback>
                <p:oleObj name="Worksheet" r:id="rId2" imgW="8439145" imgH="5629310" progId="Excel.Sheet.8">
                  <p:embed/>
                  <p:pic>
                    <p:nvPicPr>
                      <p:cNvPr id="13315" name="Diagramm 4"/>
                      <p:cNvPicPr>
                        <a:picLocks noChangeArrowheads="1"/>
                      </p:cNvPicPr>
                      <p:nvPr/>
                    </p:nvPicPr>
                    <p:blipFill>
                      <a:blip r:embed="rId3"/>
                      <a:srcRect/>
                      <a:stretch>
                        <a:fillRect/>
                      </a:stretch>
                    </p:blipFill>
                    <p:spPr bwMode="auto">
                      <a:xfrm>
                        <a:off x="457200" y="1666875"/>
                        <a:ext cx="8363272" cy="7029450"/>
                      </a:xfrm>
                      <a:prstGeom prst="rect">
                        <a:avLst/>
                      </a:prstGeom>
                      <a:noFill/>
                      <a:ln>
                        <a:noFill/>
                      </a:ln>
                    </p:spPr>
                  </p:pic>
                </p:oleObj>
              </mc:Fallback>
            </mc:AlternateContent>
          </a:graphicData>
        </a:graphic>
      </p:graphicFrame>
      <p:sp>
        <p:nvSpPr>
          <p:cNvPr id="2" name="Textfeld 1">
            <a:extLst>
              <a:ext uri="{FF2B5EF4-FFF2-40B4-BE49-F238E27FC236}">
                <a16:creationId xmlns:a16="http://schemas.microsoft.com/office/drawing/2014/main" id="{59A55136-30E9-44B2-92D8-776295813523}"/>
              </a:ext>
            </a:extLst>
          </p:cNvPr>
          <p:cNvSpPr txBox="1"/>
          <p:nvPr/>
        </p:nvSpPr>
        <p:spPr>
          <a:xfrm>
            <a:off x="899591" y="2060848"/>
            <a:ext cx="7667403" cy="1200329"/>
          </a:xfrm>
          <a:prstGeom prst="rect">
            <a:avLst/>
          </a:prstGeom>
          <a:noFill/>
        </p:spPr>
        <p:txBody>
          <a:bodyPr wrap="square" rtlCol="0">
            <a:spAutoFit/>
          </a:bodyPr>
          <a:lstStyle/>
          <a:p>
            <a:r>
              <a:rPr lang="zh-CN" altLang="de-DE" sz="3600" dirty="0"/>
              <a:t>学期论文（结合学期所学，撰写一篇</a:t>
            </a:r>
            <a:br>
              <a:rPr lang="de-DE" sz="3600" dirty="0"/>
            </a:br>
            <a:r>
              <a:rPr lang="zh-CN" altLang="de-DE" sz="3600" dirty="0"/>
              <a:t>以上汉字或单词的论文）成绩占</a:t>
            </a:r>
            <a:r>
              <a:rPr lang="de-DE" sz="3600" dirty="0"/>
              <a:t>70%</a:t>
            </a:r>
            <a:r>
              <a:rPr lang="zh-CN" altLang="de-DE" sz="3600" dirty="0"/>
              <a:t>。</a:t>
            </a:r>
            <a:endParaRPr lang="de-DE"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normAutofit fontScale="90000"/>
          </a:bodyPr>
          <a:lstStyle/>
          <a:p>
            <a:pPr eaLnBrk="1" hangingPunct="1"/>
            <a:r>
              <a:rPr kumimoji="1" lang="de-DE" altLang="zh-CN" dirty="0" err="1"/>
              <a:t>How</a:t>
            </a:r>
            <a:r>
              <a:rPr kumimoji="1" lang="de-DE" altLang="zh-CN" dirty="0"/>
              <a:t> </a:t>
            </a:r>
            <a:r>
              <a:rPr kumimoji="1" lang="de-DE" altLang="zh-CN" dirty="0" err="1"/>
              <a:t>to</a:t>
            </a:r>
            <a:r>
              <a:rPr kumimoji="1" lang="de-DE" altLang="zh-CN" dirty="0"/>
              <a:t> find </a:t>
            </a:r>
            <a:r>
              <a:rPr kumimoji="1" lang="de-DE" altLang="zh-CN" dirty="0" err="1"/>
              <a:t>resources</a:t>
            </a:r>
            <a:r>
              <a:rPr kumimoji="1" altLang="zh-CN" dirty="0"/>
              <a:t> </a:t>
            </a:r>
            <a:br>
              <a:rPr kumimoji="1" lang="de-DE" altLang="zh-CN" dirty="0"/>
            </a:br>
            <a:r>
              <a:rPr kumimoji="1" lang="zh-CN" altLang="de-DE" dirty="0"/>
              <a:t>怎麽能找到參考資料</a:t>
            </a:r>
            <a:endParaRPr kumimoji="1" lang="zh-CN" dirty="0"/>
          </a:p>
        </p:txBody>
      </p:sp>
      <p:sp>
        <p:nvSpPr>
          <p:cNvPr id="12291" name="内容占位符 2"/>
          <p:cNvSpPr>
            <a:spLocks noGrp="1"/>
          </p:cNvSpPr>
          <p:nvPr>
            <p:ph idx="1"/>
          </p:nvPr>
        </p:nvSpPr>
        <p:spPr>
          <a:xfrm>
            <a:off x="800100" y="1988841"/>
            <a:ext cx="7543800" cy="4459586"/>
          </a:xfrm>
        </p:spPr>
        <p:txBody>
          <a:bodyPr/>
          <a:lstStyle/>
          <a:p>
            <a:r>
              <a:rPr kumimoji="1" lang="zh-CN" altLang="de-DE" dirty="0">
                <a:cs typeface="Arial" panose="020B0604020202020204" pitchFamily="34" charset="0"/>
              </a:rPr>
              <a:t>百科百度（起點，要看文章用的參考資料）</a:t>
            </a:r>
            <a:endParaRPr kumimoji="1" lang="de-DE" altLang="zh-CN" dirty="0">
              <a:cs typeface="Arial" panose="020B0604020202020204" pitchFamily="34" charset="0"/>
            </a:endParaRPr>
          </a:p>
          <a:p>
            <a:r>
              <a:rPr lang="de-DE" dirty="0">
                <a:hlinkClick r:id="rId2"/>
              </a:rPr>
              <a:t>https://xue.glgoo.org</a:t>
            </a:r>
            <a:r>
              <a:rPr lang="de-DE" dirty="0"/>
              <a:t> </a:t>
            </a:r>
            <a:r>
              <a:rPr lang="en-US" dirty="0"/>
              <a:t>(</a:t>
            </a:r>
            <a:r>
              <a:rPr lang="de-DE" altLang="zh-CN" dirty="0"/>
              <a:t>MLA</a:t>
            </a:r>
            <a:r>
              <a:rPr lang="zh-CN" altLang="de-DE" dirty="0"/>
              <a:t>標準</a:t>
            </a:r>
            <a:r>
              <a:rPr lang="en-US" dirty="0"/>
              <a:t>)</a:t>
            </a:r>
          </a:p>
          <a:p>
            <a:r>
              <a:rPr lang="de-DE" altLang="zh-CN" dirty="0"/>
              <a:t>CNKI</a:t>
            </a:r>
          </a:p>
          <a:p>
            <a:r>
              <a:rPr lang="zh-CN" altLang="de-DE" dirty="0"/>
              <a:t>圖書館</a:t>
            </a:r>
            <a:endParaRPr lang="de-DE" altLang="zh-CN" dirty="0"/>
          </a:p>
          <a:p>
            <a:r>
              <a:rPr lang="de-DE" altLang="zh-CN" dirty="0"/>
              <a:t>tupian.baidu.com</a:t>
            </a:r>
            <a:r>
              <a:rPr lang="zh-CN" altLang="de-DE" dirty="0"/>
              <a:t>、</a:t>
            </a:r>
            <a:r>
              <a:rPr lang="de-DE" altLang="zh-CN" dirty="0" err="1"/>
              <a:t>ppt</a:t>
            </a:r>
            <a:r>
              <a:rPr lang="de-DE" altLang="zh-CN" dirty="0"/>
              <a:t> on </a:t>
            </a:r>
            <a:r>
              <a:rPr lang="de-DE" altLang="zh-CN" dirty="0" err="1"/>
              <a:t>baidu</a:t>
            </a:r>
            <a:endParaRPr lang="de-DE" altLang="zh-CN" dirty="0"/>
          </a:p>
          <a:p>
            <a:r>
              <a:rPr lang="de-DE" dirty="0" err="1"/>
              <a:t>Ishare</a:t>
            </a:r>
            <a:r>
              <a:rPr lang="de-DE" dirty="0"/>
              <a:t>? </a:t>
            </a:r>
            <a:r>
              <a:rPr lang="de-DE" dirty="0" err="1"/>
              <a:t>Douban</a:t>
            </a:r>
            <a:r>
              <a:rPr lang="de-DE" dirty="0"/>
              <a:t>? books.google.de?</a:t>
            </a:r>
          </a:p>
          <a:p>
            <a:endParaRPr kumimoji="1" lang="zh-CN" altLang="en-US" dirty="0">
              <a:cs typeface="Arial" panose="020B0604020202020204" pitchFamily="34" charset="0"/>
            </a:endParaRPr>
          </a:p>
        </p:txBody>
      </p:sp>
    </p:spTree>
    <p:extLst>
      <p:ext uri="{BB962C8B-B14F-4D97-AF65-F5344CB8AC3E}">
        <p14:creationId xmlns:p14="http://schemas.microsoft.com/office/powerpoint/2010/main" val="128872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43838B4-6969-4560-966E-533E86FE6E79}"/>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p>
        </p:txBody>
      </p:sp>
      <p:sp>
        <p:nvSpPr>
          <p:cNvPr id="37891" name="Rectangle 7">
            <a:extLst>
              <a:ext uri="{FF2B5EF4-FFF2-40B4-BE49-F238E27FC236}">
                <a16:creationId xmlns:a16="http://schemas.microsoft.com/office/drawing/2014/main" id="{BEF255CE-00B3-4B6D-B957-8FD4596EC0AB}"/>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7DD81A1-0DFE-4CC5-AFD9-B43B9A1717DE}"/>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p>
        </p:txBody>
      </p:sp>
      <p:sp>
        <p:nvSpPr>
          <p:cNvPr id="38915" name="Rectangle 7">
            <a:extLst>
              <a:ext uri="{FF2B5EF4-FFF2-40B4-BE49-F238E27FC236}">
                <a16:creationId xmlns:a16="http://schemas.microsoft.com/office/drawing/2014/main" id="{878F4754-A4DF-4786-A923-8A74187B8217}"/>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b="1">
                <a:solidFill>
                  <a:srgbClr val="000066"/>
                </a:solidFill>
                <a:latin typeface="SimHei" panose="02010609060101010101" pitchFamily="49" charset="-122"/>
              </a:rPr>
              <a:t>1, </a:t>
            </a:r>
            <a:r>
              <a:rPr lang="zh-CN" altLang="de-DE" sz="2500" b="1">
                <a:solidFill>
                  <a:srgbClr val="000066"/>
                </a:solidFill>
                <a:latin typeface="SimHei" panose="02010609060101010101" pitchFamily="49" charset="-122"/>
              </a:rPr>
              <a:t>传统的文化比较模块</a:t>
            </a:r>
            <a:br>
              <a:rPr lang="zh-CN" altLang="de-DE"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3608" y="136649"/>
            <a:ext cx="7848872" cy="2716287"/>
          </a:xfrm>
        </p:spPr>
        <p:txBody>
          <a:bodyPr>
            <a:noAutofit/>
          </a:bodyPr>
          <a:lstStyle/>
          <a:p>
            <a:r>
              <a:rPr lang="de-DE" altLang="zh-CN" sz="28700" b="1" dirty="0">
                <a:latin typeface="Calibri" panose="020F0502020204030204" pitchFamily="34" charset="0"/>
                <a:cs typeface="Calibri" panose="020F0502020204030204" pitchFamily="34" charset="0"/>
              </a:rPr>
              <a:t>QUIZ</a:t>
            </a:r>
            <a:endParaRPr lang="de-DE" sz="4800" b="1" dirty="0">
              <a:latin typeface="Calibri" panose="020F0502020204030204" pitchFamily="34" charset="0"/>
              <a:ea typeface="楷体" panose="02010609060101010101" pitchFamily="49" charset="-122"/>
              <a:cs typeface="Calibri" panose="020F0502020204030204" pitchFamily="34" charset="0"/>
            </a:endParaRPr>
          </a:p>
        </p:txBody>
      </p:sp>
      <p:sp>
        <p:nvSpPr>
          <p:cNvPr id="3" name="Untertitel 2"/>
          <p:cNvSpPr>
            <a:spLocks noGrp="1"/>
          </p:cNvSpPr>
          <p:nvPr>
            <p:ph type="subTitle" idx="1"/>
          </p:nvPr>
        </p:nvSpPr>
        <p:spPr>
          <a:xfrm>
            <a:off x="35496" y="3120951"/>
            <a:ext cx="6984776" cy="3600400"/>
          </a:xfrm>
        </p:spPr>
        <p:txBody>
          <a:bodyPr>
            <a:noAutofit/>
          </a:bodyPr>
          <a:lstStyle/>
          <a:p>
            <a:r>
              <a:rPr lang="de-DE" sz="7200" b="1" i="0" dirty="0">
                <a:solidFill>
                  <a:srgbClr val="252B36"/>
                </a:solidFill>
                <a:effectLst/>
                <a:latin typeface="MentiText"/>
                <a:hlinkClick r:id="rId3"/>
              </a:rPr>
              <a:t>http://menti.com</a:t>
            </a:r>
            <a:r>
              <a:rPr lang="de-DE" sz="7200" b="1" i="0" dirty="0">
                <a:solidFill>
                  <a:srgbClr val="252B36"/>
                </a:solidFill>
                <a:effectLst/>
                <a:latin typeface="MentiText"/>
              </a:rPr>
              <a:t> </a:t>
            </a:r>
            <a:r>
              <a:rPr lang="de-DE" sz="11500" b="1" i="0" dirty="0">
                <a:solidFill>
                  <a:schemeClr val="tx1"/>
                </a:solidFill>
                <a:effectLst/>
                <a:latin typeface="MentiText"/>
              </a:rPr>
              <a:t>189 552</a:t>
            </a:r>
          </a:p>
          <a:p>
            <a:r>
              <a:rPr lang="de-DE" altLang="zh-CN" sz="3000" dirty="0">
                <a:solidFill>
                  <a:schemeClr val="tx1"/>
                </a:solidFill>
                <a:latin typeface="Calibri" panose="020F0502020204030204" pitchFamily="34" charset="0"/>
                <a:ea typeface="楷体" panose="02010609060101010101" pitchFamily="49" charset="-122"/>
                <a:cs typeface="Calibri" panose="020F0502020204030204" pitchFamily="34" charset="0"/>
              </a:rPr>
              <a:t>https://www.menti.com/alh8n4p7hbmn</a:t>
            </a: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pic>
        <p:nvPicPr>
          <p:cNvPr id="7" name="Grafik 6">
            <a:extLst>
              <a:ext uri="{FF2B5EF4-FFF2-40B4-BE49-F238E27FC236}">
                <a16:creationId xmlns:a16="http://schemas.microsoft.com/office/drawing/2014/main" id="{E1FB096D-63D2-5F8F-1F1E-D5414A1D82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9192" y="4725144"/>
            <a:ext cx="2154808" cy="2154808"/>
          </a:xfrm>
          <a:prstGeom prst="rect">
            <a:avLst/>
          </a:prstGeom>
        </p:spPr>
      </p:pic>
    </p:spTree>
    <p:extLst>
      <p:ext uri="{BB962C8B-B14F-4D97-AF65-F5344CB8AC3E}">
        <p14:creationId xmlns:p14="http://schemas.microsoft.com/office/powerpoint/2010/main" val="423084344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Oval 2">
            <a:extLst>
              <a:ext uri="{FF2B5EF4-FFF2-40B4-BE49-F238E27FC236}">
                <a16:creationId xmlns:a16="http://schemas.microsoft.com/office/drawing/2014/main" id="{014C79FA-C49A-49A2-9A76-3855CB451E88}"/>
              </a:ext>
            </a:extLst>
          </p:cNvPr>
          <p:cNvSpPr>
            <a:spLocks noChangeArrowheads="1"/>
          </p:cNvSpPr>
          <p:nvPr/>
        </p:nvSpPr>
        <p:spPr bwMode="auto">
          <a:xfrm>
            <a:off x="4643438" y="2420938"/>
            <a:ext cx="2808287" cy="2736850"/>
          </a:xfrm>
          <a:prstGeom prst="ellipse">
            <a:avLst/>
          </a:prstGeom>
          <a:solidFill>
            <a:srgbClr val="FF0000">
              <a:alpha val="50195"/>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31747" name="Rectangle 3">
            <a:extLst>
              <a:ext uri="{FF2B5EF4-FFF2-40B4-BE49-F238E27FC236}">
                <a16:creationId xmlns:a16="http://schemas.microsoft.com/office/drawing/2014/main" id="{28251991-010D-48C7-8B04-11513E7165CC}"/>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传统的文化比较模块</a:t>
            </a:r>
            <a:endParaRPr lang="de-DE" altLang="zh-CN">
              <a:solidFill>
                <a:srgbClr val="000066"/>
              </a:solidFill>
              <a:latin typeface="SimHei" panose="02010609060101010101" pitchFamily="49" charset="-122"/>
              <a:ea typeface="SimHei" panose="02010609060101010101" pitchFamily="49" charset="-122"/>
            </a:endParaRPr>
          </a:p>
        </p:txBody>
      </p:sp>
      <p:sp>
        <p:nvSpPr>
          <p:cNvPr id="39940" name="Oval 4">
            <a:extLst>
              <a:ext uri="{FF2B5EF4-FFF2-40B4-BE49-F238E27FC236}">
                <a16:creationId xmlns:a16="http://schemas.microsoft.com/office/drawing/2014/main" id="{48797972-8AC2-4B31-BE2D-A069C0D13648}"/>
              </a:ext>
            </a:extLst>
          </p:cNvPr>
          <p:cNvSpPr>
            <a:spLocks noChangeArrowheads="1"/>
          </p:cNvSpPr>
          <p:nvPr/>
        </p:nvSpPr>
        <p:spPr bwMode="auto">
          <a:xfrm>
            <a:off x="1116013"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294917" name="AutoShape 5">
            <a:extLst>
              <a:ext uri="{FF2B5EF4-FFF2-40B4-BE49-F238E27FC236}">
                <a16:creationId xmlns:a16="http://schemas.microsoft.com/office/drawing/2014/main" id="{08D7BFA4-EC01-4C22-BDA7-E8997B20AEBC}"/>
              </a:ext>
            </a:extLst>
          </p:cNvPr>
          <p:cNvSpPr>
            <a:spLocks noChangeArrowheads="1"/>
          </p:cNvSpPr>
          <p:nvPr/>
        </p:nvSpPr>
        <p:spPr bwMode="auto">
          <a:xfrm>
            <a:off x="2627313" y="2205038"/>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4918" name="AutoShape 6">
            <a:extLst>
              <a:ext uri="{FF2B5EF4-FFF2-40B4-BE49-F238E27FC236}">
                <a16:creationId xmlns:a16="http://schemas.microsoft.com/office/drawing/2014/main" id="{C29AFB6D-CCE1-4333-AEF4-7D6BB25E6ED3}"/>
              </a:ext>
            </a:extLst>
          </p:cNvPr>
          <p:cNvSpPr>
            <a:spLocks noChangeArrowheads="1"/>
          </p:cNvSpPr>
          <p:nvPr/>
        </p:nvSpPr>
        <p:spPr bwMode="auto">
          <a:xfrm rot="10800000">
            <a:off x="2484438" y="4941888"/>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9F4D1"/>
              </a:gs>
              <a:gs pos="100000">
                <a:srgbClr val="FF0000"/>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39943" name="Rectangle 7">
            <a:extLst>
              <a:ext uri="{FF2B5EF4-FFF2-40B4-BE49-F238E27FC236}">
                <a16:creationId xmlns:a16="http://schemas.microsoft.com/office/drawing/2014/main" id="{488C5C4E-E0D8-41F8-941A-6C75956CD695}"/>
              </a:ext>
            </a:extLst>
          </p:cNvPr>
          <p:cNvSpPr>
            <a:spLocks noChangeArrowheads="1"/>
          </p:cNvSpPr>
          <p:nvPr/>
        </p:nvSpPr>
        <p:spPr bwMode="auto">
          <a:xfrm>
            <a:off x="539750" y="53816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sz="2800" dirty="0">
                <a:solidFill>
                  <a:srgbClr val="000066"/>
                </a:solidFill>
                <a:latin typeface="SimHei" panose="02010609060101010101" pitchFamily="49" charset="-122"/>
              </a:rPr>
              <a:t>1.</a:t>
            </a:r>
            <a:r>
              <a:rPr lang="zh-CN" altLang="de-DE" sz="2800" dirty="0">
                <a:solidFill>
                  <a:srgbClr val="000066"/>
                </a:solidFill>
                <a:latin typeface="SimHei" panose="02010609060101010101" pitchFamily="49" charset="-122"/>
              </a:rPr>
              <a:t> 种族</a:t>
            </a:r>
            <a:r>
              <a:rPr lang="de-DE" altLang="zh-CN" sz="2800" dirty="0">
                <a:solidFill>
                  <a:srgbClr val="000066"/>
                </a:solidFill>
                <a:latin typeface="SimHei" panose="02010609060101010101" pitchFamily="49" charset="-122"/>
              </a:rPr>
              <a:t>/</a:t>
            </a:r>
            <a:r>
              <a:rPr lang="zh-CN" altLang="de-DE" sz="2800" dirty="0">
                <a:solidFill>
                  <a:srgbClr val="000066"/>
                </a:solidFill>
                <a:latin typeface="SimHei" panose="02010609060101010101" pitchFamily="49" charset="-122"/>
              </a:rPr>
              <a:t>民族中心主义的观点持续了上千年：自我文化主观定义外来文化。</a:t>
            </a:r>
            <a:r>
              <a:rPr lang="de-DE" altLang="zh-CN" sz="2800" b="1" dirty="0">
                <a:solidFill>
                  <a:srgbClr val="000066"/>
                </a:solidFill>
                <a:latin typeface="Avenir 45" pitchFamily="2" charset="0"/>
              </a:rPr>
              <a:t>Perlmutter (1965)</a:t>
            </a:r>
          </a:p>
        </p:txBody>
      </p:sp>
      <p:sp>
        <p:nvSpPr>
          <p:cNvPr id="294920" name="Text Box 8">
            <a:extLst>
              <a:ext uri="{FF2B5EF4-FFF2-40B4-BE49-F238E27FC236}">
                <a16:creationId xmlns:a16="http://schemas.microsoft.com/office/drawing/2014/main" id="{822FFD43-A359-4500-9AEC-8CD79A507A94}"/>
              </a:ext>
            </a:extLst>
          </p:cNvPr>
          <p:cNvSpPr txBox="1">
            <a:spLocks noChangeArrowheads="1"/>
          </p:cNvSpPr>
          <p:nvPr/>
        </p:nvSpPr>
        <p:spPr bwMode="auto">
          <a:xfrm>
            <a:off x="7308850" y="1695450"/>
            <a:ext cx="18351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90000" tIns="46800" rIns="90000" bIns="46800">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000">
                <a:solidFill>
                  <a:srgbClr val="000066"/>
                </a:solidFill>
                <a:latin typeface="SimHei" panose="02010609060101010101" pitchFamily="49" charset="-122"/>
                <a:cs typeface="Arial" panose="020B0604020202020204" pitchFamily="34" charset="0"/>
              </a:rPr>
              <a:t>例如：中国</a:t>
            </a:r>
            <a:br>
              <a:rPr lang="zh-CN" altLang="de-DE" sz="2000">
                <a:solidFill>
                  <a:srgbClr val="000066"/>
                </a:solidFill>
                <a:latin typeface="SimHei" panose="02010609060101010101" pitchFamily="49" charset="-122"/>
                <a:cs typeface="Arial" panose="020B0604020202020204" pitchFamily="34" charset="0"/>
              </a:rPr>
            </a:br>
            <a:r>
              <a:rPr lang="zh-CN" altLang="de-DE" sz="2000">
                <a:solidFill>
                  <a:srgbClr val="000066"/>
                </a:solidFill>
                <a:latin typeface="SimHei" panose="02010609060101010101" pitchFamily="49" charset="-122"/>
                <a:cs typeface="Arial" panose="020B0604020202020204" pitchFamily="34" charset="0"/>
              </a:rPr>
              <a:t>被翻译为</a:t>
            </a:r>
          </a:p>
          <a:p>
            <a:pPr eaLnBrk="1" hangingPunct="1"/>
            <a:r>
              <a:rPr lang="zh-CN" altLang="de-DE" sz="2000">
                <a:solidFill>
                  <a:srgbClr val="000066"/>
                </a:solidFill>
                <a:latin typeface="Avenir 45" pitchFamily="2" charset="0"/>
                <a:cs typeface="Arial" panose="020B0604020202020204" pitchFamily="34" charset="0"/>
              </a:rPr>
              <a:t>“</a:t>
            </a:r>
            <a:r>
              <a:rPr lang="zh-CN" altLang="de-DE" sz="2000">
                <a:solidFill>
                  <a:srgbClr val="000066"/>
                </a:solidFill>
                <a:latin typeface="SimHei" panose="02010609060101010101" pitchFamily="49" charset="-122"/>
                <a:cs typeface="Arial" panose="020B0604020202020204" pitchFamily="34" charset="0"/>
              </a:rPr>
              <a:t>中心王国</a:t>
            </a:r>
            <a:r>
              <a:rPr lang="zh-CN" altLang="de-DE" sz="2000">
                <a:solidFill>
                  <a:srgbClr val="000066"/>
                </a:solidFill>
                <a:latin typeface="Avenir 45" pitchFamily="2" charset="0"/>
                <a:cs typeface="Arial" panose="020B0604020202020204" pitchFamily="34" charset="0"/>
              </a:rPr>
              <a:t>”</a:t>
            </a:r>
            <a:r>
              <a:rPr lang="zh-CN" altLang="de-DE" sz="2000">
                <a:solidFill>
                  <a:srgbClr val="000066"/>
                </a:solidFill>
                <a:latin typeface="SimHei" panose="02010609060101010101" pitchFamily="49" charset="-122"/>
                <a:cs typeface="Arial" panose="020B0604020202020204" pitchFamily="34" charset="0"/>
              </a:rPr>
              <a:t>，</a:t>
            </a:r>
          </a:p>
          <a:p>
            <a:pPr eaLnBrk="1" hangingPunct="1"/>
            <a:r>
              <a:rPr lang="zh-CN" altLang="de-DE" sz="2000">
                <a:solidFill>
                  <a:srgbClr val="000066"/>
                </a:solidFill>
                <a:latin typeface="SimHei" panose="02010609060101010101" pitchFamily="49" charset="-122"/>
                <a:cs typeface="Arial" panose="020B0604020202020204" pitchFamily="34" charset="0"/>
              </a:rPr>
              <a:t>罗马帝国，</a:t>
            </a:r>
          </a:p>
          <a:p>
            <a:pPr eaLnBrk="1" hangingPunct="1"/>
            <a:r>
              <a:rPr lang="zh-CN" altLang="de-DE" sz="2000">
                <a:solidFill>
                  <a:srgbClr val="000066"/>
                </a:solidFill>
                <a:latin typeface="SimHei" panose="02010609060101010101" pitchFamily="49" charset="-122"/>
                <a:cs typeface="Arial" panose="020B0604020202020204" pitchFamily="34" charset="0"/>
              </a:rPr>
              <a:t>拿破仑，</a:t>
            </a:r>
          </a:p>
          <a:p>
            <a:pPr eaLnBrk="1" hangingPunct="1"/>
            <a:r>
              <a:rPr lang="zh-CN" altLang="de-DE" sz="2000">
                <a:solidFill>
                  <a:srgbClr val="000066"/>
                </a:solidFill>
                <a:latin typeface="SimHei" panose="02010609060101010101" pitchFamily="49" charset="-122"/>
                <a:cs typeface="Arial" panose="020B0604020202020204" pitchFamily="34" charset="0"/>
              </a:rPr>
              <a:t>帝国主义，</a:t>
            </a:r>
          </a:p>
          <a:p>
            <a:pPr eaLnBrk="1" hangingPunct="1"/>
            <a:r>
              <a:rPr lang="zh-CN" altLang="de-DE" sz="2000">
                <a:solidFill>
                  <a:srgbClr val="000066"/>
                </a:solidFill>
                <a:latin typeface="SimHei" panose="02010609060101010101" pitchFamily="49" charset="-122"/>
                <a:cs typeface="Arial" panose="020B0604020202020204" pitchFamily="34" charset="0"/>
              </a:rPr>
              <a:t>殖民主义，</a:t>
            </a:r>
          </a:p>
          <a:p>
            <a:pPr eaLnBrk="1" hangingPunct="1"/>
            <a:r>
              <a:rPr lang="zh-CN" altLang="de-DE" sz="2000">
                <a:solidFill>
                  <a:srgbClr val="000066"/>
                </a:solidFill>
                <a:latin typeface="SimHei" panose="02010609060101010101" pitchFamily="49" charset="-122"/>
                <a:cs typeface="Arial" panose="020B0604020202020204" pitchFamily="34" charset="0"/>
              </a:rPr>
              <a:t>基督教化，</a:t>
            </a:r>
          </a:p>
          <a:p>
            <a:pPr eaLnBrk="1" hangingPunct="1"/>
            <a:r>
              <a:rPr lang="zh-CN" altLang="de-DE" sz="2000">
                <a:solidFill>
                  <a:srgbClr val="000066"/>
                </a:solidFill>
                <a:latin typeface="SimHei" panose="02010609060101010101" pitchFamily="49" charset="-122"/>
                <a:cs typeface="Arial" panose="020B0604020202020204" pitchFamily="34" charset="0"/>
              </a:rPr>
              <a:t>法西斯。</a:t>
            </a:r>
          </a:p>
          <a:p>
            <a:pPr eaLnBrk="1" hangingPunct="1"/>
            <a:r>
              <a:rPr lang="zh-CN" altLang="de-DE" sz="2000">
                <a:solidFill>
                  <a:srgbClr val="000066"/>
                </a:solidFill>
                <a:latin typeface="SimHei" panose="02010609060101010101" pitchFamily="49" charset="-122"/>
                <a:cs typeface="Arial" panose="020B0604020202020204" pitchFamily="34" charset="0"/>
              </a:rPr>
              <a:t>相近的：</a:t>
            </a:r>
          </a:p>
          <a:p>
            <a:pPr eaLnBrk="1" hangingPunct="1"/>
            <a:r>
              <a:rPr lang="zh-CN" altLang="de-DE" sz="2000">
                <a:solidFill>
                  <a:srgbClr val="000066"/>
                </a:solidFill>
                <a:latin typeface="SimHei" panose="02010609060101010101" pitchFamily="49" charset="-122"/>
                <a:cs typeface="Arial" panose="020B0604020202020204" pitchFamily="34" charset="0"/>
              </a:rPr>
              <a:t>伊斯兰教</a:t>
            </a:r>
            <a:endParaRPr lang="de-DE" altLang="zh-CN" sz="2000" b="1">
              <a:solidFill>
                <a:srgbClr val="000066"/>
              </a:solidFill>
              <a:latin typeface="SimHei" panose="02010609060101010101" pitchFamily="49" charset="-122"/>
              <a:cs typeface="Arial" panose="020B060402020202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800" decel="100000"/>
                                        <p:tgtEl>
                                          <p:spTgt spid="31747"/>
                                        </p:tgtEl>
                                      </p:cBhvr>
                                    </p:animEffect>
                                    <p:anim calcmode="lin" valueType="num">
                                      <p:cBhvr>
                                        <p:cTn id="8" dur="800" decel="100000" fill="hold"/>
                                        <p:tgtEl>
                                          <p:spTgt spid="31747"/>
                                        </p:tgtEl>
                                        <p:attrNameLst>
                                          <p:attrName>style.rotation</p:attrName>
                                        </p:attrNameLst>
                                      </p:cBhvr>
                                      <p:tavLst>
                                        <p:tav tm="0">
                                          <p:val>
                                            <p:fltVal val="-90"/>
                                          </p:val>
                                        </p:tav>
                                        <p:tav tm="100000">
                                          <p:val>
                                            <p:fltVal val="0"/>
                                          </p:val>
                                        </p:tav>
                                      </p:tavLst>
                                    </p:anim>
                                    <p:anim calcmode="lin" valueType="num">
                                      <p:cBhvr>
                                        <p:cTn id="9" dur="800" decel="100000" fill="hold"/>
                                        <p:tgtEl>
                                          <p:spTgt spid="31747"/>
                                        </p:tgtEl>
                                        <p:attrNameLst>
                                          <p:attrName>ppt_x</p:attrName>
                                        </p:attrNameLst>
                                      </p:cBhvr>
                                      <p:tavLst>
                                        <p:tav tm="0">
                                          <p:val>
                                            <p:strVal val="#ppt_x+0.4"/>
                                          </p:val>
                                        </p:tav>
                                        <p:tav tm="100000">
                                          <p:val>
                                            <p:strVal val="#ppt_x-0.05"/>
                                          </p:val>
                                        </p:tav>
                                      </p:tavLst>
                                    </p:anim>
                                    <p:anim calcmode="lin" valueType="num">
                                      <p:cBhvr>
                                        <p:cTn id="10" dur="800" decel="100000" fill="hold"/>
                                        <p:tgtEl>
                                          <p:spTgt spid="317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49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294914"/>
                                        </p:tgtEl>
                                        <p:attrNameLst>
                                          <p:attrName>style.visibility</p:attrName>
                                        </p:attrNameLst>
                                      </p:cBhvr>
                                      <p:to>
                                        <p:strVal val="visible"/>
                                      </p:to>
                                    </p:set>
                                    <p:animEffect transition="in" filter="fade">
                                      <p:cBhvr>
                                        <p:cTn id="23" dur="1000"/>
                                        <p:tgtEl>
                                          <p:spTgt spid="294914"/>
                                        </p:tgtEl>
                                      </p:cBhvr>
                                    </p:animEffect>
                                    <p:anim calcmode="lin" valueType="num">
                                      <p:cBhvr>
                                        <p:cTn id="24" dur="1000" fill="hold"/>
                                        <p:tgtEl>
                                          <p:spTgt spid="294914"/>
                                        </p:tgtEl>
                                        <p:attrNameLst>
                                          <p:attrName>ppt_x</p:attrName>
                                        </p:attrNameLst>
                                      </p:cBhvr>
                                      <p:tavLst>
                                        <p:tav tm="0">
                                          <p:val>
                                            <p:strVal val="#ppt_x-.1"/>
                                          </p:val>
                                        </p:tav>
                                        <p:tav tm="100000">
                                          <p:val>
                                            <p:strVal val="#ppt_x"/>
                                          </p:val>
                                        </p:tav>
                                      </p:tavLst>
                                    </p:anim>
                                    <p:anim calcmode="lin" valueType="num">
                                      <p:cBhvr>
                                        <p:cTn id="25" dur="1000" fill="hold"/>
                                        <p:tgtEl>
                                          <p:spTgt spid="29491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4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animBg="1"/>
      <p:bldP spid="31747" grpId="0"/>
      <p:bldP spid="294917" grpId="0" animBg="1"/>
      <p:bldP spid="294918" grpId="0" animBg="1"/>
      <p:bldP spid="2949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Oval 2">
            <a:extLst>
              <a:ext uri="{FF2B5EF4-FFF2-40B4-BE49-F238E27FC236}">
                <a16:creationId xmlns:a16="http://schemas.microsoft.com/office/drawing/2014/main" id="{9844B82E-1BE7-45F2-9D4F-F10FC5961355}"/>
              </a:ext>
            </a:extLst>
          </p:cNvPr>
          <p:cNvSpPr>
            <a:spLocks noChangeArrowheads="1"/>
          </p:cNvSpPr>
          <p:nvPr/>
        </p:nvSpPr>
        <p:spPr bwMode="auto">
          <a:xfrm>
            <a:off x="4643438" y="2420938"/>
            <a:ext cx="2808287" cy="2736850"/>
          </a:xfrm>
          <a:prstGeom prst="ellipse">
            <a:avLst/>
          </a:prstGeom>
          <a:solidFill>
            <a:srgbClr val="FF0000">
              <a:alpha val="79999"/>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40963" name="Oval 4">
            <a:extLst>
              <a:ext uri="{FF2B5EF4-FFF2-40B4-BE49-F238E27FC236}">
                <a16:creationId xmlns:a16="http://schemas.microsoft.com/office/drawing/2014/main" id="{4463C870-87BA-4DA0-BC4A-593B6263ADE8}"/>
              </a:ext>
            </a:extLst>
          </p:cNvPr>
          <p:cNvSpPr>
            <a:spLocks noChangeArrowheads="1"/>
          </p:cNvSpPr>
          <p:nvPr/>
        </p:nvSpPr>
        <p:spPr bwMode="auto">
          <a:xfrm>
            <a:off x="1116013"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      </a:t>
            </a:r>
          </a:p>
        </p:txBody>
      </p:sp>
      <p:sp>
        <p:nvSpPr>
          <p:cNvPr id="286725" name="AutoShape 5">
            <a:extLst>
              <a:ext uri="{FF2B5EF4-FFF2-40B4-BE49-F238E27FC236}">
                <a16:creationId xmlns:a16="http://schemas.microsoft.com/office/drawing/2014/main" id="{A3DBCCF5-4CBD-492C-9A6E-71C6180A6409}"/>
              </a:ext>
            </a:extLst>
          </p:cNvPr>
          <p:cNvSpPr>
            <a:spLocks noChangeArrowheads="1"/>
          </p:cNvSpPr>
          <p:nvPr/>
        </p:nvSpPr>
        <p:spPr bwMode="auto">
          <a:xfrm rot="1320000">
            <a:off x="2771775" y="4221163"/>
            <a:ext cx="34559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6726" name="AutoShape 6">
            <a:extLst>
              <a:ext uri="{FF2B5EF4-FFF2-40B4-BE49-F238E27FC236}">
                <a16:creationId xmlns:a16="http://schemas.microsoft.com/office/drawing/2014/main" id="{9E3F5DEA-A2CF-4FF6-AC89-7EFE1391ED0E}"/>
              </a:ext>
            </a:extLst>
          </p:cNvPr>
          <p:cNvSpPr>
            <a:spLocks noChangeArrowheads="1"/>
          </p:cNvSpPr>
          <p:nvPr/>
        </p:nvSpPr>
        <p:spPr bwMode="auto">
          <a:xfrm rot="-1320000">
            <a:off x="2771775" y="2854325"/>
            <a:ext cx="34559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0966" name="Rectangle 7">
            <a:extLst>
              <a:ext uri="{FF2B5EF4-FFF2-40B4-BE49-F238E27FC236}">
                <a16:creationId xmlns:a16="http://schemas.microsoft.com/office/drawing/2014/main" id="{29D491CE-323A-41EC-97A4-AC230FE9FC83}"/>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2.</a:t>
            </a:r>
            <a:r>
              <a:rPr lang="zh-CN" altLang="de-DE">
                <a:solidFill>
                  <a:srgbClr val="000066"/>
                </a:solidFill>
                <a:latin typeface="SimHei" panose="02010609060101010101" pitchFamily="49" charset="-122"/>
              </a:rPr>
              <a:t>通过文化</a:t>
            </a:r>
            <a:r>
              <a:rPr lang="de-DE" altLang="zh-CN">
                <a:solidFill>
                  <a:srgbClr val="000066"/>
                </a:solidFill>
                <a:latin typeface="SimHei" panose="02010609060101010101" pitchFamily="49" charset="-122"/>
              </a:rPr>
              <a:t>A</a:t>
            </a:r>
            <a:r>
              <a:rPr lang="zh-CN" altLang="de-DE">
                <a:solidFill>
                  <a:srgbClr val="000066"/>
                </a:solidFill>
                <a:latin typeface="SimHei" panose="02010609060101010101" pitchFamily="49" charset="-122"/>
              </a:rPr>
              <a:t>里的科学家的解释来了解文化</a:t>
            </a:r>
            <a:r>
              <a:rPr lang="de-DE" altLang="zh-CN">
                <a:solidFill>
                  <a:srgbClr val="000066"/>
                </a:solidFill>
                <a:latin typeface="SimHei" panose="02010609060101010101" pitchFamily="49" charset="-122"/>
              </a:rPr>
              <a:t>B,</a:t>
            </a:r>
            <a:r>
              <a:rPr lang="zh-CN" altLang="de-DE">
                <a:solidFill>
                  <a:srgbClr val="000066"/>
                </a:solidFill>
                <a:latin typeface="SimHei" panose="02010609060101010101" pitchFamily="49" charset="-122"/>
              </a:rPr>
              <a:t>但这些观点也只是片面，不完全的。</a:t>
            </a:r>
            <a:r>
              <a:rPr lang="de-DE" altLang="zh-CN" b="1">
                <a:solidFill>
                  <a:srgbClr val="000066"/>
                </a:solidFill>
                <a:latin typeface="Avenir 45" pitchFamily="2" charset="0"/>
              </a:rPr>
              <a:t>Perlmutter (1965)</a:t>
            </a:r>
          </a:p>
        </p:txBody>
      </p:sp>
      <p:sp>
        <p:nvSpPr>
          <p:cNvPr id="40967" name="Rectangle 8">
            <a:extLst>
              <a:ext uri="{FF2B5EF4-FFF2-40B4-BE49-F238E27FC236}">
                <a16:creationId xmlns:a16="http://schemas.microsoft.com/office/drawing/2014/main" id="{5FD410C8-7DE6-49A3-9C25-84E1B4E75132}"/>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iterate type="lt">
                                    <p:tmPct val="0"/>
                                  </p:iterate>
                                  <p:childTnLst>
                                    <p:set>
                                      <p:cBhvr>
                                        <p:cTn id="12" dur="1" fill="hold">
                                          <p:stCondLst>
                                            <p:cond delay="0"/>
                                          </p:stCondLst>
                                        </p:cTn>
                                        <p:tgtEl>
                                          <p:spTgt spid="286722"/>
                                        </p:tgtEl>
                                        <p:attrNameLst>
                                          <p:attrName>style.visibility</p:attrName>
                                        </p:attrNameLst>
                                      </p:cBhvr>
                                      <p:to>
                                        <p:strVal val="visible"/>
                                      </p:to>
                                    </p:set>
                                    <p:anim calcmode="lin" valueType="num">
                                      <p:cBhvr>
                                        <p:cTn id="13" dur="500" fill="hold"/>
                                        <p:tgtEl>
                                          <p:spTgt spid="286722"/>
                                        </p:tgtEl>
                                        <p:attrNameLst>
                                          <p:attrName>ppt_w</p:attrName>
                                        </p:attrNameLst>
                                      </p:cBhvr>
                                      <p:tavLst>
                                        <p:tav tm="0">
                                          <p:val>
                                            <p:fltVal val="0"/>
                                          </p:val>
                                        </p:tav>
                                        <p:tav tm="100000">
                                          <p:val>
                                            <p:strVal val="#ppt_w"/>
                                          </p:val>
                                        </p:tav>
                                      </p:tavLst>
                                    </p:anim>
                                    <p:anim calcmode="lin" valueType="num">
                                      <p:cBhvr>
                                        <p:cTn id="14" dur="500" fill="hold"/>
                                        <p:tgtEl>
                                          <p:spTgt spid="286722"/>
                                        </p:tgtEl>
                                        <p:attrNameLst>
                                          <p:attrName>ppt_h</p:attrName>
                                        </p:attrNameLst>
                                      </p:cBhvr>
                                      <p:tavLst>
                                        <p:tav tm="0">
                                          <p:val>
                                            <p:fltVal val="0"/>
                                          </p:val>
                                        </p:tav>
                                        <p:tav tm="100000">
                                          <p:val>
                                            <p:strVal val="#ppt_h"/>
                                          </p:val>
                                        </p:tav>
                                      </p:tavLst>
                                    </p:anim>
                                    <p:animEffect transition="in" filter="fade">
                                      <p:cBhvr>
                                        <p:cTn id="15" dur="500"/>
                                        <p:tgtEl>
                                          <p:spTgt spid="286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nimBg="1"/>
      <p:bldP spid="286725" grpId="0" animBg="1"/>
      <p:bldP spid="2867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Oval 2">
            <a:extLst>
              <a:ext uri="{FF2B5EF4-FFF2-40B4-BE49-F238E27FC236}">
                <a16:creationId xmlns:a16="http://schemas.microsoft.com/office/drawing/2014/main" id="{D7206776-8CA2-4678-8457-DB4BA0BBCED3}"/>
              </a:ext>
            </a:extLst>
          </p:cNvPr>
          <p:cNvSpPr>
            <a:spLocks noChangeArrowheads="1"/>
          </p:cNvSpPr>
          <p:nvPr/>
        </p:nvSpPr>
        <p:spPr bwMode="auto">
          <a:xfrm>
            <a:off x="4643438" y="2420938"/>
            <a:ext cx="2808287" cy="2736850"/>
          </a:xfrm>
          <a:prstGeom prst="ellipse">
            <a:avLst/>
          </a:prstGeom>
          <a:solidFill>
            <a:srgbClr val="00FF00">
              <a:alpha val="79999"/>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287748" name="Oval 4">
            <a:extLst>
              <a:ext uri="{FF2B5EF4-FFF2-40B4-BE49-F238E27FC236}">
                <a16:creationId xmlns:a16="http://schemas.microsoft.com/office/drawing/2014/main" id="{F7FC3EE0-D40A-46DB-9C67-A021058FF717}"/>
              </a:ext>
            </a:extLst>
          </p:cNvPr>
          <p:cNvSpPr>
            <a:spLocks noChangeArrowheads="1"/>
          </p:cNvSpPr>
          <p:nvPr/>
        </p:nvSpPr>
        <p:spPr bwMode="auto">
          <a:xfrm>
            <a:off x="1116013" y="2420938"/>
            <a:ext cx="2808287" cy="2736850"/>
          </a:xfrm>
          <a:prstGeom prst="ellipse">
            <a:avLst/>
          </a:prstGeom>
          <a:solidFill>
            <a:srgbClr val="FF0000">
              <a:alpha val="79999"/>
            </a:srgbClr>
          </a:solidFill>
          <a:ln w="635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1988" name="Rectangle 5">
            <a:extLst>
              <a:ext uri="{FF2B5EF4-FFF2-40B4-BE49-F238E27FC236}">
                <a16:creationId xmlns:a16="http://schemas.microsoft.com/office/drawing/2014/main" id="{12162D8A-85ED-48C1-AAA5-AFDD46759522}"/>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3.</a:t>
            </a:r>
            <a:r>
              <a:rPr lang="zh-CN" altLang="de-DE">
                <a:solidFill>
                  <a:srgbClr val="000066"/>
                </a:solidFill>
                <a:latin typeface="SimHei" panose="02010609060101010101" pitchFamily="49" charset="-122"/>
              </a:rPr>
              <a:t>辩证的观点：意识到文化平等，同时意识到所有的文化是被其他文化定义的。</a:t>
            </a:r>
            <a:r>
              <a:rPr lang="de-DE" altLang="zh-CN" b="1">
                <a:solidFill>
                  <a:srgbClr val="000066"/>
                </a:solidFill>
                <a:latin typeface="Avenir 45" pitchFamily="2" charset="0"/>
              </a:rPr>
              <a:t>Perlmutter (1965)</a:t>
            </a:r>
          </a:p>
        </p:txBody>
      </p:sp>
      <p:sp>
        <p:nvSpPr>
          <p:cNvPr id="287750" name="AutoShape 6">
            <a:extLst>
              <a:ext uri="{FF2B5EF4-FFF2-40B4-BE49-F238E27FC236}">
                <a16:creationId xmlns:a16="http://schemas.microsoft.com/office/drawing/2014/main" id="{FA5FF34C-A6BE-419A-A02C-59D382CC7D43}"/>
              </a:ext>
            </a:extLst>
          </p:cNvPr>
          <p:cNvSpPr>
            <a:spLocks noChangeArrowheads="1"/>
          </p:cNvSpPr>
          <p:nvPr/>
        </p:nvSpPr>
        <p:spPr bwMode="auto">
          <a:xfrm>
            <a:off x="2555875" y="2205038"/>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1" name="AutoShape 7">
            <a:extLst>
              <a:ext uri="{FF2B5EF4-FFF2-40B4-BE49-F238E27FC236}">
                <a16:creationId xmlns:a16="http://schemas.microsoft.com/office/drawing/2014/main" id="{261C853F-4EB8-4A5A-9329-06E126FD4C87}"/>
              </a:ext>
            </a:extLst>
          </p:cNvPr>
          <p:cNvSpPr>
            <a:spLocks noChangeArrowheads="1"/>
          </p:cNvSpPr>
          <p:nvPr/>
        </p:nvSpPr>
        <p:spPr bwMode="auto">
          <a:xfrm rot="10800000">
            <a:off x="4356100" y="2205038"/>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2" name="AutoShape 8">
            <a:extLst>
              <a:ext uri="{FF2B5EF4-FFF2-40B4-BE49-F238E27FC236}">
                <a16:creationId xmlns:a16="http://schemas.microsoft.com/office/drawing/2014/main" id="{3CADF68E-9B35-47B4-926F-CD6330552755}"/>
              </a:ext>
            </a:extLst>
          </p:cNvPr>
          <p:cNvSpPr>
            <a:spLocks noChangeArrowheads="1"/>
          </p:cNvSpPr>
          <p:nvPr/>
        </p:nvSpPr>
        <p:spPr bwMode="auto">
          <a:xfrm>
            <a:off x="2555875"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3" name="AutoShape 9">
            <a:extLst>
              <a:ext uri="{FF2B5EF4-FFF2-40B4-BE49-F238E27FC236}">
                <a16:creationId xmlns:a16="http://schemas.microsoft.com/office/drawing/2014/main" id="{55D28563-DFC7-474F-B3F2-A3E74EB5386F}"/>
              </a:ext>
            </a:extLst>
          </p:cNvPr>
          <p:cNvSpPr>
            <a:spLocks noChangeArrowheads="1"/>
          </p:cNvSpPr>
          <p:nvPr/>
        </p:nvSpPr>
        <p:spPr bwMode="auto">
          <a:xfrm rot="10800000">
            <a:off x="4356100"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1993" name="Rectangle 10">
            <a:extLst>
              <a:ext uri="{FF2B5EF4-FFF2-40B4-BE49-F238E27FC236}">
                <a16:creationId xmlns:a16="http://schemas.microsoft.com/office/drawing/2014/main" id="{2580D291-97B7-4FFC-837A-8B77DAE45E4A}"/>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fade">
                                      <p:cBhvr>
                                        <p:cTn id="7" dur="2000"/>
                                        <p:tgtEl>
                                          <p:spTgt spid="2877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7752"/>
                                        </p:tgtEl>
                                        <p:attrNameLst>
                                          <p:attrName>style.visibility</p:attrName>
                                        </p:attrNameLst>
                                      </p:cBhvr>
                                      <p:to>
                                        <p:strVal val="visible"/>
                                      </p:to>
                                    </p:set>
                                    <p:animEffect transition="in" filter="fade">
                                      <p:cBhvr>
                                        <p:cTn id="10" dur="2000"/>
                                        <p:tgtEl>
                                          <p:spTgt spid="2877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53"/>
                                        </p:tgtEl>
                                        <p:attrNameLst>
                                          <p:attrName>style.visibility</p:attrName>
                                        </p:attrNameLst>
                                      </p:cBhvr>
                                      <p:to>
                                        <p:strVal val="visible"/>
                                      </p:to>
                                    </p:set>
                                    <p:animEffect transition="in" filter="fade">
                                      <p:cBhvr>
                                        <p:cTn id="13" dur="2000"/>
                                        <p:tgtEl>
                                          <p:spTgt spid="2877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7746"/>
                                        </p:tgtEl>
                                        <p:attrNameLst>
                                          <p:attrName>style.visibility</p:attrName>
                                        </p:attrNameLst>
                                      </p:cBhvr>
                                      <p:to>
                                        <p:strVal val="visible"/>
                                      </p:to>
                                    </p:set>
                                    <p:animEffect transition="in" filter="fade">
                                      <p:cBhvr>
                                        <p:cTn id="16" dur="2000"/>
                                        <p:tgtEl>
                                          <p:spTgt spid="2877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7751"/>
                                        </p:tgtEl>
                                        <p:attrNameLst>
                                          <p:attrName>style.visibility</p:attrName>
                                        </p:attrNameLst>
                                      </p:cBhvr>
                                      <p:to>
                                        <p:strVal val="visible"/>
                                      </p:to>
                                    </p:set>
                                    <p:animEffect transition="in" filter="fade">
                                      <p:cBhvr>
                                        <p:cTn id="19" dur="2000"/>
                                        <p:tgtEl>
                                          <p:spTgt spid="2877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7750"/>
                                        </p:tgtEl>
                                        <p:attrNameLst>
                                          <p:attrName>style.visibility</p:attrName>
                                        </p:attrNameLst>
                                      </p:cBhvr>
                                      <p:to>
                                        <p:strVal val="visible"/>
                                      </p:to>
                                    </p:set>
                                    <p:animEffect transition="in" filter="fade">
                                      <p:cBhvr>
                                        <p:cTn id="22" dur="2000"/>
                                        <p:tgtEl>
                                          <p:spTgt spid="287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nimBg="1"/>
      <p:bldP spid="287748" grpId="0" animBg="1"/>
      <p:bldP spid="287750" grpId="0" animBg="1"/>
      <p:bldP spid="287751" grpId="0" animBg="1"/>
      <p:bldP spid="287752" grpId="0" animBg="1"/>
      <p:bldP spid="2877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a:extLst>
              <a:ext uri="{FF2B5EF4-FFF2-40B4-BE49-F238E27FC236}">
                <a16:creationId xmlns:a16="http://schemas.microsoft.com/office/drawing/2014/main" id="{4CE886D4-F13B-4A89-8F5B-12DD0ACB9AD0}"/>
              </a:ext>
            </a:extLst>
          </p:cNvPr>
          <p:cNvSpPr>
            <a:spLocks noChangeArrowheads="1"/>
          </p:cNvSpPr>
          <p:nvPr/>
        </p:nvSpPr>
        <p:spPr bwMode="auto">
          <a:xfrm>
            <a:off x="4284663" y="2420938"/>
            <a:ext cx="2808287" cy="2736850"/>
          </a:xfrm>
          <a:prstGeom prst="ellipse">
            <a:avLst/>
          </a:pr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43011" name="Oval 4">
            <a:extLst>
              <a:ext uri="{FF2B5EF4-FFF2-40B4-BE49-F238E27FC236}">
                <a16:creationId xmlns:a16="http://schemas.microsoft.com/office/drawing/2014/main" id="{A312B17D-89AC-4A1C-A619-B7A04F434B98}"/>
              </a:ext>
            </a:extLst>
          </p:cNvPr>
          <p:cNvSpPr>
            <a:spLocks noChangeArrowheads="1"/>
          </p:cNvSpPr>
          <p:nvPr/>
        </p:nvSpPr>
        <p:spPr bwMode="auto">
          <a:xfrm>
            <a:off x="1476375" y="2420938"/>
            <a:ext cx="2808288" cy="2736850"/>
          </a:xfrm>
          <a:prstGeom prst="ellipse">
            <a:avLst/>
          </a:prstGeom>
          <a:solidFill>
            <a:srgbClr val="FF00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43012" name="Rectangle 5">
            <a:extLst>
              <a:ext uri="{FF2B5EF4-FFF2-40B4-BE49-F238E27FC236}">
                <a16:creationId xmlns:a16="http://schemas.microsoft.com/office/drawing/2014/main" id="{8B9D855B-13D8-43E5-8E7D-0C17D34139D9}"/>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4.</a:t>
            </a:r>
            <a:r>
              <a:rPr lang="zh-CN" altLang="de-DE">
                <a:solidFill>
                  <a:srgbClr val="000066"/>
                </a:solidFill>
                <a:latin typeface="SimHei" panose="02010609060101010101" pitchFamily="49" charset="-122"/>
              </a:rPr>
              <a:t>对话的观点：通过持续的讨论以及参与者相互间平等的沟通达到自我及相互定义。</a:t>
            </a:r>
            <a:r>
              <a:rPr lang="de-DE" altLang="zh-CN">
                <a:solidFill>
                  <a:srgbClr val="000066"/>
                </a:solidFill>
                <a:latin typeface="SimHei" panose="02010609060101010101" pitchFamily="49" charset="-122"/>
              </a:rPr>
              <a:t> </a:t>
            </a:r>
            <a:r>
              <a:rPr lang="de-DE" altLang="zh-CN" b="1">
                <a:solidFill>
                  <a:srgbClr val="000066"/>
                </a:solidFill>
                <a:latin typeface="Avenir 45" pitchFamily="2" charset="0"/>
              </a:rPr>
              <a:t>Yoshikawa (1982)</a:t>
            </a:r>
          </a:p>
        </p:txBody>
      </p:sp>
      <p:sp>
        <p:nvSpPr>
          <p:cNvPr id="288774" name="AutoShape 6">
            <a:extLst>
              <a:ext uri="{FF2B5EF4-FFF2-40B4-BE49-F238E27FC236}">
                <a16:creationId xmlns:a16="http://schemas.microsoft.com/office/drawing/2014/main" id="{A2C381AA-29B5-4C52-90BB-050B4E848DA3}"/>
              </a:ext>
            </a:extLst>
          </p:cNvPr>
          <p:cNvSpPr>
            <a:spLocks noChangeArrowheads="1"/>
          </p:cNvSpPr>
          <p:nvPr/>
        </p:nvSpPr>
        <p:spPr bwMode="auto">
          <a:xfrm rot="10800000">
            <a:off x="6877050" y="3573463"/>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8775" name="AutoShape 7">
            <a:extLst>
              <a:ext uri="{FF2B5EF4-FFF2-40B4-BE49-F238E27FC236}">
                <a16:creationId xmlns:a16="http://schemas.microsoft.com/office/drawing/2014/main" id="{CA24F9F3-E2E7-42DB-9344-C94F64A3337A}"/>
              </a:ext>
            </a:extLst>
          </p:cNvPr>
          <p:cNvSpPr>
            <a:spLocks noChangeArrowheads="1"/>
          </p:cNvSpPr>
          <p:nvPr/>
        </p:nvSpPr>
        <p:spPr bwMode="auto">
          <a:xfrm>
            <a:off x="1258888" y="3429000"/>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3015" name="Rectangle 8">
            <a:extLst>
              <a:ext uri="{FF2B5EF4-FFF2-40B4-BE49-F238E27FC236}">
                <a16:creationId xmlns:a16="http://schemas.microsoft.com/office/drawing/2014/main" id="{553D0336-4C1A-4AC7-BCA2-6EEA1B490A16}"/>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accel="50000" decel="50000" fill="hold" grpId="0" nodeType="withEffect">
                                  <p:stCondLst>
                                    <p:cond delay="0"/>
                                  </p:stCondLst>
                                  <p:childTnLst>
                                    <p:animMotion origin="layout" path="M -4.44444E-6 2.48555E-6 C -4.44444E-6 0.10913 -0.06701 0.1993 -0.14843 0.1993 C -0.24375 0.1993 -0.27812 0.09942 -0.2927 0.03954 L -0.30763 -0.04 C -0.32239 -0.09989 -0.35902 -0.19931 -0.46718 -0.19931 C -0.53628 -0.19931 -0.61423 -0.10983 -0.61423 2.48555E-6 C -0.61423 0.10913 -0.53628 0.1993 -0.46718 0.1993 C -0.35902 0.1993 -0.32239 0.09942 -0.30763 0.03954 L -0.2927 -0.04 C -0.27812 -0.09989 -0.24375 -0.19931 -0.14843 -0.19931 C -0.06701 -0.19931 -4.44444E-6 -0.10983 -4.44444E-6 2.48555E-6 Z " pathEditMode="relative" rAng="0" ptsTypes="ffFffffFfff">
                                      <p:cBhvr>
                                        <p:cTn id="6" dur="2000" fill="hold"/>
                                        <p:tgtEl>
                                          <p:spTgt spid="288774"/>
                                        </p:tgtEl>
                                        <p:attrNameLst>
                                          <p:attrName>ppt_x</p:attrName>
                                          <p:attrName>ppt_y</p:attrName>
                                        </p:attrNameLst>
                                      </p:cBhvr>
                                      <p:rCtr x="-30712" y="0"/>
                                    </p:animMotion>
                                  </p:childTnLst>
                                </p:cTn>
                              </p:par>
                              <p:par>
                                <p:cTn id="7" presetID="8" presetClass="emph" presetSubtype="0" fill="hold" grpId="1" nodeType="withEffect">
                                  <p:stCondLst>
                                    <p:cond delay="0"/>
                                  </p:stCondLst>
                                  <p:childTnLst>
                                    <p:animRot by="21600000">
                                      <p:cBhvr>
                                        <p:cTn id="8" dur="2000" fill="hold"/>
                                        <p:tgtEl>
                                          <p:spTgt spid="288774"/>
                                        </p:tgtEl>
                                        <p:attrNameLst>
                                          <p:attrName>r</p:attrName>
                                        </p:attrNameLst>
                                      </p:cBhvr>
                                    </p:animRot>
                                  </p:childTnLst>
                                </p:cTn>
                              </p:par>
                              <p:par>
                                <p:cTn id="9" presetID="26" presetClass="path" presetSubtype="0" accel="50000" decel="50000" fill="hold" grpId="0" nodeType="withEffect">
                                  <p:stCondLst>
                                    <p:cond delay="1000"/>
                                  </p:stCondLst>
                                  <p:childTnLst>
                                    <p:animMotion origin="layout" path="M -4.72222E-6 0.02081 C -4.72222E-6 -0.08856 0.06702 -0.17827 0.14844 -0.17827 C 0.24375 -0.17827 0.27796 -0.07862 0.29254 -0.01873 L 0.30764 0.06081 C 0.3224 0.12069 0.35886 0.22034 0.46702 0.22034 C 0.53629 0.22034 0.61441 0.13063 0.61441 0.02081 C 0.61441 -0.08856 0.53629 -0.17827 0.46702 -0.17827 C 0.35886 -0.17827 0.3224 -0.07862 0.30764 -0.01873 L 0.29254 0.06081 C 0.27796 0.12069 0.24375 0.22034 0.14844 0.22034 C 0.06702 0.22034 -4.72222E-6 0.13063 -4.72222E-6 0.02081 Z " pathEditMode="relative" rAng="0" ptsTypes="ffFffffFfff">
                                      <p:cBhvr>
                                        <p:cTn id="10" dur="2000" fill="hold"/>
                                        <p:tgtEl>
                                          <p:spTgt spid="288775"/>
                                        </p:tgtEl>
                                        <p:attrNameLst>
                                          <p:attrName>ppt_x</p:attrName>
                                          <p:attrName>ppt_y</p:attrName>
                                        </p:attrNameLst>
                                      </p:cBhvr>
                                      <p:rCtr x="30712" y="23"/>
                                    </p:animMotion>
                                  </p:childTnLst>
                                </p:cTn>
                              </p:par>
                              <p:par>
                                <p:cTn id="11" presetID="8" presetClass="emph" presetSubtype="0" fill="hold" grpId="1" nodeType="withEffect">
                                  <p:stCondLst>
                                    <p:cond delay="1000"/>
                                  </p:stCondLst>
                                  <p:childTnLst>
                                    <p:animRot by="21600000">
                                      <p:cBhvr>
                                        <p:cTn id="12" dur="2000" fill="hold"/>
                                        <p:tgtEl>
                                          <p:spTgt spid="2887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4" grpId="0" animBg="1"/>
      <p:bldP spid="288774" grpId="1" animBg="1"/>
      <p:bldP spid="288775" grpId="0" animBg="1"/>
      <p:bldP spid="288775"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FAAE1A0-5A5D-4DC8-A237-E7C5796A7CA8}"/>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44035" name="Rectangle 3">
            <a:extLst>
              <a:ext uri="{FF2B5EF4-FFF2-40B4-BE49-F238E27FC236}">
                <a16:creationId xmlns:a16="http://schemas.microsoft.com/office/drawing/2014/main" id="{40D15429-CA85-46D9-886C-49B8778A940D}"/>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44036" name="Rectangle 4">
            <a:extLst>
              <a:ext uri="{FF2B5EF4-FFF2-40B4-BE49-F238E27FC236}">
                <a16:creationId xmlns:a16="http://schemas.microsoft.com/office/drawing/2014/main" id="{7DDC43D2-20A8-4AAF-AB77-987F542CCCBB}"/>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2, </a:t>
            </a:r>
            <a:r>
              <a:rPr lang="zh-CN" altLang="de-DE" sz="2500" b="1">
                <a:solidFill>
                  <a:srgbClr val="000066"/>
                </a:solidFill>
                <a:latin typeface="SimHei" panose="02010609060101010101" pitchFamily="49" charset="-122"/>
              </a:rPr>
              <a:t>新的文化比较模块</a:t>
            </a:r>
            <a:br>
              <a:rPr lang="de-DE" altLang="zh-CN"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及讨论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800" decel="100000"/>
                                        <p:tgtEl>
                                          <p:spTgt spid="35842"/>
                                        </p:tgtEl>
                                      </p:cBhvr>
                                    </p:animEffect>
                                    <p:anim calcmode="lin" valueType="num">
                                      <p:cBhvr>
                                        <p:cTn id="8" dur="800" decel="100000" fill="hold"/>
                                        <p:tgtEl>
                                          <p:spTgt spid="35842"/>
                                        </p:tgtEl>
                                        <p:attrNameLst>
                                          <p:attrName>style.rotation</p:attrName>
                                        </p:attrNameLst>
                                      </p:cBhvr>
                                      <p:tavLst>
                                        <p:tav tm="0">
                                          <p:val>
                                            <p:fltVal val="-90"/>
                                          </p:val>
                                        </p:tav>
                                        <p:tav tm="100000">
                                          <p:val>
                                            <p:fltVal val="0"/>
                                          </p:val>
                                        </p:tav>
                                      </p:tavLst>
                                    </p:anim>
                                    <p:anim calcmode="lin" valueType="num">
                                      <p:cBhvr>
                                        <p:cTn id="9" dur="800" decel="100000" fill="hold"/>
                                        <p:tgtEl>
                                          <p:spTgt spid="35842"/>
                                        </p:tgtEl>
                                        <p:attrNameLst>
                                          <p:attrName>ppt_x</p:attrName>
                                        </p:attrNameLst>
                                      </p:cBhvr>
                                      <p:tavLst>
                                        <p:tav tm="0">
                                          <p:val>
                                            <p:strVal val="#ppt_x+0.4"/>
                                          </p:val>
                                        </p:tav>
                                        <p:tav tm="100000">
                                          <p:val>
                                            <p:strVal val="#ppt_x-0.05"/>
                                          </p:val>
                                        </p:tav>
                                      </p:tavLst>
                                    </p:anim>
                                    <p:anim calcmode="lin" valueType="num">
                                      <p:cBhvr>
                                        <p:cTn id="10" dur="800" decel="100000" fill="hold"/>
                                        <p:tgtEl>
                                          <p:spTgt spid="358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58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58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Oval 4">
            <a:extLst>
              <a:ext uri="{FF2B5EF4-FFF2-40B4-BE49-F238E27FC236}">
                <a16:creationId xmlns:a16="http://schemas.microsoft.com/office/drawing/2014/main" id="{A75ADB93-4F2E-4EE2-8DCE-DA9109C8DCF0}"/>
              </a:ext>
            </a:extLst>
          </p:cNvPr>
          <p:cNvSpPr>
            <a:spLocks noChangeArrowheads="1"/>
          </p:cNvSpPr>
          <p:nvPr/>
        </p:nvSpPr>
        <p:spPr bwMode="auto">
          <a:xfrm>
            <a:off x="4284663" y="2420938"/>
            <a:ext cx="2808287" cy="2736850"/>
          </a:xfrm>
          <a:prstGeom prst="ellipse">
            <a:avLst/>
          </a:prstGeom>
          <a:solidFill>
            <a:srgbClr val="00FF00">
              <a:alpha val="50195"/>
            </a:srgbClr>
          </a:soli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89797" name="Oval 5">
            <a:extLst>
              <a:ext uri="{FF2B5EF4-FFF2-40B4-BE49-F238E27FC236}">
                <a16:creationId xmlns:a16="http://schemas.microsoft.com/office/drawing/2014/main" id="{C6804B2F-C4D8-4235-9AA5-52D96FD154CC}"/>
              </a:ext>
            </a:extLst>
          </p:cNvPr>
          <p:cNvSpPr>
            <a:spLocks noChangeArrowheads="1"/>
          </p:cNvSpPr>
          <p:nvPr/>
        </p:nvSpPr>
        <p:spPr bwMode="auto">
          <a:xfrm>
            <a:off x="1476375" y="2420938"/>
            <a:ext cx="2808288" cy="2736850"/>
          </a:xfrm>
          <a:prstGeom prst="ellipse">
            <a:avLst/>
          </a:prstGeom>
          <a:solidFill>
            <a:srgbClr val="FF0000">
              <a:alpha val="50195"/>
            </a:srgbClr>
          </a:soli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5060" name="Rectangle 6">
            <a:extLst>
              <a:ext uri="{FF2B5EF4-FFF2-40B4-BE49-F238E27FC236}">
                <a16:creationId xmlns:a16="http://schemas.microsoft.com/office/drawing/2014/main" id="{D4CFFAED-B30C-4384-854C-6D88B12394FC}"/>
              </a:ext>
            </a:extLst>
          </p:cNvPr>
          <p:cNvSpPr>
            <a:spLocks noChangeArrowheads="1"/>
          </p:cNvSpPr>
          <p:nvPr/>
        </p:nvSpPr>
        <p:spPr bwMode="auto">
          <a:xfrm>
            <a:off x="684213" y="485775"/>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5061" name="Text Box 7">
            <a:extLst>
              <a:ext uri="{FF2B5EF4-FFF2-40B4-BE49-F238E27FC236}">
                <a16:creationId xmlns:a16="http://schemas.microsoft.com/office/drawing/2014/main" id="{11829522-8B08-49C8-99E1-471D632D780C}"/>
              </a:ext>
            </a:extLst>
          </p:cNvPr>
          <p:cNvSpPr txBox="1">
            <a:spLocks noChangeArrowheads="1"/>
          </p:cNvSpPr>
          <p:nvPr/>
        </p:nvSpPr>
        <p:spPr bwMode="auto">
          <a:xfrm>
            <a:off x="468313" y="5445125"/>
            <a:ext cx="8207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solidFill>
                  <a:srgbClr val="000066"/>
                </a:solidFill>
                <a:latin typeface="SimHei" panose="02010609060101010101" pitchFamily="49" charset="-122"/>
              </a:rPr>
              <a:t>1.</a:t>
            </a:r>
            <a:r>
              <a:rPr lang="zh-CN" altLang="de-DE">
                <a:solidFill>
                  <a:srgbClr val="000066"/>
                </a:solidFill>
                <a:latin typeface="SimHei" panose="02010609060101010101" pitchFamily="49" charset="-122"/>
              </a:rPr>
              <a:t>通过以下活动更新传统模块：</a:t>
            </a:r>
            <a:r>
              <a:rPr lang="de-DE" altLang="zh-CN">
                <a:solidFill>
                  <a:srgbClr val="000066"/>
                </a:solidFill>
                <a:latin typeface="SimHei" panose="02010609060101010101" pitchFamily="49" charset="-122"/>
              </a:rPr>
              <a:t>1.</a:t>
            </a:r>
            <a:r>
              <a:rPr lang="zh-CN" altLang="de-DE">
                <a:solidFill>
                  <a:srgbClr val="000066"/>
                </a:solidFill>
                <a:latin typeface="SimHei" panose="02010609060101010101" pitchFamily="49" charset="-122"/>
              </a:rPr>
              <a:t>交集：文化不是单独的圈。（例如：人类的共性，相似的发展）</a:t>
            </a:r>
            <a:endParaRPr lang="de-DE" altLang="de-DE">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979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897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5.55556E-7 3.7037E-6 L 0.06701 3.7037E-6 " pathEditMode="relative" rAng="0" ptsTypes="AA">
                                      <p:cBhvr>
                                        <p:cTn id="12" dur="2000" fill="hold"/>
                                        <p:tgtEl>
                                          <p:spTgt spid="289797"/>
                                        </p:tgtEl>
                                        <p:attrNameLst>
                                          <p:attrName>ppt_x</p:attrName>
                                          <p:attrName>ppt_y</p:attrName>
                                        </p:attrNameLst>
                                      </p:cBhvr>
                                      <p:rCtr x="3351" y="0"/>
                                    </p:animMotion>
                                  </p:childTnLst>
                                </p:cTn>
                              </p:par>
                              <p:par>
                                <p:cTn id="13" presetID="0" presetClass="path" presetSubtype="0" accel="50000" decel="50000" fill="hold" grpId="0" nodeType="withEffect">
                                  <p:stCondLst>
                                    <p:cond delay="0"/>
                                  </p:stCondLst>
                                  <p:childTnLst>
                                    <p:animMotion origin="layout" path="M 1.38889E-6 3.7037E-6 L -0.04323 3.7037E-6 " pathEditMode="relative" rAng="0" ptsTypes="AA">
                                      <p:cBhvr>
                                        <p:cTn id="14" dur="2000" fill="hold"/>
                                        <p:tgtEl>
                                          <p:spTgt spid="289796"/>
                                        </p:tgtEl>
                                        <p:attrNameLst>
                                          <p:attrName>ppt_x</p:attrName>
                                          <p:attrName>ppt_y</p:attrName>
                                        </p:attrNameLst>
                                      </p:cBhvr>
                                      <p:rCtr x="-21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P spid="289796" grpId="1" animBg="1"/>
      <p:bldP spid="289797" grpId="0" animBg="1"/>
      <p:bldP spid="28979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a:extLst>
              <a:ext uri="{FF2B5EF4-FFF2-40B4-BE49-F238E27FC236}">
                <a16:creationId xmlns:a16="http://schemas.microsoft.com/office/drawing/2014/main" id="{2DDB5C24-0733-4344-A8B7-B461C449B969}"/>
              </a:ext>
            </a:extLst>
          </p:cNvPr>
          <p:cNvGrpSpPr>
            <a:grpSpLocks noChangeAspect="1"/>
          </p:cNvGrpSpPr>
          <p:nvPr/>
        </p:nvGrpSpPr>
        <p:grpSpPr bwMode="auto">
          <a:xfrm>
            <a:off x="179388" y="619125"/>
            <a:ext cx="6546850" cy="6626225"/>
            <a:chOff x="249" y="390"/>
            <a:chExt cx="4124" cy="4174"/>
          </a:xfrm>
        </p:grpSpPr>
        <p:graphicFrame>
          <p:nvGraphicFramePr>
            <p:cNvPr id="5" name="Diagramm 4">
              <a:extLst>
                <a:ext uri="{FF2B5EF4-FFF2-40B4-BE49-F238E27FC236}">
                  <a16:creationId xmlns:a16="http://schemas.microsoft.com/office/drawing/2014/main" id="{7239CBEE-07C1-4879-B8F0-A49E7AC2A1D4}"/>
                </a:ext>
              </a:extLst>
            </p:cNvPr>
            <p:cNvGraphicFramePr/>
            <p:nvPr/>
          </p:nvGraphicFramePr>
          <p:xfrm>
            <a:off x="249" y="390"/>
            <a:ext cx="4124" cy="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10">
              <a:extLst>
                <a:ext uri="{FF2B5EF4-FFF2-40B4-BE49-F238E27FC236}">
                  <a16:creationId xmlns:a16="http://schemas.microsoft.com/office/drawing/2014/main" id="{5AB34662-CC95-415B-B554-C640DE180BDD}"/>
                </a:ext>
              </a:extLst>
            </p:cNvPr>
            <p:cNvSpPr txBox="1">
              <a:spLocks noChangeArrowheads="1"/>
            </p:cNvSpPr>
            <p:nvPr/>
          </p:nvSpPr>
          <p:spPr bwMode="auto">
            <a:xfrm>
              <a:off x="1619" y="2252"/>
              <a:ext cx="738" cy="356"/>
            </a:xfrm>
            <a:prstGeom prst="rect">
              <a:avLst/>
            </a:prstGeom>
            <a:noFill/>
            <a:ln>
              <a:noFill/>
            </a:ln>
            <a:effectLst/>
            <a:extLst>
              <a:ext uri="{909E8E84-426E-40DD-AFC4-6F175D3DCCD1}">
                <a14:hiddenFill xmlns:a14="http://schemas.microsoft.com/office/drawing/2010/main">
                  <a:gradFill rotWithShape="1">
                    <a:gsLst>
                      <a:gs pos="0">
                        <a:srgbClr val="00FF00">
                          <a:alpha val="50000"/>
                        </a:srgbClr>
                      </a:gs>
                      <a:gs pos="100000">
                        <a:srgbClr val="00FF00">
                          <a:gamma/>
                          <a:shade val="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788" tIns="54395" rIns="108788" bIns="54395"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de-DE" sz="30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文化</a:t>
              </a:r>
              <a:r>
                <a:rPr kumimoji="0" lang="de-DE" altLang="zh-CN" sz="30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a:t>
              </a:r>
            </a:p>
          </p:txBody>
        </p:sp>
        <p:sp>
          <p:nvSpPr>
            <p:cNvPr id="4" name="Text Box 13">
              <a:extLst>
                <a:ext uri="{FF2B5EF4-FFF2-40B4-BE49-F238E27FC236}">
                  <a16:creationId xmlns:a16="http://schemas.microsoft.com/office/drawing/2014/main" id="{260E631C-92A2-4990-8E13-2B71F479FE10}"/>
                </a:ext>
              </a:extLst>
            </p:cNvPr>
            <p:cNvSpPr txBox="1">
              <a:spLocks noChangeArrowheads="1"/>
            </p:cNvSpPr>
            <p:nvPr/>
          </p:nvSpPr>
          <p:spPr bwMode="auto">
            <a:xfrm>
              <a:off x="3288" y="854"/>
              <a:ext cx="654" cy="317"/>
            </a:xfrm>
            <a:prstGeom prst="rect">
              <a:avLst/>
            </a:prstGeom>
            <a:noFill/>
            <a:ln>
              <a:noFill/>
            </a:ln>
            <a:effectLst/>
            <a:extLst>
              <a:ext uri="{909E8E84-426E-40DD-AFC4-6F175D3DCCD1}">
                <a14:hiddenFill xmlns:a14="http://schemas.microsoft.com/office/drawing/2010/main">
                  <a:gradFill rotWithShape="1">
                    <a:gsLst>
                      <a:gs pos="0">
                        <a:srgbClr val="FF0000">
                          <a:alpha val="0"/>
                        </a:srgbClr>
                      </a:gs>
                      <a:gs pos="100000">
                        <a:srgbClr val="FF0000">
                          <a:gamma/>
                          <a:tint val="93725"/>
                          <a:invGamma/>
                        </a:srgbClr>
                      </a:gs>
                    </a:gsLst>
                    <a:path path="shape">
                      <a:fillToRect l="50000" t="50000" r="50000" b="50000"/>
                    </a:path>
                  </a:gra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de-DE" sz="27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中心</a:t>
              </a:r>
              <a:r>
                <a:rPr kumimoji="0" lang="de-DE" altLang="zh-CN" sz="27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p>
          </p:txBody>
        </p:sp>
      </p:grpSp>
      <p:sp>
        <p:nvSpPr>
          <p:cNvPr id="4108" name="Rectangle 12">
            <a:extLst>
              <a:ext uri="{FF2B5EF4-FFF2-40B4-BE49-F238E27FC236}">
                <a16:creationId xmlns:a16="http://schemas.microsoft.com/office/drawing/2014/main" id="{F8D42B11-DC85-4420-AF3B-9EBC3387A859}"/>
              </a:ext>
            </a:extLst>
          </p:cNvPr>
          <p:cNvSpPr>
            <a:spLocks noChangeArrowheads="1"/>
          </p:cNvSpPr>
          <p:nvPr/>
        </p:nvSpPr>
        <p:spPr bwMode="auto">
          <a:xfrm>
            <a:off x="539750" y="5445125"/>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2.</a:t>
            </a:r>
            <a:r>
              <a:rPr lang="zh-CN" altLang="de-DE">
                <a:solidFill>
                  <a:srgbClr val="000066"/>
                </a:solidFill>
                <a:latin typeface="SimHei" panose="02010609060101010101" pitchFamily="49" charset="-122"/>
              </a:rPr>
              <a:t>文化内部的复杂性</a:t>
            </a:r>
            <a:endParaRPr lang="de-DE" altLang="zh-CN" b="1">
              <a:solidFill>
                <a:srgbClr val="000066"/>
              </a:solidFill>
              <a:latin typeface="SimHei" panose="02010609060101010101" pitchFamily="49" charset="-122"/>
            </a:endParaRPr>
          </a:p>
        </p:txBody>
      </p:sp>
      <p:sp>
        <p:nvSpPr>
          <p:cNvPr id="4109" name="Rectangle 14">
            <a:extLst>
              <a:ext uri="{FF2B5EF4-FFF2-40B4-BE49-F238E27FC236}">
                <a16:creationId xmlns:a16="http://schemas.microsoft.com/office/drawing/2014/main" id="{54E07FC7-4267-4C37-8C65-B7B525A38F2D}"/>
              </a:ext>
            </a:extLst>
          </p:cNvPr>
          <p:cNvSpPr>
            <a:spLocks noChangeArrowheads="1"/>
          </p:cNvSpPr>
          <p:nvPr/>
        </p:nvSpPr>
        <p:spPr bwMode="auto">
          <a:xfrm>
            <a:off x="684213" y="557213"/>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a:extLst>
              <a:ext uri="{FF2B5EF4-FFF2-40B4-BE49-F238E27FC236}">
                <a16:creationId xmlns:a16="http://schemas.microsoft.com/office/drawing/2014/main" id="{894BB4ED-1330-4F32-B567-E06039B1426B}"/>
              </a:ext>
            </a:extLst>
          </p:cNvPr>
          <p:cNvSpPr>
            <a:spLocks noChangeArrowheads="1"/>
          </p:cNvSpPr>
          <p:nvPr/>
        </p:nvSpPr>
        <p:spPr bwMode="auto">
          <a:xfrm>
            <a:off x="827088" y="2060575"/>
            <a:ext cx="3529012" cy="3455988"/>
          </a:xfrm>
          <a:prstGeom prst="ellipse">
            <a:avLst/>
          </a:prstGeom>
          <a:gradFill rotWithShape="1">
            <a:gsLst>
              <a:gs pos="0">
                <a:srgbClr val="F50000">
                  <a:alpha val="0"/>
                </a:srgbClr>
              </a:gs>
              <a:gs pos="100000">
                <a:srgbClr val="FF0000"/>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A</a:t>
            </a:r>
          </a:p>
          <a:p>
            <a:pPr eaLnBrk="1" hangingPunct="1"/>
            <a:r>
              <a:rPr lang="zh-CN" altLang="de-DE" sz="2800">
                <a:latin typeface="SimHei" panose="02010609060101010101" pitchFamily="49" charset="-122"/>
                <a:cs typeface="Arial" panose="020B0604020202020204" pitchFamily="34" charset="0"/>
              </a:rPr>
              <a:t>背景文化要求较高</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例如：中国</a:t>
            </a:r>
            <a:endParaRPr lang="de-DE" altLang="zh-CN" sz="2800">
              <a:latin typeface="SimHei" panose="02010609060101010101" pitchFamily="49" charset="-122"/>
              <a:cs typeface="Arial" panose="020B0604020202020204" pitchFamily="34" charset="0"/>
            </a:endParaRPr>
          </a:p>
        </p:txBody>
      </p:sp>
      <p:sp>
        <p:nvSpPr>
          <p:cNvPr id="46083" name="Rectangle 4">
            <a:extLst>
              <a:ext uri="{FF2B5EF4-FFF2-40B4-BE49-F238E27FC236}">
                <a16:creationId xmlns:a16="http://schemas.microsoft.com/office/drawing/2014/main" id="{E3D47302-1AE7-4D3E-A44E-8F0DB191A6A5}"/>
              </a:ext>
            </a:extLst>
          </p:cNvPr>
          <p:cNvSpPr>
            <a:spLocks noChangeArrowheads="1"/>
          </p:cNvSpPr>
          <p:nvPr/>
        </p:nvSpPr>
        <p:spPr bwMode="auto">
          <a:xfrm>
            <a:off x="539750" y="5445125"/>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zh-CN" altLang="en-US" sz="2200" b="1">
              <a:solidFill>
                <a:schemeClr val="accent2"/>
              </a:solidFill>
              <a:latin typeface="SimHei" panose="02010609060101010101" pitchFamily="49" charset="-122"/>
            </a:endParaRPr>
          </a:p>
        </p:txBody>
      </p:sp>
      <p:sp>
        <p:nvSpPr>
          <p:cNvPr id="46084" name="Oval 5">
            <a:extLst>
              <a:ext uri="{FF2B5EF4-FFF2-40B4-BE49-F238E27FC236}">
                <a16:creationId xmlns:a16="http://schemas.microsoft.com/office/drawing/2014/main" id="{AC5B6F87-D810-4797-BF02-7BAD0002BE09}"/>
              </a:ext>
            </a:extLst>
          </p:cNvPr>
          <p:cNvSpPr>
            <a:spLocks noChangeArrowheads="1"/>
          </p:cNvSpPr>
          <p:nvPr/>
        </p:nvSpPr>
        <p:spPr bwMode="auto">
          <a:xfrm>
            <a:off x="4787900" y="2420938"/>
            <a:ext cx="2808288" cy="2736850"/>
          </a:xfrm>
          <a:prstGeom prst="ellipse">
            <a:avLst/>
          </a:prstGeom>
          <a:gradFill rotWithShape="1">
            <a:gsLst>
              <a:gs pos="0">
                <a:srgbClr val="00FF00">
                  <a:alpha val="0"/>
                </a:srgbClr>
              </a:gs>
              <a:gs pos="100000">
                <a:srgbClr val="10FF10">
                  <a:alpha val="50000"/>
                </a:srgbClr>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B</a:t>
            </a:r>
          </a:p>
          <a:p>
            <a:pPr eaLnBrk="1" hangingPunct="1"/>
            <a:r>
              <a:rPr lang="zh-CN" altLang="de-DE" sz="2800">
                <a:latin typeface="SimHei" panose="02010609060101010101" pitchFamily="49" charset="-122"/>
                <a:cs typeface="Arial" panose="020B0604020202020204" pitchFamily="34" charset="0"/>
              </a:rPr>
              <a:t>背景文化要求低</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a:t>
            </a:r>
            <a:r>
              <a:rPr lang="de-DE" altLang="zh-CN" sz="2800">
                <a:latin typeface="SimHei" panose="02010609060101010101" pitchFamily="49" charset="-122"/>
                <a:cs typeface="Arial" panose="020B0604020202020204" pitchFamily="34" charset="0"/>
              </a:rPr>
              <a:t> </a:t>
            </a:r>
            <a:r>
              <a:rPr lang="zh-CN" altLang="de-DE" sz="2800">
                <a:latin typeface="SimHei" panose="02010609060101010101" pitchFamily="49" charset="-122"/>
                <a:cs typeface="Arial" panose="020B0604020202020204" pitchFamily="34" charset="0"/>
              </a:rPr>
              <a:t>德国</a:t>
            </a:r>
            <a:endParaRPr lang="de-DE" altLang="zh-CN" sz="2800">
              <a:latin typeface="SimHei" panose="02010609060101010101" pitchFamily="49" charset="-122"/>
              <a:cs typeface="Arial" panose="020B0604020202020204" pitchFamily="34" charset="0"/>
            </a:endParaRPr>
          </a:p>
        </p:txBody>
      </p:sp>
      <p:sp>
        <p:nvSpPr>
          <p:cNvPr id="46085" name="Rectangle 6">
            <a:extLst>
              <a:ext uri="{FF2B5EF4-FFF2-40B4-BE49-F238E27FC236}">
                <a16:creationId xmlns:a16="http://schemas.microsoft.com/office/drawing/2014/main" id="{1EAF52C5-0EBF-4119-8749-0B8894990A85}"/>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6086" name="Text Box 7">
            <a:extLst>
              <a:ext uri="{FF2B5EF4-FFF2-40B4-BE49-F238E27FC236}">
                <a16:creationId xmlns:a16="http://schemas.microsoft.com/office/drawing/2014/main" id="{91C5F3F2-3766-479D-B34C-A53CF241851B}"/>
              </a:ext>
            </a:extLst>
          </p:cNvPr>
          <p:cNvSpPr txBox="1">
            <a:spLocks noChangeArrowheads="1"/>
          </p:cNvSpPr>
          <p:nvPr/>
        </p:nvSpPr>
        <p:spPr bwMode="auto">
          <a:xfrm>
            <a:off x="684213" y="5589588"/>
            <a:ext cx="7704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solidFill>
                  <a:srgbClr val="000066"/>
                </a:solidFill>
                <a:latin typeface="SimHei" panose="02010609060101010101" pitchFamily="49" charset="-122"/>
              </a:rPr>
              <a:t>3.</a:t>
            </a:r>
            <a:r>
              <a:rPr lang="zh-CN" altLang="de-DE">
                <a:solidFill>
                  <a:srgbClr val="000066"/>
                </a:solidFill>
                <a:latin typeface="SimHei" panose="02010609060101010101" pitchFamily="49" charset="-122"/>
              </a:rPr>
              <a:t>文化的含量不会相同： </a:t>
            </a:r>
            <a:r>
              <a:rPr lang="de-DE" altLang="zh-CN">
                <a:solidFill>
                  <a:srgbClr val="000066"/>
                </a:solidFill>
                <a:latin typeface="Avenir 45" pitchFamily="2" charset="0"/>
              </a:rPr>
              <a:t>Edward Hall</a:t>
            </a:r>
            <a:r>
              <a:rPr lang="zh-CN" altLang="de-DE">
                <a:solidFill>
                  <a:srgbClr val="000066"/>
                </a:solidFill>
                <a:latin typeface="SimHei" panose="02010609060101010101" pitchFamily="49" charset="-122"/>
              </a:rPr>
              <a:t>将文化</a:t>
            </a:r>
            <a:br>
              <a:rPr lang="zh-CN" altLang="de-DE">
                <a:solidFill>
                  <a:srgbClr val="000066"/>
                </a:solidFill>
                <a:latin typeface="SimHei" panose="02010609060101010101" pitchFamily="49" charset="-122"/>
              </a:rPr>
            </a:br>
            <a:r>
              <a:rPr lang="zh-CN" altLang="de-DE">
                <a:solidFill>
                  <a:srgbClr val="000066"/>
                </a:solidFill>
                <a:latin typeface="SimHei" panose="02010609060101010101" pitchFamily="49" charset="-122"/>
              </a:rPr>
              <a:t>分为背景文化要求较高和低的不同等级。</a:t>
            </a:r>
            <a:endParaRPr lang="de-DE" altLang="zh-CN">
              <a:solidFill>
                <a:srgbClr val="000066"/>
              </a:solidFill>
              <a:latin typeface="SimHei" panose="02010609060101010101" pitchFamily="49" charset="-122"/>
            </a:endParaRPr>
          </a:p>
        </p:txBody>
      </p:sp>
    </p:spTree>
  </p:cSld>
  <p:clrMapOvr>
    <a:masterClrMapping/>
  </p:clrMapOvr>
  <p:transition>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reeform 2">
            <a:extLst>
              <a:ext uri="{FF2B5EF4-FFF2-40B4-BE49-F238E27FC236}">
                <a16:creationId xmlns:a16="http://schemas.microsoft.com/office/drawing/2014/main" id="{CA6EFD11-98D1-4D5F-9381-4147E2983B91}"/>
              </a:ext>
            </a:extLst>
          </p:cNvPr>
          <p:cNvSpPr>
            <a:spLocks/>
          </p:cNvSpPr>
          <p:nvPr/>
        </p:nvSpPr>
        <p:spPr bwMode="auto">
          <a:xfrm>
            <a:off x="2949575" y="17732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chemeClr val="bg1"/>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19139" name="Text Box 3">
            <a:extLst>
              <a:ext uri="{FF2B5EF4-FFF2-40B4-BE49-F238E27FC236}">
                <a16:creationId xmlns:a16="http://schemas.microsoft.com/office/drawing/2014/main" id="{3964A9D7-29FF-4E7F-885A-677E9EB76020}"/>
              </a:ext>
            </a:extLst>
          </p:cNvPr>
          <p:cNvSpPr txBox="1">
            <a:spLocks noChangeArrowheads="1"/>
          </p:cNvSpPr>
          <p:nvPr/>
        </p:nvSpPr>
        <p:spPr bwMode="auto">
          <a:xfrm>
            <a:off x="3840163" y="3333750"/>
            <a:ext cx="1141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b="1">
                <a:latin typeface="SimHei" panose="02010609060101010101" pitchFamily="49" charset="-122"/>
                <a:cs typeface="Arial" panose="020B0604020202020204" pitchFamily="34" charset="0"/>
              </a:rPr>
              <a:t>文化</a:t>
            </a:r>
            <a:r>
              <a:rPr lang="de-DE" altLang="zh-CN" sz="3000" b="1">
                <a:latin typeface="SimHei" panose="02010609060101010101" pitchFamily="49" charset="-122"/>
                <a:cs typeface="Arial" panose="020B0604020202020204" pitchFamily="34" charset="0"/>
              </a:rPr>
              <a:t>A</a:t>
            </a:r>
          </a:p>
        </p:txBody>
      </p:sp>
      <p:sp>
        <p:nvSpPr>
          <p:cNvPr id="219141" name="Text Box 5">
            <a:extLst>
              <a:ext uri="{FF2B5EF4-FFF2-40B4-BE49-F238E27FC236}">
                <a16:creationId xmlns:a16="http://schemas.microsoft.com/office/drawing/2014/main" id="{45642374-8660-4997-A494-B32431E278AB}"/>
              </a:ext>
            </a:extLst>
          </p:cNvPr>
          <p:cNvSpPr txBox="1">
            <a:spLocks noChangeArrowheads="1"/>
          </p:cNvSpPr>
          <p:nvPr/>
        </p:nvSpPr>
        <p:spPr bwMode="auto">
          <a:xfrm>
            <a:off x="7089775" y="2325688"/>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宗教，信仰</a:t>
            </a:r>
            <a:endParaRPr lang="de-DE" altLang="zh-CN" sz="3000">
              <a:latin typeface="SimHei" panose="02010609060101010101" pitchFamily="49" charset="-122"/>
              <a:cs typeface="Arial" panose="020B0604020202020204" pitchFamily="34" charset="0"/>
            </a:endParaRPr>
          </a:p>
        </p:txBody>
      </p:sp>
      <p:sp>
        <p:nvSpPr>
          <p:cNvPr id="219142" name="Text Box 6">
            <a:extLst>
              <a:ext uri="{FF2B5EF4-FFF2-40B4-BE49-F238E27FC236}">
                <a16:creationId xmlns:a16="http://schemas.microsoft.com/office/drawing/2014/main" id="{A5C5F54F-8EF8-42BD-8370-688BA256CD96}"/>
              </a:ext>
            </a:extLst>
          </p:cNvPr>
          <p:cNvSpPr txBox="1">
            <a:spLocks noChangeArrowheads="1"/>
          </p:cNvSpPr>
          <p:nvPr/>
        </p:nvSpPr>
        <p:spPr bwMode="auto">
          <a:xfrm>
            <a:off x="7543800" y="455771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语言</a:t>
            </a:r>
            <a:endParaRPr lang="de-DE" altLang="zh-CN" sz="3000">
              <a:latin typeface="SimHei" panose="02010609060101010101" pitchFamily="49" charset="-122"/>
              <a:cs typeface="Arial" panose="020B0604020202020204" pitchFamily="34" charset="0"/>
            </a:endParaRPr>
          </a:p>
        </p:txBody>
      </p:sp>
      <p:sp>
        <p:nvSpPr>
          <p:cNvPr id="219143" name="Text Box 7">
            <a:extLst>
              <a:ext uri="{FF2B5EF4-FFF2-40B4-BE49-F238E27FC236}">
                <a16:creationId xmlns:a16="http://schemas.microsoft.com/office/drawing/2014/main" id="{F40EE4CE-436B-4670-87F5-E65F935E5BB8}"/>
              </a:ext>
            </a:extLst>
          </p:cNvPr>
          <p:cNvSpPr txBox="1">
            <a:spLocks noChangeArrowheads="1"/>
          </p:cNvSpPr>
          <p:nvPr/>
        </p:nvSpPr>
        <p:spPr bwMode="auto">
          <a:xfrm>
            <a:off x="700088" y="1244600"/>
            <a:ext cx="2851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人与人相互关系</a:t>
            </a:r>
            <a:endParaRPr lang="de-DE" altLang="zh-CN" sz="3000">
              <a:latin typeface="SimHei" panose="02010609060101010101" pitchFamily="49" charset="-122"/>
              <a:cs typeface="Arial" panose="020B0604020202020204" pitchFamily="34" charset="0"/>
            </a:endParaRPr>
          </a:p>
        </p:txBody>
      </p:sp>
      <p:sp>
        <p:nvSpPr>
          <p:cNvPr id="219144" name="Text Box 8">
            <a:extLst>
              <a:ext uri="{FF2B5EF4-FFF2-40B4-BE49-F238E27FC236}">
                <a16:creationId xmlns:a16="http://schemas.microsoft.com/office/drawing/2014/main" id="{14385EF2-4E8D-43CB-BE8E-0E4DB63C960A}"/>
              </a:ext>
            </a:extLst>
          </p:cNvPr>
          <p:cNvSpPr txBox="1">
            <a:spLocks noChangeArrowheads="1"/>
          </p:cNvSpPr>
          <p:nvPr/>
        </p:nvSpPr>
        <p:spPr bwMode="auto">
          <a:xfrm>
            <a:off x="6711950" y="1317625"/>
            <a:ext cx="1327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正义感</a:t>
            </a:r>
            <a:endParaRPr lang="de-DE" altLang="zh-CN" sz="3000">
              <a:latin typeface="SimHei" panose="02010609060101010101" pitchFamily="49" charset="-122"/>
              <a:cs typeface="Arial" panose="020B0604020202020204" pitchFamily="34" charset="0"/>
            </a:endParaRPr>
          </a:p>
        </p:txBody>
      </p:sp>
      <p:sp>
        <p:nvSpPr>
          <p:cNvPr id="219145" name="Text Box 9">
            <a:extLst>
              <a:ext uri="{FF2B5EF4-FFF2-40B4-BE49-F238E27FC236}">
                <a16:creationId xmlns:a16="http://schemas.microsoft.com/office/drawing/2014/main" id="{529F02C8-F7A7-45C5-A97A-C0E52F3F40D8}"/>
              </a:ext>
            </a:extLst>
          </p:cNvPr>
          <p:cNvSpPr txBox="1">
            <a:spLocks noChangeArrowheads="1"/>
          </p:cNvSpPr>
          <p:nvPr/>
        </p:nvSpPr>
        <p:spPr bwMode="auto">
          <a:xfrm>
            <a:off x="4356100" y="1244600"/>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时尚</a:t>
            </a:r>
          </a:p>
        </p:txBody>
      </p:sp>
      <p:sp>
        <p:nvSpPr>
          <p:cNvPr id="219146" name="Text Box 10">
            <a:extLst>
              <a:ext uri="{FF2B5EF4-FFF2-40B4-BE49-F238E27FC236}">
                <a16:creationId xmlns:a16="http://schemas.microsoft.com/office/drawing/2014/main" id="{D6E0E2B9-C367-4F07-BCA9-CC703020B4CD}"/>
              </a:ext>
            </a:extLst>
          </p:cNvPr>
          <p:cNvSpPr txBox="1">
            <a:spLocks noChangeArrowheads="1"/>
          </p:cNvSpPr>
          <p:nvPr/>
        </p:nvSpPr>
        <p:spPr bwMode="auto">
          <a:xfrm>
            <a:off x="800100" y="3333750"/>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身体的理解</a:t>
            </a:r>
            <a:endParaRPr lang="de-DE" altLang="zh-CN" sz="3000">
              <a:latin typeface="SimHei" panose="02010609060101010101" pitchFamily="49" charset="-122"/>
              <a:cs typeface="Arial" panose="020B0604020202020204" pitchFamily="34" charset="0"/>
            </a:endParaRPr>
          </a:p>
        </p:txBody>
      </p:sp>
      <p:sp>
        <p:nvSpPr>
          <p:cNvPr id="219147" name="Text Box 11">
            <a:extLst>
              <a:ext uri="{FF2B5EF4-FFF2-40B4-BE49-F238E27FC236}">
                <a16:creationId xmlns:a16="http://schemas.microsoft.com/office/drawing/2014/main" id="{6359387B-94E2-46BA-9139-1AFCE7BD8860}"/>
              </a:ext>
            </a:extLst>
          </p:cNvPr>
          <p:cNvSpPr txBox="1">
            <a:spLocks noChangeArrowheads="1"/>
          </p:cNvSpPr>
          <p:nvPr/>
        </p:nvSpPr>
        <p:spPr bwMode="auto">
          <a:xfrm>
            <a:off x="1978025" y="246856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烹饪</a:t>
            </a:r>
            <a:endParaRPr lang="de-DE" altLang="zh-CN" sz="3000">
              <a:latin typeface="SimHei" panose="02010609060101010101" pitchFamily="49" charset="-122"/>
              <a:cs typeface="Arial" panose="020B0604020202020204" pitchFamily="34" charset="0"/>
            </a:endParaRPr>
          </a:p>
        </p:txBody>
      </p:sp>
      <p:sp>
        <p:nvSpPr>
          <p:cNvPr id="219148" name="Text Box 12">
            <a:extLst>
              <a:ext uri="{FF2B5EF4-FFF2-40B4-BE49-F238E27FC236}">
                <a16:creationId xmlns:a16="http://schemas.microsoft.com/office/drawing/2014/main" id="{4E57C939-2FA8-4514-A352-D978C16A8423}"/>
              </a:ext>
            </a:extLst>
          </p:cNvPr>
          <p:cNvSpPr txBox="1">
            <a:spLocks noChangeArrowheads="1"/>
          </p:cNvSpPr>
          <p:nvPr/>
        </p:nvSpPr>
        <p:spPr bwMode="auto">
          <a:xfrm>
            <a:off x="2265363" y="4918075"/>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神话</a:t>
            </a:r>
          </a:p>
        </p:txBody>
      </p:sp>
      <p:sp>
        <p:nvSpPr>
          <p:cNvPr id="219149" name="Text Box 13">
            <a:extLst>
              <a:ext uri="{FF2B5EF4-FFF2-40B4-BE49-F238E27FC236}">
                <a16:creationId xmlns:a16="http://schemas.microsoft.com/office/drawing/2014/main" id="{54DEE448-569F-45C7-A1F9-282E1674045C}"/>
              </a:ext>
            </a:extLst>
          </p:cNvPr>
          <p:cNvSpPr txBox="1">
            <a:spLocks noChangeArrowheads="1"/>
          </p:cNvSpPr>
          <p:nvPr/>
        </p:nvSpPr>
        <p:spPr bwMode="auto">
          <a:xfrm>
            <a:off x="5754688" y="563721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交流</a:t>
            </a:r>
            <a:endParaRPr lang="de-DE" altLang="zh-CN" sz="3000">
              <a:latin typeface="SimHei" panose="02010609060101010101" pitchFamily="49" charset="-122"/>
              <a:cs typeface="Arial" panose="020B0604020202020204" pitchFamily="34" charset="0"/>
            </a:endParaRPr>
          </a:p>
        </p:txBody>
      </p:sp>
      <p:sp>
        <p:nvSpPr>
          <p:cNvPr id="219150" name="AutoShape 14">
            <a:extLst>
              <a:ext uri="{FF2B5EF4-FFF2-40B4-BE49-F238E27FC236}">
                <a16:creationId xmlns:a16="http://schemas.microsoft.com/office/drawing/2014/main" id="{FCAF9D34-8D3E-4A6A-8B19-DADDF7F55379}"/>
              </a:ext>
            </a:extLst>
          </p:cNvPr>
          <p:cNvSpPr>
            <a:spLocks noChangeArrowheads="1"/>
          </p:cNvSpPr>
          <p:nvPr/>
        </p:nvSpPr>
        <p:spPr bwMode="auto">
          <a:xfrm rot="-177415">
            <a:off x="5435600" y="3429000"/>
            <a:ext cx="2544763" cy="850900"/>
          </a:xfrm>
          <a:prstGeom prst="rightArrow">
            <a:avLst>
              <a:gd name="adj1" fmla="val 50000"/>
              <a:gd name="adj2" fmla="val 74767"/>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复杂化</a:t>
            </a:r>
            <a:endParaRPr lang="de-DE" altLang="zh-CN" sz="3000">
              <a:latin typeface="SimHei" panose="02010609060101010101" pitchFamily="49" charset="-122"/>
              <a:cs typeface="Arial" panose="020B0604020202020204" pitchFamily="34" charset="0"/>
            </a:endParaRPr>
          </a:p>
        </p:txBody>
      </p:sp>
      <p:sp>
        <p:nvSpPr>
          <p:cNvPr id="219151" name="Text Box 15">
            <a:extLst>
              <a:ext uri="{FF2B5EF4-FFF2-40B4-BE49-F238E27FC236}">
                <a16:creationId xmlns:a16="http://schemas.microsoft.com/office/drawing/2014/main" id="{8E87672B-B4E2-424C-B70B-F61F0F525FCC}"/>
              </a:ext>
            </a:extLst>
          </p:cNvPr>
          <p:cNvSpPr txBox="1">
            <a:spLocks noChangeArrowheads="1"/>
          </p:cNvSpPr>
          <p:nvPr/>
        </p:nvSpPr>
        <p:spPr bwMode="auto">
          <a:xfrm>
            <a:off x="4027488" y="3621088"/>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音乐</a:t>
            </a:r>
            <a:endParaRPr lang="de-DE" altLang="zh-CN" sz="3000">
              <a:latin typeface="SimHei" panose="02010609060101010101" pitchFamily="49" charset="-122"/>
              <a:cs typeface="Arial" panose="020B0604020202020204" pitchFamily="34" charset="0"/>
            </a:endParaRPr>
          </a:p>
        </p:txBody>
      </p:sp>
      <p:sp>
        <p:nvSpPr>
          <p:cNvPr id="219152" name="AutoShape 16">
            <a:extLst>
              <a:ext uri="{FF2B5EF4-FFF2-40B4-BE49-F238E27FC236}">
                <a16:creationId xmlns:a16="http://schemas.microsoft.com/office/drawing/2014/main" id="{202FF0CA-141C-4126-8DBF-7D383BDCA087}"/>
              </a:ext>
            </a:extLst>
          </p:cNvPr>
          <p:cNvSpPr>
            <a:spLocks noChangeArrowheads="1"/>
          </p:cNvSpPr>
          <p:nvPr/>
        </p:nvSpPr>
        <p:spPr bwMode="auto">
          <a:xfrm rot="-1249713">
            <a:off x="349250" y="4289425"/>
            <a:ext cx="3529013" cy="936625"/>
          </a:xfrm>
          <a:prstGeom prst="leftArrow">
            <a:avLst>
              <a:gd name="adj1" fmla="val 50000"/>
              <a:gd name="adj2" fmla="val 94195"/>
            </a:avLst>
          </a:prstGeom>
          <a:gradFill rotWithShape="1">
            <a:gsLst>
              <a:gs pos="0">
                <a:srgbClr val="FF1010"/>
              </a:gs>
              <a:gs pos="100000">
                <a:srgbClr val="FF00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zh-CN" sz="3000">
                <a:latin typeface="SimHei" panose="02010609060101010101" pitchFamily="49" charset="-122"/>
              </a:rPr>
              <a:t>神秘級別</a:t>
            </a:r>
            <a:endParaRPr lang="de-DE" altLang="zh-CN" sz="3000">
              <a:latin typeface="SimHei" panose="02010609060101010101" pitchFamily="49" charset="-122"/>
            </a:endParaRPr>
          </a:p>
        </p:txBody>
      </p:sp>
      <p:sp>
        <p:nvSpPr>
          <p:cNvPr id="47120" name="Rectangle 17">
            <a:extLst>
              <a:ext uri="{FF2B5EF4-FFF2-40B4-BE49-F238E27FC236}">
                <a16:creationId xmlns:a16="http://schemas.microsoft.com/office/drawing/2014/main" id="{7206CD20-4B49-40D2-AEA1-763800971374}"/>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pic>
        <p:nvPicPr>
          <p:cNvPr id="219154" name="freude.mp3">
            <a:hlinkClick r:id="" action="ppaction://media"/>
            <a:extLst>
              <a:ext uri="{FF2B5EF4-FFF2-40B4-BE49-F238E27FC236}">
                <a16:creationId xmlns:a16="http://schemas.microsoft.com/office/drawing/2014/main" id="{9DBB839B-0780-4FEE-B10B-C9F37B761EAE}"/>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859338" y="42211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fade">
                                      <p:cBhvr>
                                        <p:cTn id="7" dur="770" decel="100000"/>
                                        <p:tgtEl>
                                          <p:spTgt spid="219138"/>
                                        </p:tgtEl>
                                      </p:cBhvr>
                                    </p:animEffect>
                                    <p:animScale>
                                      <p:cBhvr>
                                        <p:cTn id="8" dur="770" decel="100000"/>
                                        <p:tgtEl>
                                          <p:spTgt spid="219138"/>
                                        </p:tgtEl>
                                      </p:cBhvr>
                                      <p:from x="10000" y="10000"/>
                                      <p:to x="200000" y="450000"/>
                                    </p:animScale>
                                    <p:animScale>
                                      <p:cBhvr>
                                        <p:cTn id="9" dur="1230" accel="100000" fill="hold">
                                          <p:stCondLst>
                                            <p:cond delay="770"/>
                                          </p:stCondLst>
                                        </p:cTn>
                                        <p:tgtEl>
                                          <p:spTgt spid="219138"/>
                                        </p:tgtEl>
                                      </p:cBhvr>
                                      <p:from x="200000" y="450000"/>
                                      <p:to x="100000" y="100000"/>
                                    </p:animScale>
                                    <p:set>
                                      <p:cBhvr>
                                        <p:cTn id="10" dur="770" fill="hold"/>
                                        <p:tgtEl>
                                          <p:spTgt spid="219138"/>
                                        </p:tgtEl>
                                        <p:attrNameLst>
                                          <p:attrName>ppt_x</p:attrName>
                                        </p:attrNameLst>
                                      </p:cBhvr>
                                      <p:to>
                                        <p:strVal val="(0.5)"/>
                                      </p:to>
                                    </p:set>
                                    <p:anim from="(0.5)" to="(#ppt_x)" calcmode="lin" valueType="num">
                                      <p:cBhvr>
                                        <p:cTn id="11" dur="1230" accel="100000" fill="hold">
                                          <p:stCondLst>
                                            <p:cond delay="770"/>
                                          </p:stCondLst>
                                        </p:cTn>
                                        <p:tgtEl>
                                          <p:spTgt spid="219138"/>
                                        </p:tgtEl>
                                        <p:attrNameLst>
                                          <p:attrName>ppt_x</p:attrName>
                                        </p:attrNameLst>
                                      </p:cBhvr>
                                    </p:anim>
                                    <p:set>
                                      <p:cBhvr>
                                        <p:cTn id="12" dur="770" fill="hold"/>
                                        <p:tgtEl>
                                          <p:spTgt spid="219138"/>
                                        </p:tgtEl>
                                        <p:attrNameLst>
                                          <p:attrName>ppt_y</p:attrName>
                                        </p:attrNameLst>
                                      </p:cBhvr>
                                      <p:to>
                                        <p:strVal val="(#ppt_y+0.4)"/>
                                      </p:to>
                                    </p:set>
                                    <p:anim from="(#ppt_y+0.4)" to="(#ppt_y)" calcmode="lin" valueType="num">
                                      <p:cBhvr>
                                        <p:cTn id="13" dur="1230" accel="100000" fill="hold">
                                          <p:stCondLst>
                                            <p:cond delay="770"/>
                                          </p:stCondLst>
                                        </p:cTn>
                                        <p:tgtEl>
                                          <p:spTgt spid="219138"/>
                                        </p:tgtEl>
                                        <p:attrNameLst>
                                          <p:attrName>ppt_y</p:attrName>
                                        </p:attrNameLst>
                                      </p:cBhvr>
                                    </p:anim>
                                  </p:childTnLst>
                                </p:cTn>
                              </p:par>
                              <p:par>
                                <p:cTn id="14" presetID="1" presetClass="entr" presetSubtype="0" fill="hold" grpId="0" nodeType="withEffect">
                                  <p:stCondLst>
                                    <p:cond delay="0"/>
                                  </p:stCondLst>
                                  <p:childTnLst>
                                    <p:set>
                                      <p:cBhvr>
                                        <p:cTn id="15" dur="1" fill="hold">
                                          <p:stCondLst>
                                            <p:cond delay="0"/>
                                          </p:stCondLst>
                                        </p:cTn>
                                        <p:tgtEl>
                                          <p:spTgt spid="21913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9142"/>
                                        </p:tgtEl>
                                        <p:attrNameLst>
                                          <p:attrName>style.visibility</p:attrName>
                                        </p:attrNameLst>
                                      </p:cBhvr>
                                      <p:to>
                                        <p:strVal val="visible"/>
                                      </p:to>
                                    </p:set>
                                  </p:childTnLst>
                                </p:cTn>
                              </p:par>
                              <p:par>
                                <p:cTn id="20" presetID="0" presetClass="path" presetSubtype="0" accel="50000" decel="50000" fill="hold" grpId="0" nodeType="withEffect">
                                  <p:stCondLst>
                                    <p:cond delay="0"/>
                                  </p:stCondLst>
                                  <p:childTnLst>
                                    <p:animMotion origin="layout" path="M -0.37795 -0.18889 L 1.11111E-6 -3.7037E-6 " pathEditMode="relative" rAng="0" ptsTypes="AA">
                                      <p:cBhvr>
                                        <p:cTn id="21" dur="2000" fill="hold"/>
                                        <p:tgtEl>
                                          <p:spTgt spid="219142"/>
                                        </p:tgtEl>
                                        <p:attrNameLst>
                                          <p:attrName>ppt_x</p:attrName>
                                          <p:attrName>ppt_y</p:attrName>
                                        </p:attrNameLst>
                                      </p:cBhvr>
                                      <p:rCtr x="18889" y="9444"/>
                                    </p:animMotion>
                                  </p:childTnLst>
                                </p:cTn>
                              </p:par>
                              <p:par>
                                <p:cTn id="22" presetID="1" presetClass="entr" presetSubtype="0" fill="hold" grpId="1" nodeType="withEffect">
                                  <p:stCondLst>
                                    <p:cond delay="0"/>
                                  </p:stCondLst>
                                  <p:childTnLst>
                                    <p:set>
                                      <p:cBhvr>
                                        <p:cTn id="23" dur="1" fill="hold">
                                          <p:stCondLst>
                                            <p:cond delay="0"/>
                                          </p:stCondLst>
                                        </p:cTn>
                                        <p:tgtEl>
                                          <p:spTgt spid="219141"/>
                                        </p:tgtEl>
                                        <p:attrNameLst>
                                          <p:attrName>style.visibility</p:attrName>
                                        </p:attrNameLst>
                                      </p:cBhvr>
                                      <p:to>
                                        <p:strVal val="visible"/>
                                      </p:to>
                                    </p:set>
                                  </p:childTnLst>
                                </p:cTn>
                              </p:par>
                              <p:par>
                                <p:cTn id="24" presetID="0" presetClass="path" presetSubtype="0" accel="50000" decel="50000" fill="hold" grpId="0" nodeType="withEffect">
                                  <p:stCondLst>
                                    <p:cond delay="0"/>
                                  </p:stCondLst>
                                  <p:childTnLst>
                                    <p:animMotion origin="layout" path="M -0.40955 0.14699 L 2.5E-6 -1.85185E-6 " pathEditMode="relative" ptsTypes="AA">
                                      <p:cBhvr>
                                        <p:cTn id="25" dur="2000" fill="hold"/>
                                        <p:tgtEl>
                                          <p:spTgt spid="219141"/>
                                        </p:tgtEl>
                                        <p:attrNameLst>
                                          <p:attrName>ppt_x</p:attrName>
                                          <p:attrName>ppt_y</p:attrName>
                                        </p:attrNameLst>
                                      </p:cBhvr>
                                    </p:animMotion>
                                  </p:childTnLst>
                                </p:cTn>
                              </p:par>
                              <p:par>
                                <p:cTn id="26" presetID="1" presetClass="entr" presetSubtype="0" fill="hold" grpId="1" nodeType="withEffect">
                                  <p:stCondLst>
                                    <p:cond delay="0"/>
                                  </p:stCondLst>
                                  <p:childTnLst>
                                    <p:set>
                                      <p:cBhvr>
                                        <p:cTn id="27" dur="1" fill="hold">
                                          <p:stCondLst>
                                            <p:cond delay="0"/>
                                          </p:stCondLst>
                                        </p:cTn>
                                        <p:tgtEl>
                                          <p:spTgt spid="219144"/>
                                        </p:tgtEl>
                                        <p:attrNameLst>
                                          <p:attrName>style.visibility</p:attrName>
                                        </p:attrNameLst>
                                      </p:cBhvr>
                                      <p:to>
                                        <p:strVal val="visible"/>
                                      </p:to>
                                    </p:set>
                                  </p:childTnLst>
                                </p:cTn>
                              </p:par>
                              <p:par>
                                <p:cTn id="28" presetID="0" presetClass="path" presetSubtype="0" accel="50000" decel="50000" fill="hold" grpId="0" nodeType="withEffect">
                                  <p:stCondLst>
                                    <p:cond delay="0"/>
                                  </p:stCondLst>
                                  <p:childTnLst>
                                    <p:animMotion origin="layout" path="M -0.32292 0.29398 L 1.11111E-6 -1.85185E-6 " pathEditMode="relative" ptsTypes="AA">
                                      <p:cBhvr>
                                        <p:cTn id="29" dur="2000" fill="hold"/>
                                        <p:tgtEl>
                                          <p:spTgt spid="219144"/>
                                        </p:tgtEl>
                                        <p:attrNameLst>
                                          <p:attrName>ppt_x</p:attrName>
                                          <p:attrName>ppt_y</p:attrName>
                                        </p:attrNameLst>
                                      </p:cBhvr>
                                    </p:animMotion>
                                  </p:childTnLst>
                                </p:cTn>
                              </p:par>
                              <p:par>
                                <p:cTn id="30" presetID="1" presetClass="entr" presetSubtype="0" fill="hold" grpId="1" nodeType="withEffect">
                                  <p:stCondLst>
                                    <p:cond delay="0"/>
                                  </p:stCondLst>
                                  <p:childTnLst>
                                    <p:set>
                                      <p:cBhvr>
                                        <p:cTn id="31" dur="1" fill="hold">
                                          <p:stCondLst>
                                            <p:cond delay="0"/>
                                          </p:stCondLst>
                                        </p:cTn>
                                        <p:tgtEl>
                                          <p:spTgt spid="219145"/>
                                        </p:tgtEl>
                                        <p:attrNameLst>
                                          <p:attrName>style.visibility</p:attrName>
                                        </p:attrNameLst>
                                      </p:cBhvr>
                                      <p:to>
                                        <p:strVal val="visible"/>
                                      </p:to>
                                    </p:set>
                                  </p:childTnLst>
                                </p:cTn>
                              </p:par>
                              <p:par>
                                <p:cTn id="32" presetID="0" presetClass="path" presetSubtype="0" accel="50000" decel="50000" fill="hold" grpId="0" nodeType="withEffect">
                                  <p:stCondLst>
                                    <p:cond delay="0"/>
                                  </p:stCondLst>
                                  <p:childTnLst>
                                    <p:animMotion origin="layout" path="M -0.03941 0.3044 L -4.16667E-6 -3.33333E-6 " pathEditMode="relative" ptsTypes="AA">
                                      <p:cBhvr>
                                        <p:cTn id="33" dur="2000" fill="hold"/>
                                        <p:tgtEl>
                                          <p:spTgt spid="219145"/>
                                        </p:tgtEl>
                                        <p:attrNameLst>
                                          <p:attrName>ppt_x</p:attrName>
                                          <p:attrName>ppt_y</p:attrName>
                                        </p:attrNameLst>
                                      </p:cBhvr>
                                    </p:animMotion>
                                  </p:childTnLst>
                                </p:cTn>
                              </p:par>
                              <p:par>
                                <p:cTn id="34" presetID="1" presetClass="entr" presetSubtype="0" fill="hold" grpId="1" nodeType="withEffect">
                                  <p:stCondLst>
                                    <p:cond delay="0"/>
                                  </p:stCondLst>
                                  <p:childTnLst>
                                    <p:set>
                                      <p:cBhvr>
                                        <p:cTn id="35" dur="1" fill="hold">
                                          <p:stCondLst>
                                            <p:cond delay="0"/>
                                          </p:stCondLst>
                                        </p:cTn>
                                        <p:tgtEl>
                                          <p:spTgt spid="219143"/>
                                        </p:tgtEl>
                                        <p:attrNameLst>
                                          <p:attrName>style.visibility</p:attrName>
                                        </p:attrNameLst>
                                      </p:cBhvr>
                                      <p:to>
                                        <p:strVal val="visible"/>
                                      </p:to>
                                    </p:set>
                                  </p:childTnLst>
                                </p:cTn>
                              </p:par>
                              <p:par>
                                <p:cTn id="36" presetID="0" presetClass="path" presetSubtype="0" accel="50000" decel="50000" fill="hold" grpId="0" nodeType="withEffect">
                                  <p:stCondLst>
                                    <p:cond delay="0"/>
                                  </p:stCondLst>
                                  <p:childTnLst>
                                    <p:animMotion origin="layout" path="M 0.25191 0.31504 L 1.11111E-6 4.81481E-6 " pathEditMode="relative" ptsTypes="AA">
                                      <p:cBhvr>
                                        <p:cTn id="37" dur="2000" fill="hold"/>
                                        <p:tgtEl>
                                          <p:spTgt spid="219143"/>
                                        </p:tgtEl>
                                        <p:attrNameLst>
                                          <p:attrName>ppt_x</p:attrName>
                                          <p:attrName>ppt_y</p:attrName>
                                        </p:attrNameLst>
                                      </p:cBhvr>
                                    </p:animMotion>
                                  </p:childTnLst>
                                </p:cTn>
                              </p:par>
                              <p:par>
                                <p:cTn id="38" presetID="1" presetClass="entr" presetSubtype="0" fill="hold" grpId="0" nodeType="withEffect">
                                  <p:stCondLst>
                                    <p:cond delay="0"/>
                                  </p:stCondLst>
                                  <p:childTnLst>
                                    <p:set>
                                      <p:cBhvr>
                                        <p:cTn id="39" dur="1" fill="hold">
                                          <p:stCondLst>
                                            <p:cond delay="0"/>
                                          </p:stCondLst>
                                        </p:cTn>
                                        <p:tgtEl>
                                          <p:spTgt spid="219147">
                                            <p:txEl>
                                              <p:pRg st="0" end="0"/>
                                            </p:txEl>
                                          </p:spTgt>
                                        </p:tgtEl>
                                        <p:attrNameLst>
                                          <p:attrName>style.visibility</p:attrName>
                                        </p:attrNameLst>
                                      </p:cBhvr>
                                      <p:to>
                                        <p:strVal val="visible"/>
                                      </p:to>
                                    </p:set>
                                  </p:childTnLst>
                                </p:cTn>
                              </p:par>
                              <p:par>
                                <p:cTn id="40" presetID="0" presetClass="path" presetSubtype="0" accel="50000" decel="50000" fill="hold" nodeType="withEffect">
                                  <p:stCondLst>
                                    <p:cond delay="0"/>
                                  </p:stCondLst>
                                  <p:childTnLst>
                                    <p:animMotion origin="layout" path="M 0.22049 0.12593 L 9.44444E-6 6.66667E-6 " pathEditMode="relative" ptsTypes="AA">
                                      <p:cBhvr>
                                        <p:cTn id="41" dur="2000" fill="hold"/>
                                        <p:tgtEl>
                                          <p:spTgt spid="219147">
                                            <p:txEl>
                                              <p:pRg st="0" end="0"/>
                                            </p:txEl>
                                          </p:spTgt>
                                        </p:tgtEl>
                                        <p:attrNameLst>
                                          <p:attrName>ppt_x</p:attrName>
                                          <p:attrName>ppt_y</p:attrName>
                                        </p:attrNameLst>
                                      </p:cBhvr>
                                    </p:animMotion>
                                  </p:childTnLst>
                                </p:cTn>
                              </p:par>
                              <p:par>
                                <p:cTn id="42" presetID="1" presetClass="entr" presetSubtype="0" fill="hold" grpId="1" nodeType="withEffect">
                                  <p:stCondLst>
                                    <p:cond delay="0"/>
                                  </p:stCondLst>
                                  <p:childTnLst>
                                    <p:set>
                                      <p:cBhvr>
                                        <p:cTn id="43" dur="1" fill="hold">
                                          <p:stCondLst>
                                            <p:cond delay="0"/>
                                          </p:stCondLst>
                                        </p:cTn>
                                        <p:tgtEl>
                                          <p:spTgt spid="219146"/>
                                        </p:tgtEl>
                                        <p:attrNameLst>
                                          <p:attrName>style.visibility</p:attrName>
                                        </p:attrNameLst>
                                      </p:cBhvr>
                                      <p:to>
                                        <p:strVal val="visible"/>
                                      </p:to>
                                    </p:set>
                                  </p:childTnLst>
                                </p:cTn>
                              </p:par>
                              <p:par>
                                <p:cTn id="44" presetID="0" presetClass="path" presetSubtype="0" accel="50000" decel="50000" fill="hold" grpId="0" nodeType="withEffect">
                                  <p:stCondLst>
                                    <p:cond delay="0"/>
                                  </p:stCondLst>
                                  <p:childTnLst>
                                    <p:animMotion origin="layout" path="M 0.28351 -0.03148 L -4.44444E-6 -2.96296E-6 " pathEditMode="relative" ptsTypes="AA">
                                      <p:cBhvr>
                                        <p:cTn id="45" dur="2000" fill="hold"/>
                                        <p:tgtEl>
                                          <p:spTgt spid="219146"/>
                                        </p:tgtEl>
                                        <p:attrNameLst>
                                          <p:attrName>ppt_x</p:attrName>
                                          <p:attrName>ppt_y</p:attrName>
                                        </p:attrNameLst>
                                      </p:cBhvr>
                                    </p:animMotion>
                                  </p:childTnLst>
                                </p:cTn>
                              </p:par>
                              <p:par>
                                <p:cTn id="46" presetID="1" presetClass="entr" presetSubtype="0" fill="hold" grpId="1" nodeType="withEffect">
                                  <p:stCondLst>
                                    <p:cond delay="0"/>
                                  </p:stCondLst>
                                  <p:childTnLst>
                                    <p:set>
                                      <p:cBhvr>
                                        <p:cTn id="47" dur="1" fill="hold">
                                          <p:stCondLst>
                                            <p:cond delay="0"/>
                                          </p:stCondLst>
                                        </p:cTn>
                                        <p:tgtEl>
                                          <p:spTgt spid="219148"/>
                                        </p:tgtEl>
                                        <p:attrNameLst>
                                          <p:attrName>style.visibility</p:attrName>
                                        </p:attrNameLst>
                                      </p:cBhvr>
                                      <p:to>
                                        <p:strVal val="visible"/>
                                      </p:to>
                                    </p:set>
                                  </p:childTnLst>
                                </p:cTn>
                              </p:par>
                              <p:par>
                                <p:cTn id="48" presetID="0" presetClass="path" presetSubtype="0" accel="50000" decel="50000" fill="hold" grpId="0" nodeType="withEffect">
                                  <p:stCondLst>
                                    <p:cond delay="0"/>
                                  </p:stCondLst>
                                  <p:childTnLst>
                                    <p:animMotion origin="layout" path="M 0.18108 -0.23102 L 6.94444E-6 -1.85185E-6 " pathEditMode="relative" ptsTypes="AA">
                                      <p:cBhvr>
                                        <p:cTn id="49" dur="2000" fill="hold"/>
                                        <p:tgtEl>
                                          <p:spTgt spid="219148"/>
                                        </p:tgtEl>
                                        <p:attrNameLst>
                                          <p:attrName>ppt_x</p:attrName>
                                          <p:attrName>ppt_y</p:attrName>
                                        </p:attrNameLst>
                                      </p:cBhvr>
                                    </p:animMotion>
                                  </p:childTnLst>
                                </p:cTn>
                              </p:par>
                              <p:par>
                                <p:cTn id="50" presetID="1" presetClass="entr" presetSubtype="0" fill="hold" grpId="1" nodeType="withEffect">
                                  <p:stCondLst>
                                    <p:cond delay="0"/>
                                  </p:stCondLst>
                                  <p:childTnLst>
                                    <p:set>
                                      <p:cBhvr>
                                        <p:cTn id="51" dur="1" fill="hold">
                                          <p:stCondLst>
                                            <p:cond delay="0"/>
                                          </p:stCondLst>
                                        </p:cTn>
                                        <p:tgtEl>
                                          <p:spTgt spid="219151"/>
                                        </p:tgtEl>
                                        <p:attrNameLst>
                                          <p:attrName>style.visibility</p:attrName>
                                        </p:attrNameLst>
                                      </p:cBhvr>
                                      <p:to>
                                        <p:strVal val="visible"/>
                                      </p:to>
                                    </p:set>
                                  </p:childTnLst>
                                </p:cTn>
                              </p:par>
                              <p:par>
                                <p:cTn id="52" presetID="0" presetClass="path" presetSubtype="0" accel="50000" decel="50000" fill="hold" grpId="0" nodeType="withEffect">
                                  <p:stCondLst>
                                    <p:cond delay="0"/>
                                  </p:stCondLst>
                                  <p:childTnLst>
                                    <p:animMotion origin="layout" path="M 2.5E-6 -1.48148E-6 L 2.5E-6 0.07361 " pathEditMode="relative" rAng="0" ptsTypes="AA">
                                      <p:cBhvr>
                                        <p:cTn id="53" dur="2000" fill="hold"/>
                                        <p:tgtEl>
                                          <p:spTgt spid="219151"/>
                                        </p:tgtEl>
                                        <p:attrNameLst>
                                          <p:attrName>ppt_x</p:attrName>
                                          <p:attrName>ppt_y</p:attrName>
                                        </p:attrNameLst>
                                      </p:cBhvr>
                                      <p:rCtr x="0" y="3681"/>
                                    </p:animMotion>
                                  </p:childTnLst>
                                </p:cTn>
                              </p:par>
                              <p:par>
                                <p:cTn id="54" presetID="1" presetClass="entr" presetSubtype="0" fill="hold" grpId="1" nodeType="withEffect">
                                  <p:stCondLst>
                                    <p:cond delay="0"/>
                                  </p:stCondLst>
                                  <p:childTnLst>
                                    <p:set>
                                      <p:cBhvr>
                                        <p:cTn id="55" dur="1" fill="hold">
                                          <p:stCondLst>
                                            <p:cond delay="0"/>
                                          </p:stCondLst>
                                        </p:cTn>
                                        <p:tgtEl>
                                          <p:spTgt spid="219149"/>
                                        </p:tgtEl>
                                        <p:attrNameLst>
                                          <p:attrName>style.visibility</p:attrName>
                                        </p:attrNameLst>
                                      </p:cBhvr>
                                      <p:to>
                                        <p:strVal val="visible"/>
                                      </p:to>
                                    </p:set>
                                  </p:childTnLst>
                                </p:cTn>
                              </p:par>
                              <p:par>
                                <p:cTn id="56" presetID="0" presetClass="path" presetSubtype="0" accel="50000" decel="50000" fill="hold" grpId="0" nodeType="withEffect">
                                  <p:stCondLst>
                                    <p:cond delay="0"/>
                                  </p:stCondLst>
                                  <p:childTnLst>
                                    <p:animMotion origin="layout" path="M -0.19688 -0.24143 L 3.33333E-6 8.14815E-6 " pathEditMode="relative" ptsTypes="AA">
                                      <p:cBhvr>
                                        <p:cTn id="57" dur="2000" fill="hold"/>
                                        <p:tgtEl>
                                          <p:spTgt spid="219149"/>
                                        </p:tgtEl>
                                        <p:attrNameLst>
                                          <p:attrName>ppt_x</p:attrName>
                                          <p:attrName>ppt_y</p:attrName>
                                        </p:attrNameLst>
                                      </p:cBhvr>
                                    </p:animMotion>
                                  </p:childTnLst>
                                </p:cTn>
                              </p:par>
                              <p:par>
                                <p:cTn id="58" presetID="51" presetClass="entr" presetSubtype="0" fill="hold" nodeType="withEffect">
                                  <p:stCondLst>
                                    <p:cond delay="0"/>
                                  </p:stCondLst>
                                  <p:childTnLst>
                                    <p:set>
                                      <p:cBhvr>
                                        <p:cTn id="59" dur="1" fill="hold">
                                          <p:stCondLst>
                                            <p:cond delay="0"/>
                                          </p:stCondLst>
                                        </p:cTn>
                                        <p:tgtEl>
                                          <p:spTgt spid="219154"/>
                                        </p:tgtEl>
                                        <p:attrNameLst>
                                          <p:attrName>style.visibility</p:attrName>
                                        </p:attrNameLst>
                                      </p:cBhvr>
                                      <p:to>
                                        <p:strVal val="visible"/>
                                      </p:to>
                                    </p:set>
                                    <p:animEffect transition="in" filter="fade">
                                      <p:cBhvr>
                                        <p:cTn id="60" dur="770" decel="100000"/>
                                        <p:tgtEl>
                                          <p:spTgt spid="219154"/>
                                        </p:tgtEl>
                                      </p:cBhvr>
                                    </p:animEffect>
                                    <p:animScale>
                                      <p:cBhvr>
                                        <p:cTn id="61" dur="770" decel="100000"/>
                                        <p:tgtEl>
                                          <p:spTgt spid="219154"/>
                                        </p:tgtEl>
                                      </p:cBhvr>
                                      <p:from x="10000" y="10000"/>
                                      <p:to x="200000" y="450000"/>
                                    </p:animScale>
                                    <p:animScale>
                                      <p:cBhvr>
                                        <p:cTn id="62" dur="1230" accel="100000" fill="hold">
                                          <p:stCondLst>
                                            <p:cond delay="770"/>
                                          </p:stCondLst>
                                        </p:cTn>
                                        <p:tgtEl>
                                          <p:spTgt spid="219154"/>
                                        </p:tgtEl>
                                      </p:cBhvr>
                                      <p:from x="200000" y="450000"/>
                                      <p:to x="100000" y="100000"/>
                                    </p:animScale>
                                    <p:set>
                                      <p:cBhvr>
                                        <p:cTn id="63" dur="770" fill="hold"/>
                                        <p:tgtEl>
                                          <p:spTgt spid="219154"/>
                                        </p:tgtEl>
                                        <p:attrNameLst>
                                          <p:attrName>ppt_x</p:attrName>
                                        </p:attrNameLst>
                                      </p:cBhvr>
                                      <p:to>
                                        <p:strVal val="(0.5)"/>
                                      </p:to>
                                    </p:set>
                                    <p:anim from="(0.5)" to="(#ppt_x)" calcmode="lin" valueType="num">
                                      <p:cBhvr>
                                        <p:cTn id="64" dur="1230" accel="100000" fill="hold">
                                          <p:stCondLst>
                                            <p:cond delay="770"/>
                                          </p:stCondLst>
                                        </p:cTn>
                                        <p:tgtEl>
                                          <p:spTgt spid="219154"/>
                                        </p:tgtEl>
                                        <p:attrNameLst>
                                          <p:attrName>ppt_x</p:attrName>
                                        </p:attrNameLst>
                                      </p:cBhvr>
                                    </p:anim>
                                    <p:set>
                                      <p:cBhvr>
                                        <p:cTn id="65" dur="770" fill="hold"/>
                                        <p:tgtEl>
                                          <p:spTgt spid="219154"/>
                                        </p:tgtEl>
                                        <p:attrNameLst>
                                          <p:attrName>ppt_y</p:attrName>
                                        </p:attrNameLst>
                                      </p:cBhvr>
                                      <p:to>
                                        <p:strVal val="(#ppt_y+0.4)"/>
                                      </p:to>
                                    </p:set>
                                    <p:anim from="(#ppt_y+0.4)" to="(#ppt_y)" calcmode="lin" valueType="num">
                                      <p:cBhvr>
                                        <p:cTn id="66" dur="1230" accel="100000" fill="hold">
                                          <p:stCondLst>
                                            <p:cond delay="770"/>
                                          </p:stCondLst>
                                        </p:cTn>
                                        <p:tgtEl>
                                          <p:spTgt spid="219154"/>
                                        </p:tgtEl>
                                        <p:attrNameLst>
                                          <p:attrName>ppt_y</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19150"/>
                                        </p:tgtEl>
                                        <p:attrNameLst>
                                          <p:attrName>style.visibility</p:attrName>
                                        </p:attrNameLst>
                                      </p:cBhvr>
                                      <p:to>
                                        <p:strVal val="visible"/>
                                      </p:to>
                                    </p:set>
                                    <p:anim calcmode="lin" valueType="num">
                                      <p:cBhvr>
                                        <p:cTn id="71" dur="500" fill="hold"/>
                                        <p:tgtEl>
                                          <p:spTgt spid="219150"/>
                                        </p:tgtEl>
                                        <p:attrNameLst>
                                          <p:attrName>ppt_w</p:attrName>
                                        </p:attrNameLst>
                                      </p:cBhvr>
                                      <p:tavLst>
                                        <p:tav tm="0">
                                          <p:val>
                                            <p:fltVal val="0"/>
                                          </p:val>
                                        </p:tav>
                                        <p:tav tm="100000">
                                          <p:val>
                                            <p:strVal val="#ppt_w"/>
                                          </p:val>
                                        </p:tav>
                                      </p:tavLst>
                                    </p:anim>
                                    <p:anim calcmode="lin" valueType="num">
                                      <p:cBhvr>
                                        <p:cTn id="72" dur="500" fill="hold"/>
                                        <p:tgtEl>
                                          <p:spTgt spid="219150"/>
                                        </p:tgtEl>
                                        <p:attrNameLst>
                                          <p:attrName>ppt_h</p:attrName>
                                        </p:attrNameLst>
                                      </p:cBhvr>
                                      <p:tavLst>
                                        <p:tav tm="0">
                                          <p:val>
                                            <p:fltVal val="0"/>
                                          </p:val>
                                        </p:tav>
                                        <p:tav tm="100000">
                                          <p:val>
                                            <p:strVal val="#ppt_h"/>
                                          </p:val>
                                        </p:tav>
                                      </p:tavLst>
                                    </p:anim>
                                    <p:animEffect transition="in" filter="fade">
                                      <p:cBhvr>
                                        <p:cTn id="73" dur="500"/>
                                        <p:tgtEl>
                                          <p:spTgt spid="219150"/>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219152"/>
                                        </p:tgtEl>
                                        <p:attrNameLst>
                                          <p:attrName>style.visibility</p:attrName>
                                        </p:attrNameLst>
                                      </p:cBhvr>
                                      <p:to>
                                        <p:strVal val="visible"/>
                                      </p:to>
                                    </p:set>
                                    <p:anim calcmode="lin" valueType="num">
                                      <p:cBhvr>
                                        <p:cTn id="76" dur="500" fill="hold"/>
                                        <p:tgtEl>
                                          <p:spTgt spid="219152"/>
                                        </p:tgtEl>
                                        <p:attrNameLst>
                                          <p:attrName>ppt_w</p:attrName>
                                        </p:attrNameLst>
                                      </p:cBhvr>
                                      <p:tavLst>
                                        <p:tav tm="0">
                                          <p:val>
                                            <p:fltVal val="0"/>
                                          </p:val>
                                        </p:tav>
                                        <p:tav tm="100000">
                                          <p:val>
                                            <p:strVal val="#ppt_w"/>
                                          </p:val>
                                        </p:tav>
                                      </p:tavLst>
                                    </p:anim>
                                    <p:anim calcmode="lin" valueType="num">
                                      <p:cBhvr>
                                        <p:cTn id="77" dur="500" fill="hold"/>
                                        <p:tgtEl>
                                          <p:spTgt spid="219152"/>
                                        </p:tgtEl>
                                        <p:attrNameLst>
                                          <p:attrName>ppt_h</p:attrName>
                                        </p:attrNameLst>
                                      </p:cBhvr>
                                      <p:tavLst>
                                        <p:tav tm="0">
                                          <p:val>
                                            <p:fltVal val="0"/>
                                          </p:val>
                                        </p:tav>
                                        <p:tav tm="100000">
                                          <p:val>
                                            <p:strVal val="#ppt_h"/>
                                          </p:val>
                                        </p:tav>
                                      </p:tavLst>
                                    </p:anim>
                                    <p:animEffect transition="in" filter="fade">
                                      <p:cBhvr>
                                        <p:cTn id="78"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219154"/>
                </p:tgtEl>
              </p:cMediaNode>
            </p:audio>
          </p:childTnLst>
        </p:cTn>
      </p:par>
    </p:tnLst>
    <p:bldLst>
      <p:bldP spid="219138" grpId="0" animBg="1"/>
      <p:bldP spid="219139" grpId="0"/>
      <p:bldP spid="219141" grpId="0"/>
      <p:bldP spid="219141" grpId="1"/>
      <p:bldP spid="219142" grpId="0"/>
      <p:bldP spid="219142" grpId="1"/>
      <p:bldP spid="219143" grpId="0"/>
      <p:bldP spid="219143" grpId="1"/>
      <p:bldP spid="219144" grpId="0"/>
      <p:bldP spid="219144" grpId="1"/>
      <p:bldP spid="219145" grpId="0"/>
      <p:bldP spid="219145" grpId="1"/>
      <p:bldP spid="219146" grpId="0"/>
      <p:bldP spid="219146" grpId="1"/>
      <p:bldP spid="219147" grpId="0" build="allAtOnce"/>
      <p:bldP spid="219148" grpId="0"/>
      <p:bldP spid="219148" grpId="1"/>
      <p:bldP spid="219149" grpId="0"/>
      <p:bldP spid="219149" grpId="1"/>
      <p:bldP spid="219150" grpId="0" animBg="1"/>
      <p:bldP spid="219151" grpId="0"/>
      <p:bldP spid="219151" grpId="1"/>
      <p:bldP spid="2191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a:extLst>
              <a:ext uri="{FF2B5EF4-FFF2-40B4-BE49-F238E27FC236}">
                <a16:creationId xmlns:a16="http://schemas.microsoft.com/office/drawing/2014/main" id="{481FDBF9-C5DA-4A32-AEAF-924ADFBE4FFF}"/>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8131" name="Rectangle 2">
            <a:extLst>
              <a:ext uri="{FF2B5EF4-FFF2-40B4-BE49-F238E27FC236}">
                <a16:creationId xmlns:a16="http://schemas.microsoft.com/office/drawing/2014/main" id="{6FB79069-6E75-41C8-851C-F351546FBE72}"/>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文化碰撞</a:t>
            </a:r>
            <a:endParaRPr lang="zh-CN" altLang="de-DE" sz="3200" b="1">
              <a:solidFill>
                <a:srgbClr val="000066"/>
              </a:solidFill>
              <a:latin typeface="SimHei" panose="02010609060101010101" pitchFamily="49" charset="-122"/>
            </a:endParaRPr>
          </a:p>
        </p:txBody>
      </p:sp>
      <p:sp>
        <p:nvSpPr>
          <p:cNvPr id="220163" name="Freeform 3">
            <a:extLst>
              <a:ext uri="{FF2B5EF4-FFF2-40B4-BE49-F238E27FC236}">
                <a16:creationId xmlns:a16="http://schemas.microsoft.com/office/drawing/2014/main" id="{0AB8C844-41C0-4CFB-AE8F-70E45459E8B4}"/>
              </a:ext>
            </a:extLst>
          </p:cNvPr>
          <p:cNvSpPr>
            <a:spLocks/>
          </p:cNvSpPr>
          <p:nvPr/>
        </p:nvSpPr>
        <p:spPr bwMode="auto">
          <a:xfrm>
            <a:off x="2771775"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4" name="Text Box 4">
            <a:extLst>
              <a:ext uri="{FF2B5EF4-FFF2-40B4-BE49-F238E27FC236}">
                <a16:creationId xmlns:a16="http://schemas.microsoft.com/office/drawing/2014/main" id="{988B6F30-5A65-4998-9C54-E7C52E8003F4}"/>
              </a:ext>
            </a:extLst>
          </p:cNvPr>
          <p:cNvSpPr txBox="1">
            <a:spLocks noChangeArrowheads="1"/>
          </p:cNvSpPr>
          <p:nvPr/>
        </p:nvSpPr>
        <p:spPr bwMode="auto">
          <a:xfrm>
            <a:off x="1022350" y="1173163"/>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20166" name="Freeform 6">
            <a:extLst>
              <a:ext uri="{FF2B5EF4-FFF2-40B4-BE49-F238E27FC236}">
                <a16:creationId xmlns:a16="http://schemas.microsoft.com/office/drawing/2014/main" id="{8BD35EEC-4172-43C7-A111-7445787C933F}"/>
              </a:ext>
            </a:extLst>
          </p:cNvPr>
          <p:cNvSpPr>
            <a:spLocks/>
          </p:cNvSpPr>
          <p:nvPr/>
        </p:nvSpPr>
        <p:spPr bwMode="auto">
          <a:xfrm>
            <a:off x="1258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7" name="Text Box 7">
            <a:extLst>
              <a:ext uri="{FF2B5EF4-FFF2-40B4-BE49-F238E27FC236}">
                <a16:creationId xmlns:a16="http://schemas.microsoft.com/office/drawing/2014/main" id="{5554E887-AF9B-4146-AE0B-4FD3A8DF4A97}"/>
              </a:ext>
            </a:extLst>
          </p:cNvPr>
          <p:cNvSpPr txBox="1">
            <a:spLocks noChangeArrowheads="1"/>
          </p:cNvSpPr>
          <p:nvPr/>
        </p:nvSpPr>
        <p:spPr bwMode="auto">
          <a:xfrm>
            <a:off x="7567613" y="36925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0168" name="AutoShape 8">
            <a:extLst>
              <a:ext uri="{FF2B5EF4-FFF2-40B4-BE49-F238E27FC236}">
                <a16:creationId xmlns:a16="http://schemas.microsoft.com/office/drawing/2014/main" id="{24EBA9B5-71FD-478E-A017-15582EAD7019}"/>
              </a:ext>
            </a:extLst>
          </p:cNvPr>
          <p:cNvSpPr>
            <a:spLocks noChangeArrowheads="1"/>
          </p:cNvSpPr>
          <p:nvPr/>
        </p:nvSpPr>
        <p:spPr bwMode="auto">
          <a:xfrm rot="2826346">
            <a:off x="1151732" y="611981"/>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全球化</a:t>
            </a:r>
          </a:p>
        </p:txBody>
      </p:sp>
      <p:sp>
        <p:nvSpPr>
          <p:cNvPr id="220169" name="AutoShape 9">
            <a:extLst>
              <a:ext uri="{FF2B5EF4-FFF2-40B4-BE49-F238E27FC236}">
                <a16:creationId xmlns:a16="http://schemas.microsoft.com/office/drawing/2014/main" id="{B5E157B6-F654-4970-9132-4BE1D9411F4D}"/>
              </a:ext>
            </a:extLst>
          </p:cNvPr>
          <p:cNvSpPr>
            <a:spLocks noChangeArrowheads="1"/>
          </p:cNvSpPr>
          <p:nvPr/>
        </p:nvSpPr>
        <p:spPr bwMode="auto">
          <a:xfrm rot="1693193">
            <a:off x="755650" y="1341438"/>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英特网</a:t>
            </a:r>
          </a:p>
        </p:txBody>
      </p:sp>
      <p:sp>
        <p:nvSpPr>
          <p:cNvPr id="220170" name="AutoShape 10">
            <a:extLst>
              <a:ext uri="{FF2B5EF4-FFF2-40B4-BE49-F238E27FC236}">
                <a16:creationId xmlns:a16="http://schemas.microsoft.com/office/drawing/2014/main" id="{801C54DF-CAC5-4088-B847-93D497E1C279}"/>
              </a:ext>
            </a:extLst>
          </p:cNvPr>
          <p:cNvSpPr>
            <a:spLocks noChangeArrowheads="1"/>
          </p:cNvSpPr>
          <p:nvPr/>
        </p:nvSpPr>
        <p:spPr bwMode="auto">
          <a:xfrm rot="2219762">
            <a:off x="4284663" y="3357563"/>
            <a:ext cx="3600450" cy="2592387"/>
          </a:xfrm>
          <a:prstGeom prst="leftArrow">
            <a:avLst>
              <a:gd name="adj1" fmla="val 50000"/>
              <a:gd name="adj2" fmla="val 34721"/>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旅游开放</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20169"/>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3316 -0.31482 L 5.E-6 2.59259E-6 " pathEditMode="relative" rAng="0" ptsTypes="AA">
                                      <p:cBhvr>
                                        <p:cTn id="8" dur="2000" fill="hold"/>
                                        <p:tgtEl>
                                          <p:spTgt spid="220169"/>
                                        </p:tgtEl>
                                        <p:attrNameLst>
                                          <p:attrName>ppt_x</p:attrName>
                                          <p:attrName>ppt_y</p:attrName>
                                        </p:attrNameLst>
                                      </p:cBhvr>
                                      <p:rCtr x="21649" y="15741"/>
                                    </p:animMotion>
                                  </p:childTnLst>
                                </p:cTn>
                              </p:par>
                              <p:par>
                                <p:cTn id="9" presetID="1" presetClass="entr" presetSubtype="0" fill="hold" grpId="2" nodeType="withEffect">
                                  <p:stCondLst>
                                    <p:cond delay="0"/>
                                  </p:stCondLst>
                                  <p:childTnLst>
                                    <p:set>
                                      <p:cBhvr>
                                        <p:cTn id="10" dur="1" fill="hold">
                                          <p:stCondLst>
                                            <p:cond delay="0"/>
                                          </p:stCondLst>
                                        </p:cTn>
                                        <p:tgtEl>
                                          <p:spTgt spid="220170"/>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37795 0.36759 L -1.38889E-6 -2.22222E-6 " pathEditMode="relative" rAng="0" ptsTypes="AA">
                                      <p:cBhvr>
                                        <p:cTn id="12" dur="2000" fill="hold"/>
                                        <p:tgtEl>
                                          <p:spTgt spid="220170"/>
                                        </p:tgtEl>
                                        <p:attrNameLst>
                                          <p:attrName>ppt_x</p:attrName>
                                          <p:attrName>ppt_y</p:attrName>
                                        </p:attrNameLst>
                                      </p:cBhvr>
                                      <p:rCtr x="-18906" y="-18380"/>
                                    </p:animMotion>
                                  </p:childTnLst>
                                </p:cTn>
                              </p:par>
                              <p:par>
                                <p:cTn id="13" presetID="1" presetClass="entr" presetSubtype="0" fill="hold" grpId="2" nodeType="withEffect">
                                  <p:stCondLst>
                                    <p:cond delay="0"/>
                                  </p:stCondLst>
                                  <p:childTnLst>
                                    <p:set>
                                      <p:cBhvr>
                                        <p:cTn id="14" dur="1" fill="hold">
                                          <p:stCondLst>
                                            <p:cond delay="0"/>
                                          </p:stCondLst>
                                        </p:cTn>
                                        <p:tgtEl>
                                          <p:spTgt spid="220168"/>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32292 -0.4831 L 2.77778E-6 -1.11111E-6 " pathEditMode="relative" rAng="0" ptsTypes="AA">
                                      <p:cBhvr>
                                        <p:cTn id="16" dur="2000" fill="hold"/>
                                        <p:tgtEl>
                                          <p:spTgt spid="220168"/>
                                        </p:tgtEl>
                                        <p:attrNameLst>
                                          <p:attrName>ppt_x</p:attrName>
                                          <p:attrName>ppt_y</p:attrName>
                                        </p:attrNameLst>
                                      </p:cBhvr>
                                      <p:rCtr x="16146" y="2414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01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0164"/>
                                        </p:tgtEl>
                                        <p:attrNameLst>
                                          <p:attrName>style.visibility</p:attrName>
                                        </p:attrNameLst>
                                      </p:cBhvr>
                                      <p:to>
                                        <p:strVal val="visible"/>
                                      </p:to>
                                    </p:set>
                                  </p:childTnLst>
                                </p:cTn>
                              </p:par>
                              <p:par>
                                <p:cTn id="23" presetID="0" presetClass="path" presetSubtype="0" accel="50000" decel="50000" fill="hold" grpId="1" nodeType="withEffect">
                                  <p:stCondLst>
                                    <p:cond delay="0"/>
                                  </p:stCondLst>
                                  <p:childTnLst>
                                    <p:animMotion origin="layout" path="M -0.54531 -0.52199 L -0.04132 -0.01805 " pathEditMode="relative" rAng="0" ptsTypes="AA">
                                      <p:cBhvr>
                                        <p:cTn id="24" dur="2000" fill="hold"/>
                                        <p:tgtEl>
                                          <p:spTgt spid="220163"/>
                                        </p:tgtEl>
                                        <p:attrNameLst>
                                          <p:attrName>ppt_x</p:attrName>
                                          <p:attrName>ppt_y</p:attrName>
                                        </p:attrNameLst>
                                      </p:cBhvr>
                                      <p:rCtr x="25191" y="25185"/>
                                    </p:animMotion>
                                  </p:childTnLst>
                                </p:cTn>
                              </p:par>
                              <p:par>
                                <p:cTn id="25" presetID="1" presetClass="entr" presetSubtype="0" fill="hold" grpId="0" nodeType="withEffect">
                                  <p:stCondLst>
                                    <p:cond delay="0"/>
                                  </p:stCondLst>
                                  <p:childTnLst>
                                    <p:set>
                                      <p:cBhvr>
                                        <p:cTn id="26" dur="1" fill="hold">
                                          <p:stCondLst>
                                            <p:cond delay="0"/>
                                          </p:stCondLst>
                                        </p:cTn>
                                        <p:tgtEl>
                                          <p:spTgt spid="2201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0167"/>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0.49618 0.52107 L -0.00989 -0.02847 " pathEditMode="relative" rAng="0" ptsTypes="AA">
                                      <p:cBhvr>
                                        <p:cTn id="30" dur="2000" fill="hold"/>
                                        <p:tgtEl>
                                          <p:spTgt spid="220166"/>
                                        </p:tgtEl>
                                        <p:attrNameLst>
                                          <p:attrName>ppt_x</p:attrName>
                                          <p:attrName>ppt_y</p:attrName>
                                        </p:attrNameLst>
                                      </p:cBhvr>
                                      <p:rCtr x="-25313" y="-27477"/>
                                    </p:animMotion>
                                  </p:childTnLst>
                                </p:cTn>
                              </p:par>
                            </p:childTnLst>
                          </p:cTn>
                        </p:par>
                        <p:par>
                          <p:cTn id="31" fill="hold" nodeType="afterGroup">
                            <p:stCondLst>
                              <p:cond delay="2000"/>
                            </p:stCondLst>
                            <p:childTnLst>
                              <p:par>
                                <p:cTn id="32" presetID="53" presetClass="exit" presetSubtype="0" fill="hold" grpId="1" nodeType="afterEffect">
                                  <p:stCondLst>
                                    <p:cond delay="0"/>
                                  </p:stCondLst>
                                  <p:childTnLst>
                                    <p:anim calcmode="lin" valueType="num">
                                      <p:cBhvr>
                                        <p:cTn id="33" dur="500"/>
                                        <p:tgtEl>
                                          <p:spTgt spid="220168"/>
                                        </p:tgtEl>
                                        <p:attrNameLst>
                                          <p:attrName>ppt_w</p:attrName>
                                        </p:attrNameLst>
                                      </p:cBhvr>
                                      <p:tavLst>
                                        <p:tav tm="0">
                                          <p:val>
                                            <p:strVal val="ppt_w"/>
                                          </p:val>
                                        </p:tav>
                                        <p:tav tm="100000">
                                          <p:val>
                                            <p:fltVal val="0"/>
                                          </p:val>
                                        </p:tav>
                                      </p:tavLst>
                                    </p:anim>
                                    <p:anim calcmode="lin" valueType="num">
                                      <p:cBhvr>
                                        <p:cTn id="34" dur="500"/>
                                        <p:tgtEl>
                                          <p:spTgt spid="220168"/>
                                        </p:tgtEl>
                                        <p:attrNameLst>
                                          <p:attrName>ppt_h</p:attrName>
                                        </p:attrNameLst>
                                      </p:cBhvr>
                                      <p:tavLst>
                                        <p:tav tm="0">
                                          <p:val>
                                            <p:strVal val="ppt_h"/>
                                          </p:val>
                                        </p:tav>
                                        <p:tav tm="100000">
                                          <p:val>
                                            <p:fltVal val="0"/>
                                          </p:val>
                                        </p:tav>
                                      </p:tavLst>
                                    </p:anim>
                                    <p:animEffect transition="out" filter="fade">
                                      <p:cBhvr>
                                        <p:cTn id="35" dur="500"/>
                                        <p:tgtEl>
                                          <p:spTgt spid="220168"/>
                                        </p:tgtEl>
                                      </p:cBhvr>
                                    </p:animEffect>
                                    <p:set>
                                      <p:cBhvr>
                                        <p:cTn id="36" dur="1" fill="hold">
                                          <p:stCondLst>
                                            <p:cond delay="499"/>
                                          </p:stCondLst>
                                        </p:cTn>
                                        <p:tgtEl>
                                          <p:spTgt spid="220168"/>
                                        </p:tgtEl>
                                        <p:attrNameLst>
                                          <p:attrName>style.visibility</p:attrName>
                                        </p:attrNameLst>
                                      </p:cBhvr>
                                      <p:to>
                                        <p:strVal val="hidden"/>
                                      </p:to>
                                    </p:set>
                                  </p:childTnLst>
                                </p:cTn>
                              </p:par>
                              <p:par>
                                <p:cTn id="37" presetID="53" presetClass="exit" presetSubtype="0" fill="hold" grpId="1" nodeType="withEffect">
                                  <p:stCondLst>
                                    <p:cond delay="0"/>
                                  </p:stCondLst>
                                  <p:childTnLst>
                                    <p:anim calcmode="lin" valueType="num">
                                      <p:cBhvr>
                                        <p:cTn id="38" dur="500"/>
                                        <p:tgtEl>
                                          <p:spTgt spid="220169"/>
                                        </p:tgtEl>
                                        <p:attrNameLst>
                                          <p:attrName>ppt_w</p:attrName>
                                        </p:attrNameLst>
                                      </p:cBhvr>
                                      <p:tavLst>
                                        <p:tav tm="0">
                                          <p:val>
                                            <p:strVal val="ppt_w"/>
                                          </p:val>
                                        </p:tav>
                                        <p:tav tm="100000">
                                          <p:val>
                                            <p:fltVal val="0"/>
                                          </p:val>
                                        </p:tav>
                                      </p:tavLst>
                                    </p:anim>
                                    <p:anim calcmode="lin" valueType="num">
                                      <p:cBhvr>
                                        <p:cTn id="39" dur="500"/>
                                        <p:tgtEl>
                                          <p:spTgt spid="220169"/>
                                        </p:tgtEl>
                                        <p:attrNameLst>
                                          <p:attrName>ppt_h</p:attrName>
                                        </p:attrNameLst>
                                      </p:cBhvr>
                                      <p:tavLst>
                                        <p:tav tm="0">
                                          <p:val>
                                            <p:strVal val="ppt_h"/>
                                          </p:val>
                                        </p:tav>
                                        <p:tav tm="100000">
                                          <p:val>
                                            <p:fltVal val="0"/>
                                          </p:val>
                                        </p:tav>
                                      </p:tavLst>
                                    </p:anim>
                                    <p:animEffect transition="out" filter="fade">
                                      <p:cBhvr>
                                        <p:cTn id="40" dur="500"/>
                                        <p:tgtEl>
                                          <p:spTgt spid="220169"/>
                                        </p:tgtEl>
                                      </p:cBhvr>
                                    </p:animEffect>
                                    <p:set>
                                      <p:cBhvr>
                                        <p:cTn id="41" dur="1" fill="hold">
                                          <p:stCondLst>
                                            <p:cond delay="499"/>
                                          </p:stCondLst>
                                        </p:cTn>
                                        <p:tgtEl>
                                          <p:spTgt spid="220169"/>
                                        </p:tgtEl>
                                        <p:attrNameLst>
                                          <p:attrName>style.visibility</p:attrName>
                                        </p:attrNameLst>
                                      </p:cBhvr>
                                      <p:to>
                                        <p:strVal val="hidden"/>
                                      </p:to>
                                    </p:set>
                                  </p:childTnLst>
                                </p:cTn>
                              </p:par>
                              <p:par>
                                <p:cTn id="42" presetID="53" presetClass="exit" presetSubtype="0" fill="hold" grpId="1" nodeType="withEffect">
                                  <p:stCondLst>
                                    <p:cond delay="0"/>
                                  </p:stCondLst>
                                  <p:childTnLst>
                                    <p:anim calcmode="lin" valueType="num">
                                      <p:cBhvr>
                                        <p:cTn id="43" dur="500"/>
                                        <p:tgtEl>
                                          <p:spTgt spid="220170"/>
                                        </p:tgtEl>
                                        <p:attrNameLst>
                                          <p:attrName>ppt_w</p:attrName>
                                        </p:attrNameLst>
                                      </p:cBhvr>
                                      <p:tavLst>
                                        <p:tav tm="0">
                                          <p:val>
                                            <p:strVal val="ppt_w"/>
                                          </p:val>
                                        </p:tav>
                                        <p:tav tm="100000">
                                          <p:val>
                                            <p:fltVal val="0"/>
                                          </p:val>
                                        </p:tav>
                                      </p:tavLst>
                                    </p:anim>
                                    <p:anim calcmode="lin" valueType="num">
                                      <p:cBhvr>
                                        <p:cTn id="44" dur="500"/>
                                        <p:tgtEl>
                                          <p:spTgt spid="220170"/>
                                        </p:tgtEl>
                                        <p:attrNameLst>
                                          <p:attrName>ppt_h</p:attrName>
                                        </p:attrNameLst>
                                      </p:cBhvr>
                                      <p:tavLst>
                                        <p:tav tm="0">
                                          <p:val>
                                            <p:strVal val="ppt_h"/>
                                          </p:val>
                                        </p:tav>
                                        <p:tav tm="100000">
                                          <p:val>
                                            <p:fltVal val="0"/>
                                          </p:val>
                                        </p:tav>
                                      </p:tavLst>
                                    </p:anim>
                                    <p:animEffect transition="out" filter="fade">
                                      <p:cBhvr>
                                        <p:cTn id="45" dur="500"/>
                                        <p:tgtEl>
                                          <p:spTgt spid="220170"/>
                                        </p:tgtEl>
                                      </p:cBhvr>
                                    </p:animEffect>
                                    <p:set>
                                      <p:cBhvr>
                                        <p:cTn id="46" dur="1" fill="hold">
                                          <p:stCondLst>
                                            <p:cond delay="499"/>
                                          </p:stCondLst>
                                        </p:cTn>
                                        <p:tgtEl>
                                          <p:spTgt spid="220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animBg="1"/>
      <p:bldP spid="220163" grpId="1" animBg="1"/>
      <p:bldP spid="220164" grpId="0"/>
      <p:bldP spid="220166" grpId="0" animBg="1"/>
      <p:bldP spid="220166" grpId="1" animBg="1"/>
      <p:bldP spid="220167" grpId="0"/>
      <p:bldP spid="220168" grpId="0" animBg="1"/>
      <p:bldP spid="220168" grpId="1" animBg="1"/>
      <p:bldP spid="220168" grpId="2" animBg="1"/>
      <p:bldP spid="220169" grpId="0" animBg="1"/>
      <p:bldP spid="220169" grpId="1" animBg="1"/>
      <p:bldP spid="220169" grpId="2" animBg="1"/>
      <p:bldP spid="220170" grpId="0" animBg="1"/>
      <p:bldP spid="220170" grpId="1" animBg="1"/>
      <p:bldP spid="22017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AE435-7547-4C93-AA41-052025D7FFFD}"/>
              </a:ext>
            </a:extLst>
          </p:cNvPr>
          <p:cNvSpPr>
            <a:spLocks noGrp="1"/>
          </p:cNvSpPr>
          <p:nvPr>
            <p:ph type="title"/>
          </p:nvPr>
        </p:nvSpPr>
        <p:spPr/>
        <p:txBody>
          <a:bodyPr/>
          <a:lstStyle/>
          <a:p>
            <a:r>
              <a:rPr lang="de-DE" dirty="0"/>
              <a:t>27 </a:t>
            </a:r>
            <a:r>
              <a:rPr lang="de-DE" dirty="0" err="1"/>
              <a:t>participants</a:t>
            </a:r>
            <a:r>
              <a:rPr lang="de-DE" dirty="0"/>
              <a:t> </a:t>
            </a:r>
          </a:p>
        </p:txBody>
      </p:sp>
      <p:sp>
        <p:nvSpPr>
          <p:cNvPr id="3" name="Inhaltsplatzhalter 2">
            <a:extLst>
              <a:ext uri="{FF2B5EF4-FFF2-40B4-BE49-F238E27FC236}">
                <a16:creationId xmlns:a16="http://schemas.microsoft.com/office/drawing/2014/main" id="{5A248F61-D351-419A-B276-F30CE9BD9988}"/>
              </a:ext>
            </a:extLst>
          </p:cNvPr>
          <p:cNvSpPr>
            <a:spLocks noGrp="1"/>
          </p:cNvSpPr>
          <p:nvPr>
            <p:ph idx="1"/>
          </p:nvPr>
        </p:nvSpPr>
        <p:spPr/>
        <p:txBody>
          <a:bodyPr/>
          <a:lstStyle/>
          <a:p>
            <a:endParaRPr lang="de-DE"/>
          </a:p>
        </p:txBody>
      </p:sp>
      <p:pic>
        <p:nvPicPr>
          <p:cNvPr id="6" name="Grafik 5">
            <a:extLst>
              <a:ext uri="{FF2B5EF4-FFF2-40B4-BE49-F238E27FC236}">
                <a16:creationId xmlns:a16="http://schemas.microsoft.com/office/drawing/2014/main" id="{46676DC8-6379-FF8F-FB3C-70D419B0B233}"/>
              </a:ext>
            </a:extLst>
          </p:cNvPr>
          <p:cNvPicPr>
            <a:picLocks noChangeAspect="1"/>
          </p:cNvPicPr>
          <p:nvPr/>
        </p:nvPicPr>
        <p:blipFill>
          <a:blip r:embed="rId2"/>
          <a:stretch>
            <a:fillRect/>
          </a:stretch>
        </p:blipFill>
        <p:spPr>
          <a:xfrm>
            <a:off x="35419" y="1439862"/>
            <a:ext cx="9144000" cy="5143500"/>
          </a:xfrm>
          <a:prstGeom prst="rect">
            <a:avLst/>
          </a:prstGeom>
        </p:spPr>
      </p:pic>
    </p:spTree>
    <p:extLst>
      <p:ext uri="{BB962C8B-B14F-4D97-AF65-F5344CB8AC3E}">
        <p14:creationId xmlns:p14="http://schemas.microsoft.com/office/powerpoint/2010/main" val="14783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0F77783B-8926-433C-BB23-6F4AE9CF72FE}"/>
              </a:ext>
            </a:extLst>
          </p:cNvPr>
          <p:cNvSpPr>
            <a:spLocks noChangeArrowheads="1"/>
          </p:cNvSpPr>
          <p:nvPr/>
        </p:nvSpPr>
        <p:spPr bwMode="auto">
          <a:xfrm>
            <a:off x="684213" y="836613"/>
            <a:ext cx="81375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221186" name="Freeform 2">
            <a:extLst>
              <a:ext uri="{FF2B5EF4-FFF2-40B4-BE49-F238E27FC236}">
                <a16:creationId xmlns:a16="http://schemas.microsoft.com/office/drawing/2014/main" id="{112CD5A3-9B2F-4834-BA69-92EC3F2F6608}"/>
              </a:ext>
            </a:extLst>
          </p:cNvPr>
          <p:cNvSpPr>
            <a:spLocks/>
          </p:cNvSpPr>
          <p:nvPr/>
        </p:nvSpPr>
        <p:spPr bwMode="auto">
          <a:xfrm>
            <a:off x="2771775"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0505"/>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87" name="Text Box 3">
            <a:extLst>
              <a:ext uri="{FF2B5EF4-FFF2-40B4-BE49-F238E27FC236}">
                <a16:creationId xmlns:a16="http://schemas.microsoft.com/office/drawing/2014/main" id="{FF402D46-11DA-408C-BDF8-8183B54E62E4}"/>
              </a:ext>
            </a:extLst>
          </p:cNvPr>
          <p:cNvSpPr txBox="1">
            <a:spLocks noChangeArrowheads="1"/>
          </p:cNvSpPr>
          <p:nvPr/>
        </p:nvSpPr>
        <p:spPr bwMode="auto">
          <a:xfrm>
            <a:off x="1022350" y="1173163"/>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49157" name="Text Box 5">
            <a:extLst>
              <a:ext uri="{FF2B5EF4-FFF2-40B4-BE49-F238E27FC236}">
                <a16:creationId xmlns:a16="http://schemas.microsoft.com/office/drawing/2014/main" id="{265CC38B-9321-4EE5-8386-424DD420F3E5}"/>
              </a:ext>
            </a:extLst>
          </p:cNvPr>
          <p:cNvSpPr txBox="1">
            <a:spLocks noChangeArrowheads="1"/>
          </p:cNvSpPr>
          <p:nvPr/>
        </p:nvSpPr>
        <p:spPr bwMode="auto">
          <a:xfrm>
            <a:off x="7567613" y="36925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1190" name="Freeform 6">
            <a:extLst>
              <a:ext uri="{FF2B5EF4-FFF2-40B4-BE49-F238E27FC236}">
                <a16:creationId xmlns:a16="http://schemas.microsoft.com/office/drawing/2014/main" id="{781B6100-0283-4173-A733-635E219A7C92}"/>
              </a:ext>
            </a:extLst>
          </p:cNvPr>
          <p:cNvSpPr>
            <a:spLocks/>
          </p:cNvSpPr>
          <p:nvPr/>
        </p:nvSpPr>
        <p:spPr bwMode="auto">
          <a:xfrm>
            <a:off x="1258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91" name="Freeform 7">
            <a:extLst>
              <a:ext uri="{FF2B5EF4-FFF2-40B4-BE49-F238E27FC236}">
                <a16:creationId xmlns:a16="http://schemas.microsoft.com/office/drawing/2014/main" id="{9C6D0176-D040-4055-9E26-B05D77A01AA8}"/>
              </a:ext>
            </a:extLst>
          </p:cNvPr>
          <p:cNvSpPr>
            <a:spLocks/>
          </p:cNvSpPr>
          <p:nvPr/>
        </p:nvSpPr>
        <p:spPr bwMode="auto">
          <a:xfrm flipV="1">
            <a:off x="-8101013" y="-674688"/>
            <a:ext cx="24439563" cy="4746626"/>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221186"/>
                                        </p:tgtEl>
                                      </p:cBhvr>
                                      <p:by x="396000" y="100000"/>
                                    </p:animScale>
                                  </p:childTnLst>
                                </p:cTn>
                              </p:par>
                              <p:par>
                                <p:cTn id="7" presetID="6" presetClass="emph" presetSubtype="0" fill="hold" grpId="1" nodeType="withEffect">
                                  <p:stCondLst>
                                    <p:cond delay="0"/>
                                  </p:stCondLst>
                                  <p:childTnLst>
                                    <p:animScale>
                                      <p:cBhvr>
                                        <p:cTn id="8" dur="2000" fill="hold"/>
                                        <p:tgtEl>
                                          <p:spTgt spid="221186"/>
                                        </p:tgtEl>
                                      </p:cBhvr>
                                      <p:by x="100000" y="70000"/>
                                    </p:animScale>
                                  </p:childTnLst>
                                </p:cTn>
                              </p:par>
                              <p:par>
                                <p:cTn id="9" presetID="0" presetClass="path" presetSubtype="0" accel="50000" decel="50000" fill="hold" grpId="2" nodeType="withEffect">
                                  <p:stCondLst>
                                    <p:cond delay="0"/>
                                  </p:stCondLst>
                                  <p:childTnLst>
                                    <p:animMotion origin="layout" path="M -2.5E-6 -7.40741E-7 L 0.254 0.29699 " pathEditMode="relative" rAng="0" ptsTypes="AA">
                                      <p:cBhvr>
                                        <p:cTn id="10" dur="2000" fill="hold"/>
                                        <p:tgtEl>
                                          <p:spTgt spid="221186"/>
                                        </p:tgtEl>
                                        <p:attrNameLst>
                                          <p:attrName>ppt_x</p:attrName>
                                          <p:attrName>ppt_y</p:attrName>
                                        </p:attrNameLst>
                                      </p:cBhvr>
                                      <p:rCtr x="12691" y="14838"/>
                                    </p:animMotion>
                                  </p:childTnLst>
                                </p:cTn>
                              </p:par>
                              <p:par>
                                <p:cTn id="11" presetID="0" presetClass="path" presetSubtype="0" accel="50000" decel="50000" fill="hold" grpId="0" nodeType="withEffect">
                                  <p:stCondLst>
                                    <p:cond delay="0"/>
                                  </p:stCondLst>
                                  <p:childTnLst>
                                    <p:animMotion origin="layout" path="M 4.44444E-6 -3.33333E-6 L -0.06025 0.47431 " pathEditMode="relative" rAng="0" ptsTypes="AA">
                                      <p:cBhvr>
                                        <p:cTn id="12" dur="2000" fill="hold"/>
                                        <p:tgtEl>
                                          <p:spTgt spid="221187"/>
                                        </p:tgtEl>
                                        <p:attrNameLst>
                                          <p:attrName>ppt_x</p:attrName>
                                          <p:attrName>ppt_y</p:attrName>
                                        </p:attrNameLst>
                                      </p:cBhvr>
                                      <p:rCtr x="-3021" y="23704"/>
                                    </p:animMotion>
                                  </p:childTnLst>
                                </p:cTn>
                              </p:par>
                              <p:par>
                                <p:cTn id="13" presetID="1" presetClass="entr" presetSubtype="0" fill="hold" grpId="0" nodeType="withEffect">
                                  <p:stCondLst>
                                    <p:cond delay="0"/>
                                  </p:stCondLst>
                                  <p:childTnLst>
                                    <p:set>
                                      <p:cBhvr>
                                        <p:cTn id="14" dur="1" fill="hold">
                                          <p:stCondLst>
                                            <p:cond delay="0"/>
                                          </p:stCondLst>
                                        </p:cTn>
                                        <p:tgtEl>
                                          <p:spTgt spid="221190"/>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0099 -0.02847 L -0.08281 -0.29838 " pathEditMode="relative" rAng="0" ptsTypes="AA">
                                      <p:cBhvr>
                                        <p:cTn id="16" dur="2000" fill="hold"/>
                                        <p:tgtEl>
                                          <p:spTgt spid="221190"/>
                                        </p:tgtEl>
                                        <p:attrNameLst>
                                          <p:attrName>ppt_x</p:attrName>
                                          <p:attrName>ppt_y</p:attrName>
                                        </p:attrNameLst>
                                      </p:cBhvr>
                                      <p:rCtr x="-3646" y="-13495"/>
                                    </p:animMotion>
                                  </p:childTnLst>
                                </p:cTn>
                              </p:par>
                              <p:par>
                                <p:cTn id="17" presetID="6" presetClass="emph" presetSubtype="0" fill="hold" grpId="2" nodeType="withEffect">
                                  <p:stCondLst>
                                    <p:cond delay="0"/>
                                  </p:stCondLst>
                                  <p:childTnLst>
                                    <p:animScale>
                                      <p:cBhvr>
                                        <p:cTn id="18" dur="2000" fill="hold"/>
                                        <p:tgtEl>
                                          <p:spTgt spid="221190"/>
                                        </p:tgtEl>
                                      </p:cBhvr>
                                      <p:by x="300000" y="100000"/>
                                    </p:animScale>
                                  </p:childTnLst>
                                </p:cTn>
                              </p:par>
                              <p:par>
                                <p:cTn id="19" presetID="6" presetClass="emph" presetSubtype="0" fill="hold" grpId="3" nodeType="withEffect">
                                  <p:stCondLst>
                                    <p:cond delay="0"/>
                                  </p:stCondLst>
                                  <p:childTnLst>
                                    <p:animScale>
                                      <p:cBhvr>
                                        <p:cTn id="20" dur="2000" fill="hold"/>
                                        <p:tgtEl>
                                          <p:spTgt spid="221190"/>
                                        </p:tgtEl>
                                      </p:cBhvr>
                                      <p:by x="100000" y="0"/>
                                    </p:animScale>
                                  </p:childTnLst>
                                </p:cTn>
                              </p:par>
                            </p:childTnLst>
                          </p:cTn>
                        </p:par>
                        <p:par>
                          <p:cTn id="21" fill="hold" nodeType="afterGroup">
                            <p:stCondLst>
                              <p:cond delay="2000"/>
                            </p:stCondLst>
                            <p:childTnLst>
                              <p:par>
                                <p:cTn id="22" presetID="17" presetClass="entr" presetSubtype="1" fill="hold" grpId="0" nodeType="afterEffect">
                                  <p:stCondLst>
                                    <p:cond delay="0"/>
                                  </p:stCondLst>
                                  <p:childTnLst>
                                    <p:set>
                                      <p:cBhvr>
                                        <p:cTn id="23" dur="1" fill="hold">
                                          <p:stCondLst>
                                            <p:cond delay="0"/>
                                          </p:stCondLst>
                                        </p:cTn>
                                        <p:tgtEl>
                                          <p:spTgt spid="221191"/>
                                        </p:tgtEl>
                                        <p:attrNameLst>
                                          <p:attrName>style.visibility</p:attrName>
                                        </p:attrNameLst>
                                      </p:cBhvr>
                                      <p:to>
                                        <p:strVal val="visible"/>
                                      </p:to>
                                    </p:set>
                                    <p:anim calcmode="lin" valueType="num">
                                      <p:cBhvr>
                                        <p:cTn id="24" dur="1000" fill="hold"/>
                                        <p:tgtEl>
                                          <p:spTgt spid="221191"/>
                                        </p:tgtEl>
                                        <p:attrNameLst>
                                          <p:attrName>ppt_x</p:attrName>
                                        </p:attrNameLst>
                                      </p:cBhvr>
                                      <p:tavLst>
                                        <p:tav tm="0">
                                          <p:val>
                                            <p:strVal val="#ppt_x"/>
                                          </p:val>
                                        </p:tav>
                                        <p:tav tm="100000">
                                          <p:val>
                                            <p:strVal val="#ppt_x"/>
                                          </p:val>
                                        </p:tav>
                                      </p:tavLst>
                                    </p:anim>
                                    <p:anim calcmode="lin" valueType="num">
                                      <p:cBhvr>
                                        <p:cTn id="25" dur="1000" fill="hold"/>
                                        <p:tgtEl>
                                          <p:spTgt spid="221191"/>
                                        </p:tgtEl>
                                        <p:attrNameLst>
                                          <p:attrName>ppt_y</p:attrName>
                                        </p:attrNameLst>
                                      </p:cBhvr>
                                      <p:tavLst>
                                        <p:tav tm="0">
                                          <p:val>
                                            <p:strVal val="#ppt_y-#ppt_h/2"/>
                                          </p:val>
                                        </p:tav>
                                        <p:tav tm="100000">
                                          <p:val>
                                            <p:strVal val="#ppt_y"/>
                                          </p:val>
                                        </p:tav>
                                      </p:tavLst>
                                    </p:anim>
                                    <p:anim calcmode="lin" valueType="num">
                                      <p:cBhvr>
                                        <p:cTn id="26" dur="1000" fill="hold"/>
                                        <p:tgtEl>
                                          <p:spTgt spid="221191"/>
                                        </p:tgtEl>
                                        <p:attrNameLst>
                                          <p:attrName>ppt_w</p:attrName>
                                        </p:attrNameLst>
                                      </p:cBhvr>
                                      <p:tavLst>
                                        <p:tav tm="0">
                                          <p:val>
                                            <p:strVal val="#ppt_w"/>
                                          </p:val>
                                        </p:tav>
                                        <p:tav tm="100000">
                                          <p:val>
                                            <p:strVal val="#ppt_w"/>
                                          </p:val>
                                        </p:tav>
                                      </p:tavLst>
                                    </p:anim>
                                    <p:anim calcmode="lin" valueType="num">
                                      <p:cBhvr>
                                        <p:cTn id="27" dur="1000" fill="hold"/>
                                        <p:tgtEl>
                                          <p:spTgt spid="2211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nimBg="1"/>
      <p:bldP spid="221186" grpId="1" animBg="1"/>
      <p:bldP spid="221186" grpId="2" animBg="1"/>
      <p:bldP spid="221187" grpId="0"/>
      <p:bldP spid="221190" grpId="0" animBg="1"/>
      <p:bldP spid="221190" grpId="1" animBg="1"/>
      <p:bldP spid="221190" grpId="2" animBg="1"/>
      <p:bldP spid="221190" grpId="3" animBg="1"/>
      <p:bldP spid="22119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B250415-44B5-413A-8835-58CDFB388D76}"/>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50179" name="Freeform 2">
            <a:extLst>
              <a:ext uri="{FF2B5EF4-FFF2-40B4-BE49-F238E27FC236}">
                <a16:creationId xmlns:a16="http://schemas.microsoft.com/office/drawing/2014/main" id="{20D60838-5624-412D-B054-BFF18A42D626}"/>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50000">
                  <a:alpha val="10001"/>
                </a:srgbClr>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0" name="Freeform 3">
            <a:extLst>
              <a:ext uri="{FF2B5EF4-FFF2-40B4-BE49-F238E27FC236}">
                <a16:creationId xmlns:a16="http://schemas.microsoft.com/office/drawing/2014/main" id="{F5E730A7-C6A8-48BC-8D9F-89BC917B54FF}"/>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1" name="Text Box 4">
            <a:extLst>
              <a:ext uri="{FF2B5EF4-FFF2-40B4-BE49-F238E27FC236}">
                <a16:creationId xmlns:a16="http://schemas.microsoft.com/office/drawing/2014/main" id="{555FC6C9-1303-4C27-AC58-5D058CD5B08B}"/>
              </a:ext>
            </a:extLst>
          </p:cNvPr>
          <p:cNvSpPr txBox="1">
            <a:spLocks noChangeArrowheads="1"/>
          </p:cNvSpPr>
          <p:nvPr/>
        </p:nvSpPr>
        <p:spPr bwMode="auto">
          <a:xfrm>
            <a:off x="3903663" y="484505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0182" name="Text Box 6">
            <a:extLst>
              <a:ext uri="{FF2B5EF4-FFF2-40B4-BE49-F238E27FC236}">
                <a16:creationId xmlns:a16="http://schemas.microsoft.com/office/drawing/2014/main" id="{E0FFBD14-DBB2-459B-90BE-853A69DF48F0}"/>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7">
            <a:extLst>
              <a:ext uri="{FF2B5EF4-FFF2-40B4-BE49-F238E27FC236}">
                <a16:creationId xmlns:a16="http://schemas.microsoft.com/office/drawing/2014/main" id="{4FF4A986-53F2-4EDF-8F42-3B5536C69D47}"/>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51203" name="Freeform 2">
            <a:extLst>
              <a:ext uri="{FF2B5EF4-FFF2-40B4-BE49-F238E27FC236}">
                <a16:creationId xmlns:a16="http://schemas.microsoft.com/office/drawing/2014/main" id="{DEFA04AC-2ACA-4908-8021-3E1C36C5E0EE}"/>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4" name="Freeform 3">
            <a:extLst>
              <a:ext uri="{FF2B5EF4-FFF2-40B4-BE49-F238E27FC236}">
                <a16:creationId xmlns:a16="http://schemas.microsoft.com/office/drawing/2014/main" id="{D3870CF2-6388-4354-ACC0-49D43D92AB85}"/>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5" name="Rectangle 4">
            <a:extLst>
              <a:ext uri="{FF2B5EF4-FFF2-40B4-BE49-F238E27FC236}">
                <a16:creationId xmlns:a16="http://schemas.microsoft.com/office/drawing/2014/main" id="{A31E7E04-195E-4F1F-94B6-0AEC38323E81}"/>
              </a:ext>
            </a:extLst>
          </p:cNvPr>
          <p:cNvSpPr>
            <a:spLocks noChangeArrowheads="1"/>
          </p:cNvSpPr>
          <p:nvPr/>
        </p:nvSpPr>
        <p:spPr bwMode="auto">
          <a:xfrm>
            <a:off x="184150" y="6092825"/>
            <a:ext cx="7772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rPr>
              <a:t>文化比较</a:t>
            </a:r>
            <a:endParaRPr lang="zh-CN" altLang="de-DE" sz="3200" b="1">
              <a:solidFill>
                <a:srgbClr val="000066"/>
              </a:solidFill>
            </a:endParaRPr>
          </a:p>
        </p:txBody>
      </p:sp>
      <p:sp>
        <p:nvSpPr>
          <p:cNvPr id="51206" name="Text Box 5">
            <a:extLst>
              <a:ext uri="{FF2B5EF4-FFF2-40B4-BE49-F238E27FC236}">
                <a16:creationId xmlns:a16="http://schemas.microsoft.com/office/drawing/2014/main" id="{59FC30C8-2E09-4A1E-91C8-B6000F4C6436}"/>
              </a:ext>
            </a:extLst>
          </p:cNvPr>
          <p:cNvSpPr txBox="1">
            <a:spLocks noChangeArrowheads="1"/>
          </p:cNvSpPr>
          <p:nvPr/>
        </p:nvSpPr>
        <p:spPr bwMode="auto">
          <a:xfrm>
            <a:off x="3871913" y="4887913"/>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A</a:t>
            </a:r>
          </a:p>
        </p:txBody>
      </p:sp>
      <p:sp>
        <p:nvSpPr>
          <p:cNvPr id="51207" name="Text Box 7">
            <a:extLst>
              <a:ext uri="{FF2B5EF4-FFF2-40B4-BE49-F238E27FC236}">
                <a16:creationId xmlns:a16="http://schemas.microsoft.com/office/drawing/2014/main" id="{17CE4A60-0F5E-45C8-A23D-7513A3952AB9}"/>
              </a:ext>
            </a:extLst>
          </p:cNvPr>
          <p:cNvSpPr txBox="1">
            <a:spLocks noChangeArrowheads="1"/>
          </p:cNvSpPr>
          <p:nvPr/>
        </p:nvSpPr>
        <p:spPr bwMode="auto">
          <a:xfrm>
            <a:off x="3646488" y="1503363"/>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B</a:t>
            </a:r>
          </a:p>
        </p:txBody>
      </p:sp>
      <p:grpSp>
        <p:nvGrpSpPr>
          <p:cNvPr id="51208" name="Group 8">
            <a:extLst>
              <a:ext uri="{FF2B5EF4-FFF2-40B4-BE49-F238E27FC236}">
                <a16:creationId xmlns:a16="http://schemas.microsoft.com/office/drawing/2014/main" id="{4DB24558-5DD5-46C8-BD60-BD112D335C45}"/>
              </a:ext>
            </a:extLst>
          </p:cNvPr>
          <p:cNvGrpSpPr>
            <a:grpSpLocks/>
          </p:cNvGrpSpPr>
          <p:nvPr/>
        </p:nvGrpSpPr>
        <p:grpSpPr bwMode="auto">
          <a:xfrm>
            <a:off x="5148263" y="1716088"/>
            <a:ext cx="1008062" cy="3800475"/>
            <a:chOff x="3243" y="1081"/>
            <a:chExt cx="635" cy="2394"/>
          </a:xfrm>
        </p:grpSpPr>
        <p:sp>
          <p:nvSpPr>
            <p:cNvPr id="51217" name="AutoShape 9">
              <a:extLst>
                <a:ext uri="{FF2B5EF4-FFF2-40B4-BE49-F238E27FC236}">
                  <a16:creationId xmlns:a16="http://schemas.microsoft.com/office/drawing/2014/main" id="{93B7B08B-E258-4F48-AE48-09E1DE626B41}"/>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18" name="AutoShape 10">
              <a:extLst>
                <a:ext uri="{FF2B5EF4-FFF2-40B4-BE49-F238E27FC236}">
                  <a16:creationId xmlns:a16="http://schemas.microsoft.com/office/drawing/2014/main" id="{193F824C-056B-406C-BDAA-FE518DA6DCE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223243" name="AutoShape 11">
            <a:extLst>
              <a:ext uri="{FF2B5EF4-FFF2-40B4-BE49-F238E27FC236}">
                <a16:creationId xmlns:a16="http://schemas.microsoft.com/office/drawing/2014/main" id="{4CDC500B-A54D-4BC4-A11C-BB945AE865F4}"/>
              </a:ext>
            </a:extLst>
          </p:cNvPr>
          <p:cNvSpPr>
            <a:spLocks noChangeArrowheads="1"/>
          </p:cNvSpPr>
          <p:nvPr/>
        </p:nvSpPr>
        <p:spPr bwMode="auto">
          <a:xfrm>
            <a:off x="2339975"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4" name="AutoShape 12">
            <a:extLst>
              <a:ext uri="{FF2B5EF4-FFF2-40B4-BE49-F238E27FC236}">
                <a16:creationId xmlns:a16="http://schemas.microsoft.com/office/drawing/2014/main" id="{D0C23D22-3E4B-4F2B-A99D-3A0679B9028A}"/>
              </a:ext>
            </a:extLst>
          </p:cNvPr>
          <p:cNvSpPr>
            <a:spLocks noChangeArrowheads="1"/>
          </p:cNvSpPr>
          <p:nvPr/>
        </p:nvSpPr>
        <p:spPr bwMode="auto">
          <a:xfrm>
            <a:off x="1763713" y="3716338"/>
            <a:ext cx="144462" cy="646112"/>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5" name="AutoShape 13">
            <a:extLst>
              <a:ext uri="{FF2B5EF4-FFF2-40B4-BE49-F238E27FC236}">
                <a16:creationId xmlns:a16="http://schemas.microsoft.com/office/drawing/2014/main" id="{78F42226-809B-48AA-B2EF-7A812B13442E}"/>
              </a:ext>
            </a:extLst>
          </p:cNvPr>
          <p:cNvSpPr>
            <a:spLocks noChangeArrowheads="1"/>
          </p:cNvSpPr>
          <p:nvPr/>
        </p:nvSpPr>
        <p:spPr bwMode="auto">
          <a:xfrm>
            <a:off x="4643438" y="2420938"/>
            <a:ext cx="287337" cy="2736850"/>
          </a:xfrm>
          <a:prstGeom prst="upDownArrow">
            <a:avLst>
              <a:gd name="adj1" fmla="val 50000"/>
              <a:gd name="adj2" fmla="val 190498"/>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6" name="AutoShape 14">
            <a:extLst>
              <a:ext uri="{FF2B5EF4-FFF2-40B4-BE49-F238E27FC236}">
                <a16:creationId xmlns:a16="http://schemas.microsoft.com/office/drawing/2014/main" id="{E4C34CE7-6860-4771-BB21-9E5714512102}"/>
              </a:ext>
            </a:extLst>
          </p:cNvPr>
          <p:cNvSpPr>
            <a:spLocks noChangeArrowheads="1"/>
          </p:cNvSpPr>
          <p:nvPr/>
        </p:nvSpPr>
        <p:spPr bwMode="auto">
          <a:xfrm>
            <a:off x="3348038" y="2060575"/>
            <a:ext cx="287337" cy="3455988"/>
          </a:xfrm>
          <a:prstGeom prst="upDownArrow">
            <a:avLst>
              <a:gd name="adj1" fmla="val 50000"/>
              <a:gd name="adj2" fmla="val 240553"/>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7" name="AutoShape 15">
            <a:extLst>
              <a:ext uri="{FF2B5EF4-FFF2-40B4-BE49-F238E27FC236}">
                <a16:creationId xmlns:a16="http://schemas.microsoft.com/office/drawing/2014/main" id="{DA506D8C-4BF8-4F84-97E3-C4C0FE278316}"/>
              </a:ext>
            </a:extLst>
          </p:cNvPr>
          <p:cNvSpPr>
            <a:spLocks noChangeArrowheads="1"/>
          </p:cNvSpPr>
          <p:nvPr/>
        </p:nvSpPr>
        <p:spPr bwMode="auto">
          <a:xfrm>
            <a:off x="8532813" y="3644900"/>
            <a:ext cx="144462" cy="646113"/>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8" name="AutoShape 16">
            <a:extLst>
              <a:ext uri="{FF2B5EF4-FFF2-40B4-BE49-F238E27FC236}">
                <a16:creationId xmlns:a16="http://schemas.microsoft.com/office/drawing/2014/main" id="{B4159C63-5EE5-43E1-A831-E484004451FF}"/>
              </a:ext>
            </a:extLst>
          </p:cNvPr>
          <p:cNvSpPr>
            <a:spLocks noChangeArrowheads="1"/>
          </p:cNvSpPr>
          <p:nvPr/>
        </p:nvSpPr>
        <p:spPr bwMode="auto">
          <a:xfrm>
            <a:off x="7092950"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pic>
        <p:nvPicPr>
          <p:cNvPr id="17" name="Picture 12" descr="specialities_chicken">
            <a:extLst>
              <a:ext uri="{FF2B5EF4-FFF2-40B4-BE49-F238E27FC236}">
                <a16:creationId xmlns:a16="http://schemas.microsoft.com/office/drawing/2014/main" id="{C7B81110-6F9D-43AE-AA79-9A1CD4418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57688"/>
            <a:ext cx="21796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specialities_snails">
            <a:extLst>
              <a:ext uri="{FF2B5EF4-FFF2-40B4-BE49-F238E27FC236}">
                <a16:creationId xmlns:a16="http://schemas.microsoft.com/office/drawing/2014/main" id="{F5A9B1B9-AD70-4704-94BB-27B1B2400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8875"/>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23244"/>
                                        </p:tgtEl>
                                        <p:attrNameLst>
                                          <p:attrName>style.visibility</p:attrName>
                                        </p:attrNameLst>
                                      </p:cBhvr>
                                      <p:to>
                                        <p:strVal val="visible"/>
                                      </p:to>
                                    </p:set>
                                    <p:animEffect transition="in" filter="fade">
                                      <p:cBhvr>
                                        <p:cTn id="7" dur="770" decel="100000"/>
                                        <p:tgtEl>
                                          <p:spTgt spid="223244"/>
                                        </p:tgtEl>
                                      </p:cBhvr>
                                    </p:animEffect>
                                    <p:animScale>
                                      <p:cBhvr>
                                        <p:cTn id="8" dur="770" decel="100000"/>
                                        <p:tgtEl>
                                          <p:spTgt spid="223244"/>
                                        </p:tgtEl>
                                      </p:cBhvr>
                                      <p:from x="10000" y="10000"/>
                                      <p:to x="200000" y="450000"/>
                                    </p:animScale>
                                    <p:animScale>
                                      <p:cBhvr>
                                        <p:cTn id="9" dur="1230" accel="100000" fill="hold">
                                          <p:stCondLst>
                                            <p:cond delay="770"/>
                                          </p:stCondLst>
                                        </p:cTn>
                                        <p:tgtEl>
                                          <p:spTgt spid="223244"/>
                                        </p:tgtEl>
                                      </p:cBhvr>
                                      <p:from x="200000" y="450000"/>
                                      <p:to x="100000" y="100000"/>
                                    </p:animScale>
                                    <p:set>
                                      <p:cBhvr>
                                        <p:cTn id="10" dur="770" fill="hold"/>
                                        <p:tgtEl>
                                          <p:spTgt spid="223244"/>
                                        </p:tgtEl>
                                        <p:attrNameLst>
                                          <p:attrName>ppt_x</p:attrName>
                                        </p:attrNameLst>
                                      </p:cBhvr>
                                      <p:to>
                                        <p:strVal val="(0.5)"/>
                                      </p:to>
                                    </p:set>
                                    <p:anim from="(0.5)" to="(#ppt_x)" calcmode="lin" valueType="num">
                                      <p:cBhvr>
                                        <p:cTn id="11" dur="1230" accel="100000" fill="hold">
                                          <p:stCondLst>
                                            <p:cond delay="770"/>
                                          </p:stCondLst>
                                        </p:cTn>
                                        <p:tgtEl>
                                          <p:spTgt spid="223244"/>
                                        </p:tgtEl>
                                        <p:attrNameLst>
                                          <p:attrName>ppt_x</p:attrName>
                                        </p:attrNameLst>
                                      </p:cBhvr>
                                    </p:anim>
                                    <p:set>
                                      <p:cBhvr>
                                        <p:cTn id="12" dur="770" fill="hold"/>
                                        <p:tgtEl>
                                          <p:spTgt spid="223244"/>
                                        </p:tgtEl>
                                        <p:attrNameLst>
                                          <p:attrName>ppt_y</p:attrName>
                                        </p:attrNameLst>
                                      </p:cBhvr>
                                      <p:to>
                                        <p:strVal val="(#ppt_y+0.4)"/>
                                      </p:to>
                                    </p:set>
                                    <p:anim from="(#ppt_y+0.4)" to="(#ppt_y)" calcmode="lin" valueType="num">
                                      <p:cBhvr>
                                        <p:cTn id="13" dur="1230" accel="100000" fill="hold">
                                          <p:stCondLst>
                                            <p:cond delay="770"/>
                                          </p:stCondLst>
                                        </p:cTn>
                                        <p:tgtEl>
                                          <p:spTgt spid="223244"/>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223243"/>
                                        </p:tgtEl>
                                        <p:attrNameLst>
                                          <p:attrName>style.visibility</p:attrName>
                                        </p:attrNameLst>
                                      </p:cBhvr>
                                      <p:to>
                                        <p:strVal val="visible"/>
                                      </p:to>
                                    </p:set>
                                    <p:animEffect transition="in" filter="fade">
                                      <p:cBhvr>
                                        <p:cTn id="16" dur="770" decel="100000"/>
                                        <p:tgtEl>
                                          <p:spTgt spid="223243"/>
                                        </p:tgtEl>
                                      </p:cBhvr>
                                    </p:animEffect>
                                    <p:animScale>
                                      <p:cBhvr>
                                        <p:cTn id="17" dur="770" decel="100000"/>
                                        <p:tgtEl>
                                          <p:spTgt spid="223243"/>
                                        </p:tgtEl>
                                      </p:cBhvr>
                                      <p:from x="10000" y="10000"/>
                                      <p:to x="200000" y="450000"/>
                                    </p:animScale>
                                    <p:animScale>
                                      <p:cBhvr>
                                        <p:cTn id="18" dur="1230" accel="100000" fill="hold">
                                          <p:stCondLst>
                                            <p:cond delay="770"/>
                                          </p:stCondLst>
                                        </p:cTn>
                                        <p:tgtEl>
                                          <p:spTgt spid="223243"/>
                                        </p:tgtEl>
                                      </p:cBhvr>
                                      <p:from x="200000" y="450000"/>
                                      <p:to x="100000" y="100000"/>
                                    </p:animScale>
                                    <p:set>
                                      <p:cBhvr>
                                        <p:cTn id="19" dur="770" fill="hold"/>
                                        <p:tgtEl>
                                          <p:spTgt spid="223243"/>
                                        </p:tgtEl>
                                        <p:attrNameLst>
                                          <p:attrName>ppt_x</p:attrName>
                                        </p:attrNameLst>
                                      </p:cBhvr>
                                      <p:to>
                                        <p:strVal val="(0.5)"/>
                                      </p:to>
                                    </p:set>
                                    <p:anim from="(0.5)" to="(#ppt_x)" calcmode="lin" valueType="num">
                                      <p:cBhvr>
                                        <p:cTn id="20" dur="1230" accel="100000" fill="hold">
                                          <p:stCondLst>
                                            <p:cond delay="770"/>
                                          </p:stCondLst>
                                        </p:cTn>
                                        <p:tgtEl>
                                          <p:spTgt spid="223243"/>
                                        </p:tgtEl>
                                        <p:attrNameLst>
                                          <p:attrName>ppt_x</p:attrName>
                                        </p:attrNameLst>
                                      </p:cBhvr>
                                    </p:anim>
                                    <p:set>
                                      <p:cBhvr>
                                        <p:cTn id="21" dur="770" fill="hold"/>
                                        <p:tgtEl>
                                          <p:spTgt spid="223243"/>
                                        </p:tgtEl>
                                        <p:attrNameLst>
                                          <p:attrName>ppt_y</p:attrName>
                                        </p:attrNameLst>
                                      </p:cBhvr>
                                      <p:to>
                                        <p:strVal val="(#ppt_y+0.4)"/>
                                      </p:to>
                                    </p:set>
                                    <p:anim from="(#ppt_y+0.4)" to="(#ppt_y)" calcmode="lin" valueType="num">
                                      <p:cBhvr>
                                        <p:cTn id="22" dur="1230" accel="100000" fill="hold">
                                          <p:stCondLst>
                                            <p:cond delay="770"/>
                                          </p:stCondLst>
                                        </p:cTn>
                                        <p:tgtEl>
                                          <p:spTgt spid="223243"/>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223246"/>
                                        </p:tgtEl>
                                        <p:attrNameLst>
                                          <p:attrName>style.visibility</p:attrName>
                                        </p:attrNameLst>
                                      </p:cBhvr>
                                      <p:to>
                                        <p:strVal val="visible"/>
                                      </p:to>
                                    </p:set>
                                    <p:animEffect transition="in" filter="fade">
                                      <p:cBhvr>
                                        <p:cTn id="25" dur="770" decel="100000"/>
                                        <p:tgtEl>
                                          <p:spTgt spid="223246"/>
                                        </p:tgtEl>
                                      </p:cBhvr>
                                    </p:animEffect>
                                    <p:animScale>
                                      <p:cBhvr>
                                        <p:cTn id="26" dur="770" decel="100000"/>
                                        <p:tgtEl>
                                          <p:spTgt spid="223246"/>
                                        </p:tgtEl>
                                      </p:cBhvr>
                                      <p:from x="10000" y="10000"/>
                                      <p:to x="200000" y="450000"/>
                                    </p:animScale>
                                    <p:animScale>
                                      <p:cBhvr>
                                        <p:cTn id="27" dur="1230" accel="100000" fill="hold">
                                          <p:stCondLst>
                                            <p:cond delay="770"/>
                                          </p:stCondLst>
                                        </p:cTn>
                                        <p:tgtEl>
                                          <p:spTgt spid="223246"/>
                                        </p:tgtEl>
                                      </p:cBhvr>
                                      <p:from x="200000" y="450000"/>
                                      <p:to x="100000" y="100000"/>
                                    </p:animScale>
                                    <p:set>
                                      <p:cBhvr>
                                        <p:cTn id="28" dur="770" fill="hold"/>
                                        <p:tgtEl>
                                          <p:spTgt spid="223246"/>
                                        </p:tgtEl>
                                        <p:attrNameLst>
                                          <p:attrName>ppt_x</p:attrName>
                                        </p:attrNameLst>
                                      </p:cBhvr>
                                      <p:to>
                                        <p:strVal val="(0.5)"/>
                                      </p:to>
                                    </p:set>
                                    <p:anim from="(0.5)" to="(#ppt_x)" calcmode="lin" valueType="num">
                                      <p:cBhvr>
                                        <p:cTn id="29" dur="1230" accel="100000" fill="hold">
                                          <p:stCondLst>
                                            <p:cond delay="770"/>
                                          </p:stCondLst>
                                        </p:cTn>
                                        <p:tgtEl>
                                          <p:spTgt spid="223246"/>
                                        </p:tgtEl>
                                        <p:attrNameLst>
                                          <p:attrName>ppt_x</p:attrName>
                                        </p:attrNameLst>
                                      </p:cBhvr>
                                    </p:anim>
                                    <p:set>
                                      <p:cBhvr>
                                        <p:cTn id="30" dur="770" fill="hold"/>
                                        <p:tgtEl>
                                          <p:spTgt spid="223246"/>
                                        </p:tgtEl>
                                        <p:attrNameLst>
                                          <p:attrName>ppt_y</p:attrName>
                                        </p:attrNameLst>
                                      </p:cBhvr>
                                      <p:to>
                                        <p:strVal val="(#ppt_y+0.4)"/>
                                      </p:to>
                                    </p:set>
                                    <p:anim from="(#ppt_y+0.4)" to="(#ppt_y)" calcmode="lin" valueType="num">
                                      <p:cBhvr>
                                        <p:cTn id="31" dur="1230" accel="100000" fill="hold">
                                          <p:stCondLst>
                                            <p:cond delay="770"/>
                                          </p:stCondLst>
                                        </p:cTn>
                                        <p:tgtEl>
                                          <p:spTgt spid="223246"/>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223245"/>
                                        </p:tgtEl>
                                        <p:attrNameLst>
                                          <p:attrName>style.visibility</p:attrName>
                                        </p:attrNameLst>
                                      </p:cBhvr>
                                      <p:to>
                                        <p:strVal val="visible"/>
                                      </p:to>
                                    </p:set>
                                    <p:animEffect transition="in" filter="fade">
                                      <p:cBhvr>
                                        <p:cTn id="34" dur="770" decel="100000"/>
                                        <p:tgtEl>
                                          <p:spTgt spid="223245"/>
                                        </p:tgtEl>
                                      </p:cBhvr>
                                    </p:animEffect>
                                    <p:animScale>
                                      <p:cBhvr>
                                        <p:cTn id="35" dur="770" decel="100000"/>
                                        <p:tgtEl>
                                          <p:spTgt spid="223245"/>
                                        </p:tgtEl>
                                      </p:cBhvr>
                                      <p:from x="10000" y="10000"/>
                                      <p:to x="200000" y="450000"/>
                                    </p:animScale>
                                    <p:animScale>
                                      <p:cBhvr>
                                        <p:cTn id="36" dur="1230" accel="100000" fill="hold">
                                          <p:stCondLst>
                                            <p:cond delay="770"/>
                                          </p:stCondLst>
                                        </p:cTn>
                                        <p:tgtEl>
                                          <p:spTgt spid="223245"/>
                                        </p:tgtEl>
                                      </p:cBhvr>
                                      <p:from x="200000" y="450000"/>
                                      <p:to x="100000" y="100000"/>
                                    </p:animScale>
                                    <p:set>
                                      <p:cBhvr>
                                        <p:cTn id="37" dur="770" fill="hold"/>
                                        <p:tgtEl>
                                          <p:spTgt spid="223245"/>
                                        </p:tgtEl>
                                        <p:attrNameLst>
                                          <p:attrName>ppt_x</p:attrName>
                                        </p:attrNameLst>
                                      </p:cBhvr>
                                      <p:to>
                                        <p:strVal val="(0.5)"/>
                                      </p:to>
                                    </p:set>
                                    <p:anim from="(0.5)" to="(#ppt_x)" calcmode="lin" valueType="num">
                                      <p:cBhvr>
                                        <p:cTn id="38" dur="1230" accel="100000" fill="hold">
                                          <p:stCondLst>
                                            <p:cond delay="770"/>
                                          </p:stCondLst>
                                        </p:cTn>
                                        <p:tgtEl>
                                          <p:spTgt spid="223245"/>
                                        </p:tgtEl>
                                        <p:attrNameLst>
                                          <p:attrName>ppt_x</p:attrName>
                                        </p:attrNameLst>
                                      </p:cBhvr>
                                    </p:anim>
                                    <p:set>
                                      <p:cBhvr>
                                        <p:cTn id="39" dur="770" fill="hold"/>
                                        <p:tgtEl>
                                          <p:spTgt spid="223245"/>
                                        </p:tgtEl>
                                        <p:attrNameLst>
                                          <p:attrName>ppt_y</p:attrName>
                                        </p:attrNameLst>
                                      </p:cBhvr>
                                      <p:to>
                                        <p:strVal val="(#ppt_y+0.4)"/>
                                      </p:to>
                                    </p:set>
                                    <p:anim from="(#ppt_y+0.4)" to="(#ppt_y)" calcmode="lin" valueType="num">
                                      <p:cBhvr>
                                        <p:cTn id="40" dur="1230" accel="100000" fill="hold">
                                          <p:stCondLst>
                                            <p:cond delay="770"/>
                                          </p:stCondLst>
                                        </p:cTn>
                                        <p:tgtEl>
                                          <p:spTgt spid="223245"/>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223248"/>
                                        </p:tgtEl>
                                        <p:attrNameLst>
                                          <p:attrName>style.visibility</p:attrName>
                                        </p:attrNameLst>
                                      </p:cBhvr>
                                      <p:to>
                                        <p:strVal val="visible"/>
                                      </p:to>
                                    </p:set>
                                    <p:animEffect transition="in" filter="fade">
                                      <p:cBhvr>
                                        <p:cTn id="43" dur="770" decel="100000"/>
                                        <p:tgtEl>
                                          <p:spTgt spid="223248"/>
                                        </p:tgtEl>
                                      </p:cBhvr>
                                    </p:animEffect>
                                    <p:animScale>
                                      <p:cBhvr>
                                        <p:cTn id="44" dur="770" decel="100000"/>
                                        <p:tgtEl>
                                          <p:spTgt spid="223248"/>
                                        </p:tgtEl>
                                      </p:cBhvr>
                                      <p:from x="10000" y="10000"/>
                                      <p:to x="200000" y="450000"/>
                                    </p:animScale>
                                    <p:animScale>
                                      <p:cBhvr>
                                        <p:cTn id="45" dur="1230" accel="100000" fill="hold">
                                          <p:stCondLst>
                                            <p:cond delay="770"/>
                                          </p:stCondLst>
                                        </p:cTn>
                                        <p:tgtEl>
                                          <p:spTgt spid="223248"/>
                                        </p:tgtEl>
                                      </p:cBhvr>
                                      <p:from x="200000" y="450000"/>
                                      <p:to x="100000" y="100000"/>
                                    </p:animScale>
                                    <p:set>
                                      <p:cBhvr>
                                        <p:cTn id="46" dur="770" fill="hold"/>
                                        <p:tgtEl>
                                          <p:spTgt spid="223248"/>
                                        </p:tgtEl>
                                        <p:attrNameLst>
                                          <p:attrName>ppt_x</p:attrName>
                                        </p:attrNameLst>
                                      </p:cBhvr>
                                      <p:to>
                                        <p:strVal val="(0.5)"/>
                                      </p:to>
                                    </p:set>
                                    <p:anim from="(0.5)" to="(#ppt_x)" calcmode="lin" valueType="num">
                                      <p:cBhvr>
                                        <p:cTn id="47" dur="1230" accel="100000" fill="hold">
                                          <p:stCondLst>
                                            <p:cond delay="770"/>
                                          </p:stCondLst>
                                        </p:cTn>
                                        <p:tgtEl>
                                          <p:spTgt spid="223248"/>
                                        </p:tgtEl>
                                        <p:attrNameLst>
                                          <p:attrName>ppt_x</p:attrName>
                                        </p:attrNameLst>
                                      </p:cBhvr>
                                    </p:anim>
                                    <p:set>
                                      <p:cBhvr>
                                        <p:cTn id="48" dur="770" fill="hold"/>
                                        <p:tgtEl>
                                          <p:spTgt spid="223248"/>
                                        </p:tgtEl>
                                        <p:attrNameLst>
                                          <p:attrName>ppt_y</p:attrName>
                                        </p:attrNameLst>
                                      </p:cBhvr>
                                      <p:to>
                                        <p:strVal val="(#ppt_y+0.4)"/>
                                      </p:to>
                                    </p:set>
                                    <p:anim from="(#ppt_y+0.4)" to="(#ppt_y)" calcmode="lin" valueType="num">
                                      <p:cBhvr>
                                        <p:cTn id="49" dur="1230" accel="100000" fill="hold">
                                          <p:stCondLst>
                                            <p:cond delay="770"/>
                                          </p:stCondLst>
                                        </p:cTn>
                                        <p:tgtEl>
                                          <p:spTgt spid="223248"/>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223247"/>
                                        </p:tgtEl>
                                        <p:attrNameLst>
                                          <p:attrName>style.visibility</p:attrName>
                                        </p:attrNameLst>
                                      </p:cBhvr>
                                      <p:to>
                                        <p:strVal val="visible"/>
                                      </p:to>
                                    </p:set>
                                    <p:animEffect transition="in" filter="fade">
                                      <p:cBhvr>
                                        <p:cTn id="52" dur="770" decel="100000"/>
                                        <p:tgtEl>
                                          <p:spTgt spid="223247"/>
                                        </p:tgtEl>
                                      </p:cBhvr>
                                    </p:animEffect>
                                    <p:animScale>
                                      <p:cBhvr>
                                        <p:cTn id="53" dur="770" decel="100000"/>
                                        <p:tgtEl>
                                          <p:spTgt spid="223247"/>
                                        </p:tgtEl>
                                      </p:cBhvr>
                                      <p:from x="10000" y="10000"/>
                                      <p:to x="200000" y="450000"/>
                                    </p:animScale>
                                    <p:animScale>
                                      <p:cBhvr>
                                        <p:cTn id="54" dur="1230" accel="100000" fill="hold">
                                          <p:stCondLst>
                                            <p:cond delay="770"/>
                                          </p:stCondLst>
                                        </p:cTn>
                                        <p:tgtEl>
                                          <p:spTgt spid="223247"/>
                                        </p:tgtEl>
                                      </p:cBhvr>
                                      <p:from x="200000" y="450000"/>
                                      <p:to x="100000" y="100000"/>
                                    </p:animScale>
                                    <p:set>
                                      <p:cBhvr>
                                        <p:cTn id="55" dur="770" fill="hold"/>
                                        <p:tgtEl>
                                          <p:spTgt spid="223247"/>
                                        </p:tgtEl>
                                        <p:attrNameLst>
                                          <p:attrName>ppt_x</p:attrName>
                                        </p:attrNameLst>
                                      </p:cBhvr>
                                      <p:to>
                                        <p:strVal val="(0.5)"/>
                                      </p:to>
                                    </p:set>
                                    <p:anim from="(0.5)" to="(#ppt_x)" calcmode="lin" valueType="num">
                                      <p:cBhvr>
                                        <p:cTn id="56" dur="1230" accel="100000" fill="hold">
                                          <p:stCondLst>
                                            <p:cond delay="770"/>
                                          </p:stCondLst>
                                        </p:cTn>
                                        <p:tgtEl>
                                          <p:spTgt spid="223247"/>
                                        </p:tgtEl>
                                        <p:attrNameLst>
                                          <p:attrName>ppt_x</p:attrName>
                                        </p:attrNameLst>
                                      </p:cBhvr>
                                    </p:anim>
                                    <p:set>
                                      <p:cBhvr>
                                        <p:cTn id="57" dur="770" fill="hold"/>
                                        <p:tgtEl>
                                          <p:spTgt spid="223247"/>
                                        </p:tgtEl>
                                        <p:attrNameLst>
                                          <p:attrName>ppt_y</p:attrName>
                                        </p:attrNameLst>
                                      </p:cBhvr>
                                      <p:to>
                                        <p:strVal val="(#ppt_y+0.4)"/>
                                      </p:to>
                                    </p:set>
                                    <p:anim from="(#ppt_y+0.4)" to="(#ppt_y)" calcmode="lin" valueType="num">
                                      <p:cBhvr>
                                        <p:cTn id="58" dur="1230" accel="100000" fill="hold">
                                          <p:stCondLst>
                                            <p:cond delay="770"/>
                                          </p:stCondLst>
                                        </p:cTn>
                                        <p:tgtEl>
                                          <p:spTgt spid="223247"/>
                                        </p:tgtEl>
                                        <p:attrNameLst>
                                          <p:attrName>ppt_y</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20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animBg="1"/>
      <p:bldP spid="223244" grpId="0" animBg="1"/>
      <p:bldP spid="223245" grpId="0" animBg="1"/>
      <p:bldP spid="223246" grpId="0" animBg="1"/>
      <p:bldP spid="223247" grpId="0" animBg="1"/>
      <p:bldP spid="2232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festive_speculoos">
            <a:extLst>
              <a:ext uri="{FF2B5EF4-FFF2-40B4-BE49-F238E27FC236}">
                <a16:creationId xmlns:a16="http://schemas.microsoft.com/office/drawing/2014/main" id="{AEC9164E-A827-46CA-BB08-FAE8AC3B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833938"/>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festive_pies">
            <a:extLst>
              <a:ext uri="{FF2B5EF4-FFF2-40B4-BE49-F238E27FC236}">
                <a16:creationId xmlns:a16="http://schemas.microsoft.com/office/drawing/2014/main" id="{F88E9D25-6F62-4F9F-A32F-39C220D6B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4905375"/>
            <a:ext cx="20462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 descr="festive_pudding">
            <a:extLst>
              <a:ext uri="{FF2B5EF4-FFF2-40B4-BE49-F238E27FC236}">
                <a16:creationId xmlns:a16="http://schemas.microsoft.com/office/drawing/2014/main" id="{0E624E57-B351-48CE-804C-D24026253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4857750"/>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Inhaltsplatzhalter 2">
            <a:extLst>
              <a:ext uri="{FF2B5EF4-FFF2-40B4-BE49-F238E27FC236}">
                <a16:creationId xmlns:a16="http://schemas.microsoft.com/office/drawing/2014/main" id="{CCC7A541-0CD5-4906-B663-D1957AA4F2B4}"/>
              </a:ext>
            </a:extLst>
          </p:cNvPr>
          <p:cNvGraphicFramePr>
            <a:graphicFrameLocks noGrp="1"/>
          </p:cNvGraphicFramePr>
          <p:nvPr>
            <p:ph/>
          </p:nvPr>
        </p:nvGraphicFramePr>
        <p:xfrm>
          <a:off x="285750" y="142875"/>
          <a:ext cx="8056563" cy="6143624"/>
        </p:xfrm>
        <a:graphic>
          <a:graphicData uri="http://schemas.openxmlformats.org/drawingml/2006/table">
            <a:tbl>
              <a:tblPr/>
              <a:tblGrid>
                <a:gridCol w="2686050">
                  <a:extLst>
                    <a:ext uri="{9D8B030D-6E8A-4147-A177-3AD203B41FA5}">
                      <a16:colId xmlns:a16="http://schemas.microsoft.com/office/drawing/2014/main" val="20000"/>
                    </a:ext>
                  </a:extLst>
                </a:gridCol>
                <a:gridCol w="2684463">
                  <a:extLst>
                    <a:ext uri="{9D8B030D-6E8A-4147-A177-3AD203B41FA5}">
                      <a16:colId xmlns:a16="http://schemas.microsoft.com/office/drawing/2014/main" val="20001"/>
                    </a:ext>
                  </a:extLst>
                </a:gridCol>
                <a:gridCol w="2686050">
                  <a:extLst>
                    <a:ext uri="{9D8B030D-6E8A-4147-A177-3AD203B41FA5}">
                      <a16:colId xmlns:a16="http://schemas.microsoft.com/office/drawing/2014/main" val="20002"/>
                    </a:ext>
                  </a:extLst>
                </a:gridCol>
              </a:tblGrid>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BEIJING: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AMSTERDAM: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PARIS: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ITALY: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GERMANY :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SINGAPORE: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UK :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3513">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BELGIUM: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UK: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SWEDEN: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2251" name="Picture 12" descr="specialities_chicken">
            <a:extLst>
              <a:ext uri="{FF2B5EF4-FFF2-40B4-BE49-F238E27FC236}">
                <a16:creationId xmlns:a16="http://schemas.microsoft.com/office/drawing/2014/main" id="{35196E9B-63F9-4425-9356-55A63D4CC1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238125"/>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11" descr="specialities_herring">
            <a:extLst>
              <a:ext uri="{FF2B5EF4-FFF2-40B4-BE49-F238E27FC236}">
                <a16:creationId xmlns:a16="http://schemas.microsoft.com/office/drawing/2014/main" id="{9DED167D-2B2E-49E0-A072-270320DCD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238125"/>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10" descr="specialities_snails">
            <a:extLst>
              <a:ext uri="{FF2B5EF4-FFF2-40B4-BE49-F238E27FC236}">
                <a16:creationId xmlns:a16="http://schemas.microsoft.com/office/drawing/2014/main" id="{F88588A2-4568-4941-B91F-D69CFE46D3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313" y="238125"/>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9" descr="bread_sticks">
            <a:extLst>
              <a:ext uri="{FF2B5EF4-FFF2-40B4-BE49-F238E27FC236}">
                <a16:creationId xmlns:a16="http://schemas.microsoft.com/office/drawing/2014/main" id="{4583D262-F8EF-45C7-9FCF-5597ADFF66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 y="1785938"/>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5" name="Picture 8" descr="bread_naan">
            <a:extLst>
              <a:ext uri="{FF2B5EF4-FFF2-40B4-BE49-F238E27FC236}">
                <a16:creationId xmlns:a16="http://schemas.microsoft.com/office/drawing/2014/main" id="{9D53612F-5339-47D8-8D94-52F40577CA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4688" y="1785938"/>
            <a:ext cx="21431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7" descr="bread_loaf">
            <a:extLst>
              <a:ext uri="{FF2B5EF4-FFF2-40B4-BE49-F238E27FC236}">
                <a16:creationId xmlns:a16="http://schemas.microsoft.com/office/drawing/2014/main" id="{DB9B73A0-1168-4D25-B333-9BD9D88159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9313" y="1785938"/>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6" descr="cutlery_chopsticks">
            <a:extLst>
              <a:ext uri="{FF2B5EF4-FFF2-40B4-BE49-F238E27FC236}">
                <a16:creationId xmlns:a16="http://schemas.microsoft.com/office/drawing/2014/main" id="{CD183AAA-27F4-40E3-A24F-0F7E285B56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 y="3346450"/>
            <a:ext cx="21431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5" descr="cutlery_knife_fork">
            <a:extLst>
              <a:ext uri="{FF2B5EF4-FFF2-40B4-BE49-F238E27FC236}">
                <a16:creationId xmlns:a16="http://schemas.microsoft.com/office/drawing/2014/main" id="{224865C3-7461-4671-8F13-60961E7B69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6125" y="3319463"/>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4" descr="cutlery_hand">
            <a:extLst>
              <a:ext uri="{FF2B5EF4-FFF2-40B4-BE49-F238E27FC236}">
                <a16:creationId xmlns:a16="http://schemas.microsoft.com/office/drawing/2014/main" id="{8EA15C4D-B7EB-4CB9-985F-8DFE023B2C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29313" y="3389313"/>
            <a:ext cx="20716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a:extLst>
              <a:ext uri="{FF2B5EF4-FFF2-40B4-BE49-F238E27FC236}">
                <a16:creationId xmlns:a16="http://schemas.microsoft.com/office/drawing/2014/main" id="{72D91DB6-7D5F-4AD0-A93A-693D8E5BBE6E}"/>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1" name="Freeform 3">
            <a:extLst>
              <a:ext uri="{FF2B5EF4-FFF2-40B4-BE49-F238E27FC236}">
                <a16:creationId xmlns:a16="http://schemas.microsoft.com/office/drawing/2014/main" id="{521B9D5C-8284-469B-9070-80E566369C55}"/>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2" name="Rectangle 4">
            <a:extLst>
              <a:ext uri="{FF2B5EF4-FFF2-40B4-BE49-F238E27FC236}">
                <a16:creationId xmlns:a16="http://schemas.microsoft.com/office/drawing/2014/main" id="{A02EF854-D83C-4B76-ACC2-9F4A0CBE83D2}"/>
              </a:ext>
            </a:extLst>
          </p:cNvPr>
          <p:cNvSpPr>
            <a:spLocks noChangeArrowheads="1"/>
          </p:cNvSpPr>
          <p:nvPr/>
        </p:nvSpPr>
        <p:spPr bwMode="auto">
          <a:xfrm>
            <a:off x="539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建立新的文化岛屿</a:t>
            </a:r>
            <a:endParaRPr lang="de-DE" altLang="zh-CN" sz="3200" b="1">
              <a:solidFill>
                <a:srgbClr val="000066"/>
              </a:solidFill>
              <a:latin typeface="SimHei" panose="02010609060101010101" pitchFamily="49" charset="-122"/>
            </a:endParaRPr>
          </a:p>
        </p:txBody>
      </p:sp>
      <p:sp>
        <p:nvSpPr>
          <p:cNvPr id="53253" name="Text Box 5">
            <a:extLst>
              <a:ext uri="{FF2B5EF4-FFF2-40B4-BE49-F238E27FC236}">
                <a16:creationId xmlns:a16="http://schemas.microsoft.com/office/drawing/2014/main" id="{4EA9924D-30DB-4F31-9639-C73ED125FC7A}"/>
              </a:ext>
            </a:extLst>
          </p:cNvPr>
          <p:cNvSpPr txBox="1">
            <a:spLocks noChangeArrowheads="1"/>
          </p:cNvSpPr>
          <p:nvPr/>
        </p:nvSpPr>
        <p:spPr bwMode="auto">
          <a:xfrm>
            <a:off x="3903663" y="484505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3254" name="Text Box 7">
            <a:extLst>
              <a:ext uri="{FF2B5EF4-FFF2-40B4-BE49-F238E27FC236}">
                <a16:creationId xmlns:a16="http://schemas.microsoft.com/office/drawing/2014/main" id="{733422F0-2494-45B0-B01D-983CD3D82F41}"/>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53255" name="Oval 11">
            <a:extLst>
              <a:ext uri="{FF2B5EF4-FFF2-40B4-BE49-F238E27FC236}">
                <a16:creationId xmlns:a16="http://schemas.microsoft.com/office/drawing/2014/main" id="{819506E0-62E1-4595-9124-CEE90A7AEBCC}"/>
              </a:ext>
            </a:extLst>
          </p:cNvPr>
          <p:cNvSpPr>
            <a:spLocks noChangeArrowheads="1"/>
          </p:cNvSpPr>
          <p:nvPr/>
        </p:nvSpPr>
        <p:spPr bwMode="auto">
          <a:xfrm>
            <a:off x="1403350" y="4149725"/>
            <a:ext cx="1081088"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6" name="Oval 12">
            <a:extLst>
              <a:ext uri="{FF2B5EF4-FFF2-40B4-BE49-F238E27FC236}">
                <a16:creationId xmlns:a16="http://schemas.microsoft.com/office/drawing/2014/main" id="{B9439E04-09EE-4A2C-8FF0-A532FB76641E}"/>
              </a:ext>
            </a:extLst>
          </p:cNvPr>
          <p:cNvSpPr>
            <a:spLocks noChangeArrowheads="1"/>
          </p:cNvSpPr>
          <p:nvPr/>
        </p:nvSpPr>
        <p:spPr bwMode="auto">
          <a:xfrm>
            <a:off x="2484438" y="4941888"/>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7" name="Oval 15">
            <a:extLst>
              <a:ext uri="{FF2B5EF4-FFF2-40B4-BE49-F238E27FC236}">
                <a16:creationId xmlns:a16="http://schemas.microsoft.com/office/drawing/2014/main" id="{A1B0502E-8331-45AA-9C58-E8D1B243020B}"/>
              </a:ext>
            </a:extLst>
          </p:cNvPr>
          <p:cNvSpPr>
            <a:spLocks noChangeArrowheads="1"/>
          </p:cNvSpPr>
          <p:nvPr/>
        </p:nvSpPr>
        <p:spPr bwMode="auto">
          <a:xfrm>
            <a:off x="6227763" y="4581525"/>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8" name="Oval 16">
            <a:extLst>
              <a:ext uri="{FF2B5EF4-FFF2-40B4-BE49-F238E27FC236}">
                <a16:creationId xmlns:a16="http://schemas.microsoft.com/office/drawing/2014/main" id="{C7DA8C8F-D5C7-4776-A6A9-179CF9C0C1F4}"/>
              </a:ext>
            </a:extLst>
          </p:cNvPr>
          <p:cNvSpPr>
            <a:spLocks noChangeArrowheads="1"/>
          </p:cNvSpPr>
          <p:nvPr/>
        </p:nvSpPr>
        <p:spPr bwMode="auto">
          <a:xfrm>
            <a:off x="8062913" y="4221163"/>
            <a:ext cx="1081087"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9" name="Oval 17">
            <a:extLst>
              <a:ext uri="{FF2B5EF4-FFF2-40B4-BE49-F238E27FC236}">
                <a16:creationId xmlns:a16="http://schemas.microsoft.com/office/drawing/2014/main" id="{60232D5C-0A72-45C3-875D-4C2F987570A8}"/>
              </a:ext>
            </a:extLst>
          </p:cNvPr>
          <p:cNvSpPr>
            <a:spLocks noChangeArrowheads="1"/>
          </p:cNvSpPr>
          <p:nvPr/>
        </p:nvSpPr>
        <p:spPr bwMode="auto">
          <a:xfrm>
            <a:off x="1042988" y="5516563"/>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0" name="Oval 18">
            <a:extLst>
              <a:ext uri="{FF2B5EF4-FFF2-40B4-BE49-F238E27FC236}">
                <a16:creationId xmlns:a16="http://schemas.microsoft.com/office/drawing/2014/main" id="{AE086691-B645-44F8-B7F5-08D583F8C073}"/>
              </a:ext>
            </a:extLst>
          </p:cNvPr>
          <p:cNvSpPr>
            <a:spLocks noChangeArrowheads="1"/>
          </p:cNvSpPr>
          <p:nvPr/>
        </p:nvSpPr>
        <p:spPr bwMode="auto">
          <a:xfrm>
            <a:off x="4356100" y="5302250"/>
            <a:ext cx="2736850" cy="358775"/>
          </a:xfrm>
          <a:prstGeom prst="ellipse">
            <a:avLst/>
          </a:prstGeom>
          <a:gradFill rotWithShape="1">
            <a:gsLst>
              <a:gs pos="0">
                <a:srgbClr val="00FF00">
                  <a:alpha val="0"/>
                </a:srgbClr>
              </a:gs>
              <a:gs pos="100000">
                <a:srgbClr val="00FF00"/>
              </a:gs>
            </a:gsLst>
            <a:path path="shape">
              <a:fillToRect l="50000" t="50000" r="50000" b="50000"/>
            </a:path>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nvGrpSpPr>
          <p:cNvPr id="53261" name="Group 8">
            <a:extLst>
              <a:ext uri="{FF2B5EF4-FFF2-40B4-BE49-F238E27FC236}">
                <a16:creationId xmlns:a16="http://schemas.microsoft.com/office/drawing/2014/main" id="{5CE47D5C-F9A9-4CF7-8104-B90BE908DEC6}"/>
              </a:ext>
            </a:extLst>
          </p:cNvPr>
          <p:cNvGrpSpPr>
            <a:grpSpLocks/>
          </p:cNvGrpSpPr>
          <p:nvPr/>
        </p:nvGrpSpPr>
        <p:grpSpPr bwMode="auto">
          <a:xfrm>
            <a:off x="5148263" y="1716088"/>
            <a:ext cx="1008062" cy="3800475"/>
            <a:chOff x="3243" y="1081"/>
            <a:chExt cx="635" cy="2394"/>
          </a:xfrm>
        </p:grpSpPr>
        <p:sp>
          <p:nvSpPr>
            <p:cNvPr id="53265" name="AutoShape 9">
              <a:extLst>
                <a:ext uri="{FF2B5EF4-FFF2-40B4-BE49-F238E27FC236}">
                  <a16:creationId xmlns:a16="http://schemas.microsoft.com/office/drawing/2014/main" id="{DE5229FD-88E5-49BB-B1A2-8E0553311C0A}"/>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6" name="AutoShape 10">
              <a:extLst>
                <a:ext uri="{FF2B5EF4-FFF2-40B4-BE49-F238E27FC236}">
                  <a16:creationId xmlns:a16="http://schemas.microsoft.com/office/drawing/2014/main" id="{E254C372-9F0F-4902-B610-4555185C39A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3262" name="Oval 13">
            <a:extLst>
              <a:ext uri="{FF2B5EF4-FFF2-40B4-BE49-F238E27FC236}">
                <a16:creationId xmlns:a16="http://schemas.microsoft.com/office/drawing/2014/main" id="{FAAE652C-6E53-4E08-B261-77F5950E72FF}"/>
              </a:ext>
            </a:extLst>
          </p:cNvPr>
          <p:cNvSpPr>
            <a:spLocks noChangeArrowheads="1"/>
          </p:cNvSpPr>
          <p:nvPr/>
        </p:nvSpPr>
        <p:spPr bwMode="auto">
          <a:xfrm>
            <a:off x="4500563" y="4292600"/>
            <a:ext cx="1511300" cy="358775"/>
          </a:xfrm>
          <a:prstGeom prst="ellipse">
            <a:avLst/>
          </a:prstGeom>
          <a:gradFill rotWithShape="1">
            <a:gsLst>
              <a:gs pos="0">
                <a:srgbClr val="00F500"/>
              </a:gs>
              <a:gs pos="100000">
                <a:srgbClr val="00FF00">
                  <a:alpha val="10001"/>
                </a:srgbClr>
              </a:gs>
            </a:gsLst>
            <a:lin ang="0" scaled="1"/>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3" name="Oval 14">
            <a:extLst>
              <a:ext uri="{FF2B5EF4-FFF2-40B4-BE49-F238E27FC236}">
                <a16:creationId xmlns:a16="http://schemas.microsoft.com/office/drawing/2014/main" id="{5BAAA712-510B-4634-8CEC-492FA6B7E28E}"/>
              </a:ext>
            </a:extLst>
          </p:cNvPr>
          <p:cNvSpPr>
            <a:spLocks noChangeArrowheads="1"/>
          </p:cNvSpPr>
          <p:nvPr/>
        </p:nvSpPr>
        <p:spPr bwMode="auto">
          <a:xfrm>
            <a:off x="468313" y="4941888"/>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4" name="Rectangle 19">
            <a:extLst>
              <a:ext uri="{FF2B5EF4-FFF2-40B4-BE49-F238E27FC236}">
                <a16:creationId xmlns:a16="http://schemas.microsoft.com/office/drawing/2014/main" id="{B146534F-0EE4-4290-B2B5-38BF6086A208}"/>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a:extLst>
              <a:ext uri="{FF2B5EF4-FFF2-40B4-BE49-F238E27FC236}">
                <a16:creationId xmlns:a16="http://schemas.microsoft.com/office/drawing/2014/main" id="{7B72CCB7-E2A8-49EE-A9B8-C6B996F8C7DA}"/>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6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5" name="Freeform 3">
            <a:extLst>
              <a:ext uri="{FF2B5EF4-FFF2-40B4-BE49-F238E27FC236}">
                <a16:creationId xmlns:a16="http://schemas.microsoft.com/office/drawing/2014/main" id="{15216A7F-06F1-4C8C-8A1C-3D6C01E75901}"/>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6" name="Rectangle 4">
            <a:extLst>
              <a:ext uri="{FF2B5EF4-FFF2-40B4-BE49-F238E27FC236}">
                <a16:creationId xmlns:a16="http://schemas.microsoft.com/office/drawing/2014/main" id="{F09EF92F-9A8A-4D7B-B622-C17878E5135D}"/>
              </a:ext>
            </a:extLst>
          </p:cNvPr>
          <p:cNvSpPr>
            <a:spLocks noChangeArrowheads="1"/>
          </p:cNvSpPr>
          <p:nvPr/>
        </p:nvSpPr>
        <p:spPr bwMode="auto">
          <a:xfrm>
            <a:off x="539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建立另一个文化的地图</a:t>
            </a:r>
            <a:endParaRPr lang="de-DE" altLang="zh-CN" sz="3200" b="1">
              <a:solidFill>
                <a:srgbClr val="000066"/>
              </a:solidFill>
              <a:latin typeface="SimHei" panose="02010609060101010101" pitchFamily="49" charset="-122"/>
            </a:endParaRPr>
          </a:p>
        </p:txBody>
      </p:sp>
      <p:sp>
        <p:nvSpPr>
          <p:cNvPr id="54277" name="Text Box 5">
            <a:extLst>
              <a:ext uri="{FF2B5EF4-FFF2-40B4-BE49-F238E27FC236}">
                <a16:creationId xmlns:a16="http://schemas.microsoft.com/office/drawing/2014/main" id="{AEC38AD4-BCF2-4D7F-9A6F-CAACC50ED695}"/>
              </a:ext>
            </a:extLst>
          </p:cNvPr>
          <p:cNvSpPr txBox="1">
            <a:spLocks noChangeArrowheads="1"/>
          </p:cNvSpPr>
          <p:nvPr/>
        </p:nvSpPr>
        <p:spPr bwMode="auto">
          <a:xfrm>
            <a:off x="3840163" y="53308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4278" name="Text Box 7">
            <a:extLst>
              <a:ext uri="{FF2B5EF4-FFF2-40B4-BE49-F238E27FC236}">
                <a16:creationId xmlns:a16="http://schemas.microsoft.com/office/drawing/2014/main" id="{05422635-940C-4DAE-AC84-11DDF7BEA480}"/>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grpSp>
        <p:nvGrpSpPr>
          <p:cNvPr id="54279" name="Group 8">
            <a:extLst>
              <a:ext uri="{FF2B5EF4-FFF2-40B4-BE49-F238E27FC236}">
                <a16:creationId xmlns:a16="http://schemas.microsoft.com/office/drawing/2014/main" id="{B76CEDB1-783A-43A4-B91F-29A16827DBC5}"/>
              </a:ext>
            </a:extLst>
          </p:cNvPr>
          <p:cNvGrpSpPr>
            <a:grpSpLocks/>
          </p:cNvGrpSpPr>
          <p:nvPr/>
        </p:nvGrpSpPr>
        <p:grpSpPr bwMode="auto">
          <a:xfrm>
            <a:off x="5148263" y="1716088"/>
            <a:ext cx="1008062" cy="3800475"/>
            <a:chOff x="3243" y="1081"/>
            <a:chExt cx="635" cy="2394"/>
          </a:xfrm>
        </p:grpSpPr>
        <p:sp>
          <p:nvSpPr>
            <p:cNvPr id="54283" name="AutoShape 9">
              <a:extLst>
                <a:ext uri="{FF2B5EF4-FFF2-40B4-BE49-F238E27FC236}">
                  <a16:creationId xmlns:a16="http://schemas.microsoft.com/office/drawing/2014/main" id="{8A1BC0CD-2C03-4A56-9FAB-8C961AFE99DB}"/>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4" name="AutoShape 10">
              <a:extLst>
                <a:ext uri="{FF2B5EF4-FFF2-40B4-BE49-F238E27FC236}">
                  <a16:creationId xmlns:a16="http://schemas.microsoft.com/office/drawing/2014/main" id="{73675F10-A573-406F-85A3-B665C63EA18A}"/>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4280" name="Freeform 11">
            <a:extLst>
              <a:ext uri="{FF2B5EF4-FFF2-40B4-BE49-F238E27FC236}">
                <a16:creationId xmlns:a16="http://schemas.microsoft.com/office/drawing/2014/main" id="{E6307370-C9C5-40EC-982E-26012241BDFE}"/>
              </a:ext>
            </a:extLst>
          </p:cNvPr>
          <p:cNvSpPr>
            <a:spLocks/>
          </p:cNvSpPr>
          <p:nvPr/>
        </p:nvSpPr>
        <p:spPr bwMode="auto">
          <a:xfrm>
            <a:off x="-8389938" y="3862388"/>
            <a:ext cx="25044401" cy="215900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1" name="Text Box 12">
            <a:extLst>
              <a:ext uri="{FF2B5EF4-FFF2-40B4-BE49-F238E27FC236}">
                <a16:creationId xmlns:a16="http://schemas.microsoft.com/office/drawing/2014/main" id="{FF1C0012-C488-493F-9795-C2D6C1A78B69}"/>
              </a:ext>
            </a:extLst>
          </p:cNvPr>
          <p:cNvSpPr txBox="1">
            <a:spLocks noChangeArrowheads="1"/>
          </p:cNvSpPr>
          <p:nvPr/>
        </p:nvSpPr>
        <p:spPr bwMode="auto">
          <a:xfrm>
            <a:off x="3825875" y="4392613"/>
            <a:ext cx="124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r>
              <a:rPr lang="de-DE" altLang="zh-CN" sz="3000">
                <a:cs typeface="Arial" panose="020B0604020202020204" pitchFamily="34" charset="0"/>
              </a:rPr>
              <a:t>‘</a:t>
            </a:r>
            <a:endParaRPr lang="de-DE" altLang="zh-CN" sz="3000">
              <a:latin typeface="SimHei" panose="02010609060101010101" pitchFamily="49" charset="-122"/>
              <a:cs typeface="Arial" panose="020B0604020202020204" pitchFamily="34" charset="0"/>
            </a:endParaRPr>
          </a:p>
        </p:txBody>
      </p:sp>
      <p:sp>
        <p:nvSpPr>
          <p:cNvPr id="54282" name="Rectangle 13">
            <a:extLst>
              <a:ext uri="{FF2B5EF4-FFF2-40B4-BE49-F238E27FC236}">
                <a16:creationId xmlns:a16="http://schemas.microsoft.com/office/drawing/2014/main" id="{1660EAF3-85CC-48C2-9A64-7928E63215AC}"/>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34092BA-8EC8-440C-A1F0-4A8BE527A858}"/>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55299" name="Rectangle 3">
            <a:extLst>
              <a:ext uri="{FF2B5EF4-FFF2-40B4-BE49-F238E27FC236}">
                <a16:creationId xmlns:a16="http://schemas.microsoft.com/office/drawing/2014/main" id="{9025F08A-4160-40F7-8527-BE27F1A39BA1}"/>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55300" name="Rectangle 4">
            <a:extLst>
              <a:ext uri="{FF2B5EF4-FFF2-40B4-BE49-F238E27FC236}">
                <a16:creationId xmlns:a16="http://schemas.microsoft.com/office/drawing/2014/main" id="{0FE78BBD-E8FE-43F0-96A9-1EDDD064851B}"/>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3, </a:t>
            </a:r>
            <a:r>
              <a:rPr lang="zh-CN" altLang="de-DE" sz="2500" b="1">
                <a:solidFill>
                  <a:srgbClr val="000066"/>
                </a:solidFill>
                <a:latin typeface="SimHei" panose="02010609060101010101" pitchFamily="49" charset="-122"/>
              </a:rPr>
              <a:t>跨文化知识的例子</a:t>
            </a:r>
            <a:br>
              <a:rPr lang="de-DE" altLang="zh-CN"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800" decel="100000"/>
                                        <p:tgtEl>
                                          <p:spTgt spid="46082"/>
                                        </p:tgtEl>
                                      </p:cBhvr>
                                    </p:animEffect>
                                    <p:anim calcmode="lin" valueType="num">
                                      <p:cBhvr>
                                        <p:cTn id="8" dur="800" decel="100000" fill="hold"/>
                                        <p:tgtEl>
                                          <p:spTgt spid="46082"/>
                                        </p:tgtEl>
                                        <p:attrNameLst>
                                          <p:attrName>style.rotation</p:attrName>
                                        </p:attrNameLst>
                                      </p:cBhvr>
                                      <p:tavLst>
                                        <p:tav tm="0">
                                          <p:val>
                                            <p:fltVal val="-90"/>
                                          </p:val>
                                        </p:tav>
                                        <p:tav tm="100000">
                                          <p:val>
                                            <p:fltVal val="0"/>
                                          </p:val>
                                        </p:tav>
                                      </p:tavLst>
                                    </p:anim>
                                    <p:anim calcmode="lin" valueType="num">
                                      <p:cBhvr>
                                        <p:cTn id="9" dur="800" decel="100000" fill="hold"/>
                                        <p:tgtEl>
                                          <p:spTgt spid="46082"/>
                                        </p:tgtEl>
                                        <p:attrNameLst>
                                          <p:attrName>ppt_x</p:attrName>
                                        </p:attrNameLst>
                                      </p:cBhvr>
                                      <p:tavLst>
                                        <p:tav tm="0">
                                          <p:val>
                                            <p:strVal val="#ppt_x+0.4"/>
                                          </p:val>
                                        </p:tav>
                                        <p:tav tm="100000">
                                          <p:val>
                                            <p:strVal val="#ppt_x-0.05"/>
                                          </p:val>
                                        </p:tav>
                                      </p:tavLst>
                                    </p:anim>
                                    <p:anim calcmode="lin" valueType="num">
                                      <p:cBhvr>
                                        <p:cTn id="10" dur="800" decel="100000" fill="hold"/>
                                        <p:tgtEl>
                                          <p:spTgt spid="460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64762F5-17A3-4EAD-87A8-64078452A0A2}"/>
              </a:ext>
            </a:extLst>
          </p:cNvPr>
          <p:cNvSpPr>
            <a:spLocks noGrp="1" noChangeArrowheads="1"/>
          </p:cNvSpPr>
          <p:nvPr>
            <p:ph type="body" idx="1"/>
          </p:nvPr>
        </p:nvSpPr>
        <p:spPr>
          <a:xfrm>
            <a:off x="1042988" y="5949950"/>
            <a:ext cx="7200900" cy="574675"/>
          </a:xfrm>
          <a:noFill/>
        </p:spPr>
        <p:txBody>
          <a:bodyPr/>
          <a:lstStyle/>
          <a:p>
            <a:pPr marL="355600" indent="-355600" eaLnBrk="1" hangingPunct="1">
              <a:lnSpc>
                <a:spcPct val="90000"/>
              </a:lnSpc>
              <a:buFontTx/>
              <a:buNone/>
            </a:pPr>
            <a:r>
              <a:rPr lang="de-DE" altLang="zh-CN">
                <a:solidFill>
                  <a:srgbClr val="000066"/>
                </a:solidFill>
                <a:latin typeface="SimHei" panose="02010609060101010101" pitchFamily="49" charset="-122"/>
                <a:ea typeface="SimHei" panose="02010609060101010101" pitchFamily="49" charset="-122"/>
              </a:rPr>
              <a:t>Alexander Thomas </a:t>
            </a:r>
            <a:r>
              <a:rPr lang="zh-CN" altLang="de-DE">
                <a:solidFill>
                  <a:srgbClr val="000066"/>
                </a:solidFill>
                <a:latin typeface="SimHei" panose="02010609060101010101" pitchFamily="49" charset="-122"/>
                <a:ea typeface="SimHei" panose="02010609060101010101" pitchFamily="49" charset="-122"/>
              </a:rPr>
              <a:t>教授的常态分布</a:t>
            </a:r>
            <a:endParaRPr lang="zh-CN" altLang="de-DE" b="1">
              <a:solidFill>
                <a:srgbClr val="000066"/>
              </a:solidFill>
              <a:latin typeface="SimHei" panose="02010609060101010101" pitchFamily="49" charset="-122"/>
              <a:ea typeface="SimHei" panose="02010609060101010101" pitchFamily="49" charset="-122"/>
            </a:endParaRPr>
          </a:p>
        </p:txBody>
      </p:sp>
      <p:sp>
        <p:nvSpPr>
          <p:cNvPr id="56323" name="Rectangle 2">
            <a:extLst>
              <a:ext uri="{FF2B5EF4-FFF2-40B4-BE49-F238E27FC236}">
                <a16:creationId xmlns:a16="http://schemas.microsoft.com/office/drawing/2014/main" id="{4594A774-6742-4268-A79B-26DCCA6950AE}"/>
              </a:ext>
            </a:extLst>
          </p:cNvPr>
          <p:cNvSpPr>
            <a:spLocks noChangeArrowheads="1"/>
          </p:cNvSpPr>
          <p:nvPr/>
        </p:nvSpPr>
        <p:spPr bwMode="auto">
          <a:xfrm>
            <a:off x="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6324" name="Rectangle 3">
            <a:extLst>
              <a:ext uri="{FF2B5EF4-FFF2-40B4-BE49-F238E27FC236}">
                <a16:creationId xmlns:a16="http://schemas.microsoft.com/office/drawing/2014/main" id="{F3D2FAD7-7DB1-48C7-B459-C01A0B383975}"/>
              </a:ext>
            </a:extLst>
          </p:cNvPr>
          <p:cNvSpPr>
            <a:spLocks noGrp="1" noChangeArrowheads="1"/>
          </p:cNvSpPr>
          <p:nvPr>
            <p:ph type="title"/>
          </p:nvPr>
        </p:nvSpPr>
        <p:spPr>
          <a:xfrm>
            <a:off x="1077913" y="576263"/>
            <a:ext cx="7165975" cy="10795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跨文化知识的例子</a:t>
            </a:r>
            <a:r>
              <a:rPr lang="de-DE" altLang="zh-CN" sz="3200">
                <a:solidFill>
                  <a:srgbClr val="000066"/>
                </a:solidFill>
                <a:latin typeface="SimHei" panose="02010609060101010101" pitchFamily="49" charset="-122"/>
                <a:ea typeface="SimHei" panose="02010609060101010101" pitchFamily="49" charset="-122"/>
              </a:rPr>
              <a:t>:</a:t>
            </a:r>
            <a:br>
              <a:rPr lang="de-DE" altLang="zh-CN" sz="3200">
                <a:solidFill>
                  <a:srgbClr val="000066"/>
                </a:solidFill>
                <a:latin typeface="SimHei" panose="02010609060101010101" pitchFamily="49" charset="-122"/>
                <a:ea typeface="SimHei" panose="02010609060101010101" pitchFamily="49" charset="-122"/>
              </a:rPr>
            </a:br>
            <a:r>
              <a:rPr lang="zh-CN" altLang="de-DE" sz="3200">
                <a:solidFill>
                  <a:srgbClr val="000066"/>
                </a:solidFill>
                <a:latin typeface="SimHei" panose="02010609060101010101" pitchFamily="49" charset="-122"/>
                <a:ea typeface="SimHei" panose="02010609060101010101" pitchFamily="49" charset="-122"/>
              </a:rPr>
              <a:t>常态分布</a:t>
            </a:r>
          </a:p>
        </p:txBody>
      </p:sp>
      <p:sp>
        <p:nvSpPr>
          <p:cNvPr id="56325" name="Text Box 6">
            <a:extLst>
              <a:ext uri="{FF2B5EF4-FFF2-40B4-BE49-F238E27FC236}">
                <a16:creationId xmlns:a16="http://schemas.microsoft.com/office/drawing/2014/main" id="{E86A89B8-0B3B-4FD5-A052-96CB801CC897}"/>
              </a:ext>
            </a:extLst>
          </p:cNvPr>
          <p:cNvSpPr txBox="1">
            <a:spLocks noChangeArrowheads="1"/>
          </p:cNvSpPr>
          <p:nvPr/>
        </p:nvSpPr>
        <p:spPr bwMode="auto">
          <a:xfrm>
            <a:off x="1743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sp>
        <p:nvSpPr>
          <p:cNvPr id="214025" name="AutoShape 9">
            <a:extLst>
              <a:ext uri="{FF2B5EF4-FFF2-40B4-BE49-F238E27FC236}">
                <a16:creationId xmlns:a16="http://schemas.microsoft.com/office/drawing/2014/main" id="{AD767941-0513-4379-978F-4261A2CB9FAD}"/>
              </a:ext>
            </a:extLst>
          </p:cNvPr>
          <p:cNvSpPr>
            <a:spLocks noChangeArrowheads="1"/>
          </p:cNvSpPr>
          <p:nvPr/>
        </p:nvSpPr>
        <p:spPr bwMode="auto">
          <a:xfrm>
            <a:off x="1042988" y="5157788"/>
            <a:ext cx="7345362" cy="647700"/>
          </a:xfrm>
          <a:prstGeom prst="rightArrow">
            <a:avLst>
              <a:gd name="adj1" fmla="val 50000"/>
              <a:gd name="adj2" fmla="val 283517"/>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a:latin typeface="SimHei" pitchFamily="2" charset="-122"/>
                <a:ea typeface="SimHei" pitchFamily="2" charset="-122"/>
              </a:rPr>
              <a:t>弱                握手                 强</a:t>
            </a:r>
            <a:endParaRPr lang="de-DE" altLang="zh-CN" b="1">
              <a:solidFill>
                <a:schemeClr val="bg1"/>
              </a:solidFill>
              <a:latin typeface="SimHei" pitchFamily="2" charset="-122"/>
              <a:ea typeface="SimHei" pitchFamily="2" charset="-122"/>
            </a:endParaRPr>
          </a:p>
        </p:txBody>
      </p:sp>
      <p:sp>
        <p:nvSpPr>
          <p:cNvPr id="214027" name="AutoShape 11">
            <a:extLst>
              <a:ext uri="{FF2B5EF4-FFF2-40B4-BE49-F238E27FC236}">
                <a16:creationId xmlns:a16="http://schemas.microsoft.com/office/drawing/2014/main" id="{8FB1BE7D-97D1-4E50-8A89-B658516D1EE1}"/>
              </a:ext>
            </a:extLst>
          </p:cNvPr>
          <p:cNvSpPr>
            <a:spLocks noChangeArrowheads="1"/>
          </p:cNvSpPr>
          <p:nvPr/>
        </p:nvSpPr>
        <p:spPr bwMode="auto">
          <a:xfrm rot="16200000">
            <a:off x="-842169" y="3298032"/>
            <a:ext cx="3411537" cy="647700"/>
          </a:xfrm>
          <a:prstGeom prst="rightArrow">
            <a:avLst>
              <a:gd name="adj1" fmla="val 50000"/>
              <a:gd name="adj2" fmla="val 131679"/>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a:latin typeface="SimHei" pitchFamily="2" charset="-122"/>
                <a:ea typeface="SimHei" pitchFamily="2" charset="-122"/>
              </a:rPr>
              <a:t>偶尔           </a:t>
            </a:r>
            <a:r>
              <a:rPr lang="zh-CN" altLang="de-DE" b="1">
                <a:solidFill>
                  <a:schemeClr val="bg1"/>
                </a:solidFill>
                <a:latin typeface="SimHei" pitchFamily="2" charset="-122"/>
                <a:ea typeface="SimHei" pitchFamily="2" charset="-122"/>
              </a:rPr>
              <a:t>频繁</a:t>
            </a:r>
          </a:p>
        </p:txBody>
      </p:sp>
      <p:sp>
        <p:nvSpPr>
          <p:cNvPr id="214032" name="Oval 16">
            <a:extLst>
              <a:ext uri="{FF2B5EF4-FFF2-40B4-BE49-F238E27FC236}">
                <a16:creationId xmlns:a16="http://schemas.microsoft.com/office/drawing/2014/main" id="{F415B392-72CB-4156-8182-A5F601E88A35}"/>
              </a:ext>
            </a:extLst>
          </p:cNvPr>
          <p:cNvSpPr>
            <a:spLocks noChangeArrowheads="1"/>
          </p:cNvSpPr>
          <p:nvPr/>
        </p:nvSpPr>
        <p:spPr bwMode="auto">
          <a:xfrm>
            <a:off x="2268538"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3" name="Oval 17">
            <a:extLst>
              <a:ext uri="{FF2B5EF4-FFF2-40B4-BE49-F238E27FC236}">
                <a16:creationId xmlns:a16="http://schemas.microsoft.com/office/drawing/2014/main" id="{0FACB9FC-4D4C-4501-8A8A-A2A0C457ED0E}"/>
              </a:ext>
            </a:extLst>
          </p:cNvPr>
          <p:cNvSpPr>
            <a:spLocks noChangeArrowheads="1"/>
          </p:cNvSpPr>
          <p:nvPr/>
        </p:nvSpPr>
        <p:spPr bwMode="auto">
          <a:xfrm>
            <a:off x="58674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4" name="Oval 18">
            <a:extLst>
              <a:ext uri="{FF2B5EF4-FFF2-40B4-BE49-F238E27FC236}">
                <a16:creationId xmlns:a16="http://schemas.microsoft.com/office/drawing/2014/main" id="{ECEAB4F7-B1F9-42AD-A8F8-DD7F63369F3A}"/>
              </a:ext>
            </a:extLst>
          </p:cNvPr>
          <p:cNvSpPr>
            <a:spLocks noChangeArrowheads="1"/>
          </p:cNvSpPr>
          <p:nvPr/>
        </p:nvSpPr>
        <p:spPr bwMode="auto">
          <a:xfrm>
            <a:off x="43561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5" name="Oval 19">
            <a:extLst>
              <a:ext uri="{FF2B5EF4-FFF2-40B4-BE49-F238E27FC236}">
                <a16:creationId xmlns:a16="http://schemas.microsoft.com/office/drawing/2014/main" id="{CF1F922A-8C6E-450D-9F59-F10BEBF1B1AE}"/>
              </a:ext>
            </a:extLst>
          </p:cNvPr>
          <p:cNvSpPr>
            <a:spLocks noChangeArrowheads="1"/>
          </p:cNvSpPr>
          <p:nvPr/>
        </p:nvSpPr>
        <p:spPr bwMode="auto">
          <a:xfrm>
            <a:off x="47879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6" name="Oval 20">
            <a:extLst>
              <a:ext uri="{FF2B5EF4-FFF2-40B4-BE49-F238E27FC236}">
                <a16:creationId xmlns:a16="http://schemas.microsoft.com/office/drawing/2014/main" id="{A689F4FD-198D-4AA4-8315-7745299081BA}"/>
              </a:ext>
            </a:extLst>
          </p:cNvPr>
          <p:cNvSpPr>
            <a:spLocks noChangeArrowheads="1"/>
          </p:cNvSpPr>
          <p:nvPr/>
        </p:nvSpPr>
        <p:spPr bwMode="auto">
          <a:xfrm>
            <a:off x="8172450" y="50847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7" name="Oval 21">
            <a:extLst>
              <a:ext uri="{FF2B5EF4-FFF2-40B4-BE49-F238E27FC236}">
                <a16:creationId xmlns:a16="http://schemas.microsoft.com/office/drawing/2014/main" id="{00E50578-668C-48C6-ABC6-07CC5B987EA2}"/>
              </a:ext>
            </a:extLst>
          </p:cNvPr>
          <p:cNvSpPr>
            <a:spLocks noChangeArrowheads="1"/>
          </p:cNvSpPr>
          <p:nvPr/>
        </p:nvSpPr>
        <p:spPr bwMode="auto">
          <a:xfrm>
            <a:off x="6443663" y="4797425"/>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8" name="Oval 22">
            <a:extLst>
              <a:ext uri="{FF2B5EF4-FFF2-40B4-BE49-F238E27FC236}">
                <a16:creationId xmlns:a16="http://schemas.microsoft.com/office/drawing/2014/main" id="{7AA1DE23-205C-42C2-802E-3D3E37618174}"/>
              </a:ext>
            </a:extLst>
          </p:cNvPr>
          <p:cNvSpPr>
            <a:spLocks noChangeArrowheads="1"/>
          </p:cNvSpPr>
          <p:nvPr/>
        </p:nvSpPr>
        <p:spPr bwMode="auto">
          <a:xfrm>
            <a:off x="5580063" y="46529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9" name="Oval 23">
            <a:extLst>
              <a:ext uri="{FF2B5EF4-FFF2-40B4-BE49-F238E27FC236}">
                <a16:creationId xmlns:a16="http://schemas.microsoft.com/office/drawing/2014/main" id="{6958D43A-5659-4ACC-BD81-53B87B45D902}"/>
              </a:ext>
            </a:extLst>
          </p:cNvPr>
          <p:cNvSpPr>
            <a:spLocks noChangeArrowheads="1"/>
          </p:cNvSpPr>
          <p:nvPr/>
        </p:nvSpPr>
        <p:spPr bwMode="auto">
          <a:xfrm>
            <a:off x="5003800" y="46529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0" name="Oval 24">
            <a:extLst>
              <a:ext uri="{FF2B5EF4-FFF2-40B4-BE49-F238E27FC236}">
                <a16:creationId xmlns:a16="http://schemas.microsoft.com/office/drawing/2014/main" id="{747DE64E-D5F5-4E49-A004-43A0F49F7762}"/>
              </a:ext>
            </a:extLst>
          </p:cNvPr>
          <p:cNvSpPr>
            <a:spLocks noChangeArrowheads="1"/>
          </p:cNvSpPr>
          <p:nvPr/>
        </p:nvSpPr>
        <p:spPr bwMode="auto">
          <a:xfrm>
            <a:off x="140335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1" name="Oval 25">
            <a:extLst>
              <a:ext uri="{FF2B5EF4-FFF2-40B4-BE49-F238E27FC236}">
                <a16:creationId xmlns:a16="http://schemas.microsoft.com/office/drawing/2014/main" id="{E4620E55-3DB2-482E-850D-6AC716F4096E}"/>
              </a:ext>
            </a:extLst>
          </p:cNvPr>
          <p:cNvSpPr>
            <a:spLocks noChangeArrowheads="1"/>
          </p:cNvSpPr>
          <p:nvPr/>
        </p:nvSpPr>
        <p:spPr bwMode="auto">
          <a:xfrm>
            <a:off x="5292725" y="43656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2" name="Oval 26">
            <a:extLst>
              <a:ext uri="{FF2B5EF4-FFF2-40B4-BE49-F238E27FC236}">
                <a16:creationId xmlns:a16="http://schemas.microsoft.com/office/drawing/2014/main" id="{9BF92E6C-F83C-44F1-9831-CA1661908D18}"/>
              </a:ext>
            </a:extLst>
          </p:cNvPr>
          <p:cNvSpPr>
            <a:spLocks noChangeArrowheads="1"/>
          </p:cNvSpPr>
          <p:nvPr/>
        </p:nvSpPr>
        <p:spPr bwMode="auto">
          <a:xfrm>
            <a:off x="5940425" y="45815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3" name="Oval 27">
            <a:extLst>
              <a:ext uri="{FF2B5EF4-FFF2-40B4-BE49-F238E27FC236}">
                <a16:creationId xmlns:a16="http://schemas.microsoft.com/office/drawing/2014/main" id="{8A87D83E-64D6-43FF-AE07-A3ACAEFAA392}"/>
              </a:ext>
            </a:extLst>
          </p:cNvPr>
          <p:cNvSpPr>
            <a:spLocks noChangeArrowheads="1"/>
          </p:cNvSpPr>
          <p:nvPr/>
        </p:nvSpPr>
        <p:spPr bwMode="auto">
          <a:xfrm>
            <a:off x="4572000" y="4508500"/>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4" name="Oval 28">
            <a:extLst>
              <a:ext uri="{FF2B5EF4-FFF2-40B4-BE49-F238E27FC236}">
                <a16:creationId xmlns:a16="http://schemas.microsoft.com/office/drawing/2014/main" id="{FC6EA5CC-C833-478E-9B3C-6EC1BFDF1621}"/>
              </a:ext>
            </a:extLst>
          </p:cNvPr>
          <p:cNvSpPr>
            <a:spLocks noChangeArrowheads="1"/>
          </p:cNvSpPr>
          <p:nvPr/>
        </p:nvSpPr>
        <p:spPr bwMode="auto">
          <a:xfrm>
            <a:off x="4932363" y="42211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5" name="Oval 29">
            <a:extLst>
              <a:ext uri="{FF2B5EF4-FFF2-40B4-BE49-F238E27FC236}">
                <a16:creationId xmlns:a16="http://schemas.microsoft.com/office/drawing/2014/main" id="{A79EFE1F-A4A1-41F2-BBF8-982256B72D69}"/>
              </a:ext>
            </a:extLst>
          </p:cNvPr>
          <p:cNvSpPr>
            <a:spLocks noChangeArrowheads="1"/>
          </p:cNvSpPr>
          <p:nvPr/>
        </p:nvSpPr>
        <p:spPr bwMode="auto">
          <a:xfrm>
            <a:off x="5292725" y="39338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6" name="Oval 30">
            <a:extLst>
              <a:ext uri="{FF2B5EF4-FFF2-40B4-BE49-F238E27FC236}">
                <a16:creationId xmlns:a16="http://schemas.microsoft.com/office/drawing/2014/main" id="{CD522638-7DC2-43C3-B565-814CCF30D534}"/>
              </a:ext>
            </a:extLst>
          </p:cNvPr>
          <p:cNvSpPr>
            <a:spLocks noChangeArrowheads="1"/>
          </p:cNvSpPr>
          <p:nvPr/>
        </p:nvSpPr>
        <p:spPr bwMode="auto">
          <a:xfrm>
            <a:off x="5724525" y="42211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7" name="Oval 31">
            <a:extLst>
              <a:ext uri="{FF2B5EF4-FFF2-40B4-BE49-F238E27FC236}">
                <a16:creationId xmlns:a16="http://schemas.microsoft.com/office/drawing/2014/main" id="{3B03CF66-9229-4102-8D45-1C8DFE8A917C}"/>
              </a:ext>
            </a:extLst>
          </p:cNvPr>
          <p:cNvSpPr>
            <a:spLocks noChangeArrowheads="1"/>
          </p:cNvSpPr>
          <p:nvPr/>
        </p:nvSpPr>
        <p:spPr bwMode="auto">
          <a:xfrm>
            <a:off x="39243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8" name="Oval 32">
            <a:extLst>
              <a:ext uri="{FF2B5EF4-FFF2-40B4-BE49-F238E27FC236}">
                <a16:creationId xmlns:a16="http://schemas.microsoft.com/office/drawing/2014/main" id="{466208ED-CB8A-4110-99D0-92ED956E38C9}"/>
              </a:ext>
            </a:extLst>
          </p:cNvPr>
          <p:cNvSpPr>
            <a:spLocks noChangeArrowheads="1"/>
          </p:cNvSpPr>
          <p:nvPr/>
        </p:nvSpPr>
        <p:spPr bwMode="auto">
          <a:xfrm>
            <a:off x="277177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9" name="Oval 33">
            <a:extLst>
              <a:ext uri="{FF2B5EF4-FFF2-40B4-BE49-F238E27FC236}">
                <a16:creationId xmlns:a16="http://schemas.microsoft.com/office/drawing/2014/main" id="{F1BC464B-8008-4504-A87F-F77AC42763DF}"/>
              </a:ext>
            </a:extLst>
          </p:cNvPr>
          <p:cNvSpPr>
            <a:spLocks noChangeArrowheads="1"/>
          </p:cNvSpPr>
          <p:nvPr/>
        </p:nvSpPr>
        <p:spPr bwMode="auto">
          <a:xfrm>
            <a:off x="1979613" y="4652963"/>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0" name="Oval 34">
            <a:extLst>
              <a:ext uri="{FF2B5EF4-FFF2-40B4-BE49-F238E27FC236}">
                <a16:creationId xmlns:a16="http://schemas.microsoft.com/office/drawing/2014/main" id="{E71F1080-D553-46A3-A57E-E0BC910C0BC2}"/>
              </a:ext>
            </a:extLst>
          </p:cNvPr>
          <p:cNvSpPr>
            <a:spLocks noChangeArrowheads="1"/>
          </p:cNvSpPr>
          <p:nvPr/>
        </p:nvSpPr>
        <p:spPr bwMode="auto">
          <a:xfrm>
            <a:off x="2484438" y="4581525"/>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1" name="Oval 35">
            <a:extLst>
              <a:ext uri="{FF2B5EF4-FFF2-40B4-BE49-F238E27FC236}">
                <a16:creationId xmlns:a16="http://schemas.microsoft.com/office/drawing/2014/main" id="{46526961-B62F-4865-92D2-D41BCD9D41FC}"/>
              </a:ext>
            </a:extLst>
          </p:cNvPr>
          <p:cNvSpPr>
            <a:spLocks noChangeArrowheads="1"/>
          </p:cNvSpPr>
          <p:nvPr/>
        </p:nvSpPr>
        <p:spPr bwMode="auto">
          <a:xfrm>
            <a:off x="2195513" y="4292600"/>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2" name="Oval 36">
            <a:extLst>
              <a:ext uri="{FF2B5EF4-FFF2-40B4-BE49-F238E27FC236}">
                <a16:creationId xmlns:a16="http://schemas.microsoft.com/office/drawing/2014/main" id="{8F874554-440F-4719-82FC-C0692D4548FE}"/>
              </a:ext>
            </a:extLst>
          </p:cNvPr>
          <p:cNvSpPr>
            <a:spLocks noChangeArrowheads="1"/>
          </p:cNvSpPr>
          <p:nvPr/>
        </p:nvSpPr>
        <p:spPr bwMode="auto">
          <a:xfrm>
            <a:off x="320357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3" name="Oval 37">
            <a:extLst>
              <a:ext uri="{FF2B5EF4-FFF2-40B4-BE49-F238E27FC236}">
                <a16:creationId xmlns:a16="http://schemas.microsoft.com/office/drawing/2014/main" id="{FFA2EC0E-088B-4692-8260-8B4027EF99FB}"/>
              </a:ext>
            </a:extLst>
          </p:cNvPr>
          <p:cNvSpPr>
            <a:spLocks noChangeArrowheads="1"/>
          </p:cNvSpPr>
          <p:nvPr/>
        </p:nvSpPr>
        <p:spPr bwMode="auto">
          <a:xfrm>
            <a:off x="1763713"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4" name="Oval 38">
            <a:extLst>
              <a:ext uri="{FF2B5EF4-FFF2-40B4-BE49-F238E27FC236}">
                <a16:creationId xmlns:a16="http://schemas.microsoft.com/office/drawing/2014/main" id="{41B4E2D3-68E5-4296-B8BB-9731035B9AE9}"/>
              </a:ext>
            </a:extLst>
          </p:cNvPr>
          <p:cNvSpPr>
            <a:spLocks noChangeArrowheads="1"/>
          </p:cNvSpPr>
          <p:nvPr/>
        </p:nvSpPr>
        <p:spPr bwMode="auto">
          <a:xfrm>
            <a:off x="2916238" y="4581525"/>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5" name="Oval 39">
            <a:extLst>
              <a:ext uri="{FF2B5EF4-FFF2-40B4-BE49-F238E27FC236}">
                <a16:creationId xmlns:a16="http://schemas.microsoft.com/office/drawing/2014/main" id="{62F60DF8-B7F7-42EB-AFED-851646C2F984}"/>
              </a:ext>
            </a:extLst>
          </p:cNvPr>
          <p:cNvSpPr>
            <a:spLocks noChangeArrowheads="1"/>
          </p:cNvSpPr>
          <p:nvPr/>
        </p:nvSpPr>
        <p:spPr bwMode="auto">
          <a:xfrm>
            <a:off x="2627313" y="4221163"/>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6" name="Oval 40">
            <a:extLst>
              <a:ext uri="{FF2B5EF4-FFF2-40B4-BE49-F238E27FC236}">
                <a16:creationId xmlns:a16="http://schemas.microsoft.com/office/drawing/2014/main" id="{8E9ECF99-0E61-4A2C-A845-858E63408B2C}"/>
              </a:ext>
            </a:extLst>
          </p:cNvPr>
          <p:cNvSpPr>
            <a:spLocks noChangeArrowheads="1"/>
          </p:cNvSpPr>
          <p:nvPr/>
        </p:nvSpPr>
        <p:spPr bwMode="auto">
          <a:xfrm>
            <a:off x="2339975" y="3933825"/>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7" name="Oval 41">
            <a:extLst>
              <a:ext uri="{FF2B5EF4-FFF2-40B4-BE49-F238E27FC236}">
                <a16:creationId xmlns:a16="http://schemas.microsoft.com/office/drawing/2014/main" id="{88EECDBE-3C90-44B3-A9D2-2483833D6E2C}"/>
              </a:ext>
            </a:extLst>
          </p:cNvPr>
          <p:cNvSpPr>
            <a:spLocks noChangeArrowheads="1"/>
          </p:cNvSpPr>
          <p:nvPr/>
        </p:nvSpPr>
        <p:spPr bwMode="auto">
          <a:xfrm>
            <a:off x="529272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8" name="Oval 42">
            <a:extLst>
              <a:ext uri="{FF2B5EF4-FFF2-40B4-BE49-F238E27FC236}">
                <a16:creationId xmlns:a16="http://schemas.microsoft.com/office/drawing/2014/main" id="{766B9A46-10E3-47C6-890F-30273A66F77C}"/>
              </a:ext>
            </a:extLst>
          </p:cNvPr>
          <p:cNvSpPr>
            <a:spLocks noChangeArrowheads="1"/>
          </p:cNvSpPr>
          <p:nvPr/>
        </p:nvSpPr>
        <p:spPr bwMode="auto">
          <a:xfrm>
            <a:off x="7308850"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9" name="Oval 43">
            <a:extLst>
              <a:ext uri="{FF2B5EF4-FFF2-40B4-BE49-F238E27FC236}">
                <a16:creationId xmlns:a16="http://schemas.microsoft.com/office/drawing/2014/main" id="{F8499BA7-CF1B-4967-ADB6-BA31D683CB81}"/>
              </a:ext>
            </a:extLst>
          </p:cNvPr>
          <p:cNvSpPr>
            <a:spLocks noChangeArrowheads="1"/>
          </p:cNvSpPr>
          <p:nvPr/>
        </p:nvSpPr>
        <p:spPr bwMode="auto">
          <a:xfrm>
            <a:off x="3563938"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61" name="AutoShape 45">
            <a:extLst>
              <a:ext uri="{FF2B5EF4-FFF2-40B4-BE49-F238E27FC236}">
                <a16:creationId xmlns:a16="http://schemas.microsoft.com/office/drawing/2014/main" id="{98BF5272-CE94-41F0-855B-5DB9A8716506}"/>
              </a:ext>
            </a:extLst>
          </p:cNvPr>
          <p:cNvSpPr>
            <a:spLocks noChangeArrowheads="1"/>
          </p:cNvSpPr>
          <p:nvPr/>
        </p:nvSpPr>
        <p:spPr bwMode="auto">
          <a:xfrm>
            <a:off x="5219700" y="1268413"/>
            <a:ext cx="576263" cy="4292600"/>
          </a:xfrm>
          <a:prstGeom prst="upDownArrowCallout">
            <a:avLst>
              <a:gd name="adj1" fmla="val 25000"/>
              <a:gd name="adj2" fmla="val 25000"/>
              <a:gd name="adj3" fmla="val 93113"/>
              <a:gd name="adj4" fmla="val 5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B</a:t>
            </a:r>
          </a:p>
          <a:p>
            <a:r>
              <a:rPr lang="zh-CN" altLang="de-DE" b="1"/>
              <a:t>的</a:t>
            </a:r>
          </a:p>
          <a:p>
            <a:r>
              <a:rPr lang="zh-CN" altLang="de-DE" b="1"/>
              <a:t>文</a:t>
            </a:r>
          </a:p>
          <a:p>
            <a:r>
              <a:rPr lang="zh-CN" altLang="de-DE" b="1"/>
              <a:t>化</a:t>
            </a:r>
          </a:p>
          <a:p>
            <a:r>
              <a:rPr lang="zh-CN" altLang="de-DE" b="1"/>
              <a:t>标</a:t>
            </a:r>
          </a:p>
          <a:p>
            <a:r>
              <a:rPr lang="zh-CN" altLang="de-DE" b="1"/>
              <a:t>准</a:t>
            </a:r>
          </a:p>
        </p:txBody>
      </p:sp>
      <p:sp>
        <p:nvSpPr>
          <p:cNvPr id="214062" name="AutoShape 46">
            <a:extLst>
              <a:ext uri="{FF2B5EF4-FFF2-40B4-BE49-F238E27FC236}">
                <a16:creationId xmlns:a16="http://schemas.microsoft.com/office/drawing/2014/main" id="{8181B904-DDA7-474F-9638-7E3F440E8A66}"/>
              </a:ext>
            </a:extLst>
          </p:cNvPr>
          <p:cNvSpPr>
            <a:spLocks noChangeArrowheads="1"/>
          </p:cNvSpPr>
          <p:nvPr/>
        </p:nvSpPr>
        <p:spPr bwMode="auto">
          <a:xfrm>
            <a:off x="2339975" y="1296988"/>
            <a:ext cx="576263" cy="4292600"/>
          </a:xfrm>
          <a:prstGeom prst="upDownArrowCallout">
            <a:avLst>
              <a:gd name="adj1" fmla="val 25000"/>
              <a:gd name="adj2" fmla="val 25000"/>
              <a:gd name="adj3" fmla="val 93113"/>
              <a:gd name="adj4"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A</a:t>
            </a:r>
          </a:p>
          <a:p>
            <a:r>
              <a:rPr lang="zh-CN" altLang="de-DE" b="1">
                <a:latin typeface="SimHei" panose="02010609060101010101" pitchFamily="49" charset="-122"/>
              </a:rPr>
              <a:t>的</a:t>
            </a:r>
          </a:p>
          <a:p>
            <a:r>
              <a:rPr lang="zh-CN" altLang="de-DE" b="1">
                <a:latin typeface="SimHei" panose="02010609060101010101" pitchFamily="49" charset="-122"/>
              </a:rPr>
              <a:t>文</a:t>
            </a:r>
          </a:p>
          <a:p>
            <a:r>
              <a:rPr lang="zh-CN" altLang="de-DE" b="1">
                <a:latin typeface="SimHei" panose="02010609060101010101" pitchFamily="49" charset="-122"/>
              </a:rPr>
              <a:t>化</a:t>
            </a:r>
          </a:p>
          <a:p>
            <a:r>
              <a:rPr lang="zh-CN" altLang="de-DE" b="1">
                <a:latin typeface="SimHei" panose="02010609060101010101" pitchFamily="49" charset="-122"/>
              </a:rPr>
              <a:t>标</a:t>
            </a:r>
          </a:p>
          <a:p>
            <a:r>
              <a:rPr lang="zh-CN" altLang="de-DE" b="1">
                <a:latin typeface="SimHei" panose="02010609060101010101" pitchFamily="49" charset="-122"/>
              </a:rPr>
              <a:t>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4025"/>
                                        </p:tgtEl>
                                        <p:attrNameLst>
                                          <p:attrName>style.visibility</p:attrName>
                                        </p:attrNameLst>
                                      </p:cBhvr>
                                      <p:to>
                                        <p:strVal val="visible"/>
                                      </p:to>
                                    </p:set>
                                    <p:anim from="(-#ppt_w/2)" to="(#ppt_x)" calcmode="lin" valueType="num">
                                      <p:cBhvr>
                                        <p:cTn id="7" dur="600" fill="hold">
                                          <p:stCondLst>
                                            <p:cond delay="0"/>
                                          </p:stCondLst>
                                        </p:cTn>
                                        <p:tgtEl>
                                          <p:spTgt spid="214025"/>
                                        </p:tgtEl>
                                        <p:attrNameLst>
                                          <p:attrName>ppt_x</p:attrName>
                                        </p:attrNameLst>
                                      </p:cBhvr>
                                    </p:anim>
                                    <p:anim from="0" to="-1.0" calcmode="lin" valueType="num">
                                      <p:cBhvr>
                                        <p:cTn id="8" dur="200" decel="50000" autoRev="1" fill="hold">
                                          <p:stCondLst>
                                            <p:cond delay="600"/>
                                          </p:stCondLst>
                                        </p:cTn>
                                        <p:tgtEl>
                                          <p:spTgt spid="214025"/>
                                        </p:tgtEl>
                                        <p:attrNameLst>
                                          <p:attrName>xshear</p:attrName>
                                        </p:attrNameLst>
                                      </p:cBhvr>
                                    </p:anim>
                                    <p:animScale>
                                      <p:cBhvr>
                                        <p:cTn id="9" dur="200" decel="100000" autoRev="1" fill="hold">
                                          <p:stCondLst>
                                            <p:cond delay="600"/>
                                          </p:stCondLst>
                                        </p:cTn>
                                        <p:tgtEl>
                                          <p:spTgt spid="214025"/>
                                        </p:tgtEl>
                                      </p:cBhvr>
                                      <p:from x="100000" y="100000"/>
                                      <p:to x="80000" y="100000"/>
                                    </p:animScale>
                                    <p:anim by="(#ppt_h/3+#ppt_w*0.1)" calcmode="lin" valueType="num">
                                      <p:cBhvr additive="sum">
                                        <p:cTn id="10" dur="200" decel="100000" autoRev="1" fill="hold">
                                          <p:stCondLst>
                                            <p:cond delay="600"/>
                                          </p:stCondLst>
                                        </p:cTn>
                                        <p:tgtEl>
                                          <p:spTgt spid="21402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14032"/>
                                        </p:tgtEl>
                                        <p:attrNameLst>
                                          <p:attrName>style.visibility</p:attrName>
                                        </p:attrNameLst>
                                      </p:cBhvr>
                                      <p:to>
                                        <p:strVal val="visible"/>
                                      </p:to>
                                    </p:set>
                                    <p:set>
                                      <p:cBhvr>
                                        <p:cTn id="15" dur="455" fill="hold">
                                          <p:stCondLst>
                                            <p:cond delay="0"/>
                                          </p:stCondLst>
                                        </p:cTn>
                                        <p:tgtEl>
                                          <p:spTgt spid="214032"/>
                                        </p:tgtEl>
                                        <p:attrNameLst>
                                          <p:attrName>style.rotation</p:attrName>
                                        </p:attrNameLst>
                                      </p:cBhvr>
                                      <p:to>
                                        <p:strVal val="-45.0"/>
                                      </p:to>
                                    </p:set>
                                    <p:anim calcmode="lin" valueType="num">
                                      <p:cBhvr>
                                        <p:cTn id="16" dur="455" fill="hold">
                                          <p:stCondLst>
                                            <p:cond delay="455"/>
                                          </p:stCondLst>
                                        </p:cTn>
                                        <p:tgtEl>
                                          <p:spTgt spid="21403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1403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1403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14032"/>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214033"/>
                                        </p:tgtEl>
                                        <p:attrNameLst>
                                          <p:attrName>style.visibility</p:attrName>
                                        </p:attrNameLst>
                                      </p:cBhvr>
                                      <p:to>
                                        <p:strVal val="visible"/>
                                      </p:to>
                                    </p:set>
                                    <p:set>
                                      <p:cBhvr>
                                        <p:cTn id="22" dur="455" fill="hold">
                                          <p:stCondLst>
                                            <p:cond delay="0"/>
                                          </p:stCondLst>
                                        </p:cTn>
                                        <p:tgtEl>
                                          <p:spTgt spid="214033"/>
                                        </p:tgtEl>
                                        <p:attrNameLst>
                                          <p:attrName>style.rotation</p:attrName>
                                        </p:attrNameLst>
                                      </p:cBhvr>
                                      <p:to>
                                        <p:strVal val="-45.0"/>
                                      </p:to>
                                    </p:set>
                                    <p:anim calcmode="lin" valueType="num">
                                      <p:cBhvr>
                                        <p:cTn id="23" dur="455" fill="hold">
                                          <p:stCondLst>
                                            <p:cond delay="455"/>
                                          </p:stCondLst>
                                        </p:cTn>
                                        <p:tgtEl>
                                          <p:spTgt spid="21403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1403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1403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14033"/>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214034"/>
                                        </p:tgtEl>
                                        <p:attrNameLst>
                                          <p:attrName>style.visibility</p:attrName>
                                        </p:attrNameLst>
                                      </p:cBhvr>
                                      <p:to>
                                        <p:strVal val="visible"/>
                                      </p:to>
                                    </p:set>
                                    <p:set>
                                      <p:cBhvr>
                                        <p:cTn id="29" dur="455" fill="hold">
                                          <p:stCondLst>
                                            <p:cond delay="0"/>
                                          </p:stCondLst>
                                        </p:cTn>
                                        <p:tgtEl>
                                          <p:spTgt spid="214034"/>
                                        </p:tgtEl>
                                        <p:attrNameLst>
                                          <p:attrName>style.rotation</p:attrName>
                                        </p:attrNameLst>
                                      </p:cBhvr>
                                      <p:to>
                                        <p:strVal val="-45.0"/>
                                      </p:to>
                                    </p:set>
                                    <p:anim calcmode="lin" valueType="num">
                                      <p:cBhvr>
                                        <p:cTn id="30" dur="455" fill="hold">
                                          <p:stCondLst>
                                            <p:cond delay="455"/>
                                          </p:stCondLst>
                                        </p:cTn>
                                        <p:tgtEl>
                                          <p:spTgt spid="214034"/>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14034"/>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14034"/>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14034"/>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214035"/>
                                        </p:tgtEl>
                                        <p:attrNameLst>
                                          <p:attrName>style.visibility</p:attrName>
                                        </p:attrNameLst>
                                      </p:cBhvr>
                                      <p:to>
                                        <p:strVal val="visible"/>
                                      </p:to>
                                    </p:set>
                                    <p:set>
                                      <p:cBhvr>
                                        <p:cTn id="36" dur="455" fill="hold">
                                          <p:stCondLst>
                                            <p:cond delay="0"/>
                                          </p:stCondLst>
                                        </p:cTn>
                                        <p:tgtEl>
                                          <p:spTgt spid="214035"/>
                                        </p:tgtEl>
                                        <p:attrNameLst>
                                          <p:attrName>style.rotation</p:attrName>
                                        </p:attrNameLst>
                                      </p:cBhvr>
                                      <p:to>
                                        <p:strVal val="-45.0"/>
                                      </p:to>
                                    </p:set>
                                    <p:anim calcmode="lin" valueType="num">
                                      <p:cBhvr>
                                        <p:cTn id="37" dur="455" fill="hold">
                                          <p:stCondLst>
                                            <p:cond delay="455"/>
                                          </p:stCondLst>
                                        </p:cTn>
                                        <p:tgtEl>
                                          <p:spTgt spid="214035"/>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214035"/>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214035"/>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214035"/>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214036"/>
                                        </p:tgtEl>
                                        <p:attrNameLst>
                                          <p:attrName>style.visibility</p:attrName>
                                        </p:attrNameLst>
                                      </p:cBhvr>
                                      <p:to>
                                        <p:strVal val="visible"/>
                                      </p:to>
                                    </p:set>
                                    <p:set>
                                      <p:cBhvr>
                                        <p:cTn id="43" dur="455" fill="hold">
                                          <p:stCondLst>
                                            <p:cond delay="0"/>
                                          </p:stCondLst>
                                        </p:cTn>
                                        <p:tgtEl>
                                          <p:spTgt spid="214036"/>
                                        </p:tgtEl>
                                        <p:attrNameLst>
                                          <p:attrName>style.rotation</p:attrName>
                                        </p:attrNameLst>
                                      </p:cBhvr>
                                      <p:to>
                                        <p:strVal val="-45.0"/>
                                      </p:to>
                                    </p:set>
                                    <p:anim calcmode="lin" valueType="num">
                                      <p:cBhvr>
                                        <p:cTn id="44" dur="455" fill="hold">
                                          <p:stCondLst>
                                            <p:cond delay="455"/>
                                          </p:stCondLst>
                                        </p:cTn>
                                        <p:tgtEl>
                                          <p:spTgt spid="214036"/>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214036"/>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214036"/>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214036"/>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214040"/>
                                        </p:tgtEl>
                                        <p:attrNameLst>
                                          <p:attrName>style.visibility</p:attrName>
                                        </p:attrNameLst>
                                      </p:cBhvr>
                                      <p:to>
                                        <p:strVal val="visible"/>
                                      </p:to>
                                    </p:set>
                                    <p:set>
                                      <p:cBhvr>
                                        <p:cTn id="50" dur="455" fill="hold">
                                          <p:stCondLst>
                                            <p:cond delay="0"/>
                                          </p:stCondLst>
                                        </p:cTn>
                                        <p:tgtEl>
                                          <p:spTgt spid="214040"/>
                                        </p:tgtEl>
                                        <p:attrNameLst>
                                          <p:attrName>style.rotation</p:attrName>
                                        </p:attrNameLst>
                                      </p:cBhvr>
                                      <p:to>
                                        <p:strVal val="-45.0"/>
                                      </p:to>
                                    </p:set>
                                    <p:anim calcmode="lin" valueType="num">
                                      <p:cBhvr>
                                        <p:cTn id="51" dur="455" fill="hold">
                                          <p:stCondLst>
                                            <p:cond delay="455"/>
                                          </p:stCondLst>
                                        </p:cTn>
                                        <p:tgtEl>
                                          <p:spTgt spid="214040"/>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214040"/>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214040"/>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214040"/>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214047"/>
                                        </p:tgtEl>
                                        <p:attrNameLst>
                                          <p:attrName>style.visibility</p:attrName>
                                        </p:attrNameLst>
                                      </p:cBhvr>
                                      <p:to>
                                        <p:strVal val="visible"/>
                                      </p:to>
                                    </p:set>
                                    <p:set>
                                      <p:cBhvr>
                                        <p:cTn id="57" dur="455" fill="hold">
                                          <p:stCondLst>
                                            <p:cond delay="0"/>
                                          </p:stCondLst>
                                        </p:cTn>
                                        <p:tgtEl>
                                          <p:spTgt spid="214047"/>
                                        </p:tgtEl>
                                        <p:attrNameLst>
                                          <p:attrName>style.rotation</p:attrName>
                                        </p:attrNameLst>
                                      </p:cBhvr>
                                      <p:to>
                                        <p:strVal val="-45.0"/>
                                      </p:to>
                                    </p:set>
                                    <p:anim calcmode="lin" valueType="num">
                                      <p:cBhvr>
                                        <p:cTn id="58" dur="455" fill="hold">
                                          <p:stCondLst>
                                            <p:cond delay="455"/>
                                          </p:stCondLst>
                                        </p:cTn>
                                        <p:tgtEl>
                                          <p:spTgt spid="21404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21404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21404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214047"/>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214048"/>
                                        </p:tgtEl>
                                        <p:attrNameLst>
                                          <p:attrName>style.visibility</p:attrName>
                                        </p:attrNameLst>
                                      </p:cBhvr>
                                      <p:to>
                                        <p:strVal val="visible"/>
                                      </p:to>
                                    </p:set>
                                    <p:set>
                                      <p:cBhvr>
                                        <p:cTn id="64" dur="455" fill="hold">
                                          <p:stCondLst>
                                            <p:cond delay="0"/>
                                          </p:stCondLst>
                                        </p:cTn>
                                        <p:tgtEl>
                                          <p:spTgt spid="214048"/>
                                        </p:tgtEl>
                                        <p:attrNameLst>
                                          <p:attrName>style.rotation</p:attrName>
                                        </p:attrNameLst>
                                      </p:cBhvr>
                                      <p:to>
                                        <p:strVal val="-45.0"/>
                                      </p:to>
                                    </p:set>
                                    <p:anim calcmode="lin" valueType="num">
                                      <p:cBhvr>
                                        <p:cTn id="65" dur="455" fill="hold">
                                          <p:stCondLst>
                                            <p:cond delay="455"/>
                                          </p:stCondLst>
                                        </p:cTn>
                                        <p:tgtEl>
                                          <p:spTgt spid="214048"/>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214048"/>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214048"/>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214048"/>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214052"/>
                                        </p:tgtEl>
                                        <p:attrNameLst>
                                          <p:attrName>style.visibility</p:attrName>
                                        </p:attrNameLst>
                                      </p:cBhvr>
                                      <p:to>
                                        <p:strVal val="visible"/>
                                      </p:to>
                                    </p:set>
                                    <p:set>
                                      <p:cBhvr>
                                        <p:cTn id="71" dur="455" fill="hold">
                                          <p:stCondLst>
                                            <p:cond delay="0"/>
                                          </p:stCondLst>
                                        </p:cTn>
                                        <p:tgtEl>
                                          <p:spTgt spid="214052"/>
                                        </p:tgtEl>
                                        <p:attrNameLst>
                                          <p:attrName>style.rotation</p:attrName>
                                        </p:attrNameLst>
                                      </p:cBhvr>
                                      <p:to>
                                        <p:strVal val="-45.0"/>
                                      </p:to>
                                    </p:set>
                                    <p:anim calcmode="lin" valueType="num">
                                      <p:cBhvr>
                                        <p:cTn id="72" dur="455" fill="hold">
                                          <p:stCondLst>
                                            <p:cond delay="455"/>
                                          </p:stCondLst>
                                        </p:cTn>
                                        <p:tgtEl>
                                          <p:spTgt spid="214052"/>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214052"/>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214052"/>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214052"/>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214053"/>
                                        </p:tgtEl>
                                        <p:attrNameLst>
                                          <p:attrName>style.visibility</p:attrName>
                                        </p:attrNameLst>
                                      </p:cBhvr>
                                      <p:to>
                                        <p:strVal val="visible"/>
                                      </p:to>
                                    </p:set>
                                    <p:set>
                                      <p:cBhvr>
                                        <p:cTn id="78" dur="455" fill="hold">
                                          <p:stCondLst>
                                            <p:cond delay="0"/>
                                          </p:stCondLst>
                                        </p:cTn>
                                        <p:tgtEl>
                                          <p:spTgt spid="214053"/>
                                        </p:tgtEl>
                                        <p:attrNameLst>
                                          <p:attrName>style.rotation</p:attrName>
                                        </p:attrNameLst>
                                      </p:cBhvr>
                                      <p:to>
                                        <p:strVal val="-45.0"/>
                                      </p:to>
                                    </p:set>
                                    <p:anim calcmode="lin" valueType="num">
                                      <p:cBhvr>
                                        <p:cTn id="79" dur="455" fill="hold">
                                          <p:stCondLst>
                                            <p:cond delay="455"/>
                                          </p:stCondLst>
                                        </p:cTn>
                                        <p:tgtEl>
                                          <p:spTgt spid="214053"/>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214053"/>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214053"/>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214053"/>
                                        </p:tgtEl>
                                        <p:attrNameLst>
                                          <p:attrName>ppt_y</p:attrName>
                                        </p:attrNameLst>
                                      </p:cBhvr>
                                      <p:tavLst>
                                        <p:tav tm="0">
                                          <p:val>
                                            <p:strVal val="#ppt_y-(0.354*#ppt_w-0.172*#ppt_h)"/>
                                          </p:val>
                                        </p:tav>
                                        <p:tav tm="100000">
                                          <p:val>
                                            <p:strVal val="#ppt_y"/>
                                          </p:val>
                                        </p:tav>
                                      </p:tavLst>
                                    </p:anim>
                                  </p:childTnLst>
                                </p:cTn>
                              </p:par>
                              <p:par>
                                <p:cTn id="83" presetID="38" presetClass="entr" presetSubtype="0" accel="50000" fill="hold" grpId="0" nodeType="withEffect">
                                  <p:stCondLst>
                                    <p:cond delay="0"/>
                                  </p:stCondLst>
                                  <p:iterate type="lt">
                                    <p:tmPct val="50000"/>
                                  </p:iterate>
                                  <p:childTnLst>
                                    <p:set>
                                      <p:cBhvr>
                                        <p:cTn id="84" dur="1" fill="hold">
                                          <p:stCondLst>
                                            <p:cond delay="0"/>
                                          </p:stCondLst>
                                        </p:cTn>
                                        <p:tgtEl>
                                          <p:spTgt spid="214057"/>
                                        </p:tgtEl>
                                        <p:attrNameLst>
                                          <p:attrName>style.visibility</p:attrName>
                                        </p:attrNameLst>
                                      </p:cBhvr>
                                      <p:to>
                                        <p:strVal val="visible"/>
                                      </p:to>
                                    </p:set>
                                    <p:set>
                                      <p:cBhvr>
                                        <p:cTn id="85" dur="455" fill="hold">
                                          <p:stCondLst>
                                            <p:cond delay="0"/>
                                          </p:stCondLst>
                                        </p:cTn>
                                        <p:tgtEl>
                                          <p:spTgt spid="214057"/>
                                        </p:tgtEl>
                                        <p:attrNameLst>
                                          <p:attrName>style.rotation</p:attrName>
                                        </p:attrNameLst>
                                      </p:cBhvr>
                                      <p:to>
                                        <p:strVal val="-45.0"/>
                                      </p:to>
                                    </p:set>
                                    <p:anim calcmode="lin" valueType="num">
                                      <p:cBhvr>
                                        <p:cTn id="86" dur="455" fill="hold">
                                          <p:stCondLst>
                                            <p:cond delay="455"/>
                                          </p:stCondLst>
                                        </p:cTn>
                                        <p:tgtEl>
                                          <p:spTgt spid="214057"/>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214057"/>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214057"/>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214057"/>
                                        </p:tgtEl>
                                        <p:attrNameLst>
                                          <p:attrName>ppt_y</p:attrName>
                                        </p:attrNameLst>
                                      </p:cBhvr>
                                      <p:tavLst>
                                        <p:tav tm="0">
                                          <p:val>
                                            <p:strVal val="#ppt_y-(0.354*#ppt_w-0.172*#ppt_h)"/>
                                          </p:val>
                                        </p:tav>
                                        <p:tav tm="100000">
                                          <p:val>
                                            <p:strVal val="#ppt_y"/>
                                          </p:val>
                                        </p:tav>
                                      </p:tavLst>
                                    </p:anim>
                                  </p:childTnLst>
                                </p:cTn>
                              </p:par>
                              <p:par>
                                <p:cTn id="90" presetID="38" presetClass="entr" presetSubtype="0" accel="50000" fill="hold" grpId="0" nodeType="withEffect">
                                  <p:stCondLst>
                                    <p:cond delay="0"/>
                                  </p:stCondLst>
                                  <p:iterate type="lt">
                                    <p:tmPct val="50000"/>
                                  </p:iterate>
                                  <p:childTnLst>
                                    <p:set>
                                      <p:cBhvr>
                                        <p:cTn id="91" dur="1" fill="hold">
                                          <p:stCondLst>
                                            <p:cond delay="0"/>
                                          </p:stCondLst>
                                        </p:cTn>
                                        <p:tgtEl>
                                          <p:spTgt spid="214058"/>
                                        </p:tgtEl>
                                        <p:attrNameLst>
                                          <p:attrName>style.visibility</p:attrName>
                                        </p:attrNameLst>
                                      </p:cBhvr>
                                      <p:to>
                                        <p:strVal val="visible"/>
                                      </p:to>
                                    </p:set>
                                    <p:set>
                                      <p:cBhvr>
                                        <p:cTn id="92" dur="455" fill="hold">
                                          <p:stCondLst>
                                            <p:cond delay="0"/>
                                          </p:stCondLst>
                                        </p:cTn>
                                        <p:tgtEl>
                                          <p:spTgt spid="214058"/>
                                        </p:tgtEl>
                                        <p:attrNameLst>
                                          <p:attrName>style.rotation</p:attrName>
                                        </p:attrNameLst>
                                      </p:cBhvr>
                                      <p:to>
                                        <p:strVal val="-45.0"/>
                                      </p:to>
                                    </p:set>
                                    <p:anim calcmode="lin" valueType="num">
                                      <p:cBhvr>
                                        <p:cTn id="93" dur="455" fill="hold">
                                          <p:stCondLst>
                                            <p:cond delay="455"/>
                                          </p:stCondLst>
                                        </p:cTn>
                                        <p:tgtEl>
                                          <p:spTgt spid="214058"/>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214058"/>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214058"/>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214058"/>
                                        </p:tgtEl>
                                        <p:attrNameLst>
                                          <p:attrName>ppt_y</p:attrName>
                                        </p:attrNameLst>
                                      </p:cBhvr>
                                      <p:tavLst>
                                        <p:tav tm="0">
                                          <p:val>
                                            <p:strVal val="#ppt_y-(0.354*#ppt_w-0.172*#ppt_h)"/>
                                          </p:val>
                                        </p:tav>
                                        <p:tav tm="100000">
                                          <p:val>
                                            <p:strVal val="#ppt_y"/>
                                          </p:val>
                                        </p:tav>
                                      </p:tavLst>
                                    </p:anim>
                                  </p:childTnLst>
                                </p:cTn>
                              </p:par>
                              <p:par>
                                <p:cTn id="97" presetID="38" presetClass="entr" presetSubtype="0" accel="50000" fill="hold" grpId="0" nodeType="withEffect">
                                  <p:stCondLst>
                                    <p:cond delay="0"/>
                                  </p:stCondLst>
                                  <p:iterate type="lt">
                                    <p:tmPct val="50000"/>
                                  </p:iterate>
                                  <p:childTnLst>
                                    <p:set>
                                      <p:cBhvr>
                                        <p:cTn id="98" dur="1" fill="hold">
                                          <p:stCondLst>
                                            <p:cond delay="0"/>
                                          </p:stCondLst>
                                        </p:cTn>
                                        <p:tgtEl>
                                          <p:spTgt spid="214059"/>
                                        </p:tgtEl>
                                        <p:attrNameLst>
                                          <p:attrName>style.visibility</p:attrName>
                                        </p:attrNameLst>
                                      </p:cBhvr>
                                      <p:to>
                                        <p:strVal val="visible"/>
                                      </p:to>
                                    </p:set>
                                    <p:set>
                                      <p:cBhvr>
                                        <p:cTn id="99" dur="455" fill="hold">
                                          <p:stCondLst>
                                            <p:cond delay="0"/>
                                          </p:stCondLst>
                                        </p:cTn>
                                        <p:tgtEl>
                                          <p:spTgt spid="214059"/>
                                        </p:tgtEl>
                                        <p:attrNameLst>
                                          <p:attrName>style.rotation</p:attrName>
                                        </p:attrNameLst>
                                      </p:cBhvr>
                                      <p:to>
                                        <p:strVal val="-45.0"/>
                                      </p:to>
                                    </p:set>
                                    <p:anim calcmode="lin" valueType="num">
                                      <p:cBhvr>
                                        <p:cTn id="100" dur="455" fill="hold">
                                          <p:stCondLst>
                                            <p:cond delay="455"/>
                                          </p:stCondLst>
                                        </p:cTn>
                                        <p:tgtEl>
                                          <p:spTgt spid="214059"/>
                                        </p:tgtEl>
                                        <p:attrNameLst>
                                          <p:attrName>style.rotation</p:attrName>
                                        </p:attrNameLst>
                                      </p:cBhvr>
                                      <p:tavLst>
                                        <p:tav tm="0">
                                          <p:val>
                                            <p:fltVal val="-45"/>
                                          </p:val>
                                        </p:tav>
                                        <p:tav tm="69900">
                                          <p:val>
                                            <p:fltVal val="45"/>
                                          </p:val>
                                        </p:tav>
                                        <p:tav tm="100000">
                                          <p:val>
                                            <p:fltVal val="0"/>
                                          </p:val>
                                        </p:tav>
                                      </p:tavLst>
                                    </p:anim>
                                    <p:anim calcmode="lin" valueType="num">
                                      <p:cBhvr>
                                        <p:cTn id="101" dur="455" fill="hold">
                                          <p:stCondLst>
                                            <p:cond delay="0"/>
                                          </p:stCondLst>
                                        </p:cTn>
                                        <p:tgtEl>
                                          <p:spTgt spid="214059"/>
                                        </p:tgtEl>
                                        <p:attrNameLst>
                                          <p:attrName>ppt_y</p:attrName>
                                        </p:attrNameLst>
                                      </p:cBhvr>
                                      <p:tavLst>
                                        <p:tav tm="0">
                                          <p:val>
                                            <p:strVal val="#ppt_y-1"/>
                                          </p:val>
                                        </p:tav>
                                        <p:tav tm="100000">
                                          <p:val>
                                            <p:strVal val="#ppt_y-(0.354*#ppt_w-0.172*#ppt_h)"/>
                                          </p:val>
                                        </p:tav>
                                      </p:tavLst>
                                    </p:anim>
                                    <p:anim calcmode="lin" valueType="num">
                                      <p:cBhvr>
                                        <p:cTn id="102" dur="156" decel="50000" autoRev="1" fill="hold">
                                          <p:stCondLst>
                                            <p:cond delay="455"/>
                                          </p:stCondLst>
                                        </p:cTn>
                                        <p:tgtEl>
                                          <p:spTgt spid="214059"/>
                                        </p:tgtEl>
                                        <p:attrNameLst>
                                          <p:attrName>ppt_y</p:attrName>
                                        </p:attrNameLst>
                                      </p:cBhvr>
                                      <p:tavLst>
                                        <p:tav tm="0">
                                          <p:val>
                                            <p:strVal val="#ppt_y-(0.354*#ppt_w-0.172*#ppt_h)"/>
                                          </p:val>
                                        </p:tav>
                                        <p:tav tm="100000">
                                          <p:val>
                                            <p:strVal val="#ppt_y-(0.354*#ppt_w-0.172*#ppt_h)-#ppt_h/2"/>
                                          </p:val>
                                        </p:tav>
                                      </p:tavLst>
                                    </p:anim>
                                    <p:anim calcmode="lin" valueType="num">
                                      <p:cBhvr>
                                        <p:cTn id="103" dur="136" fill="hold">
                                          <p:stCondLst>
                                            <p:cond delay="864"/>
                                          </p:stCondLst>
                                        </p:cTn>
                                        <p:tgtEl>
                                          <p:spTgt spid="214059"/>
                                        </p:tgtEl>
                                        <p:attrNameLst>
                                          <p:attrName>ppt_y</p:attrName>
                                        </p:attrNameLst>
                                      </p:cBhvr>
                                      <p:tavLst>
                                        <p:tav tm="0">
                                          <p:val>
                                            <p:strVal val="#ppt_y-(0.354*#ppt_w-0.172*#ppt_h)"/>
                                          </p:val>
                                        </p:tav>
                                        <p:tav tm="100000">
                                          <p:val>
                                            <p:strVal val="#ppt_y"/>
                                          </p:val>
                                        </p:tav>
                                      </p:tavLst>
                                    </p:anim>
                                  </p:childTnLst>
                                </p:cTn>
                              </p:par>
                              <p:par>
                                <p:cTn id="104" presetID="38" presetClass="entr" presetSubtype="0" accel="50000" fill="hold" grpId="0" nodeType="withEffect">
                                  <p:stCondLst>
                                    <p:cond delay="0"/>
                                  </p:stCondLst>
                                  <p:iterate type="lt">
                                    <p:tmPct val="50000"/>
                                  </p:iterate>
                                  <p:childTnLst>
                                    <p:set>
                                      <p:cBhvr>
                                        <p:cTn id="105" dur="1" fill="hold">
                                          <p:stCondLst>
                                            <p:cond delay="0"/>
                                          </p:stCondLst>
                                        </p:cTn>
                                        <p:tgtEl>
                                          <p:spTgt spid="214043"/>
                                        </p:tgtEl>
                                        <p:attrNameLst>
                                          <p:attrName>style.visibility</p:attrName>
                                        </p:attrNameLst>
                                      </p:cBhvr>
                                      <p:to>
                                        <p:strVal val="visible"/>
                                      </p:to>
                                    </p:set>
                                    <p:set>
                                      <p:cBhvr>
                                        <p:cTn id="106" dur="455" fill="hold">
                                          <p:stCondLst>
                                            <p:cond delay="0"/>
                                          </p:stCondLst>
                                        </p:cTn>
                                        <p:tgtEl>
                                          <p:spTgt spid="214043"/>
                                        </p:tgtEl>
                                        <p:attrNameLst>
                                          <p:attrName>style.rotation</p:attrName>
                                        </p:attrNameLst>
                                      </p:cBhvr>
                                      <p:to>
                                        <p:strVal val="-45.0"/>
                                      </p:to>
                                    </p:set>
                                    <p:anim calcmode="lin" valueType="num">
                                      <p:cBhvr>
                                        <p:cTn id="107" dur="455" fill="hold">
                                          <p:stCondLst>
                                            <p:cond delay="455"/>
                                          </p:stCondLst>
                                        </p:cTn>
                                        <p:tgtEl>
                                          <p:spTgt spid="214043"/>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214043"/>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214043"/>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214043"/>
                                        </p:tgtEl>
                                        <p:attrNameLst>
                                          <p:attrName>ppt_y</p:attrName>
                                        </p:attrNameLst>
                                      </p:cBhvr>
                                      <p:tavLst>
                                        <p:tav tm="0">
                                          <p:val>
                                            <p:strVal val="#ppt_y-(0.354*#ppt_w-0.172*#ppt_h)"/>
                                          </p:val>
                                        </p:tav>
                                        <p:tav tm="100000">
                                          <p:val>
                                            <p:strVal val="#ppt_y"/>
                                          </p:val>
                                        </p:tav>
                                      </p:tavLst>
                                    </p:anim>
                                  </p:childTnLst>
                                </p:cTn>
                              </p:par>
                              <p:par>
                                <p:cTn id="111" presetID="26" presetClass="entr" presetSubtype="0" fill="hold" grpId="0" nodeType="withEffect">
                                  <p:stCondLst>
                                    <p:cond delay="0"/>
                                  </p:stCondLst>
                                  <p:childTnLst>
                                    <p:set>
                                      <p:cBhvr>
                                        <p:cTn id="112" dur="1" fill="hold">
                                          <p:stCondLst>
                                            <p:cond delay="0"/>
                                          </p:stCondLst>
                                        </p:cTn>
                                        <p:tgtEl>
                                          <p:spTgt spid="214027"/>
                                        </p:tgtEl>
                                        <p:attrNameLst>
                                          <p:attrName>style.visibility</p:attrName>
                                        </p:attrNameLst>
                                      </p:cBhvr>
                                      <p:to>
                                        <p:strVal val="visible"/>
                                      </p:to>
                                    </p:set>
                                    <p:animEffect transition="in" filter="wipe(down)">
                                      <p:cBhvr>
                                        <p:cTn id="113" dur="580">
                                          <p:stCondLst>
                                            <p:cond delay="0"/>
                                          </p:stCondLst>
                                        </p:cTn>
                                        <p:tgtEl>
                                          <p:spTgt spid="214027"/>
                                        </p:tgtEl>
                                      </p:cBhvr>
                                    </p:animEffect>
                                    <p:anim calcmode="lin" valueType="num">
                                      <p:cBhvr>
                                        <p:cTn id="114" dur="1822" tmFilter="0,0; 0.14,0.36; 0.43,0.73; 0.71,0.91; 1.0,1.0">
                                          <p:stCondLst>
                                            <p:cond delay="0"/>
                                          </p:stCondLst>
                                        </p:cTn>
                                        <p:tgtEl>
                                          <p:spTgt spid="21402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1402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1402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1402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14027"/>
                                        </p:tgtEl>
                                        <p:attrNameLst>
                                          <p:attrName>ppt_y</p:attrName>
                                        </p:attrNameLst>
                                      </p:cBhvr>
                                      <p:tavLst>
                                        <p:tav tm="0" fmla="#ppt_y-sin(pi*$)/81">
                                          <p:val>
                                            <p:fltVal val="0"/>
                                          </p:val>
                                        </p:tav>
                                        <p:tav tm="100000">
                                          <p:val>
                                            <p:fltVal val="1"/>
                                          </p:val>
                                        </p:tav>
                                      </p:tavLst>
                                    </p:anim>
                                    <p:animScale>
                                      <p:cBhvr>
                                        <p:cTn id="119" dur="26">
                                          <p:stCondLst>
                                            <p:cond delay="650"/>
                                          </p:stCondLst>
                                        </p:cTn>
                                        <p:tgtEl>
                                          <p:spTgt spid="214027"/>
                                        </p:tgtEl>
                                      </p:cBhvr>
                                      <p:to x="100000" y="60000"/>
                                    </p:animScale>
                                    <p:animScale>
                                      <p:cBhvr>
                                        <p:cTn id="120" dur="166" decel="50000">
                                          <p:stCondLst>
                                            <p:cond delay="676"/>
                                          </p:stCondLst>
                                        </p:cTn>
                                        <p:tgtEl>
                                          <p:spTgt spid="214027"/>
                                        </p:tgtEl>
                                      </p:cBhvr>
                                      <p:to x="100000" y="100000"/>
                                    </p:animScale>
                                    <p:animScale>
                                      <p:cBhvr>
                                        <p:cTn id="121" dur="26">
                                          <p:stCondLst>
                                            <p:cond delay="1312"/>
                                          </p:stCondLst>
                                        </p:cTn>
                                        <p:tgtEl>
                                          <p:spTgt spid="214027"/>
                                        </p:tgtEl>
                                      </p:cBhvr>
                                      <p:to x="100000" y="80000"/>
                                    </p:animScale>
                                    <p:animScale>
                                      <p:cBhvr>
                                        <p:cTn id="122" dur="166" decel="50000">
                                          <p:stCondLst>
                                            <p:cond delay="1338"/>
                                          </p:stCondLst>
                                        </p:cTn>
                                        <p:tgtEl>
                                          <p:spTgt spid="214027"/>
                                        </p:tgtEl>
                                      </p:cBhvr>
                                      <p:to x="100000" y="100000"/>
                                    </p:animScale>
                                    <p:animScale>
                                      <p:cBhvr>
                                        <p:cTn id="123" dur="26">
                                          <p:stCondLst>
                                            <p:cond delay="1642"/>
                                          </p:stCondLst>
                                        </p:cTn>
                                        <p:tgtEl>
                                          <p:spTgt spid="214027"/>
                                        </p:tgtEl>
                                      </p:cBhvr>
                                      <p:to x="100000" y="90000"/>
                                    </p:animScale>
                                    <p:animScale>
                                      <p:cBhvr>
                                        <p:cTn id="124" dur="166" decel="50000">
                                          <p:stCondLst>
                                            <p:cond delay="1668"/>
                                          </p:stCondLst>
                                        </p:cTn>
                                        <p:tgtEl>
                                          <p:spTgt spid="214027"/>
                                        </p:tgtEl>
                                      </p:cBhvr>
                                      <p:to x="100000" y="100000"/>
                                    </p:animScale>
                                    <p:animScale>
                                      <p:cBhvr>
                                        <p:cTn id="125" dur="26">
                                          <p:stCondLst>
                                            <p:cond delay="1808"/>
                                          </p:stCondLst>
                                        </p:cTn>
                                        <p:tgtEl>
                                          <p:spTgt spid="214027"/>
                                        </p:tgtEl>
                                      </p:cBhvr>
                                      <p:to x="100000" y="95000"/>
                                    </p:animScale>
                                    <p:animScale>
                                      <p:cBhvr>
                                        <p:cTn id="126" dur="166" decel="50000">
                                          <p:stCondLst>
                                            <p:cond delay="1834"/>
                                          </p:stCondLst>
                                        </p:cTn>
                                        <p:tgtEl>
                                          <p:spTgt spid="214027"/>
                                        </p:tgtEl>
                                      </p:cBhvr>
                                      <p:to x="100000" y="100000"/>
                                    </p:animScale>
                                  </p:childTnLst>
                                </p:cTn>
                              </p:par>
                              <p:par>
                                <p:cTn id="127" presetID="38" presetClass="entr" presetSubtype="0" accel="50000" fill="hold" grpId="0" nodeType="withEffect">
                                  <p:stCondLst>
                                    <p:cond delay="0"/>
                                  </p:stCondLst>
                                  <p:iterate type="lt">
                                    <p:tmPct val="50000"/>
                                  </p:iterate>
                                  <p:childTnLst>
                                    <p:set>
                                      <p:cBhvr>
                                        <p:cTn id="128" dur="1" fill="hold">
                                          <p:stCondLst>
                                            <p:cond delay="0"/>
                                          </p:stCondLst>
                                        </p:cTn>
                                        <p:tgtEl>
                                          <p:spTgt spid="214037"/>
                                        </p:tgtEl>
                                        <p:attrNameLst>
                                          <p:attrName>style.visibility</p:attrName>
                                        </p:attrNameLst>
                                      </p:cBhvr>
                                      <p:to>
                                        <p:strVal val="visible"/>
                                      </p:to>
                                    </p:set>
                                    <p:set>
                                      <p:cBhvr>
                                        <p:cTn id="129" dur="455" fill="hold">
                                          <p:stCondLst>
                                            <p:cond delay="0"/>
                                          </p:stCondLst>
                                        </p:cTn>
                                        <p:tgtEl>
                                          <p:spTgt spid="214037"/>
                                        </p:tgtEl>
                                        <p:attrNameLst>
                                          <p:attrName>style.rotation</p:attrName>
                                        </p:attrNameLst>
                                      </p:cBhvr>
                                      <p:to>
                                        <p:strVal val="-45.0"/>
                                      </p:to>
                                    </p:set>
                                    <p:anim calcmode="lin" valueType="num">
                                      <p:cBhvr>
                                        <p:cTn id="130" dur="455" fill="hold">
                                          <p:stCondLst>
                                            <p:cond delay="455"/>
                                          </p:stCondLst>
                                        </p:cTn>
                                        <p:tgtEl>
                                          <p:spTgt spid="214037"/>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214037"/>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214037"/>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214037"/>
                                        </p:tgtEl>
                                        <p:attrNameLst>
                                          <p:attrName>ppt_y</p:attrName>
                                        </p:attrNameLst>
                                      </p:cBhvr>
                                      <p:tavLst>
                                        <p:tav tm="0">
                                          <p:val>
                                            <p:strVal val="#ppt_y-(0.354*#ppt_w-0.172*#ppt_h)"/>
                                          </p:val>
                                        </p:tav>
                                        <p:tav tm="100000">
                                          <p:val>
                                            <p:strVal val="#ppt_y"/>
                                          </p:val>
                                        </p:tav>
                                      </p:tavLst>
                                    </p:anim>
                                  </p:childTnLst>
                                </p:cTn>
                              </p:par>
                              <p:par>
                                <p:cTn id="134" presetID="38" presetClass="entr" presetSubtype="0" accel="50000" fill="hold" grpId="0" nodeType="withEffect">
                                  <p:stCondLst>
                                    <p:cond delay="0"/>
                                  </p:stCondLst>
                                  <p:iterate type="lt">
                                    <p:tmPct val="50000"/>
                                  </p:iterate>
                                  <p:childTnLst>
                                    <p:set>
                                      <p:cBhvr>
                                        <p:cTn id="135" dur="1" fill="hold">
                                          <p:stCondLst>
                                            <p:cond delay="0"/>
                                          </p:stCondLst>
                                        </p:cTn>
                                        <p:tgtEl>
                                          <p:spTgt spid="214038"/>
                                        </p:tgtEl>
                                        <p:attrNameLst>
                                          <p:attrName>style.visibility</p:attrName>
                                        </p:attrNameLst>
                                      </p:cBhvr>
                                      <p:to>
                                        <p:strVal val="visible"/>
                                      </p:to>
                                    </p:set>
                                    <p:set>
                                      <p:cBhvr>
                                        <p:cTn id="136" dur="455" fill="hold">
                                          <p:stCondLst>
                                            <p:cond delay="0"/>
                                          </p:stCondLst>
                                        </p:cTn>
                                        <p:tgtEl>
                                          <p:spTgt spid="214038"/>
                                        </p:tgtEl>
                                        <p:attrNameLst>
                                          <p:attrName>style.rotation</p:attrName>
                                        </p:attrNameLst>
                                      </p:cBhvr>
                                      <p:to>
                                        <p:strVal val="-45.0"/>
                                      </p:to>
                                    </p:set>
                                    <p:anim calcmode="lin" valueType="num">
                                      <p:cBhvr>
                                        <p:cTn id="137" dur="455" fill="hold">
                                          <p:stCondLst>
                                            <p:cond delay="455"/>
                                          </p:stCondLst>
                                        </p:cTn>
                                        <p:tgtEl>
                                          <p:spTgt spid="214038"/>
                                        </p:tgtEl>
                                        <p:attrNameLst>
                                          <p:attrName>style.rotation</p:attrName>
                                        </p:attrNameLst>
                                      </p:cBhvr>
                                      <p:tavLst>
                                        <p:tav tm="0">
                                          <p:val>
                                            <p:fltVal val="-45"/>
                                          </p:val>
                                        </p:tav>
                                        <p:tav tm="69900">
                                          <p:val>
                                            <p:fltVal val="45"/>
                                          </p:val>
                                        </p:tav>
                                        <p:tav tm="100000">
                                          <p:val>
                                            <p:fltVal val="0"/>
                                          </p:val>
                                        </p:tav>
                                      </p:tavLst>
                                    </p:anim>
                                    <p:anim calcmode="lin" valueType="num">
                                      <p:cBhvr>
                                        <p:cTn id="138" dur="455" fill="hold">
                                          <p:stCondLst>
                                            <p:cond delay="0"/>
                                          </p:stCondLst>
                                        </p:cTn>
                                        <p:tgtEl>
                                          <p:spTgt spid="214038"/>
                                        </p:tgtEl>
                                        <p:attrNameLst>
                                          <p:attrName>ppt_y</p:attrName>
                                        </p:attrNameLst>
                                      </p:cBhvr>
                                      <p:tavLst>
                                        <p:tav tm="0">
                                          <p:val>
                                            <p:strVal val="#ppt_y-1"/>
                                          </p:val>
                                        </p:tav>
                                        <p:tav tm="100000">
                                          <p:val>
                                            <p:strVal val="#ppt_y-(0.354*#ppt_w-0.172*#ppt_h)"/>
                                          </p:val>
                                        </p:tav>
                                      </p:tavLst>
                                    </p:anim>
                                    <p:anim calcmode="lin" valueType="num">
                                      <p:cBhvr>
                                        <p:cTn id="139" dur="156" decel="50000" autoRev="1" fill="hold">
                                          <p:stCondLst>
                                            <p:cond delay="455"/>
                                          </p:stCondLst>
                                        </p:cTn>
                                        <p:tgtEl>
                                          <p:spTgt spid="214038"/>
                                        </p:tgtEl>
                                        <p:attrNameLst>
                                          <p:attrName>ppt_y</p:attrName>
                                        </p:attrNameLst>
                                      </p:cBhvr>
                                      <p:tavLst>
                                        <p:tav tm="0">
                                          <p:val>
                                            <p:strVal val="#ppt_y-(0.354*#ppt_w-0.172*#ppt_h)"/>
                                          </p:val>
                                        </p:tav>
                                        <p:tav tm="100000">
                                          <p:val>
                                            <p:strVal val="#ppt_y-(0.354*#ppt_w-0.172*#ppt_h)-#ppt_h/2"/>
                                          </p:val>
                                        </p:tav>
                                      </p:tavLst>
                                    </p:anim>
                                    <p:anim calcmode="lin" valueType="num">
                                      <p:cBhvr>
                                        <p:cTn id="140" dur="136" fill="hold">
                                          <p:stCondLst>
                                            <p:cond delay="864"/>
                                          </p:stCondLst>
                                        </p:cTn>
                                        <p:tgtEl>
                                          <p:spTgt spid="214038"/>
                                        </p:tgtEl>
                                        <p:attrNameLst>
                                          <p:attrName>ppt_y</p:attrName>
                                        </p:attrNameLst>
                                      </p:cBhvr>
                                      <p:tavLst>
                                        <p:tav tm="0">
                                          <p:val>
                                            <p:strVal val="#ppt_y-(0.354*#ppt_w-0.172*#ppt_h)"/>
                                          </p:val>
                                        </p:tav>
                                        <p:tav tm="100000">
                                          <p:val>
                                            <p:strVal val="#ppt_y"/>
                                          </p:val>
                                        </p:tav>
                                      </p:tavLst>
                                    </p:anim>
                                  </p:childTnLst>
                                </p:cTn>
                              </p:par>
                              <p:par>
                                <p:cTn id="141" presetID="38" presetClass="entr" presetSubtype="0" accel="50000" fill="hold" grpId="0" nodeType="withEffect">
                                  <p:stCondLst>
                                    <p:cond delay="0"/>
                                  </p:stCondLst>
                                  <p:iterate type="lt">
                                    <p:tmPct val="50000"/>
                                  </p:iterate>
                                  <p:childTnLst>
                                    <p:set>
                                      <p:cBhvr>
                                        <p:cTn id="142" dur="1" fill="hold">
                                          <p:stCondLst>
                                            <p:cond delay="0"/>
                                          </p:stCondLst>
                                        </p:cTn>
                                        <p:tgtEl>
                                          <p:spTgt spid="214039"/>
                                        </p:tgtEl>
                                        <p:attrNameLst>
                                          <p:attrName>style.visibility</p:attrName>
                                        </p:attrNameLst>
                                      </p:cBhvr>
                                      <p:to>
                                        <p:strVal val="visible"/>
                                      </p:to>
                                    </p:set>
                                    <p:set>
                                      <p:cBhvr>
                                        <p:cTn id="143" dur="455" fill="hold">
                                          <p:stCondLst>
                                            <p:cond delay="0"/>
                                          </p:stCondLst>
                                        </p:cTn>
                                        <p:tgtEl>
                                          <p:spTgt spid="214039"/>
                                        </p:tgtEl>
                                        <p:attrNameLst>
                                          <p:attrName>style.rotation</p:attrName>
                                        </p:attrNameLst>
                                      </p:cBhvr>
                                      <p:to>
                                        <p:strVal val="-45.0"/>
                                      </p:to>
                                    </p:set>
                                    <p:anim calcmode="lin" valueType="num">
                                      <p:cBhvr>
                                        <p:cTn id="144" dur="455" fill="hold">
                                          <p:stCondLst>
                                            <p:cond delay="455"/>
                                          </p:stCondLst>
                                        </p:cTn>
                                        <p:tgtEl>
                                          <p:spTgt spid="214039"/>
                                        </p:tgtEl>
                                        <p:attrNameLst>
                                          <p:attrName>style.rotation</p:attrName>
                                        </p:attrNameLst>
                                      </p:cBhvr>
                                      <p:tavLst>
                                        <p:tav tm="0">
                                          <p:val>
                                            <p:fltVal val="-45"/>
                                          </p:val>
                                        </p:tav>
                                        <p:tav tm="69900">
                                          <p:val>
                                            <p:fltVal val="45"/>
                                          </p:val>
                                        </p:tav>
                                        <p:tav tm="100000">
                                          <p:val>
                                            <p:fltVal val="0"/>
                                          </p:val>
                                        </p:tav>
                                      </p:tavLst>
                                    </p:anim>
                                    <p:anim calcmode="lin" valueType="num">
                                      <p:cBhvr>
                                        <p:cTn id="145" dur="455" fill="hold">
                                          <p:stCondLst>
                                            <p:cond delay="0"/>
                                          </p:stCondLst>
                                        </p:cTn>
                                        <p:tgtEl>
                                          <p:spTgt spid="214039"/>
                                        </p:tgtEl>
                                        <p:attrNameLst>
                                          <p:attrName>ppt_y</p:attrName>
                                        </p:attrNameLst>
                                      </p:cBhvr>
                                      <p:tavLst>
                                        <p:tav tm="0">
                                          <p:val>
                                            <p:strVal val="#ppt_y-1"/>
                                          </p:val>
                                        </p:tav>
                                        <p:tav tm="100000">
                                          <p:val>
                                            <p:strVal val="#ppt_y-(0.354*#ppt_w-0.172*#ppt_h)"/>
                                          </p:val>
                                        </p:tav>
                                      </p:tavLst>
                                    </p:anim>
                                    <p:anim calcmode="lin" valueType="num">
                                      <p:cBhvr>
                                        <p:cTn id="146" dur="156" decel="50000" autoRev="1" fill="hold">
                                          <p:stCondLst>
                                            <p:cond delay="455"/>
                                          </p:stCondLst>
                                        </p:cTn>
                                        <p:tgtEl>
                                          <p:spTgt spid="214039"/>
                                        </p:tgtEl>
                                        <p:attrNameLst>
                                          <p:attrName>ppt_y</p:attrName>
                                        </p:attrNameLst>
                                      </p:cBhvr>
                                      <p:tavLst>
                                        <p:tav tm="0">
                                          <p:val>
                                            <p:strVal val="#ppt_y-(0.354*#ppt_w-0.172*#ppt_h)"/>
                                          </p:val>
                                        </p:tav>
                                        <p:tav tm="100000">
                                          <p:val>
                                            <p:strVal val="#ppt_y-(0.354*#ppt_w-0.172*#ppt_h)-#ppt_h/2"/>
                                          </p:val>
                                        </p:tav>
                                      </p:tavLst>
                                    </p:anim>
                                    <p:anim calcmode="lin" valueType="num">
                                      <p:cBhvr>
                                        <p:cTn id="147" dur="136" fill="hold">
                                          <p:stCondLst>
                                            <p:cond delay="864"/>
                                          </p:stCondLst>
                                        </p:cTn>
                                        <p:tgtEl>
                                          <p:spTgt spid="214039"/>
                                        </p:tgtEl>
                                        <p:attrNameLst>
                                          <p:attrName>ppt_y</p:attrName>
                                        </p:attrNameLst>
                                      </p:cBhvr>
                                      <p:tavLst>
                                        <p:tav tm="0">
                                          <p:val>
                                            <p:strVal val="#ppt_y-(0.354*#ppt_w-0.172*#ppt_h)"/>
                                          </p:val>
                                        </p:tav>
                                        <p:tav tm="100000">
                                          <p:val>
                                            <p:strVal val="#ppt_y"/>
                                          </p:val>
                                        </p:tav>
                                      </p:tavLst>
                                    </p:anim>
                                  </p:childTnLst>
                                </p:cTn>
                              </p:par>
                              <p:par>
                                <p:cTn id="148" presetID="38" presetClass="entr" presetSubtype="0" accel="50000" fill="hold" grpId="0" nodeType="withEffect">
                                  <p:stCondLst>
                                    <p:cond delay="0"/>
                                  </p:stCondLst>
                                  <p:iterate type="lt">
                                    <p:tmPct val="50000"/>
                                  </p:iterate>
                                  <p:childTnLst>
                                    <p:set>
                                      <p:cBhvr>
                                        <p:cTn id="149" dur="1" fill="hold">
                                          <p:stCondLst>
                                            <p:cond delay="0"/>
                                          </p:stCondLst>
                                        </p:cTn>
                                        <p:tgtEl>
                                          <p:spTgt spid="214042"/>
                                        </p:tgtEl>
                                        <p:attrNameLst>
                                          <p:attrName>style.visibility</p:attrName>
                                        </p:attrNameLst>
                                      </p:cBhvr>
                                      <p:to>
                                        <p:strVal val="visible"/>
                                      </p:to>
                                    </p:set>
                                    <p:set>
                                      <p:cBhvr>
                                        <p:cTn id="150" dur="455" fill="hold">
                                          <p:stCondLst>
                                            <p:cond delay="0"/>
                                          </p:stCondLst>
                                        </p:cTn>
                                        <p:tgtEl>
                                          <p:spTgt spid="214042"/>
                                        </p:tgtEl>
                                        <p:attrNameLst>
                                          <p:attrName>style.rotation</p:attrName>
                                        </p:attrNameLst>
                                      </p:cBhvr>
                                      <p:to>
                                        <p:strVal val="-45.0"/>
                                      </p:to>
                                    </p:set>
                                    <p:anim calcmode="lin" valueType="num">
                                      <p:cBhvr>
                                        <p:cTn id="151" dur="455" fill="hold">
                                          <p:stCondLst>
                                            <p:cond delay="455"/>
                                          </p:stCondLst>
                                        </p:cTn>
                                        <p:tgtEl>
                                          <p:spTgt spid="214042"/>
                                        </p:tgtEl>
                                        <p:attrNameLst>
                                          <p:attrName>style.rotation</p:attrName>
                                        </p:attrNameLst>
                                      </p:cBhvr>
                                      <p:tavLst>
                                        <p:tav tm="0">
                                          <p:val>
                                            <p:fltVal val="-45"/>
                                          </p:val>
                                        </p:tav>
                                        <p:tav tm="69900">
                                          <p:val>
                                            <p:fltVal val="45"/>
                                          </p:val>
                                        </p:tav>
                                        <p:tav tm="100000">
                                          <p:val>
                                            <p:fltVal val="0"/>
                                          </p:val>
                                        </p:tav>
                                      </p:tavLst>
                                    </p:anim>
                                    <p:anim calcmode="lin" valueType="num">
                                      <p:cBhvr>
                                        <p:cTn id="152" dur="455" fill="hold">
                                          <p:stCondLst>
                                            <p:cond delay="0"/>
                                          </p:stCondLst>
                                        </p:cTn>
                                        <p:tgtEl>
                                          <p:spTgt spid="214042"/>
                                        </p:tgtEl>
                                        <p:attrNameLst>
                                          <p:attrName>ppt_y</p:attrName>
                                        </p:attrNameLst>
                                      </p:cBhvr>
                                      <p:tavLst>
                                        <p:tav tm="0">
                                          <p:val>
                                            <p:strVal val="#ppt_y-1"/>
                                          </p:val>
                                        </p:tav>
                                        <p:tav tm="100000">
                                          <p:val>
                                            <p:strVal val="#ppt_y-(0.354*#ppt_w-0.172*#ppt_h)"/>
                                          </p:val>
                                        </p:tav>
                                      </p:tavLst>
                                    </p:anim>
                                    <p:anim calcmode="lin" valueType="num">
                                      <p:cBhvr>
                                        <p:cTn id="153" dur="156" decel="50000" autoRev="1" fill="hold">
                                          <p:stCondLst>
                                            <p:cond delay="455"/>
                                          </p:stCondLst>
                                        </p:cTn>
                                        <p:tgtEl>
                                          <p:spTgt spid="214042"/>
                                        </p:tgtEl>
                                        <p:attrNameLst>
                                          <p:attrName>ppt_y</p:attrName>
                                        </p:attrNameLst>
                                      </p:cBhvr>
                                      <p:tavLst>
                                        <p:tav tm="0">
                                          <p:val>
                                            <p:strVal val="#ppt_y-(0.354*#ppt_w-0.172*#ppt_h)"/>
                                          </p:val>
                                        </p:tav>
                                        <p:tav tm="100000">
                                          <p:val>
                                            <p:strVal val="#ppt_y-(0.354*#ppt_w-0.172*#ppt_h)-#ppt_h/2"/>
                                          </p:val>
                                        </p:tav>
                                      </p:tavLst>
                                    </p:anim>
                                    <p:anim calcmode="lin" valueType="num">
                                      <p:cBhvr>
                                        <p:cTn id="154" dur="136" fill="hold">
                                          <p:stCondLst>
                                            <p:cond delay="864"/>
                                          </p:stCondLst>
                                        </p:cTn>
                                        <p:tgtEl>
                                          <p:spTgt spid="214042"/>
                                        </p:tgtEl>
                                        <p:attrNameLst>
                                          <p:attrName>ppt_y</p:attrName>
                                        </p:attrNameLst>
                                      </p:cBhvr>
                                      <p:tavLst>
                                        <p:tav tm="0">
                                          <p:val>
                                            <p:strVal val="#ppt_y-(0.354*#ppt_w-0.172*#ppt_h)"/>
                                          </p:val>
                                        </p:tav>
                                        <p:tav tm="100000">
                                          <p:val>
                                            <p:strVal val="#ppt_y"/>
                                          </p:val>
                                        </p:tav>
                                      </p:tavLst>
                                    </p:anim>
                                  </p:childTnLst>
                                </p:cTn>
                              </p:par>
                              <p:par>
                                <p:cTn id="155" presetID="38" presetClass="entr" presetSubtype="0" accel="50000" fill="hold" grpId="0" nodeType="withEffect">
                                  <p:stCondLst>
                                    <p:cond delay="0"/>
                                  </p:stCondLst>
                                  <p:iterate type="lt">
                                    <p:tmPct val="50000"/>
                                  </p:iterate>
                                  <p:childTnLst>
                                    <p:set>
                                      <p:cBhvr>
                                        <p:cTn id="156" dur="1" fill="hold">
                                          <p:stCondLst>
                                            <p:cond delay="0"/>
                                          </p:stCondLst>
                                        </p:cTn>
                                        <p:tgtEl>
                                          <p:spTgt spid="214049"/>
                                        </p:tgtEl>
                                        <p:attrNameLst>
                                          <p:attrName>style.visibility</p:attrName>
                                        </p:attrNameLst>
                                      </p:cBhvr>
                                      <p:to>
                                        <p:strVal val="visible"/>
                                      </p:to>
                                    </p:set>
                                    <p:set>
                                      <p:cBhvr>
                                        <p:cTn id="157" dur="455" fill="hold">
                                          <p:stCondLst>
                                            <p:cond delay="0"/>
                                          </p:stCondLst>
                                        </p:cTn>
                                        <p:tgtEl>
                                          <p:spTgt spid="214049"/>
                                        </p:tgtEl>
                                        <p:attrNameLst>
                                          <p:attrName>style.rotation</p:attrName>
                                        </p:attrNameLst>
                                      </p:cBhvr>
                                      <p:to>
                                        <p:strVal val="-45.0"/>
                                      </p:to>
                                    </p:set>
                                    <p:anim calcmode="lin" valueType="num">
                                      <p:cBhvr>
                                        <p:cTn id="158" dur="455" fill="hold">
                                          <p:stCondLst>
                                            <p:cond delay="455"/>
                                          </p:stCondLst>
                                        </p:cTn>
                                        <p:tgtEl>
                                          <p:spTgt spid="214049"/>
                                        </p:tgtEl>
                                        <p:attrNameLst>
                                          <p:attrName>style.rotation</p:attrName>
                                        </p:attrNameLst>
                                      </p:cBhvr>
                                      <p:tavLst>
                                        <p:tav tm="0">
                                          <p:val>
                                            <p:fltVal val="-45"/>
                                          </p:val>
                                        </p:tav>
                                        <p:tav tm="69900">
                                          <p:val>
                                            <p:fltVal val="45"/>
                                          </p:val>
                                        </p:tav>
                                        <p:tav tm="100000">
                                          <p:val>
                                            <p:fltVal val="0"/>
                                          </p:val>
                                        </p:tav>
                                      </p:tavLst>
                                    </p:anim>
                                    <p:anim calcmode="lin" valueType="num">
                                      <p:cBhvr>
                                        <p:cTn id="159" dur="455" fill="hold">
                                          <p:stCondLst>
                                            <p:cond delay="0"/>
                                          </p:stCondLst>
                                        </p:cTn>
                                        <p:tgtEl>
                                          <p:spTgt spid="214049"/>
                                        </p:tgtEl>
                                        <p:attrNameLst>
                                          <p:attrName>ppt_y</p:attrName>
                                        </p:attrNameLst>
                                      </p:cBhvr>
                                      <p:tavLst>
                                        <p:tav tm="0">
                                          <p:val>
                                            <p:strVal val="#ppt_y-1"/>
                                          </p:val>
                                        </p:tav>
                                        <p:tav tm="100000">
                                          <p:val>
                                            <p:strVal val="#ppt_y-(0.354*#ppt_w-0.172*#ppt_h)"/>
                                          </p:val>
                                        </p:tav>
                                      </p:tavLst>
                                    </p:anim>
                                    <p:anim calcmode="lin" valueType="num">
                                      <p:cBhvr>
                                        <p:cTn id="160" dur="156" decel="50000" autoRev="1" fill="hold">
                                          <p:stCondLst>
                                            <p:cond delay="455"/>
                                          </p:stCondLst>
                                        </p:cTn>
                                        <p:tgtEl>
                                          <p:spTgt spid="214049"/>
                                        </p:tgtEl>
                                        <p:attrNameLst>
                                          <p:attrName>ppt_y</p:attrName>
                                        </p:attrNameLst>
                                      </p:cBhvr>
                                      <p:tavLst>
                                        <p:tav tm="0">
                                          <p:val>
                                            <p:strVal val="#ppt_y-(0.354*#ppt_w-0.172*#ppt_h)"/>
                                          </p:val>
                                        </p:tav>
                                        <p:tav tm="100000">
                                          <p:val>
                                            <p:strVal val="#ppt_y-(0.354*#ppt_w-0.172*#ppt_h)-#ppt_h/2"/>
                                          </p:val>
                                        </p:tav>
                                      </p:tavLst>
                                    </p:anim>
                                    <p:anim calcmode="lin" valueType="num">
                                      <p:cBhvr>
                                        <p:cTn id="161" dur="136" fill="hold">
                                          <p:stCondLst>
                                            <p:cond delay="864"/>
                                          </p:stCondLst>
                                        </p:cTn>
                                        <p:tgtEl>
                                          <p:spTgt spid="214049"/>
                                        </p:tgtEl>
                                        <p:attrNameLst>
                                          <p:attrName>ppt_y</p:attrName>
                                        </p:attrNameLst>
                                      </p:cBhvr>
                                      <p:tavLst>
                                        <p:tav tm="0">
                                          <p:val>
                                            <p:strVal val="#ppt_y-(0.354*#ppt_w-0.172*#ppt_h)"/>
                                          </p:val>
                                        </p:tav>
                                        <p:tav tm="100000">
                                          <p:val>
                                            <p:strVal val="#ppt_y"/>
                                          </p:val>
                                        </p:tav>
                                      </p:tavLst>
                                    </p:anim>
                                  </p:childTnLst>
                                </p:cTn>
                              </p:par>
                              <p:par>
                                <p:cTn id="162" presetID="38" presetClass="entr" presetSubtype="0" accel="50000" fill="hold" grpId="0" nodeType="withEffect">
                                  <p:stCondLst>
                                    <p:cond delay="0"/>
                                  </p:stCondLst>
                                  <p:iterate type="lt">
                                    <p:tmPct val="50000"/>
                                  </p:iterate>
                                  <p:childTnLst>
                                    <p:set>
                                      <p:cBhvr>
                                        <p:cTn id="163" dur="1" fill="hold">
                                          <p:stCondLst>
                                            <p:cond delay="0"/>
                                          </p:stCondLst>
                                        </p:cTn>
                                        <p:tgtEl>
                                          <p:spTgt spid="214050"/>
                                        </p:tgtEl>
                                        <p:attrNameLst>
                                          <p:attrName>style.visibility</p:attrName>
                                        </p:attrNameLst>
                                      </p:cBhvr>
                                      <p:to>
                                        <p:strVal val="visible"/>
                                      </p:to>
                                    </p:set>
                                    <p:set>
                                      <p:cBhvr>
                                        <p:cTn id="164" dur="455" fill="hold">
                                          <p:stCondLst>
                                            <p:cond delay="0"/>
                                          </p:stCondLst>
                                        </p:cTn>
                                        <p:tgtEl>
                                          <p:spTgt spid="214050"/>
                                        </p:tgtEl>
                                        <p:attrNameLst>
                                          <p:attrName>style.rotation</p:attrName>
                                        </p:attrNameLst>
                                      </p:cBhvr>
                                      <p:to>
                                        <p:strVal val="-45.0"/>
                                      </p:to>
                                    </p:set>
                                    <p:anim calcmode="lin" valueType="num">
                                      <p:cBhvr>
                                        <p:cTn id="165" dur="455" fill="hold">
                                          <p:stCondLst>
                                            <p:cond delay="455"/>
                                          </p:stCondLst>
                                        </p:cTn>
                                        <p:tgtEl>
                                          <p:spTgt spid="214050"/>
                                        </p:tgtEl>
                                        <p:attrNameLst>
                                          <p:attrName>style.rotation</p:attrName>
                                        </p:attrNameLst>
                                      </p:cBhvr>
                                      <p:tavLst>
                                        <p:tav tm="0">
                                          <p:val>
                                            <p:fltVal val="-45"/>
                                          </p:val>
                                        </p:tav>
                                        <p:tav tm="69900">
                                          <p:val>
                                            <p:fltVal val="45"/>
                                          </p:val>
                                        </p:tav>
                                        <p:tav tm="100000">
                                          <p:val>
                                            <p:fltVal val="0"/>
                                          </p:val>
                                        </p:tav>
                                      </p:tavLst>
                                    </p:anim>
                                    <p:anim calcmode="lin" valueType="num">
                                      <p:cBhvr>
                                        <p:cTn id="166" dur="455" fill="hold">
                                          <p:stCondLst>
                                            <p:cond delay="0"/>
                                          </p:stCondLst>
                                        </p:cTn>
                                        <p:tgtEl>
                                          <p:spTgt spid="214050"/>
                                        </p:tgtEl>
                                        <p:attrNameLst>
                                          <p:attrName>ppt_y</p:attrName>
                                        </p:attrNameLst>
                                      </p:cBhvr>
                                      <p:tavLst>
                                        <p:tav tm="0">
                                          <p:val>
                                            <p:strVal val="#ppt_y-1"/>
                                          </p:val>
                                        </p:tav>
                                        <p:tav tm="100000">
                                          <p:val>
                                            <p:strVal val="#ppt_y-(0.354*#ppt_w-0.172*#ppt_h)"/>
                                          </p:val>
                                        </p:tav>
                                      </p:tavLst>
                                    </p:anim>
                                    <p:anim calcmode="lin" valueType="num">
                                      <p:cBhvr>
                                        <p:cTn id="167" dur="156" decel="50000" autoRev="1" fill="hold">
                                          <p:stCondLst>
                                            <p:cond delay="455"/>
                                          </p:stCondLst>
                                        </p:cTn>
                                        <p:tgtEl>
                                          <p:spTgt spid="214050"/>
                                        </p:tgtEl>
                                        <p:attrNameLst>
                                          <p:attrName>ppt_y</p:attrName>
                                        </p:attrNameLst>
                                      </p:cBhvr>
                                      <p:tavLst>
                                        <p:tav tm="0">
                                          <p:val>
                                            <p:strVal val="#ppt_y-(0.354*#ppt_w-0.172*#ppt_h)"/>
                                          </p:val>
                                        </p:tav>
                                        <p:tav tm="100000">
                                          <p:val>
                                            <p:strVal val="#ppt_y-(0.354*#ppt_w-0.172*#ppt_h)-#ppt_h/2"/>
                                          </p:val>
                                        </p:tav>
                                      </p:tavLst>
                                    </p:anim>
                                    <p:anim calcmode="lin" valueType="num">
                                      <p:cBhvr>
                                        <p:cTn id="168" dur="136" fill="hold">
                                          <p:stCondLst>
                                            <p:cond delay="864"/>
                                          </p:stCondLst>
                                        </p:cTn>
                                        <p:tgtEl>
                                          <p:spTgt spid="214050"/>
                                        </p:tgtEl>
                                        <p:attrNameLst>
                                          <p:attrName>ppt_y</p:attrName>
                                        </p:attrNameLst>
                                      </p:cBhvr>
                                      <p:tavLst>
                                        <p:tav tm="0">
                                          <p:val>
                                            <p:strVal val="#ppt_y-(0.354*#ppt_w-0.172*#ppt_h)"/>
                                          </p:val>
                                        </p:tav>
                                        <p:tav tm="100000">
                                          <p:val>
                                            <p:strVal val="#ppt_y"/>
                                          </p:val>
                                        </p:tav>
                                      </p:tavLst>
                                    </p:anim>
                                  </p:childTnLst>
                                </p:cTn>
                              </p:par>
                              <p:par>
                                <p:cTn id="169" presetID="38" presetClass="entr" presetSubtype="0" accel="50000" fill="hold" grpId="0" nodeType="withEffect">
                                  <p:stCondLst>
                                    <p:cond delay="0"/>
                                  </p:stCondLst>
                                  <p:iterate type="lt">
                                    <p:tmPct val="50000"/>
                                  </p:iterate>
                                  <p:childTnLst>
                                    <p:set>
                                      <p:cBhvr>
                                        <p:cTn id="170" dur="1" fill="hold">
                                          <p:stCondLst>
                                            <p:cond delay="0"/>
                                          </p:stCondLst>
                                        </p:cTn>
                                        <p:tgtEl>
                                          <p:spTgt spid="214054"/>
                                        </p:tgtEl>
                                        <p:attrNameLst>
                                          <p:attrName>style.visibility</p:attrName>
                                        </p:attrNameLst>
                                      </p:cBhvr>
                                      <p:to>
                                        <p:strVal val="visible"/>
                                      </p:to>
                                    </p:set>
                                    <p:set>
                                      <p:cBhvr>
                                        <p:cTn id="171" dur="455" fill="hold">
                                          <p:stCondLst>
                                            <p:cond delay="0"/>
                                          </p:stCondLst>
                                        </p:cTn>
                                        <p:tgtEl>
                                          <p:spTgt spid="214054"/>
                                        </p:tgtEl>
                                        <p:attrNameLst>
                                          <p:attrName>style.rotation</p:attrName>
                                        </p:attrNameLst>
                                      </p:cBhvr>
                                      <p:to>
                                        <p:strVal val="-45.0"/>
                                      </p:to>
                                    </p:set>
                                    <p:anim calcmode="lin" valueType="num">
                                      <p:cBhvr>
                                        <p:cTn id="172" dur="455" fill="hold">
                                          <p:stCondLst>
                                            <p:cond delay="455"/>
                                          </p:stCondLst>
                                        </p:cTn>
                                        <p:tgtEl>
                                          <p:spTgt spid="214054"/>
                                        </p:tgtEl>
                                        <p:attrNameLst>
                                          <p:attrName>style.rotation</p:attrName>
                                        </p:attrNameLst>
                                      </p:cBhvr>
                                      <p:tavLst>
                                        <p:tav tm="0">
                                          <p:val>
                                            <p:fltVal val="-45"/>
                                          </p:val>
                                        </p:tav>
                                        <p:tav tm="69900">
                                          <p:val>
                                            <p:fltVal val="45"/>
                                          </p:val>
                                        </p:tav>
                                        <p:tav tm="100000">
                                          <p:val>
                                            <p:fltVal val="0"/>
                                          </p:val>
                                        </p:tav>
                                      </p:tavLst>
                                    </p:anim>
                                    <p:anim calcmode="lin" valueType="num">
                                      <p:cBhvr>
                                        <p:cTn id="173" dur="455" fill="hold">
                                          <p:stCondLst>
                                            <p:cond delay="0"/>
                                          </p:stCondLst>
                                        </p:cTn>
                                        <p:tgtEl>
                                          <p:spTgt spid="214054"/>
                                        </p:tgtEl>
                                        <p:attrNameLst>
                                          <p:attrName>ppt_y</p:attrName>
                                        </p:attrNameLst>
                                      </p:cBhvr>
                                      <p:tavLst>
                                        <p:tav tm="0">
                                          <p:val>
                                            <p:strVal val="#ppt_y-1"/>
                                          </p:val>
                                        </p:tav>
                                        <p:tav tm="100000">
                                          <p:val>
                                            <p:strVal val="#ppt_y-(0.354*#ppt_w-0.172*#ppt_h)"/>
                                          </p:val>
                                        </p:tav>
                                      </p:tavLst>
                                    </p:anim>
                                    <p:anim calcmode="lin" valueType="num">
                                      <p:cBhvr>
                                        <p:cTn id="174" dur="156" decel="50000" autoRev="1" fill="hold">
                                          <p:stCondLst>
                                            <p:cond delay="455"/>
                                          </p:stCondLst>
                                        </p:cTn>
                                        <p:tgtEl>
                                          <p:spTgt spid="214054"/>
                                        </p:tgtEl>
                                        <p:attrNameLst>
                                          <p:attrName>ppt_y</p:attrName>
                                        </p:attrNameLst>
                                      </p:cBhvr>
                                      <p:tavLst>
                                        <p:tav tm="0">
                                          <p:val>
                                            <p:strVal val="#ppt_y-(0.354*#ppt_w-0.172*#ppt_h)"/>
                                          </p:val>
                                        </p:tav>
                                        <p:tav tm="100000">
                                          <p:val>
                                            <p:strVal val="#ppt_y-(0.354*#ppt_w-0.172*#ppt_h)-#ppt_h/2"/>
                                          </p:val>
                                        </p:tav>
                                      </p:tavLst>
                                    </p:anim>
                                    <p:anim calcmode="lin" valueType="num">
                                      <p:cBhvr>
                                        <p:cTn id="175" dur="136" fill="hold">
                                          <p:stCondLst>
                                            <p:cond delay="864"/>
                                          </p:stCondLst>
                                        </p:cTn>
                                        <p:tgtEl>
                                          <p:spTgt spid="214054"/>
                                        </p:tgtEl>
                                        <p:attrNameLst>
                                          <p:attrName>ppt_y</p:attrName>
                                        </p:attrNameLst>
                                      </p:cBhvr>
                                      <p:tavLst>
                                        <p:tav tm="0">
                                          <p:val>
                                            <p:strVal val="#ppt_y-(0.354*#ppt_w-0.172*#ppt_h)"/>
                                          </p:val>
                                        </p:tav>
                                        <p:tav tm="100000">
                                          <p:val>
                                            <p:strVal val="#ppt_y"/>
                                          </p:val>
                                        </p:tav>
                                      </p:tavLst>
                                    </p:anim>
                                  </p:childTnLst>
                                </p:cTn>
                              </p:par>
                              <p:par>
                                <p:cTn id="176" presetID="38" presetClass="entr" presetSubtype="0" accel="50000" fill="hold" grpId="0" nodeType="withEffect">
                                  <p:stCondLst>
                                    <p:cond delay="0"/>
                                  </p:stCondLst>
                                  <p:iterate type="lt">
                                    <p:tmPct val="50000"/>
                                  </p:iterate>
                                  <p:childTnLst>
                                    <p:set>
                                      <p:cBhvr>
                                        <p:cTn id="177" dur="1" fill="hold">
                                          <p:stCondLst>
                                            <p:cond delay="0"/>
                                          </p:stCondLst>
                                        </p:cTn>
                                        <p:tgtEl>
                                          <p:spTgt spid="214041"/>
                                        </p:tgtEl>
                                        <p:attrNameLst>
                                          <p:attrName>style.visibility</p:attrName>
                                        </p:attrNameLst>
                                      </p:cBhvr>
                                      <p:to>
                                        <p:strVal val="visible"/>
                                      </p:to>
                                    </p:set>
                                    <p:set>
                                      <p:cBhvr>
                                        <p:cTn id="178" dur="455" fill="hold">
                                          <p:stCondLst>
                                            <p:cond delay="0"/>
                                          </p:stCondLst>
                                        </p:cTn>
                                        <p:tgtEl>
                                          <p:spTgt spid="214041"/>
                                        </p:tgtEl>
                                        <p:attrNameLst>
                                          <p:attrName>style.rotation</p:attrName>
                                        </p:attrNameLst>
                                      </p:cBhvr>
                                      <p:to>
                                        <p:strVal val="-45.0"/>
                                      </p:to>
                                    </p:set>
                                    <p:anim calcmode="lin" valueType="num">
                                      <p:cBhvr>
                                        <p:cTn id="179" dur="455" fill="hold">
                                          <p:stCondLst>
                                            <p:cond delay="455"/>
                                          </p:stCondLst>
                                        </p:cTn>
                                        <p:tgtEl>
                                          <p:spTgt spid="214041"/>
                                        </p:tgtEl>
                                        <p:attrNameLst>
                                          <p:attrName>style.rotation</p:attrName>
                                        </p:attrNameLst>
                                      </p:cBhvr>
                                      <p:tavLst>
                                        <p:tav tm="0">
                                          <p:val>
                                            <p:fltVal val="-45"/>
                                          </p:val>
                                        </p:tav>
                                        <p:tav tm="69900">
                                          <p:val>
                                            <p:fltVal val="45"/>
                                          </p:val>
                                        </p:tav>
                                        <p:tav tm="100000">
                                          <p:val>
                                            <p:fltVal val="0"/>
                                          </p:val>
                                        </p:tav>
                                      </p:tavLst>
                                    </p:anim>
                                    <p:anim calcmode="lin" valueType="num">
                                      <p:cBhvr>
                                        <p:cTn id="180" dur="455" fill="hold">
                                          <p:stCondLst>
                                            <p:cond delay="0"/>
                                          </p:stCondLst>
                                        </p:cTn>
                                        <p:tgtEl>
                                          <p:spTgt spid="214041"/>
                                        </p:tgtEl>
                                        <p:attrNameLst>
                                          <p:attrName>ppt_y</p:attrName>
                                        </p:attrNameLst>
                                      </p:cBhvr>
                                      <p:tavLst>
                                        <p:tav tm="0">
                                          <p:val>
                                            <p:strVal val="#ppt_y-1"/>
                                          </p:val>
                                        </p:tav>
                                        <p:tav tm="100000">
                                          <p:val>
                                            <p:strVal val="#ppt_y-(0.354*#ppt_w-0.172*#ppt_h)"/>
                                          </p:val>
                                        </p:tav>
                                      </p:tavLst>
                                    </p:anim>
                                    <p:anim calcmode="lin" valueType="num">
                                      <p:cBhvr>
                                        <p:cTn id="181" dur="156" decel="50000" autoRev="1" fill="hold">
                                          <p:stCondLst>
                                            <p:cond delay="455"/>
                                          </p:stCondLst>
                                        </p:cTn>
                                        <p:tgtEl>
                                          <p:spTgt spid="214041"/>
                                        </p:tgtEl>
                                        <p:attrNameLst>
                                          <p:attrName>ppt_y</p:attrName>
                                        </p:attrNameLst>
                                      </p:cBhvr>
                                      <p:tavLst>
                                        <p:tav tm="0">
                                          <p:val>
                                            <p:strVal val="#ppt_y-(0.354*#ppt_w-0.172*#ppt_h)"/>
                                          </p:val>
                                        </p:tav>
                                        <p:tav tm="100000">
                                          <p:val>
                                            <p:strVal val="#ppt_y-(0.354*#ppt_w-0.172*#ppt_h)-#ppt_h/2"/>
                                          </p:val>
                                        </p:tav>
                                      </p:tavLst>
                                    </p:anim>
                                    <p:anim calcmode="lin" valueType="num">
                                      <p:cBhvr>
                                        <p:cTn id="182" dur="136" fill="hold">
                                          <p:stCondLst>
                                            <p:cond delay="864"/>
                                          </p:stCondLst>
                                        </p:cTn>
                                        <p:tgtEl>
                                          <p:spTgt spid="214041"/>
                                        </p:tgtEl>
                                        <p:attrNameLst>
                                          <p:attrName>ppt_y</p:attrName>
                                        </p:attrNameLst>
                                      </p:cBhvr>
                                      <p:tavLst>
                                        <p:tav tm="0">
                                          <p:val>
                                            <p:strVal val="#ppt_y-(0.354*#ppt_w-0.172*#ppt_h)"/>
                                          </p:val>
                                        </p:tav>
                                        <p:tav tm="100000">
                                          <p:val>
                                            <p:strVal val="#ppt_y"/>
                                          </p:val>
                                        </p:tav>
                                      </p:tavLst>
                                    </p:anim>
                                  </p:childTnLst>
                                </p:cTn>
                              </p:par>
                              <p:par>
                                <p:cTn id="183" presetID="38" presetClass="entr" presetSubtype="0" accel="50000" fill="hold" grpId="0" nodeType="withEffect">
                                  <p:stCondLst>
                                    <p:cond delay="0"/>
                                  </p:stCondLst>
                                  <p:iterate type="lt">
                                    <p:tmPct val="50000"/>
                                  </p:iterate>
                                  <p:childTnLst>
                                    <p:set>
                                      <p:cBhvr>
                                        <p:cTn id="184" dur="1" fill="hold">
                                          <p:stCondLst>
                                            <p:cond delay="0"/>
                                          </p:stCondLst>
                                        </p:cTn>
                                        <p:tgtEl>
                                          <p:spTgt spid="214044"/>
                                        </p:tgtEl>
                                        <p:attrNameLst>
                                          <p:attrName>style.visibility</p:attrName>
                                        </p:attrNameLst>
                                      </p:cBhvr>
                                      <p:to>
                                        <p:strVal val="visible"/>
                                      </p:to>
                                    </p:set>
                                    <p:set>
                                      <p:cBhvr>
                                        <p:cTn id="185" dur="455" fill="hold">
                                          <p:stCondLst>
                                            <p:cond delay="0"/>
                                          </p:stCondLst>
                                        </p:cTn>
                                        <p:tgtEl>
                                          <p:spTgt spid="214044"/>
                                        </p:tgtEl>
                                        <p:attrNameLst>
                                          <p:attrName>style.rotation</p:attrName>
                                        </p:attrNameLst>
                                      </p:cBhvr>
                                      <p:to>
                                        <p:strVal val="-45.0"/>
                                      </p:to>
                                    </p:set>
                                    <p:anim calcmode="lin" valueType="num">
                                      <p:cBhvr>
                                        <p:cTn id="186" dur="455" fill="hold">
                                          <p:stCondLst>
                                            <p:cond delay="455"/>
                                          </p:stCondLst>
                                        </p:cTn>
                                        <p:tgtEl>
                                          <p:spTgt spid="214044"/>
                                        </p:tgtEl>
                                        <p:attrNameLst>
                                          <p:attrName>style.rotation</p:attrName>
                                        </p:attrNameLst>
                                      </p:cBhvr>
                                      <p:tavLst>
                                        <p:tav tm="0">
                                          <p:val>
                                            <p:fltVal val="-45"/>
                                          </p:val>
                                        </p:tav>
                                        <p:tav tm="69900">
                                          <p:val>
                                            <p:fltVal val="45"/>
                                          </p:val>
                                        </p:tav>
                                        <p:tav tm="100000">
                                          <p:val>
                                            <p:fltVal val="0"/>
                                          </p:val>
                                        </p:tav>
                                      </p:tavLst>
                                    </p:anim>
                                    <p:anim calcmode="lin" valueType="num">
                                      <p:cBhvr>
                                        <p:cTn id="187" dur="455" fill="hold">
                                          <p:stCondLst>
                                            <p:cond delay="0"/>
                                          </p:stCondLst>
                                        </p:cTn>
                                        <p:tgtEl>
                                          <p:spTgt spid="214044"/>
                                        </p:tgtEl>
                                        <p:attrNameLst>
                                          <p:attrName>ppt_y</p:attrName>
                                        </p:attrNameLst>
                                      </p:cBhvr>
                                      <p:tavLst>
                                        <p:tav tm="0">
                                          <p:val>
                                            <p:strVal val="#ppt_y-1"/>
                                          </p:val>
                                        </p:tav>
                                        <p:tav tm="100000">
                                          <p:val>
                                            <p:strVal val="#ppt_y-(0.354*#ppt_w-0.172*#ppt_h)"/>
                                          </p:val>
                                        </p:tav>
                                      </p:tavLst>
                                    </p:anim>
                                    <p:anim calcmode="lin" valueType="num">
                                      <p:cBhvr>
                                        <p:cTn id="188" dur="156" decel="50000" autoRev="1" fill="hold">
                                          <p:stCondLst>
                                            <p:cond delay="455"/>
                                          </p:stCondLst>
                                        </p:cTn>
                                        <p:tgtEl>
                                          <p:spTgt spid="214044"/>
                                        </p:tgtEl>
                                        <p:attrNameLst>
                                          <p:attrName>ppt_y</p:attrName>
                                        </p:attrNameLst>
                                      </p:cBhvr>
                                      <p:tavLst>
                                        <p:tav tm="0">
                                          <p:val>
                                            <p:strVal val="#ppt_y-(0.354*#ppt_w-0.172*#ppt_h)"/>
                                          </p:val>
                                        </p:tav>
                                        <p:tav tm="100000">
                                          <p:val>
                                            <p:strVal val="#ppt_y-(0.354*#ppt_w-0.172*#ppt_h)-#ppt_h/2"/>
                                          </p:val>
                                        </p:tav>
                                      </p:tavLst>
                                    </p:anim>
                                    <p:anim calcmode="lin" valueType="num">
                                      <p:cBhvr>
                                        <p:cTn id="189" dur="136" fill="hold">
                                          <p:stCondLst>
                                            <p:cond delay="864"/>
                                          </p:stCondLst>
                                        </p:cTn>
                                        <p:tgtEl>
                                          <p:spTgt spid="214044"/>
                                        </p:tgtEl>
                                        <p:attrNameLst>
                                          <p:attrName>ppt_y</p:attrName>
                                        </p:attrNameLst>
                                      </p:cBhvr>
                                      <p:tavLst>
                                        <p:tav tm="0">
                                          <p:val>
                                            <p:strVal val="#ppt_y-(0.354*#ppt_w-0.172*#ppt_h)"/>
                                          </p:val>
                                        </p:tav>
                                        <p:tav tm="100000">
                                          <p:val>
                                            <p:strVal val="#ppt_y"/>
                                          </p:val>
                                        </p:tav>
                                      </p:tavLst>
                                    </p:anim>
                                  </p:childTnLst>
                                </p:cTn>
                              </p:par>
                              <p:par>
                                <p:cTn id="190" presetID="38" presetClass="entr" presetSubtype="0" accel="50000" fill="hold" grpId="0" nodeType="withEffect">
                                  <p:stCondLst>
                                    <p:cond delay="0"/>
                                  </p:stCondLst>
                                  <p:iterate type="lt">
                                    <p:tmPct val="50000"/>
                                  </p:iterate>
                                  <p:childTnLst>
                                    <p:set>
                                      <p:cBhvr>
                                        <p:cTn id="191" dur="1" fill="hold">
                                          <p:stCondLst>
                                            <p:cond delay="0"/>
                                          </p:stCondLst>
                                        </p:cTn>
                                        <p:tgtEl>
                                          <p:spTgt spid="214046"/>
                                        </p:tgtEl>
                                        <p:attrNameLst>
                                          <p:attrName>style.visibility</p:attrName>
                                        </p:attrNameLst>
                                      </p:cBhvr>
                                      <p:to>
                                        <p:strVal val="visible"/>
                                      </p:to>
                                    </p:set>
                                    <p:set>
                                      <p:cBhvr>
                                        <p:cTn id="192" dur="455" fill="hold">
                                          <p:stCondLst>
                                            <p:cond delay="0"/>
                                          </p:stCondLst>
                                        </p:cTn>
                                        <p:tgtEl>
                                          <p:spTgt spid="214046"/>
                                        </p:tgtEl>
                                        <p:attrNameLst>
                                          <p:attrName>style.rotation</p:attrName>
                                        </p:attrNameLst>
                                      </p:cBhvr>
                                      <p:to>
                                        <p:strVal val="-45.0"/>
                                      </p:to>
                                    </p:set>
                                    <p:anim calcmode="lin" valueType="num">
                                      <p:cBhvr>
                                        <p:cTn id="193" dur="455" fill="hold">
                                          <p:stCondLst>
                                            <p:cond delay="455"/>
                                          </p:stCondLst>
                                        </p:cTn>
                                        <p:tgtEl>
                                          <p:spTgt spid="214046"/>
                                        </p:tgtEl>
                                        <p:attrNameLst>
                                          <p:attrName>style.rotation</p:attrName>
                                        </p:attrNameLst>
                                      </p:cBhvr>
                                      <p:tavLst>
                                        <p:tav tm="0">
                                          <p:val>
                                            <p:fltVal val="-45"/>
                                          </p:val>
                                        </p:tav>
                                        <p:tav tm="69900">
                                          <p:val>
                                            <p:fltVal val="45"/>
                                          </p:val>
                                        </p:tav>
                                        <p:tav tm="100000">
                                          <p:val>
                                            <p:fltVal val="0"/>
                                          </p:val>
                                        </p:tav>
                                      </p:tavLst>
                                    </p:anim>
                                    <p:anim calcmode="lin" valueType="num">
                                      <p:cBhvr>
                                        <p:cTn id="194" dur="455" fill="hold">
                                          <p:stCondLst>
                                            <p:cond delay="0"/>
                                          </p:stCondLst>
                                        </p:cTn>
                                        <p:tgtEl>
                                          <p:spTgt spid="214046"/>
                                        </p:tgtEl>
                                        <p:attrNameLst>
                                          <p:attrName>ppt_y</p:attrName>
                                        </p:attrNameLst>
                                      </p:cBhvr>
                                      <p:tavLst>
                                        <p:tav tm="0">
                                          <p:val>
                                            <p:strVal val="#ppt_y-1"/>
                                          </p:val>
                                        </p:tav>
                                        <p:tav tm="100000">
                                          <p:val>
                                            <p:strVal val="#ppt_y-(0.354*#ppt_w-0.172*#ppt_h)"/>
                                          </p:val>
                                        </p:tav>
                                      </p:tavLst>
                                    </p:anim>
                                    <p:anim calcmode="lin" valueType="num">
                                      <p:cBhvr>
                                        <p:cTn id="195" dur="156" decel="50000" autoRev="1" fill="hold">
                                          <p:stCondLst>
                                            <p:cond delay="455"/>
                                          </p:stCondLst>
                                        </p:cTn>
                                        <p:tgtEl>
                                          <p:spTgt spid="214046"/>
                                        </p:tgtEl>
                                        <p:attrNameLst>
                                          <p:attrName>ppt_y</p:attrName>
                                        </p:attrNameLst>
                                      </p:cBhvr>
                                      <p:tavLst>
                                        <p:tav tm="0">
                                          <p:val>
                                            <p:strVal val="#ppt_y-(0.354*#ppt_w-0.172*#ppt_h)"/>
                                          </p:val>
                                        </p:tav>
                                        <p:tav tm="100000">
                                          <p:val>
                                            <p:strVal val="#ppt_y-(0.354*#ppt_w-0.172*#ppt_h)-#ppt_h/2"/>
                                          </p:val>
                                        </p:tav>
                                      </p:tavLst>
                                    </p:anim>
                                    <p:anim calcmode="lin" valueType="num">
                                      <p:cBhvr>
                                        <p:cTn id="196" dur="136" fill="hold">
                                          <p:stCondLst>
                                            <p:cond delay="864"/>
                                          </p:stCondLst>
                                        </p:cTn>
                                        <p:tgtEl>
                                          <p:spTgt spid="214046"/>
                                        </p:tgtEl>
                                        <p:attrNameLst>
                                          <p:attrName>ppt_y</p:attrName>
                                        </p:attrNameLst>
                                      </p:cBhvr>
                                      <p:tavLst>
                                        <p:tav tm="0">
                                          <p:val>
                                            <p:strVal val="#ppt_y-(0.354*#ppt_w-0.172*#ppt_h)"/>
                                          </p:val>
                                        </p:tav>
                                        <p:tav tm="100000">
                                          <p:val>
                                            <p:strVal val="#ppt_y"/>
                                          </p:val>
                                        </p:tav>
                                      </p:tavLst>
                                    </p:anim>
                                  </p:childTnLst>
                                </p:cTn>
                              </p:par>
                              <p:par>
                                <p:cTn id="197" presetID="38" presetClass="entr" presetSubtype="0" accel="50000" fill="hold" grpId="0" nodeType="withEffect">
                                  <p:stCondLst>
                                    <p:cond delay="0"/>
                                  </p:stCondLst>
                                  <p:iterate type="lt">
                                    <p:tmPct val="50000"/>
                                  </p:iterate>
                                  <p:childTnLst>
                                    <p:set>
                                      <p:cBhvr>
                                        <p:cTn id="198" dur="1" fill="hold">
                                          <p:stCondLst>
                                            <p:cond delay="0"/>
                                          </p:stCondLst>
                                        </p:cTn>
                                        <p:tgtEl>
                                          <p:spTgt spid="214051"/>
                                        </p:tgtEl>
                                        <p:attrNameLst>
                                          <p:attrName>style.visibility</p:attrName>
                                        </p:attrNameLst>
                                      </p:cBhvr>
                                      <p:to>
                                        <p:strVal val="visible"/>
                                      </p:to>
                                    </p:set>
                                    <p:set>
                                      <p:cBhvr>
                                        <p:cTn id="199" dur="455" fill="hold">
                                          <p:stCondLst>
                                            <p:cond delay="0"/>
                                          </p:stCondLst>
                                        </p:cTn>
                                        <p:tgtEl>
                                          <p:spTgt spid="214051"/>
                                        </p:tgtEl>
                                        <p:attrNameLst>
                                          <p:attrName>style.rotation</p:attrName>
                                        </p:attrNameLst>
                                      </p:cBhvr>
                                      <p:to>
                                        <p:strVal val="-45.0"/>
                                      </p:to>
                                    </p:set>
                                    <p:anim calcmode="lin" valueType="num">
                                      <p:cBhvr>
                                        <p:cTn id="200" dur="455" fill="hold">
                                          <p:stCondLst>
                                            <p:cond delay="455"/>
                                          </p:stCondLst>
                                        </p:cTn>
                                        <p:tgtEl>
                                          <p:spTgt spid="214051"/>
                                        </p:tgtEl>
                                        <p:attrNameLst>
                                          <p:attrName>style.rotation</p:attrName>
                                        </p:attrNameLst>
                                      </p:cBhvr>
                                      <p:tavLst>
                                        <p:tav tm="0">
                                          <p:val>
                                            <p:fltVal val="-45"/>
                                          </p:val>
                                        </p:tav>
                                        <p:tav tm="69900">
                                          <p:val>
                                            <p:fltVal val="45"/>
                                          </p:val>
                                        </p:tav>
                                        <p:tav tm="100000">
                                          <p:val>
                                            <p:fltVal val="0"/>
                                          </p:val>
                                        </p:tav>
                                      </p:tavLst>
                                    </p:anim>
                                    <p:anim calcmode="lin" valueType="num">
                                      <p:cBhvr>
                                        <p:cTn id="201" dur="455" fill="hold">
                                          <p:stCondLst>
                                            <p:cond delay="0"/>
                                          </p:stCondLst>
                                        </p:cTn>
                                        <p:tgtEl>
                                          <p:spTgt spid="214051"/>
                                        </p:tgtEl>
                                        <p:attrNameLst>
                                          <p:attrName>ppt_y</p:attrName>
                                        </p:attrNameLst>
                                      </p:cBhvr>
                                      <p:tavLst>
                                        <p:tav tm="0">
                                          <p:val>
                                            <p:strVal val="#ppt_y-1"/>
                                          </p:val>
                                        </p:tav>
                                        <p:tav tm="100000">
                                          <p:val>
                                            <p:strVal val="#ppt_y-(0.354*#ppt_w-0.172*#ppt_h)"/>
                                          </p:val>
                                        </p:tav>
                                      </p:tavLst>
                                    </p:anim>
                                    <p:anim calcmode="lin" valueType="num">
                                      <p:cBhvr>
                                        <p:cTn id="202" dur="156" decel="50000" autoRev="1" fill="hold">
                                          <p:stCondLst>
                                            <p:cond delay="455"/>
                                          </p:stCondLst>
                                        </p:cTn>
                                        <p:tgtEl>
                                          <p:spTgt spid="214051"/>
                                        </p:tgtEl>
                                        <p:attrNameLst>
                                          <p:attrName>ppt_y</p:attrName>
                                        </p:attrNameLst>
                                      </p:cBhvr>
                                      <p:tavLst>
                                        <p:tav tm="0">
                                          <p:val>
                                            <p:strVal val="#ppt_y-(0.354*#ppt_w-0.172*#ppt_h)"/>
                                          </p:val>
                                        </p:tav>
                                        <p:tav tm="100000">
                                          <p:val>
                                            <p:strVal val="#ppt_y-(0.354*#ppt_w-0.172*#ppt_h)-#ppt_h/2"/>
                                          </p:val>
                                        </p:tav>
                                      </p:tavLst>
                                    </p:anim>
                                    <p:anim calcmode="lin" valueType="num">
                                      <p:cBhvr>
                                        <p:cTn id="203" dur="136" fill="hold">
                                          <p:stCondLst>
                                            <p:cond delay="864"/>
                                          </p:stCondLst>
                                        </p:cTn>
                                        <p:tgtEl>
                                          <p:spTgt spid="214051"/>
                                        </p:tgtEl>
                                        <p:attrNameLst>
                                          <p:attrName>ppt_y</p:attrName>
                                        </p:attrNameLst>
                                      </p:cBhvr>
                                      <p:tavLst>
                                        <p:tav tm="0">
                                          <p:val>
                                            <p:strVal val="#ppt_y-(0.354*#ppt_w-0.172*#ppt_h)"/>
                                          </p:val>
                                        </p:tav>
                                        <p:tav tm="100000">
                                          <p:val>
                                            <p:strVal val="#ppt_y"/>
                                          </p:val>
                                        </p:tav>
                                      </p:tavLst>
                                    </p:anim>
                                  </p:childTnLst>
                                </p:cTn>
                              </p:par>
                              <p:par>
                                <p:cTn id="204" presetID="38" presetClass="entr" presetSubtype="0" accel="50000" fill="hold" grpId="0" nodeType="withEffect">
                                  <p:stCondLst>
                                    <p:cond delay="0"/>
                                  </p:stCondLst>
                                  <p:iterate type="lt">
                                    <p:tmPct val="50000"/>
                                  </p:iterate>
                                  <p:childTnLst>
                                    <p:set>
                                      <p:cBhvr>
                                        <p:cTn id="205" dur="1" fill="hold">
                                          <p:stCondLst>
                                            <p:cond delay="0"/>
                                          </p:stCondLst>
                                        </p:cTn>
                                        <p:tgtEl>
                                          <p:spTgt spid="214055"/>
                                        </p:tgtEl>
                                        <p:attrNameLst>
                                          <p:attrName>style.visibility</p:attrName>
                                        </p:attrNameLst>
                                      </p:cBhvr>
                                      <p:to>
                                        <p:strVal val="visible"/>
                                      </p:to>
                                    </p:set>
                                    <p:set>
                                      <p:cBhvr>
                                        <p:cTn id="206" dur="455" fill="hold">
                                          <p:stCondLst>
                                            <p:cond delay="0"/>
                                          </p:stCondLst>
                                        </p:cTn>
                                        <p:tgtEl>
                                          <p:spTgt spid="214055"/>
                                        </p:tgtEl>
                                        <p:attrNameLst>
                                          <p:attrName>style.rotation</p:attrName>
                                        </p:attrNameLst>
                                      </p:cBhvr>
                                      <p:to>
                                        <p:strVal val="-45.0"/>
                                      </p:to>
                                    </p:set>
                                    <p:anim calcmode="lin" valueType="num">
                                      <p:cBhvr>
                                        <p:cTn id="207" dur="455" fill="hold">
                                          <p:stCondLst>
                                            <p:cond delay="455"/>
                                          </p:stCondLst>
                                        </p:cTn>
                                        <p:tgtEl>
                                          <p:spTgt spid="214055"/>
                                        </p:tgtEl>
                                        <p:attrNameLst>
                                          <p:attrName>style.rotation</p:attrName>
                                        </p:attrNameLst>
                                      </p:cBhvr>
                                      <p:tavLst>
                                        <p:tav tm="0">
                                          <p:val>
                                            <p:fltVal val="-45"/>
                                          </p:val>
                                        </p:tav>
                                        <p:tav tm="69900">
                                          <p:val>
                                            <p:fltVal val="45"/>
                                          </p:val>
                                        </p:tav>
                                        <p:tav tm="100000">
                                          <p:val>
                                            <p:fltVal val="0"/>
                                          </p:val>
                                        </p:tav>
                                      </p:tavLst>
                                    </p:anim>
                                    <p:anim calcmode="lin" valueType="num">
                                      <p:cBhvr>
                                        <p:cTn id="208" dur="455" fill="hold">
                                          <p:stCondLst>
                                            <p:cond delay="0"/>
                                          </p:stCondLst>
                                        </p:cTn>
                                        <p:tgtEl>
                                          <p:spTgt spid="214055"/>
                                        </p:tgtEl>
                                        <p:attrNameLst>
                                          <p:attrName>ppt_y</p:attrName>
                                        </p:attrNameLst>
                                      </p:cBhvr>
                                      <p:tavLst>
                                        <p:tav tm="0">
                                          <p:val>
                                            <p:strVal val="#ppt_y-1"/>
                                          </p:val>
                                        </p:tav>
                                        <p:tav tm="100000">
                                          <p:val>
                                            <p:strVal val="#ppt_y-(0.354*#ppt_w-0.172*#ppt_h)"/>
                                          </p:val>
                                        </p:tav>
                                      </p:tavLst>
                                    </p:anim>
                                    <p:anim calcmode="lin" valueType="num">
                                      <p:cBhvr>
                                        <p:cTn id="209" dur="156" decel="50000" autoRev="1" fill="hold">
                                          <p:stCondLst>
                                            <p:cond delay="455"/>
                                          </p:stCondLst>
                                        </p:cTn>
                                        <p:tgtEl>
                                          <p:spTgt spid="214055"/>
                                        </p:tgtEl>
                                        <p:attrNameLst>
                                          <p:attrName>ppt_y</p:attrName>
                                        </p:attrNameLst>
                                      </p:cBhvr>
                                      <p:tavLst>
                                        <p:tav tm="0">
                                          <p:val>
                                            <p:strVal val="#ppt_y-(0.354*#ppt_w-0.172*#ppt_h)"/>
                                          </p:val>
                                        </p:tav>
                                        <p:tav tm="100000">
                                          <p:val>
                                            <p:strVal val="#ppt_y-(0.354*#ppt_w-0.172*#ppt_h)-#ppt_h/2"/>
                                          </p:val>
                                        </p:tav>
                                      </p:tavLst>
                                    </p:anim>
                                    <p:anim calcmode="lin" valueType="num">
                                      <p:cBhvr>
                                        <p:cTn id="210" dur="136" fill="hold">
                                          <p:stCondLst>
                                            <p:cond delay="864"/>
                                          </p:stCondLst>
                                        </p:cTn>
                                        <p:tgtEl>
                                          <p:spTgt spid="214055"/>
                                        </p:tgtEl>
                                        <p:attrNameLst>
                                          <p:attrName>ppt_y</p:attrName>
                                        </p:attrNameLst>
                                      </p:cBhvr>
                                      <p:tavLst>
                                        <p:tav tm="0">
                                          <p:val>
                                            <p:strVal val="#ppt_y-(0.354*#ppt_w-0.172*#ppt_h)"/>
                                          </p:val>
                                        </p:tav>
                                        <p:tav tm="100000">
                                          <p:val>
                                            <p:strVal val="#ppt_y"/>
                                          </p:val>
                                        </p:tav>
                                      </p:tavLst>
                                    </p:anim>
                                  </p:childTnLst>
                                </p:cTn>
                              </p:par>
                              <p:par>
                                <p:cTn id="211" presetID="38" presetClass="entr" presetSubtype="0" accel="50000" fill="hold" grpId="0" nodeType="withEffect">
                                  <p:stCondLst>
                                    <p:cond delay="0"/>
                                  </p:stCondLst>
                                  <p:iterate type="lt">
                                    <p:tmPct val="50000"/>
                                  </p:iterate>
                                  <p:childTnLst>
                                    <p:set>
                                      <p:cBhvr>
                                        <p:cTn id="212" dur="1" fill="hold">
                                          <p:stCondLst>
                                            <p:cond delay="0"/>
                                          </p:stCondLst>
                                        </p:cTn>
                                        <p:tgtEl>
                                          <p:spTgt spid="214045"/>
                                        </p:tgtEl>
                                        <p:attrNameLst>
                                          <p:attrName>style.visibility</p:attrName>
                                        </p:attrNameLst>
                                      </p:cBhvr>
                                      <p:to>
                                        <p:strVal val="visible"/>
                                      </p:to>
                                    </p:set>
                                    <p:set>
                                      <p:cBhvr>
                                        <p:cTn id="213" dur="455" fill="hold">
                                          <p:stCondLst>
                                            <p:cond delay="0"/>
                                          </p:stCondLst>
                                        </p:cTn>
                                        <p:tgtEl>
                                          <p:spTgt spid="214045"/>
                                        </p:tgtEl>
                                        <p:attrNameLst>
                                          <p:attrName>style.rotation</p:attrName>
                                        </p:attrNameLst>
                                      </p:cBhvr>
                                      <p:to>
                                        <p:strVal val="-45.0"/>
                                      </p:to>
                                    </p:set>
                                    <p:anim calcmode="lin" valueType="num">
                                      <p:cBhvr>
                                        <p:cTn id="214" dur="455" fill="hold">
                                          <p:stCondLst>
                                            <p:cond delay="455"/>
                                          </p:stCondLst>
                                        </p:cTn>
                                        <p:tgtEl>
                                          <p:spTgt spid="214045"/>
                                        </p:tgtEl>
                                        <p:attrNameLst>
                                          <p:attrName>style.rotation</p:attrName>
                                        </p:attrNameLst>
                                      </p:cBhvr>
                                      <p:tavLst>
                                        <p:tav tm="0">
                                          <p:val>
                                            <p:fltVal val="-45"/>
                                          </p:val>
                                        </p:tav>
                                        <p:tav tm="69900">
                                          <p:val>
                                            <p:fltVal val="45"/>
                                          </p:val>
                                        </p:tav>
                                        <p:tav tm="100000">
                                          <p:val>
                                            <p:fltVal val="0"/>
                                          </p:val>
                                        </p:tav>
                                      </p:tavLst>
                                    </p:anim>
                                    <p:anim calcmode="lin" valueType="num">
                                      <p:cBhvr>
                                        <p:cTn id="215" dur="455" fill="hold">
                                          <p:stCondLst>
                                            <p:cond delay="0"/>
                                          </p:stCondLst>
                                        </p:cTn>
                                        <p:tgtEl>
                                          <p:spTgt spid="214045"/>
                                        </p:tgtEl>
                                        <p:attrNameLst>
                                          <p:attrName>ppt_y</p:attrName>
                                        </p:attrNameLst>
                                      </p:cBhvr>
                                      <p:tavLst>
                                        <p:tav tm="0">
                                          <p:val>
                                            <p:strVal val="#ppt_y-1"/>
                                          </p:val>
                                        </p:tav>
                                        <p:tav tm="100000">
                                          <p:val>
                                            <p:strVal val="#ppt_y-(0.354*#ppt_w-0.172*#ppt_h)"/>
                                          </p:val>
                                        </p:tav>
                                      </p:tavLst>
                                    </p:anim>
                                    <p:anim calcmode="lin" valueType="num">
                                      <p:cBhvr>
                                        <p:cTn id="216" dur="156" decel="50000" autoRev="1" fill="hold">
                                          <p:stCondLst>
                                            <p:cond delay="455"/>
                                          </p:stCondLst>
                                        </p:cTn>
                                        <p:tgtEl>
                                          <p:spTgt spid="214045"/>
                                        </p:tgtEl>
                                        <p:attrNameLst>
                                          <p:attrName>ppt_y</p:attrName>
                                        </p:attrNameLst>
                                      </p:cBhvr>
                                      <p:tavLst>
                                        <p:tav tm="0">
                                          <p:val>
                                            <p:strVal val="#ppt_y-(0.354*#ppt_w-0.172*#ppt_h)"/>
                                          </p:val>
                                        </p:tav>
                                        <p:tav tm="100000">
                                          <p:val>
                                            <p:strVal val="#ppt_y-(0.354*#ppt_w-0.172*#ppt_h)-#ppt_h/2"/>
                                          </p:val>
                                        </p:tav>
                                      </p:tavLst>
                                    </p:anim>
                                    <p:anim calcmode="lin" valueType="num">
                                      <p:cBhvr>
                                        <p:cTn id="217" dur="136" fill="hold">
                                          <p:stCondLst>
                                            <p:cond delay="864"/>
                                          </p:stCondLst>
                                        </p:cTn>
                                        <p:tgtEl>
                                          <p:spTgt spid="214045"/>
                                        </p:tgtEl>
                                        <p:attrNameLst>
                                          <p:attrName>ppt_y</p:attrName>
                                        </p:attrNameLst>
                                      </p:cBhvr>
                                      <p:tavLst>
                                        <p:tav tm="0">
                                          <p:val>
                                            <p:strVal val="#ppt_y-(0.354*#ppt_w-0.172*#ppt_h)"/>
                                          </p:val>
                                        </p:tav>
                                        <p:tav tm="100000">
                                          <p:val>
                                            <p:strVal val="#ppt_y"/>
                                          </p:val>
                                        </p:tav>
                                      </p:tavLst>
                                    </p:anim>
                                  </p:childTnLst>
                                </p:cTn>
                              </p:par>
                              <p:par>
                                <p:cTn id="218" presetID="38" presetClass="entr" presetSubtype="0" accel="50000" fill="hold" grpId="0" nodeType="withEffect">
                                  <p:stCondLst>
                                    <p:cond delay="0"/>
                                  </p:stCondLst>
                                  <p:iterate type="lt">
                                    <p:tmPct val="50000"/>
                                  </p:iterate>
                                  <p:childTnLst>
                                    <p:set>
                                      <p:cBhvr>
                                        <p:cTn id="219" dur="1" fill="hold">
                                          <p:stCondLst>
                                            <p:cond delay="0"/>
                                          </p:stCondLst>
                                        </p:cTn>
                                        <p:tgtEl>
                                          <p:spTgt spid="214056"/>
                                        </p:tgtEl>
                                        <p:attrNameLst>
                                          <p:attrName>style.visibility</p:attrName>
                                        </p:attrNameLst>
                                      </p:cBhvr>
                                      <p:to>
                                        <p:strVal val="visible"/>
                                      </p:to>
                                    </p:set>
                                    <p:set>
                                      <p:cBhvr>
                                        <p:cTn id="220" dur="455" fill="hold">
                                          <p:stCondLst>
                                            <p:cond delay="0"/>
                                          </p:stCondLst>
                                        </p:cTn>
                                        <p:tgtEl>
                                          <p:spTgt spid="214056"/>
                                        </p:tgtEl>
                                        <p:attrNameLst>
                                          <p:attrName>style.rotation</p:attrName>
                                        </p:attrNameLst>
                                      </p:cBhvr>
                                      <p:to>
                                        <p:strVal val="-45.0"/>
                                      </p:to>
                                    </p:set>
                                    <p:anim calcmode="lin" valueType="num">
                                      <p:cBhvr>
                                        <p:cTn id="221" dur="455" fill="hold">
                                          <p:stCondLst>
                                            <p:cond delay="455"/>
                                          </p:stCondLst>
                                        </p:cTn>
                                        <p:tgtEl>
                                          <p:spTgt spid="214056"/>
                                        </p:tgtEl>
                                        <p:attrNameLst>
                                          <p:attrName>style.rotation</p:attrName>
                                        </p:attrNameLst>
                                      </p:cBhvr>
                                      <p:tavLst>
                                        <p:tav tm="0">
                                          <p:val>
                                            <p:fltVal val="-45"/>
                                          </p:val>
                                        </p:tav>
                                        <p:tav tm="69900">
                                          <p:val>
                                            <p:fltVal val="45"/>
                                          </p:val>
                                        </p:tav>
                                        <p:tav tm="100000">
                                          <p:val>
                                            <p:fltVal val="0"/>
                                          </p:val>
                                        </p:tav>
                                      </p:tavLst>
                                    </p:anim>
                                    <p:anim calcmode="lin" valueType="num">
                                      <p:cBhvr>
                                        <p:cTn id="222" dur="455" fill="hold">
                                          <p:stCondLst>
                                            <p:cond delay="0"/>
                                          </p:stCondLst>
                                        </p:cTn>
                                        <p:tgtEl>
                                          <p:spTgt spid="214056"/>
                                        </p:tgtEl>
                                        <p:attrNameLst>
                                          <p:attrName>ppt_y</p:attrName>
                                        </p:attrNameLst>
                                      </p:cBhvr>
                                      <p:tavLst>
                                        <p:tav tm="0">
                                          <p:val>
                                            <p:strVal val="#ppt_y-1"/>
                                          </p:val>
                                        </p:tav>
                                        <p:tav tm="100000">
                                          <p:val>
                                            <p:strVal val="#ppt_y-(0.354*#ppt_w-0.172*#ppt_h)"/>
                                          </p:val>
                                        </p:tav>
                                      </p:tavLst>
                                    </p:anim>
                                    <p:anim calcmode="lin" valueType="num">
                                      <p:cBhvr>
                                        <p:cTn id="223" dur="156" decel="50000" autoRev="1" fill="hold">
                                          <p:stCondLst>
                                            <p:cond delay="455"/>
                                          </p:stCondLst>
                                        </p:cTn>
                                        <p:tgtEl>
                                          <p:spTgt spid="214056"/>
                                        </p:tgtEl>
                                        <p:attrNameLst>
                                          <p:attrName>ppt_y</p:attrName>
                                        </p:attrNameLst>
                                      </p:cBhvr>
                                      <p:tavLst>
                                        <p:tav tm="0">
                                          <p:val>
                                            <p:strVal val="#ppt_y-(0.354*#ppt_w-0.172*#ppt_h)"/>
                                          </p:val>
                                        </p:tav>
                                        <p:tav tm="100000">
                                          <p:val>
                                            <p:strVal val="#ppt_y-(0.354*#ppt_w-0.172*#ppt_h)-#ppt_h/2"/>
                                          </p:val>
                                        </p:tav>
                                      </p:tavLst>
                                    </p:anim>
                                    <p:anim calcmode="lin" valueType="num">
                                      <p:cBhvr>
                                        <p:cTn id="224" dur="136" fill="hold">
                                          <p:stCondLst>
                                            <p:cond delay="864"/>
                                          </p:stCondLst>
                                        </p:cTn>
                                        <p:tgtEl>
                                          <p:spTgt spid="214056"/>
                                        </p:tgtEl>
                                        <p:attrNameLst>
                                          <p:attrName>ppt_y</p:attrName>
                                        </p:attrNameLst>
                                      </p:cBhvr>
                                      <p:tavLst>
                                        <p:tav tm="0">
                                          <p:val>
                                            <p:strVal val="#ppt_y-(0.354*#ppt_w-0.172*#ppt_h)"/>
                                          </p:val>
                                        </p:tav>
                                        <p:tav tm="100000">
                                          <p:val>
                                            <p:strVal val="#ppt_y"/>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1" presetClass="entr" presetSubtype="0" fill="hold" grpId="0" nodeType="clickEffect">
                                  <p:stCondLst>
                                    <p:cond delay="0"/>
                                  </p:stCondLst>
                                  <p:childTnLst>
                                    <p:set>
                                      <p:cBhvr>
                                        <p:cTn id="228" dur="1" fill="hold">
                                          <p:stCondLst>
                                            <p:cond delay="0"/>
                                          </p:stCondLst>
                                        </p:cTn>
                                        <p:tgtEl>
                                          <p:spTgt spid="214061"/>
                                        </p:tgtEl>
                                        <p:attrNameLst>
                                          <p:attrName>style.visibility</p:attrName>
                                        </p:attrNameLst>
                                      </p:cBhvr>
                                      <p:to>
                                        <p:strVal val="visible"/>
                                      </p:to>
                                    </p:set>
                                    <p:animEffect transition="in" filter="fade">
                                      <p:cBhvr>
                                        <p:cTn id="229" dur="770" decel="100000"/>
                                        <p:tgtEl>
                                          <p:spTgt spid="214061"/>
                                        </p:tgtEl>
                                      </p:cBhvr>
                                    </p:animEffect>
                                    <p:animScale>
                                      <p:cBhvr>
                                        <p:cTn id="230" dur="770" decel="100000"/>
                                        <p:tgtEl>
                                          <p:spTgt spid="214061"/>
                                        </p:tgtEl>
                                      </p:cBhvr>
                                      <p:from x="10000" y="10000"/>
                                      <p:to x="200000" y="450000"/>
                                    </p:animScale>
                                    <p:animScale>
                                      <p:cBhvr>
                                        <p:cTn id="231" dur="1230" accel="100000" fill="hold">
                                          <p:stCondLst>
                                            <p:cond delay="770"/>
                                          </p:stCondLst>
                                        </p:cTn>
                                        <p:tgtEl>
                                          <p:spTgt spid="214061"/>
                                        </p:tgtEl>
                                      </p:cBhvr>
                                      <p:from x="200000" y="450000"/>
                                      <p:to x="100000" y="100000"/>
                                    </p:animScale>
                                    <p:set>
                                      <p:cBhvr>
                                        <p:cTn id="232" dur="770" fill="hold"/>
                                        <p:tgtEl>
                                          <p:spTgt spid="214061"/>
                                        </p:tgtEl>
                                        <p:attrNameLst>
                                          <p:attrName>ppt_x</p:attrName>
                                        </p:attrNameLst>
                                      </p:cBhvr>
                                      <p:to>
                                        <p:strVal val="(0.5)"/>
                                      </p:to>
                                    </p:set>
                                    <p:anim from="(0.5)" to="(#ppt_x)" calcmode="lin" valueType="num">
                                      <p:cBhvr>
                                        <p:cTn id="233" dur="1230" accel="100000" fill="hold">
                                          <p:stCondLst>
                                            <p:cond delay="770"/>
                                          </p:stCondLst>
                                        </p:cTn>
                                        <p:tgtEl>
                                          <p:spTgt spid="214061"/>
                                        </p:tgtEl>
                                        <p:attrNameLst>
                                          <p:attrName>ppt_x</p:attrName>
                                        </p:attrNameLst>
                                      </p:cBhvr>
                                    </p:anim>
                                    <p:set>
                                      <p:cBhvr>
                                        <p:cTn id="234" dur="770" fill="hold"/>
                                        <p:tgtEl>
                                          <p:spTgt spid="214061"/>
                                        </p:tgtEl>
                                        <p:attrNameLst>
                                          <p:attrName>ppt_y</p:attrName>
                                        </p:attrNameLst>
                                      </p:cBhvr>
                                      <p:to>
                                        <p:strVal val="(#ppt_y+0.4)"/>
                                      </p:to>
                                    </p:set>
                                    <p:anim from="(#ppt_y+0.4)" to="(#ppt_y)" calcmode="lin" valueType="num">
                                      <p:cBhvr>
                                        <p:cTn id="235" dur="1230" accel="100000" fill="hold">
                                          <p:stCondLst>
                                            <p:cond delay="770"/>
                                          </p:stCondLst>
                                        </p:cTn>
                                        <p:tgtEl>
                                          <p:spTgt spid="214061"/>
                                        </p:tgtEl>
                                        <p:attrNameLst>
                                          <p:attrName>ppt_y</p:attrName>
                                        </p:attrNameLst>
                                      </p:cBhvr>
                                    </p:anim>
                                  </p:childTnLst>
                                </p:cTn>
                              </p:par>
                              <p:par>
                                <p:cTn id="236" presetID="51" presetClass="entr" presetSubtype="0" fill="hold" grpId="0" nodeType="withEffect">
                                  <p:stCondLst>
                                    <p:cond delay="0"/>
                                  </p:stCondLst>
                                  <p:childTnLst>
                                    <p:set>
                                      <p:cBhvr>
                                        <p:cTn id="237" dur="1" fill="hold">
                                          <p:stCondLst>
                                            <p:cond delay="0"/>
                                          </p:stCondLst>
                                        </p:cTn>
                                        <p:tgtEl>
                                          <p:spTgt spid="214062"/>
                                        </p:tgtEl>
                                        <p:attrNameLst>
                                          <p:attrName>style.visibility</p:attrName>
                                        </p:attrNameLst>
                                      </p:cBhvr>
                                      <p:to>
                                        <p:strVal val="visible"/>
                                      </p:to>
                                    </p:set>
                                    <p:animEffect transition="in" filter="fade">
                                      <p:cBhvr>
                                        <p:cTn id="238" dur="770" decel="100000"/>
                                        <p:tgtEl>
                                          <p:spTgt spid="214062"/>
                                        </p:tgtEl>
                                      </p:cBhvr>
                                    </p:animEffect>
                                    <p:animScale>
                                      <p:cBhvr>
                                        <p:cTn id="239" dur="770" decel="100000"/>
                                        <p:tgtEl>
                                          <p:spTgt spid="214062"/>
                                        </p:tgtEl>
                                      </p:cBhvr>
                                      <p:from x="10000" y="10000"/>
                                      <p:to x="200000" y="450000"/>
                                    </p:animScale>
                                    <p:animScale>
                                      <p:cBhvr>
                                        <p:cTn id="240" dur="1230" accel="100000" fill="hold">
                                          <p:stCondLst>
                                            <p:cond delay="770"/>
                                          </p:stCondLst>
                                        </p:cTn>
                                        <p:tgtEl>
                                          <p:spTgt spid="214062"/>
                                        </p:tgtEl>
                                      </p:cBhvr>
                                      <p:from x="200000" y="450000"/>
                                      <p:to x="100000" y="100000"/>
                                    </p:animScale>
                                    <p:set>
                                      <p:cBhvr>
                                        <p:cTn id="241" dur="770" fill="hold"/>
                                        <p:tgtEl>
                                          <p:spTgt spid="214062"/>
                                        </p:tgtEl>
                                        <p:attrNameLst>
                                          <p:attrName>ppt_x</p:attrName>
                                        </p:attrNameLst>
                                      </p:cBhvr>
                                      <p:to>
                                        <p:strVal val="(0.5)"/>
                                      </p:to>
                                    </p:set>
                                    <p:anim from="(0.5)" to="(#ppt_x)" calcmode="lin" valueType="num">
                                      <p:cBhvr>
                                        <p:cTn id="242" dur="1230" accel="100000" fill="hold">
                                          <p:stCondLst>
                                            <p:cond delay="770"/>
                                          </p:stCondLst>
                                        </p:cTn>
                                        <p:tgtEl>
                                          <p:spTgt spid="214062"/>
                                        </p:tgtEl>
                                        <p:attrNameLst>
                                          <p:attrName>ppt_x</p:attrName>
                                        </p:attrNameLst>
                                      </p:cBhvr>
                                    </p:anim>
                                    <p:set>
                                      <p:cBhvr>
                                        <p:cTn id="243" dur="770" fill="hold"/>
                                        <p:tgtEl>
                                          <p:spTgt spid="214062"/>
                                        </p:tgtEl>
                                        <p:attrNameLst>
                                          <p:attrName>ppt_y</p:attrName>
                                        </p:attrNameLst>
                                      </p:cBhvr>
                                      <p:to>
                                        <p:strVal val="(#ppt_y+0.4)"/>
                                      </p:to>
                                    </p:set>
                                    <p:anim from="(#ppt_y+0.4)" to="(#ppt_y)" calcmode="lin" valueType="num">
                                      <p:cBhvr>
                                        <p:cTn id="244" dur="1230" accel="100000" fill="hold">
                                          <p:stCondLst>
                                            <p:cond delay="770"/>
                                          </p:stCondLst>
                                        </p:cTn>
                                        <p:tgtEl>
                                          <p:spTgt spid="2140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5" grpId="0" animBg="1"/>
      <p:bldP spid="214027" grpId="0" animBg="1"/>
      <p:bldP spid="214032" grpId="0" animBg="1"/>
      <p:bldP spid="214033" grpId="0" animBg="1"/>
      <p:bldP spid="214034" grpId="0" animBg="1"/>
      <p:bldP spid="214035" grpId="0" animBg="1"/>
      <p:bldP spid="214036" grpId="0" animBg="1"/>
      <p:bldP spid="214037" grpId="0" animBg="1"/>
      <p:bldP spid="214038" grpId="0" animBg="1"/>
      <p:bldP spid="214039" grpId="0" animBg="1"/>
      <p:bldP spid="214040" grpId="0" animBg="1"/>
      <p:bldP spid="214041" grpId="0" animBg="1"/>
      <p:bldP spid="214042" grpId="0" animBg="1"/>
      <p:bldP spid="214043" grpId="0" animBg="1"/>
      <p:bldP spid="214044" grpId="0" animBg="1"/>
      <p:bldP spid="214045" grpId="0" animBg="1"/>
      <p:bldP spid="214046" grpId="0" animBg="1"/>
      <p:bldP spid="214047" grpId="0" animBg="1"/>
      <p:bldP spid="214048" grpId="0" animBg="1"/>
      <p:bldP spid="214049" grpId="0" animBg="1"/>
      <p:bldP spid="214050" grpId="0" animBg="1"/>
      <p:bldP spid="214051" grpId="0" animBg="1"/>
      <p:bldP spid="214052" grpId="0" animBg="1"/>
      <p:bldP spid="214053" grpId="0" animBg="1"/>
      <p:bldP spid="214054" grpId="0" animBg="1"/>
      <p:bldP spid="214055" grpId="0" animBg="1"/>
      <p:bldP spid="214056" grpId="0" animBg="1"/>
      <p:bldP spid="214057" grpId="0" animBg="1"/>
      <p:bldP spid="214058" grpId="0" animBg="1"/>
      <p:bldP spid="214059" grpId="0" animBg="1"/>
      <p:bldP spid="214061" grpId="0" animBg="1"/>
      <p:bldP spid="2140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7EB7401-CE61-4E51-9FC9-E5AE555C94E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5124" name="Text Box 3">
            <a:extLst>
              <a:ext uri="{FF2B5EF4-FFF2-40B4-BE49-F238E27FC236}">
                <a16:creationId xmlns:a16="http://schemas.microsoft.com/office/drawing/2014/main" id="{9AB49CF6-0965-420E-AE60-875112EF52A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graphicFrame>
        <p:nvGraphicFramePr>
          <p:cNvPr id="5122" name="Object 4">
            <a:extLst>
              <a:ext uri="{FF2B5EF4-FFF2-40B4-BE49-F238E27FC236}">
                <a16:creationId xmlns:a16="http://schemas.microsoft.com/office/drawing/2014/main" id="{96A474E0-99C3-43B5-B433-B950C6005068}"/>
              </a:ext>
            </a:extLst>
          </p:cNvPr>
          <p:cNvGraphicFramePr>
            <a:graphicFrameLocks noChangeAspect="1"/>
          </p:cNvGraphicFramePr>
          <p:nvPr/>
        </p:nvGraphicFramePr>
        <p:xfrm>
          <a:off x="1676400" y="2273300"/>
          <a:ext cx="7467600" cy="2832100"/>
        </p:xfrm>
        <a:graphic>
          <a:graphicData uri="http://schemas.openxmlformats.org/presentationml/2006/ole">
            <mc:AlternateContent xmlns:mc="http://schemas.openxmlformats.org/markup-compatibility/2006">
              <mc:Choice xmlns:v="urn:schemas-microsoft-com:vml" Requires="v">
                <p:oleObj name="Dokument" r:id="rId3" imgW="4772520" imgH="1809720" progId="Word.Document.8">
                  <p:embed/>
                </p:oleObj>
              </mc:Choice>
              <mc:Fallback>
                <p:oleObj name="Dokument" r:id="rId3" imgW="4772520" imgH="1809720" progId="Word.Document.8">
                  <p:embed/>
                  <p:pic>
                    <p:nvPicPr>
                      <p:cNvPr id="5122" name="Object 4">
                        <a:extLst>
                          <a:ext uri="{FF2B5EF4-FFF2-40B4-BE49-F238E27FC236}">
                            <a16:creationId xmlns:a16="http://schemas.microsoft.com/office/drawing/2014/main" id="{96A474E0-99C3-43B5-B433-B950C6005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73300"/>
                        <a:ext cx="74676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a:extLst>
              <a:ext uri="{FF2B5EF4-FFF2-40B4-BE49-F238E27FC236}">
                <a16:creationId xmlns:a16="http://schemas.microsoft.com/office/drawing/2014/main" id="{0C66C181-4F7E-4030-A219-7571ADAA506E}"/>
              </a:ext>
            </a:extLst>
          </p:cNvPr>
          <p:cNvSpPr txBox="1">
            <a:spLocks noChangeArrowheads="1"/>
          </p:cNvSpPr>
          <p:nvPr/>
        </p:nvSpPr>
        <p:spPr bwMode="auto">
          <a:xfrm>
            <a:off x="1643063" y="5318125"/>
            <a:ext cx="6967537" cy="1370013"/>
          </a:xfrm>
          <a:prstGeom prst="rect">
            <a:avLst/>
          </a:prstGeom>
          <a:noFill/>
          <a:ln w="9525">
            <a:noFill/>
            <a:miter lim="800000"/>
            <a:headEnd/>
            <a:tailEnd/>
          </a:ln>
        </p:spPr>
        <p:txBody>
          <a:bodyPr>
            <a:spAutoFit/>
          </a:bodyPr>
          <a:lstStyle/>
          <a:p>
            <a:pPr algn="l" eaLnBrk="1" hangingPunct="1">
              <a:spcBef>
                <a:spcPct val="50000"/>
              </a:spcBef>
              <a:defRPr/>
            </a:pPr>
            <a:r>
              <a:rPr lang="de-DE" sz="2000" dirty="0">
                <a:latin typeface="Arial" pitchFamily="34" charset="0"/>
                <a:ea typeface="ＭＳ Ｐゴシック" pitchFamily="34" charset="-128"/>
              </a:rPr>
              <a:t>Täglich drei Mahlzeiten. / </a:t>
            </a:r>
            <a:r>
              <a:rPr lang="de-DE" sz="2000" dirty="0" err="1">
                <a:latin typeface="??" charset="-122"/>
                <a:ea typeface="ＭＳ Ｐゴシック" pitchFamily="34" charset="-128"/>
              </a:rPr>
              <a:t>三餐</a:t>
            </a:r>
            <a:endParaRPr lang="de-DE" sz="2000" dirty="0">
              <a:latin typeface="??" charset="-122"/>
              <a:ea typeface="ＭＳ Ｐゴシック" pitchFamily="34" charset="-128"/>
            </a:endParaRPr>
          </a:p>
          <a:p>
            <a:pPr algn="l" eaLnBrk="1" hangingPunct="1">
              <a:spcBef>
                <a:spcPct val="50000"/>
              </a:spcBef>
              <a:defRPr/>
            </a:pPr>
            <a:r>
              <a:rPr lang="de-DE" sz="1800" dirty="0">
                <a:latin typeface="+mn-lt"/>
                <a:ea typeface="SimHei" pitchFamily="2" charset="-122"/>
              </a:rPr>
              <a:t>Die Künstlerin Liu Yang </a:t>
            </a:r>
            <a:r>
              <a:rPr lang="zh-TW" altLang="de-DE" sz="1800" dirty="0">
                <a:latin typeface="+mn-lt"/>
                <a:ea typeface="SimHei" pitchFamily="2" charset="-122"/>
              </a:rPr>
              <a:t>刘扬</a:t>
            </a:r>
            <a:r>
              <a:rPr lang="de-DE" altLang="zh-TW" sz="1800" dirty="0">
                <a:latin typeface="+mn-lt"/>
                <a:ea typeface="SimHei" pitchFamily="2" charset="-122"/>
              </a:rPr>
              <a:t>, </a:t>
            </a:r>
            <a:r>
              <a:rPr lang="de-DE" sz="1800" dirty="0">
                <a:latin typeface="+mn-lt"/>
                <a:ea typeface="SimHei" pitchFamily="2" charset="-122"/>
              </a:rPr>
              <a:t>geboren 1976 in Peking, eröffnete 2004 nach Absolvieren der Berliner Kunsthochschule in Berlin ihr eigenes Atelier. Sie zeigt die Kulturunterschiede D-C in Symbolen.</a:t>
            </a:r>
            <a:endParaRPr lang="de-DE" sz="1800" dirty="0">
              <a:latin typeface="+mn-lt"/>
              <a:ea typeface="ＭＳ Ｐゴシック" pitchFamily="34" charset="-128"/>
            </a:endParaRPr>
          </a:p>
        </p:txBody>
      </p:sp>
      <p:sp>
        <p:nvSpPr>
          <p:cNvPr id="5126" name="Rectangle 13">
            <a:extLst>
              <a:ext uri="{FF2B5EF4-FFF2-40B4-BE49-F238E27FC236}">
                <a16:creationId xmlns:a16="http://schemas.microsoft.com/office/drawing/2014/main" id="{CC64FC41-E489-4C24-8D8D-DBE9104CF494}"/>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中德文化比较</a:t>
            </a:r>
            <a:endParaRPr lang="de-DE" altLang="zh-CN" sz="3200" b="1">
              <a:solidFill>
                <a:srgbClr val="000066"/>
              </a:solidFill>
              <a:latin typeface="SimHei"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07E6ACC0-95C3-4A14-86B3-4341F810B6FB}"/>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6148" name="Text Box 3">
            <a:extLst>
              <a:ext uri="{FF2B5EF4-FFF2-40B4-BE49-F238E27FC236}">
                <a16:creationId xmlns:a16="http://schemas.microsoft.com/office/drawing/2014/main" id="{CEA9B3EA-6AC9-460D-92AA-BCB23D72C29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6149" name="Text Box 4">
            <a:extLst>
              <a:ext uri="{FF2B5EF4-FFF2-40B4-BE49-F238E27FC236}">
                <a16:creationId xmlns:a16="http://schemas.microsoft.com/office/drawing/2014/main" id="{9E38A0C9-976E-4A64-9923-F8D32D98B8A6}"/>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Kontakte / </a:t>
            </a:r>
            <a:r>
              <a:rPr lang="de-DE" altLang="de-DE" sz="2000">
                <a:latin typeface="??" charset="-122"/>
                <a:ea typeface="ＭＳ Ｐゴシック" panose="020B0600070205080204" pitchFamily="34" charset="-128"/>
              </a:rPr>
              <a:t>人际关系</a:t>
            </a:r>
          </a:p>
        </p:txBody>
      </p:sp>
      <p:graphicFrame>
        <p:nvGraphicFramePr>
          <p:cNvPr id="6146" name="Object 5">
            <a:extLst>
              <a:ext uri="{FF2B5EF4-FFF2-40B4-BE49-F238E27FC236}">
                <a16:creationId xmlns:a16="http://schemas.microsoft.com/office/drawing/2014/main" id="{A2FDCD4A-A7FC-425F-BDC0-27126ABA699C}"/>
              </a:ext>
            </a:extLst>
          </p:cNvPr>
          <p:cNvGraphicFramePr>
            <a:graphicFrameLocks noChangeAspect="1"/>
          </p:cNvGraphicFramePr>
          <p:nvPr/>
        </p:nvGraphicFramePr>
        <p:xfrm>
          <a:off x="1676400" y="1381125"/>
          <a:ext cx="7467600" cy="3876675"/>
        </p:xfrm>
        <a:graphic>
          <a:graphicData uri="http://schemas.openxmlformats.org/presentationml/2006/ole">
            <mc:AlternateContent xmlns:mc="http://schemas.openxmlformats.org/markup-compatibility/2006">
              <mc:Choice xmlns:v="urn:schemas-microsoft-com:vml" Requires="v">
                <p:oleObj name="Dokument" r:id="rId3" imgW="4772520" imgH="2476440" progId="Word.Document.8">
                  <p:embed/>
                </p:oleObj>
              </mc:Choice>
              <mc:Fallback>
                <p:oleObj name="Dokument" r:id="rId3" imgW="4772520" imgH="2476440" progId="Word.Document.8">
                  <p:embed/>
                  <p:pic>
                    <p:nvPicPr>
                      <p:cNvPr id="6146" name="Object 5">
                        <a:extLst>
                          <a:ext uri="{FF2B5EF4-FFF2-40B4-BE49-F238E27FC236}">
                            <a16:creationId xmlns:a16="http://schemas.microsoft.com/office/drawing/2014/main" id="{A2FDCD4A-A7FC-425F-BDC0-27126ABA6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81125"/>
                        <a:ext cx="74676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8">
            <a:extLst>
              <a:ext uri="{FF2B5EF4-FFF2-40B4-BE49-F238E27FC236}">
                <a16:creationId xmlns:a16="http://schemas.microsoft.com/office/drawing/2014/main" id="{F397C021-3C06-4437-A556-984BDDCF7F2F}"/>
              </a:ext>
            </a:extLst>
          </p:cNvPr>
          <p:cNvSpPr>
            <a:spLocks noGrp="1" noChangeArrowheads="1"/>
          </p:cNvSpPr>
          <p:nvPr>
            <p:ph type="title"/>
          </p:nvPr>
        </p:nvSpPr>
        <p:spPr/>
        <p:txBody>
          <a:bodyPr/>
          <a:lstStyle/>
          <a:p>
            <a:pPr eaLnBrk="1" hangingPunct="1"/>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AE435-7547-4C93-AA41-052025D7FFFD}"/>
              </a:ext>
            </a:extLst>
          </p:cNvPr>
          <p:cNvSpPr>
            <a:spLocks noGrp="1"/>
          </p:cNvSpPr>
          <p:nvPr>
            <p:ph type="title"/>
          </p:nvPr>
        </p:nvSpPr>
        <p:spPr/>
        <p:txBody>
          <a:bodyPr/>
          <a:lstStyle/>
          <a:p>
            <a:endParaRPr lang="de-DE" dirty="0"/>
          </a:p>
        </p:txBody>
      </p:sp>
      <p:pic>
        <p:nvPicPr>
          <p:cNvPr id="7" name="Inhaltsplatzhalter 6">
            <a:extLst>
              <a:ext uri="{FF2B5EF4-FFF2-40B4-BE49-F238E27FC236}">
                <a16:creationId xmlns:a16="http://schemas.microsoft.com/office/drawing/2014/main" id="{D97497BB-481C-1976-B902-0394ED2273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05" y="959992"/>
            <a:ext cx="9184305" cy="5166172"/>
          </a:xfrm>
        </p:spPr>
      </p:pic>
    </p:spTree>
    <p:extLst>
      <p:ext uri="{BB962C8B-B14F-4D97-AF65-F5344CB8AC3E}">
        <p14:creationId xmlns:p14="http://schemas.microsoft.com/office/powerpoint/2010/main" val="3441832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0C83A3D-5644-481E-B8C5-56FB8D3D99BE}"/>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7172" name="Text Box 3">
            <a:extLst>
              <a:ext uri="{FF2B5EF4-FFF2-40B4-BE49-F238E27FC236}">
                <a16:creationId xmlns:a16="http://schemas.microsoft.com/office/drawing/2014/main" id="{28F71814-1F6F-4EF0-8A05-B7414C18045B}"/>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7173" name="Text Box 4">
            <a:extLst>
              <a:ext uri="{FF2B5EF4-FFF2-40B4-BE49-F238E27FC236}">
                <a16:creationId xmlns:a16="http://schemas.microsoft.com/office/drawing/2014/main" id="{509337CD-AC63-4D2E-85BE-BC4812E3EB1D}"/>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Laune  Wetter / </a:t>
            </a:r>
            <a:r>
              <a:rPr lang="de-DE" altLang="de-DE" sz="2000">
                <a:latin typeface="??" charset="-122"/>
                <a:ea typeface="ＭＳ Ｐゴシック" panose="020B0600070205080204" pitchFamily="34" charset="-128"/>
              </a:rPr>
              <a:t>心情和天气</a:t>
            </a:r>
          </a:p>
        </p:txBody>
      </p:sp>
      <p:graphicFrame>
        <p:nvGraphicFramePr>
          <p:cNvPr id="7170" name="Object 5">
            <a:extLst>
              <a:ext uri="{FF2B5EF4-FFF2-40B4-BE49-F238E27FC236}">
                <a16:creationId xmlns:a16="http://schemas.microsoft.com/office/drawing/2014/main" id="{3FF7AC77-CE41-45AD-BCDD-FABBCF23FF73}"/>
              </a:ext>
            </a:extLst>
          </p:cNvPr>
          <p:cNvGraphicFramePr>
            <a:graphicFrameLocks noChangeAspect="1"/>
          </p:cNvGraphicFramePr>
          <p:nvPr/>
        </p:nvGraphicFramePr>
        <p:xfrm>
          <a:off x="1752600" y="1527175"/>
          <a:ext cx="7391400" cy="373062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7170" name="Object 5">
                        <a:extLst>
                          <a:ext uri="{FF2B5EF4-FFF2-40B4-BE49-F238E27FC236}">
                            <a16:creationId xmlns:a16="http://schemas.microsoft.com/office/drawing/2014/main" id="{3FF7AC77-CE41-45AD-BCDD-FABBCF23F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27175"/>
                        <a:ext cx="7391400"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Rectangle 6">
            <a:extLst>
              <a:ext uri="{FF2B5EF4-FFF2-40B4-BE49-F238E27FC236}">
                <a16:creationId xmlns:a16="http://schemas.microsoft.com/office/drawing/2014/main" id="{9C361928-B04B-4E7D-816D-C8355ED6C24F}"/>
              </a:ext>
            </a:extLst>
          </p:cNvPr>
          <p:cNvSpPr>
            <a:spLocks noGrp="1" noChangeArrowheads="1"/>
          </p:cNvSpPr>
          <p:nvPr>
            <p:ph type="title"/>
          </p:nvPr>
        </p:nvSpPr>
        <p:spPr/>
        <p:txBody>
          <a:bodyPr/>
          <a:lstStyle/>
          <a:p>
            <a:pPr eaLnBrk="1" hangingPunct="1"/>
            <a:endParaRPr lang="de-DE" altLang="de-DE" sz="2600" b="0"/>
          </a:p>
        </p:txBody>
      </p:sp>
      <p:sp>
        <p:nvSpPr>
          <p:cNvPr id="7175" name="Text Box 7">
            <a:extLst>
              <a:ext uri="{FF2B5EF4-FFF2-40B4-BE49-F238E27FC236}">
                <a16:creationId xmlns:a16="http://schemas.microsoft.com/office/drawing/2014/main" id="{F1F1D7F3-0E80-46CB-AAEC-74C03D418E7B}"/>
              </a:ext>
            </a:extLst>
          </p:cNvPr>
          <p:cNvSpPr txBox="1">
            <a:spLocks noChangeArrowheads="1"/>
          </p:cNvSpPr>
          <p:nvPr/>
        </p:nvSpPr>
        <p:spPr bwMode="auto">
          <a:xfrm>
            <a:off x="107950" y="836613"/>
            <a:ext cx="15128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1689E77-A046-4619-A35E-82875C1A174F}"/>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8196" name="Rectangle 3">
            <a:extLst>
              <a:ext uri="{FF2B5EF4-FFF2-40B4-BE49-F238E27FC236}">
                <a16:creationId xmlns:a16="http://schemas.microsoft.com/office/drawing/2014/main" id="{C1A893ED-5902-4BFF-9FA5-AAE863357D12}"/>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8197" name="Text Box 4">
            <a:extLst>
              <a:ext uri="{FF2B5EF4-FFF2-40B4-BE49-F238E27FC236}">
                <a16:creationId xmlns:a16="http://schemas.microsoft.com/office/drawing/2014/main" id="{FFD622C1-9FB2-4C78-B365-42C6258951B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8198" name="Text Box 5">
            <a:extLst>
              <a:ext uri="{FF2B5EF4-FFF2-40B4-BE49-F238E27FC236}">
                <a16:creationId xmlns:a16="http://schemas.microsoft.com/office/drawing/2014/main" id="{DF31B38B-AE5D-4C3C-BD42-ACE8DD3832FD}"/>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Lebensstil / </a:t>
            </a:r>
            <a:r>
              <a:rPr lang="de-DE" altLang="de-DE" sz="2000">
                <a:latin typeface="??" charset="-122"/>
                <a:ea typeface="ＭＳ Ｐゴシック" panose="020B0600070205080204" pitchFamily="34" charset="-128"/>
              </a:rPr>
              <a:t>生活方式</a:t>
            </a:r>
          </a:p>
        </p:txBody>
      </p:sp>
      <p:graphicFrame>
        <p:nvGraphicFramePr>
          <p:cNvPr id="8194" name="Object 6">
            <a:extLst>
              <a:ext uri="{FF2B5EF4-FFF2-40B4-BE49-F238E27FC236}">
                <a16:creationId xmlns:a16="http://schemas.microsoft.com/office/drawing/2014/main" id="{43A73BA8-90A9-4592-9CB1-54BE531BA062}"/>
              </a:ext>
            </a:extLst>
          </p:cNvPr>
          <p:cNvGraphicFramePr>
            <a:graphicFrameLocks noChangeAspect="1"/>
          </p:cNvGraphicFramePr>
          <p:nvPr/>
        </p:nvGraphicFramePr>
        <p:xfrm>
          <a:off x="1881188" y="1524000"/>
          <a:ext cx="7262812" cy="3752850"/>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8194" name="Object 6">
                        <a:extLst>
                          <a:ext uri="{FF2B5EF4-FFF2-40B4-BE49-F238E27FC236}">
                            <a16:creationId xmlns:a16="http://schemas.microsoft.com/office/drawing/2014/main" id="{43A73BA8-90A9-4592-9CB1-54BE531BA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1524000"/>
                        <a:ext cx="7262812"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7">
            <a:extLst>
              <a:ext uri="{FF2B5EF4-FFF2-40B4-BE49-F238E27FC236}">
                <a16:creationId xmlns:a16="http://schemas.microsoft.com/office/drawing/2014/main" id="{F4CC01EB-FFA6-41FC-A712-3ECFD81C567F}"/>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476FEC00-2F1D-42FF-9BA2-0C0A56E4DA1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9220" name="Rectangle 3">
            <a:extLst>
              <a:ext uri="{FF2B5EF4-FFF2-40B4-BE49-F238E27FC236}">
                <a16:creationId xmlns:a16="http://schemas.microsoft.com/office/drawing/2014/main" id="{04911A80-3A25-4E75-A163-0A4B44B7DBD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9221" name="Text Box 4">
            <a:extLst>
              <a:ext uri="{FF2B5EF4-FFF2-40B4-BE49-F238E27FC236}">
                <a16:creationId xmlns:a16="http://schemas.microsoft.com/office/drawing/2014/main" id="{204138D0-9366-40E7-823F-3E33E0A7573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9222" name="Text Box 5">
            <a:extLst>
              <a:ext uri="{FF2B5EF4-FFF2-40B4-BE49-F238E27FC236}">
                <a16:creationId xmlns:a16="http://schemas.microsoft.com/office/drawing/2014/main" id="{097B3254-D720-41BC-830C-4803ABD1418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Transport / </a:t>
            </a:r>
            <a:r>
              <a:rPr lang="de-DE" altLang="de-DE" sz="2000">
                <a:latin typeface="??" charset="-122"/>
                <a:ea typeface="ＭＳ Ｐゴシック" panose="020B0600070205080204" pitchFamily="34" charset="-128"/>
              </a:rPr>
              <a:t>交通工具</a:t>
            </a:r>
          </a:p>
        </p:txBody>
      </p:sp>
      <p:graphicFrame>
        <p:nvGraphicFramePr>
          <p:cNvPr id="9218" name="Object 6">
            <a:extLst>
              <a:ext uri="{FF2B5EF4-FFF2-40B4-BE49-F238E27FC236}">
                <a16:creationId xmlns:a16="http://schemas.microsoft.com/office/drawing/2014/main" id="{8E10DDCD-031B-4D00-9049-81C32D94BB20}"/>
              </a:ext>
            </a:extLst>
          </p:cNvPr>
          <p:cNvGraphicFramePr>
            <a:graphicFrameLocks noChangeAspect="1"/>
          </p:cNvGraphicFramePr>
          <p:nvPr/>
        </p:nvGraphicFramePr>
        <p:xfrm>
          <a:off x="1676400" y="1473200"/>
          <a:ext cx="7467600" cy="3784600"/>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9218" name="Object 6">
                        <a:extLst>
                          <a:ext uri="{FF2B5EF4-FFF2-40B4-BE49-F238E27FC236}">
                            <a16:creationId xmlns:a16="http://schemas.microsoft.com/office/drawing/2014/main" id="{8E10DDCD-031B-4D00-9049-81C32D94B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73200"/>
                        <a:ext cx="74676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7">
            <a:extLst>
              <a:ext uri="{FF2B5EF4-FFF2-40B4-BE49-F238E27FC236}">
                <a16:creationId xmlns:a16="http://schemas.microsoft.com/office/drawing/2014/main" id="{49D10811-9A32-49FA-812D-55230A82A534}"/>
              </a:ext>
            </a:extLst>
          </p:cNvPr>
          <p:cNvSpPr txBox="1">
            <a:spLocks noChangeArrowheads="1"/>
          </p:cNvSpPr>
          <p:nvPr/>
        </p:nvSpPr>
        <p:spPr bwMode="auto">
          <a:xfrm>
            <a:off x="5029200" y="28956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1970</a:t>
            </a:r>
          </a:p>
        </p:txBody>
      </p:sp>
      <p:sp>
        <p:nvSpPr>
          <p:cNvPr id="9224" name="Text Box 8">
            <a:extLst>
              <a:ext uri="{FF2B5EF4-FFF2-40B4-BE49-F238E27FC236}">
                <a16:creationId xmlns:a16="http://schemas.microsoft.com/office/drawing/2014/main" id="{0DC6E679-BD4C-4F35-9971-80A7745537D5}"/>
              </a:ext>
            </a:extLst>
          </p:cNvPr>
          <p:cNvSpPr txBox="1">
            <a:spLocks noChangeArrowheads="1"/>
          </p:cNvSpPr>
          <p:nvPr/>
        </p:nvSpPr>
        <p:spPr bwMode="auto">
          <a:xfrm>
            <a:off x="5029200" y="47244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2006</a:t>
            </a:r>
          </a:p>
        </p:txBody>
      </p:sp>
      <p:sp>
        <p:nvSpPr>
          <p:cNvPr id="9225" name="Text Box 9">
            <a:extLst>
              <a:ext uri="{FF2B5EF4-FFF2-40B4-BE49-F238E27FC236}">
                <a16:creationId xmlns:a16="http://schemas.microsoft.com/office/drawing/2014/main" id="{9DA0B970-48BB-4024-9E1A-6EE86364542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9AF81F40-A0D4-479B-A4FD-1FA86BA742C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0244" name="Rectangle 3">
            <a:extLst>
              <a:ext uri="{FF2B5EF4-FFF2-40B4-BE49-F238E27FC236}">
                <a16:creationId xmlns:a16="http://schemas.microsoft.com/office/drawing/2014/main" id="{1C0C084C-E7D5-48B4-A5FF-87955109F5DA}"/>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0245" name="Text Box 4">
            <a:extLst>
              <a:ext uri="{FF2B5EF4-FFF2-40B4-BE49-F238E27FC236}">
                <a16:creationId xmlns:a16="http://schemas.microsoft.com/office/drawing/2014/main" id="{281801AD-9EA4-4406-ACD2-AFA141BB7A11}"/>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0246" name="Text Box 5">
            <a:extLst>
              <a:ext uri="{FF2B5EF4-FFF2-40B4-BE49-F238E27FC236}">
                <a16:creationId xmlns:a16="http://schemas.microsoft.com/office/drawing/2014/main" id="{C23F3526-0B83-4B45-8023-F681FE29434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Senioren im Alltag / </a:t>
            </a:r>
            <a:r>
              <a:rPr lang="de-DE" altLang="de-DE" sz="2000">
                <a:latin typeface="??" charset="-122"/>
                <a:ea typeface="ＭＳ Ｐゴシック" panose="020B0600070205080204" pitchFamily="34" charset="-128"/>
              </a:rPr>
              <a:t>老人的生活方式</a:t>
            </a:r>
          </a:p>
        </p:txBody>
      </p:sp>
      <p:graphicFrame>
        <p:nvGraphicFramePr>
          <p:cNvPr id="10242" name="Object 6">
            <a:extLst>
              <a:ext uri="{FF2B5EF4-FFF2-40B4-BE49-F238E27FC236}">
                <a16:creationId xmlns:a16="http://schemas.microsoft.com/office/drawing/2014/main" id="{ACA98CCF-3993-4E96-9B9A-0DA8C48103C4}"/>
              </a:ext>
            </a:extLst>
          </p:cNvPr>
          <p:cNvGraphicFramePr>
            <a:graphicFrameLocks noChangeAspect="1"/>
          </p:cNvGraphicFramePr>
          <p:nvPr/>
        </p:nvGraphicFramePr>
        <p:xfrm>
          <a:off x="1752600" y="1376363"/>
          <a:ext cx="7391400" cy="3881437"/>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0242" name="Object 6">
                        <a:extLst>
                          <a:ext uri="{FF2B5EF4-FFF2-40B4-BE49-F238E27FC236}">
                            <a16:creationId xmlns:a16="http://schemas.microsoft.com/office/drawing/2014/main" id="{ACA98CCF-3993-4E96-9B9A-0DA8C4810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6363"/>
                        <a:ext cx="73914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7">
            <a:extLst>
              <a:ext uri="{FF2B5EF4-FFF2-40B4-BE49-F238E27FC236}">
                <a16:creationId xmlns:a16="http://schemas.microsoft.com/office/drawing/2014/main" id="{E8DBD414-6366-4E0A-9AD7-7AD6FE029633}"/>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25C97714-DCBC-4823-AB59-DC5038D2AD3E}"/>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1268" name="Rectangle 3">
            <a:extLst>
              <a:ext uri="{FF2B5EF4-FFF2-40B4-BE49-F238E27FC236}">
                <a16:creationId xmlns:a16="http://schemas.microsoft.com/office/drawing/2014/main" id="{1321802D-A9AF-49B3-B27C-C09642B8894E}"/>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1269" name="Text Box 4">
            <a:extLst>
              <a:ext uri="{FF2B5EF4-FFF2-40B4-BE49-F238E27FC236}">
                <a16:creationId xmlns:a16="http://schemas.microsoft.com/office/drawing/2014/main" id="{8FA2DE5C-A88D-4C62-B273-6527D557C0B9}"/>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1270" name="Text Box 5">
            <a:extLst>
              <a:ext uri="{FF2B5EF4-FFF2-40B4-BE49-F238E27FC236}">
                <a16:creationId xmlns:a16="http://schemas.microsoft.com/office/drawing/2014/main" id="{D4D10CA6-3521-44A7-8FC1-23397FFC6AE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Ich / </a:t>
            </a:r>
            <a:r>
              <a:rPr lang="de-DE" altLang="de-DE" sz="2000">
                <a:latin typeface="??" charset="-122"/>
                <a:ea typeface="ＭＳ Ｐゴシック" panose="020B0600070205080204" pitchFamily="34" charset="-128"/>
              </a:rPr>
              <a:t>自我</a:t>
            </a:r>
          </a:p>
        </p:txBody>
      </p:sp>
      <p:graphicFrame>
        <p:nvGraphicFramePr>
          <p:cNvPr id="11266" name="Object 6">
            <a:extLst>
              <a:ext uri="{FF2B5EF4-FFF2-40B4-BE49-F238E27FC236}">
                <a16:creationId xmlns:a16="http://schemas.microsoft.com/office/drawing/2014/main" id="{665BEBE5-686D-48B6-B870-E04DF916D4BC}"/>
              </a:ext>
            </a:extLst>
          </p:cNvPr>
          <p:cNvGraphicFramePr>
            <a:graphicFrameLocks noChangeAspect="1"/>
          </p:cNvGraphicFramePr>
          <p:nvPr/>
        </p:nvGraphicFramePr>
        <p:xfrm>
          <a:off x="1676400" y="1400175"/>
          <a:ext cx="7467600" cy="3857625"/>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1266" name="Object 6">
                        <a:extLst>
                          <a:ext uri="{FF2B5EF4-FFF2-40B4-BE49-F238E27FC236}">
                            <a16:creationId xmlns:a16="http://schemas.microsoft.com/office/drawing/2014/main" id="{665BEBE5-686D-48B6-B870-E04DF916D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00175"/>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Text Box 7">
            <a:extLst>
              <a:ext uri="{FF2B5EF4-FFF2-40B4-BE49-F238E27FC236}">
                <a16:creationId xmlns:a16="http://schemas.microsoft.com/office/drawing/2014/main" id="{BC0B4A31-E17D-453C-85B9-2E9B277906A0}"/>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D467767D-51C3-411F-A34E-9ABB18DA394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2292" name="Rectangle 3">
            <a:extLst>
              <a:ext uri="{FF2B5EF4-FFF2-40B4-BE49-F238E27FC236}">
                <a16:creationId xmlns:a16="http://schemas.microsoft.com/office/drawing/2014/main" id="{852132A0-F445-477A-B9B8-F400F86C4CF6}"/>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2293" name="Text Box 4">
            <a:extLst>
              <a:ext uri="{FF2B5EF4-FFF2-40B4-BE49-F238E27FC236}">
                <a16:creationId xmlns:a16="http://schemas.microsoft.com/office/drawing/2014/main" id="{485EF8D8-6E55-4855-AB31-41BE756FF69A}"/>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2294" name="Text Box 5">
            <a:extLst>
              <a:ext uri="{FF2B5EF4-FFF2-40B4-BE49-F238E27FC236}">
                <a16:creationId xmlns:a16="http://schemas.microsoft.com/office/drawing/2014/main" id="{AC5902C0-7B3B-45A0-8BD2-D3FE5BF555DB}"/>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Sonntags auf der Straße / </a:t>
            </a:r>
            <a:r>
              <a:rPr lang="de-DE" altLang="de-DE" sz="2000">
                <a:latin typeface="??" charset="-122"/>
                <a:ea typeface="ＭＳ Ｐゴシック" panose="020B0600070205080204" pitchFamily="34" charset="-128"/>
              </a:rPr>
              <a:t>周末街景</a:t>
            </a:r>
          </a:p>
        </p:txBody>
      </p:sp>
      <p:graphicFrame>
        <p:nvGraphicFramePr>
          <p:cNvPr id="12290" name="Object 6">
            <a:extLst>
              <a:ext uri="{FF2B5EF4-FFF2-40B4-BE49-F238E27FC236}">
                <a16:creationId xmlns:a16="http://schemas.microsoft.com/office/drawing/2014/main" id="{3B0EE215-455C-46D3-8B6F-C8F60487DAA5}"/>
              </a:ext>
            </a:extLst>
          </p:cNvPr>
          <p:cNvGraphicFramePr>
            <a:graphicFrameLocks noChangeAspect="1"/>
          </p:cNvGraphicFramePr>
          <p:nvPr/>
        </p:nvGraphicFramePr>
        <p:xfrm>
          <a:off x="1676400" y="1400175"/>
          <a:ext cx="7467600" cy="3857625"/>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2290" name="Object 6">
                        <a:extLst>
                          <a:ext uri="{FF2B5EF4-FFF2-40B4-BE49-F238E27FC236}">
                            <a16:creationId xmlns:a16="http://schemas.microsoft.com/office/drawing/2014/main" id="{3B0EE215-455C-46D3-8B6F-C8F60487D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00175"/>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Text Box 7">
            <a:extLst>
              <a:ext uri="{FF2B5EF4-FFF2-40B4-BE49-F238E27FC236}">
                <a16:creationId xmlns:a16="http://schemas.microsoft.com/office/drawing/2014/main" id="{866B41F9-725E-4BAB-91C3-81CA2971882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CC32FE8C-E985-4BB3-8A0A-4A665109C5B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3316" name="Rectangle 3">
            <a:extLst>
              <a:ext uri="{FF2B5EF4-FFF2-40B4-BE49-F238E27FC236}">
                <a16:creationId xmlns:a16="http://schemas.microsoft.com/office/drawing/2014/main" id="{BF08A6DC-61BB-4F7E-A5CA-228DD2F39529}"/>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3317" name="Text Box 4">
            <a:extLst>
              <a:ext uri="{FF2B5EF4-FFF2-40B4-BE49-F238E27FC236}">
                <a16:creationId xmlns:a16="http://schemas.microsoft.com/office/drawing/2014/main" id="{73270D5B-28B2-427A-9720-50DBA18F03F4}"/>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3318" name="Text Box 5">
            <a:extLst>
              <a:ext uri="{FF2B5EF4-FFF2-40B4-BE49-F238E27FC236}">
                <a16:creationId xmlns:a16="http://schemas.microsoft.com/office/drawing/2014/main" id="{CDE3E454-7BCF-45E4-ADE9-B45E68F4211E}"/>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Das Kind / </a:t>
            </a:r>
            <a:r>
              <a:rPr lang="de-DE" altLang="de-DE" sz="2000">
                <a:latin typeface="??" charset="-122"/>
                <a:ea typeface="ＭＳ Ｐゴシック" panose="020B0600070205080204" pitchFamily="34" charset="-128"/>
              </a:rPr>
              <a:t>孩子</a:t>
            </a:r>
          </a:p>
        </p:txBody>
      </p:sp>
      <p:graphicFrame>
        <p:nvGraphicFramePr>
          <p:cNvPr id="13314" name="Object 6">
            <a:extLst>
              <a:ext uri="{FF2B5EF4-FFF2-40B4-BE49-F238E27FC236}">
                <a16:creationId xmlns:a16="http://schemas.microsoft.com/office/drawing/2014/main" id="{9DFD01F8-2AD1-4696-972A-D84ED6095F37}"/>
              </a:ext>
            </a:extLst>
          </p:cNvPr>
          <p:cNvGraphicFramePr>
            <a:graphicFrameLocks noChangeAspect="1"/>
          </p:cNvGraphicFramePr>
          <p:nvPr/>
        </p:nvGraphicFramePr>
        <p:xfrm>
          <a:off x="1676400" y="1430338"/>
          <a:ext cx="7467600" cy="3827462"/>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13314" name="Object 6">
                        <a:extLst>
                          <a:ext uri="{FF2B5EF4-FFF2-40B4-BE49-F238E27FC236}">
                            <a16:creationId xmlns:a16="http://schemas.microsoft.com/office/drawing/2014/main" id="{9DFD01F8-2AD1-4696-972A-D84ED6095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0338"/>
                        <a:ext cx="7467600"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7">
            <a:extLst>
              <a:ext uri="{FF2B5EF4-FFF2-40B4-BE49-F238E27FC236}">
                <a16:creationId xmlns:a16="http://schemas.microsoft.com/office/drawing/2014/main" id="{DAD1472C-DFD3-4F26-8A54-E49750B8DFB8}"/>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12C62668-68DA-4E4F-B2EF-3999CE7FF2BD}"/>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4340" name="Rectangle 3">
            <a:extLst>
              <a:ext uri="{FF2B5EF4-FFF2-40B4-BE49-F238E27FC236}">
                <a16:creationId xmlns:a16="http://schemas.microsoft.com/office/drawing/2014/main" id="{2083B3C7-3EB5-47D9-822A-B354CAACB71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4341" name="Text Box 4">
            <a:extLst>
              <a:ext uri="{FF2B5EF4-FFF2-40B4-BE49-F238E27FC236}">
                <a16:creationId xmlns:a16="http://schemas.microsoft.com/office/drawing/2014/main" id="{82CE7E9A-1D11-4F3A-966E-FE7425ED258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4342" name="Text Box 5">
            <a:extLst>
              <a:ext uri="{FF2B5EF4-FFF2-40B4-BE49-F238E27FC236}">
                <a16:creationId xmlns:a16="http://schemas.microsoft.com/office/drawing/2014/main" id="{EDEC14C9-3EF9-4736-BB6A-370FEE928B32}"/>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Schönheitsideal / </a:t>
            </a:r>
            <a:r>
              <a:rPr lang="de-DE" altLang="de-DE" sz="2000">
                <a:latin typeface="??" charset="-122"/>
                <a:ea typeface="ＭＳ Ｐゴシック" panose="020B0600070205080204" pitchFamily="34" charset="-128"/>
              </a:rPr>
              <a:t>美丽的标准</a:t>
            </a:r>
          </a:p>
        </p:txBody>
      </p:sp>
      <p:graphicFrame>
        <p:nvGraphicFramePr>
          <p:cNvPr id="14338" name="Object 6">
            <a:extLst>
              <a:ext uri="{FF2B5EF4-FFF2-40B4-BE49-F238E27FC236}">
                <a16:creationId xmlns:a16="http://schemas.microsoft.com/office/drawing/2014/main" id="{C4BF1E90-A9B0-463F-8F1F-97CC2B29DCBA}"/>
              </a:ext>
            </a:extLst>
          </p:cNvPr>
          <p:cNvGraphicFramePr>
            <a:graphicFrameLocks noChangeAspect="1"/>
          </p:cNvGraphicFramePr>
          <p:nvPr/>
        </p:nvGraphicFramePr>
        <p:xfrm>
          <a:off x="1676400" y="1535113"/>
          <a:ext cx="7467600" cy="3744912"/>
        </p:xfrm>
        <a:graphic>
          <a:graphicData uri="http://schemas.openxmlformats.org/presentationml/2006/ole">
            <mc:AlternateContent xmlns:mc="http://schemas.openxmlformats.org/markup-compatibility/2006">
              <mc:Choice xmlns:v="urn:schemas-microsoft-com:vml" Requires="v">
                <p:oleObj name="Dokument" r:id="rId3" imgW="4772520" imgH="2392200" progId="Word.Document.8">
                  <p:embed/>
                </p:oleObj>
              </mc:Choice>
              <mc:Fallback>
                <p:oleObj name="Dokument" r:id="rId3" imgW="4772520" imgH="2392200" progId="Word.Document.8">
                  <p:embed/>
                  <p:pic>
                    <p:nvPicPr>
                      <p:cNvPr id="14338" name="Object 6">
                        <a:extLst>
                          <a:ext uri="{FF2B5EF4-FFF2-40B4-BE49-F238E27FC236}">
                            <a16:creationId xmlns:a16="http://schemas.microsoft.com/office/drawing/2014/main" id="{C4BF1E90-A9B0-463F-8F1F-97CC2B29D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35113"/>
                        <a:ext cx="74676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Text Box 7">
            <a:extLst>
              <a:ext uri="{FF2B5EF4-FFF2-40B4-BE49-F238E27FC236}">
                <a16:creationId xmlns:a16="http://schemas.microsoft.com/office/drawing/2014/main" id="{5C0AF985-6EF0-4B69-9A02-729EC17C0B39}"/>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A9BE7A74-1BB7-4DFC-B18D-D32FBFCAC47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5364" name="Rectangle 3">
            <a:extLst>
              <a:ext uri="{FF2B5EF4-FFF2-40B4-BE49-F238E27FC236}">
                <a16:creationId xmlns:a16="http://schemas.microsoft.com/office/drawing/2014/main" id="{6888CAB8-8B9C-4493-BAF1-786343FC202A}"/>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5365" name="Text Box 4">
            <a:extLst>
              <a:ext uri="{FF2B5EF4-FFF2-40B4-BE49-F238E27FC236}">
                <a16:creationId xmlns:a16="http://schemas.microsoft.com/office/drawing/2014/main" id="{C3D05EC5-D608-4BCC-8B72-19288093036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5366" name="Text Box 5">
            <a:extLst>
              <a:ext uri="{FF2B5EF4-FFF2-40B4-BE49-F238E27FC236}">
                <a16:creationId xmlns:a16="http://schemas.microsoft.com/office/drawing/2014/main" id="{91A3FB29-68D8-4CBE-B078-E90E18E23FE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Bei Bauchschmer / </a:t>
            </a:r>
            <a:r>
              <a:rPr lang="de-DE" altLang="de-DE" sz="2000">
                <a:latin typeface="??" charset="-122"/>
                <a:ea typeface="ＭＳ Ｐゴシック" panose="020B0600070205080204" pitchFamily="34" charset="-128"/>
              </a:rPr>
              <a:t>胃痛时的饮品</a:t>
            </a:r>
          </a:p>
        </p:txBody>
      </p:sp>
      <p:graphicFrame>
        <p:nvGraphicFramePr>
          <p:cNvPr id="15362" name="Object 6">
            <a:extLst>
              <a:ext uri="{FF2B5EF4-FFF2-40B4-BE49-F238E27FC236}">
                <a16:creationId xmlns:a16="http://schemas.microsoft.com/office/drawing/2014/main" id="{FB1BB15A-5251-41FB-BC3B-D599EF7C064B}"/>
              </a:ext>
            </a:extLst>
          </p:cNvPr>
          <p:cNvGraphicFramePr>
            <a:graphicFrameLocks noChangeAspect="1"/>
          </p:cNvGraphicFramePr>
          <p:nvPr/>
        </p:nvGraphicFramePr>
        <p:xfrm>
          <a:off x="1676400" y="1458913"/>
          <a:ext cx="7467600" cy="376872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15362" name="Object 6">
                        <a:extLst>
                          <a:ext uri="{FF2B5EF4-FFF2-40B4-BE49-F238E27FC236}">
                            <a16:creationId xmlns:a16="http://schemas.microsoft.com/office/drawing/2014/main" id="{FB1BB15A-5251-41FB-BC3B-D599EF7C0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58913"/>
                        <a:ext cx="74676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Text Box 7">
            <a:extLst>
              <a:ext uri="{FF2B5EF4-FFF2-40B4-BE49-F238E27FC236}">
                <a16:creationId xmlns:a16="http://schemas.microsoft.com/office/drawing/2014/main" id="{5BA1E693-92E5-4779-9BA0-4272FF1A623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3D2CD5C-80D4-4596-8CCA-6DD4441FA7B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6388" name="Rectangle 3">
            <a:extLst>
              <a:ext uri="{FF2B5EF4-FFF2-40B4-BE49-F238E27FC236}">
                <a16:creationId xmlns:a16="http://schemas.microsoft.com/office/drawing/2014/main" id="{97ADAE62-0939-4545-907C-55F61549A98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6389" name="Text Box 4">
            <a:extLst>
              <a:ext uri="{FF2B5EF4-FFF2-40B4-BE49-F238E27FC236}">
                <a16:creationId xmlns:a16="http://schemas.microsoft.com/office/drawing/2014/main" id="{9CE99857-3BD0-44AA-A28D-EAEC648F2D7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6390" name="Text Box 5">
            <a:extLst>
              <a:ext uri="{FF2B5EF4-FFF2-40B4-BE49-F238E27FC236}">
                <a16:creationId xmlns:a16="http://schemas.microsoft.com/office/drawing/2014/main" id="{991FB2E0-E259-486F-A5C7-7C9B187898E2}"/>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Pünktlichkeit / </a:t>
            </a:r>
            <a:r>
              <a:rPr lang="de-DE" altLang="de-DE" sz="2000">
                <a:latin typeface="??" charset="-122"/>
                <a:ea typeface="ＭＳ Ｐゴシック" panose="020B0600070205080204" pitchFamily="34" charset="-128"/>
              </a:rPr>
              <a:t>准时</a:t>
            </a:r>
          </a:p>
        </p:txBody>
      </p:sp>
      <p:graphicFrame>
        <p:nvGraphicFramePr>
          <p:cNvPr id="16386" name="Object 6">
            <a:extLst>
              <a:ext uri="{FF2B5EF4-FFF2-40B4-BE49-F238E27FC236}">
                <a16:creationId xmlns:a16="http://schemas.microsoft.com/office/drawing/2014/main" id="{3E875278-18A0-4DDE-A244-740C1CB7863F}"/>
              </a:ext>
            </a:extLst>
          </p:cNvPr>
          <p:cNvGraphicFramePr>
            <a:graphicFrameLocks noChangeAspect="1"/>
          </p:cNvGraphicFramePr>
          <p:nvPr/>
        </p:nvGraphicFramePr>
        <p:xfrm>
          <a:off x="1676400" y="1262063"/>
          <a:ext cx="7467600" cy="3890962"/>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16386" name="Object 6">
                        <a:extLst>
                          <a:ext uri="{FF2B5EF4-FFF2-40B4-BE49-F238E27FC236}">
                            <a16:creationId xmlns:a16="http://schemas.microsoft.com/office/drawing/2014/main" id="{3E875278-18A0-4DDE-A244-740C1CB78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620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7">
            <a:extLst>
              <a:ext uri="{FF2B5EF4-FFF2-40B4-BE49-F238E27FC236}">
                <a16:creationId xmlns:a16="http://schemas.microsoft.com/office/drawing/2014/main" id="{6EDAA21A-69E9-47B1-B36A-ECDB1639D1A6}"/>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FF7CA-9E01-538C-CB71-E7F0D590021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4D907D7C-5BCC-3E6D-273A-949221A65E92}"/>
              </a:ext>
            </a:extLst>
          </p:cNvPr>
          <p:cNvSpPr>
            <a:spLocks noGrp="1"/>
          </p:cNvSpPr>
          <p:nvPr>
            <p:ph idx="1"/>
          </p:nvPr>
        </p:nvSpPr>
        <p:spPr/>
        <p:txBody>
          <a:bodyPr>
            <a:normAutofit lnSpcReduction="10000"/>
          </a:bodyPr>
          <a:lstStyle/>
          <a:p>
            <a:r>
              <a:rPr lang="en-US" dirty="0"/>
              <a:t>Which country's or region's culture is a great civilization with an unbroken history of more than 5,000 years and will presumably be the globally leading and dominating culture in the 2nd half of the 21st century?</a:t>
            </a:r>
          </a:p>
          <a:p>
            <a:endParaRPr lang="en-US" dirty="0"/>
          </a:p>
          <a:p>
            <a:r>
              <a:rPr lang="zh-CN" altLang="de-DE" dirty="0"/>
              <a:t>哪个国家或地区的文化是拥有</a:t>
            </a:r>
            <a:r>
              <a:rPr lang="de-DE" altLang="zh-CN" dirty="0"/>
              <a:t>5000</a:t>
            </a:r>
            <a:r>
              <a:rPr lang="zh-CN" altLang="de-DE" dirty="0"/>
              <a:t>多年不间断历史的伟大文明，并且大概会在</a:t>
            </a:r>
            <a:r>
              <a:rPr lang="de-DE" altLang="zh-CN" dirty="0"/>
              <a:t>21</a:t>
            </a:r>
            <a:r>
              <a:rPr lang="zh-CN" altLang="de-DE" dirty="0"/>
              <a:t>世纪下半叶成为全球领先和主导的文化？ </a:t>
            </a:r>
            <a:endParaRPr lang="de-DE" dirty="0"/>
          </a:p>
        </p:txBody>
      </p:sp>
    </p:spTree>
    <p:extLst>
      <p:ext uri="{BB962C8B-B14F-4D97-AF65-F5344CB8AC3E}">
        <p14:creationId xmlns:p14="http://schemas.microsoft.com/office/powerpoint/2010/main" val="2768959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C6CD3A6-5699-49B2-93C4-F8EA290150E9}"/>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7412" name="Rectangle 3">
            <a:extLst>
              <a:ext uri="{FF2B5EF4-FFF2-40B4-BE49-F238E27FC236}">
                <a16:creationId xmlns:a16="http://schemas.microsoft.com/office/drawing/2014/main" id="{7AD6E24A-52DA-4252-84C2-C908D38BA5F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7413" name="Text Box 4">
            <a:extLst>
              <a:ext uri="{FF2B5EF4-FFF2-40B4-BE49-F238E27FC236}">
                <a16:creationId xmlns:a16="http://schemas.microsoft.com/office/drawing/2014/main" id="{66A5E8F6-D53F-4D30-B904-4C5224B3013F}"/>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7414" name="Text Box 5">
            <a:extLst>
              <a:ext uri="{FF2B5EF4-FFF2-40B4-BE49-F238E27FC236}">
                <a16:creationId xmlns:a16="http://schemas.microsoft.com/office/drawing/2014/main" id="{F7241E67-6F96-4942-B785-E1E5604C60D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Reisen / </a:t>
            </a:r>
            <a:r>
              <a:rPr lang="de-DE" altLang="de-DE" sz="2000">
                <a:latin typeface="??" charset="-122"/>
                <a:ea typeface="ＭＳ Ｐゴシック" panose="020B0600070205080204" pitchFamily="34" charset="-128"/>
              </a:rPr>
              <a:t>旅游</a:t>
            </a:r>
          </a:p>
        </p:txBody>
      </p:sp>
      <p:graphicFrame>
        <p:nvGraphicFramePr>
          <p:cNvPr id="17410" name="Object 6">
            <a:extLst>
              <a:ext uri="{FF2B5EF4-FFF2-40B4-BE49-F238E27FC236}">
                <a16:creationId xmlns:a16="http://schemas.microsoft.com/office/drawing/2014/main" id="{81ED1DBA-079F-4284-B32F-B320806D171B}"/>
              </a:ext>
            </a:extLst>
          </p:cNvPr>
          <p:cNvGraphicFramePr>
            <a:graphicFrameLocks noChangeAspect="1"/>
          </p:cNvGraphicFramePr>
          <p:nvPr/>
        </p:nvGraphicFramePr>
        <p:xfrm>
          <a:off x="1676400" y="1836738"/>
          <a:ext cx="7467600" cy="3354387"/>
        </p:xfrm>
        <a:graphic>
          <a:graphicData uri="http://schemas.openxmlformats.org/presentationml/2006/ole">
            <mc:AlternateContent xmlns:mc="http://schemas.openxmlformats.org/markup-compatibility/2006">
              <mc:Choice xmlns:v="urn:schemas-microsoft-com:vml" Requires="v">
                <p:oleObj name="Dokument" r:id="rId3" imgW="4772520" imgH="2142360" progId="Word.Document.8">
                  <p:embed/>
                </p:oleObj>
              </mc:Choice>
              <mc:Fallback>
                <p:oleObj name="Dokument" r:id="rId3" imgW="4772520" imgH="2142360" progId="Word.Document.8">
                  <p:embed/>
                  <p:pic>
                    <p:nvPicPr>
                      <p:cNvPr id="17410" name="Object 6">
                        <a:extLst>
                          <a:ext uri="{FF2B5EF4-FFF2-40B4-BE49-F238E27FC236}">
                            <a16:creationId xmlns:a16="http://schemas.microsoft.com/office/drawing/2014/main" id="{81ED1DBA-079F-4284-B32F-B320806D1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36738"/>
                        <a:ext cx="7467600"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Text Box 7">
            <a:extLst>
              <a:ext uri="{FF2B5EF4-FFF2-40B4-BE49-F238E27FC236}">
                <a16:creationId xmlns:a16="http://schemas.microsoft.com/office/drawing/2014/main" id="{2C20C8AB-1C88-4A7C-BC0E-DDA9EC952B15}"/>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91100FF9-1CC9-4DE4-AD29-FF0B6E31A4F6}"/>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8436" name="Rectangle 3">
            <a:extLst>
              <a:ext uri="{FF2B5EF4-FFF2-40B4-BE49-F238E27FC236}">
                <a16:creationId xmlns:a16="http://schemas.microsoft.com/office/drawing/2014/main" id="{2239B5A4-F65B-4FF5-80C0-5AA8D5291CF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8437" name="Text Box 4">
            <a:extLst>
              <a:ext uri="{FF2B5EF4-FFF2-40B4-BE49-F238E27FC236}">
                <a16:creationId xmlns:a16="http://schemas.microsoft.com/office/drawing/2014/main" id="{98DE850C-4B3D-4F40-BF1A-B1708AEDD8BC}"/>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8438" name="Text Box 5">
            <a:extLst>
              <a:ext uri="{FF2B5EF4-FFF2-40B4-BE49-F238E27FC236}">
                <a16:creationId xmlns:a16="http://schemas.microsoft.com/office/drawing/2014/main" id="{F9D31D52-24FA-47D1-963B-71FB33BD35BE}"/>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Warteschlange / </a:t>
            </a:r>
            <a:r>
              <a:rPr lang="de-DE" altLang="de-DE" sz="2000">
                <a:latin typeface="??" charset="-122"/>
                <a:ea typeface="ＭＳ Ｐゴシック" panose="020B0600070205080204" pitchFamily="34" charset="-128"/>
              </a:rPr>
              <a:t>排队</a:t>
            </a:r>
          </a:p>
        </p:txBody>
      </p:sp>
      <p:graphicFrame>
        <p:nvGraphicFramePr>
          <p:cNvPr id="18434" name="Object 6">
            <a:extLst>
              <a:ext uri="{FF2B5EF4-FFF2-40B4-BE49-F238E27FC236}">
                <a16:creationId xmlns:a16="http://schemas.microsoft.com/office/drawing/2014/main" id="{0D58BA3A-FA1D-4502-BD04-3E504DF37140}"/>
              </a:ext>
            </a:extLst>
          </p:cNvPr>
          <p:cNvGraphicFramePr>
            <a:graphicFrameLocks noChangeAspect="1"/>
          </p:cNvGraphicFramePr>
          <p:nvPr/>
        </p:nvGraphicFramePr>
        <p:xfrm>
          <a:off x="1676400" y="1328738"/>
          <a:ext cx="7467600" cy="3919537"/>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8434" name="Object 6">
                        <a:extLst>
                          <a:ext uri="{FF2B5EF4-FFF2-40B4-BE49-F238E27FC236}">
                            <a16:creationId xmlns:a16="http://schemas.microsoft.com/office/drawing/2014/main" id="{0D58BA3A-FA1D-4502-BD04-3E504DF37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28738"/>
                        <a:ext cx="7467600" cy="39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9" name="Text Box 7">
            <a:extLst>
              <a:ext uri="{FF2B5EF4-FFF2-40B4-BE49-F238E27FC236}">
                <a16:creationId xmlns:a16="http://schemas.microsoft.com/office/drawing/2014/main" id="{1768679B-0EB7-469E-A5CA-4F23AB90981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F07E43A7-DCF6-474E-BFAA-C525E5854BB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9460" name="Rectangle 3">
            <a:extLst>
              <a:ext uri="{FF2B5EF4-FFF2-40B4-BE49-F238E27FC236}">
                <a16:creationId xmlns:a16="http://schemas.microsoft.com/office/drawing/2014/main" id="{9AAA4F91-B9E8-43F8-83EA-561D0768FB0B}"/>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9461" name="Text Box 4">
            <a:extLst>
              <a:ext uri="{FF2B5EF4-FFF2-40B4-BE49-F238E27FC236}">
                <a16:creationId xmlns:a16="http://schemas.microsoft.com/office/drawing/2014/main" id="{C7C1F93B-0AAC-4B11-A247-95988C13610D}"/>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9462" name="Text Box 5">
            <a:extLst>
              <a:ext uri="{FF2B5EF4-FFF2-40B4-BE49-F238E27FC236}">
                <a16:creationId xmlns:a16="http://schemas.microsoft.com/office/drawing/2014/main" id="{4B205161-5348-42C9-8471-E369CE0D5CA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Duschzeiten / </a:t>
            </a:r>
            <a:r>
              <a:rPr lang="de-DE" altLang="de-DE" sz="2000">
                <a:latin typeface="??" charset="-122"/>
                <a:ea typeface="ＭＳ Ｐゴシック" panose="020B0600070205080204" pitchFamily="34" charset="-128"/>
              </a:rPr>
              <a:t>淋浴</a:t>
            </a:r>
          </a:p>
        </p:txBody>
      </p:sp>
      <p:graphicFrame>
        <p:nvGraphicFramePr>
          <p:cNvPr id="19458" name="Object 6">
            <a:extLst>
              <a:ext uri="{FF2B5EF4-FFF2-40B4-BE49-F238E27FC236}">
                <a16:creationId xmlns:a16="http://schemas.microsoft.com/office/drawing/2014/main" id="{8D78C9B4-AD8C-40B9-87E0-A1D30B393ABA}"/>
              </a:ext>
            </a:extLst>
          </p:cNvPr>
          <p:cNvGraphicFramePr>
            <a:graphicFrameLocks noChangeAspect="1"/>
          </p:cNvGraphicFramePr>
          <p:nvPr/>
        </p:nvGraphicFramePr>
        <p:xfrm>
          <a:off x="1676400" y="1322388"/>
          <a:ext cx="7467600" cy="3937000"/>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19458" name="Object 6">
                        <a:extLst>
                          <a:ext uri="{FF2B5EF4-FFF2-40B4-BE49-F238E27FC236}">
                            <a16:creationId xmlns:a16="http://schemas.microsoft.com/office/drawing/2014/main" id="{8D78C9B4-AD8C-40B9-87E0-A1D30B393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Text Box 7">
            <a:extLst>
              <a:ext uri="{FF2B5EF4-FFF2-40B4-BE49-F238E27FC236}">
                <a16:creationId xmlns:a16="http://schemas.microsoft.com/office/drawing/2014/main" id="{2D391852-49D8-40C6-A2B5-ABED2C863AB6}"/>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16A5AF06-3C89-44DA-BA8C-F09A26ADD66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0484" name="Rectangle 3">
            <a:extLst>
              <a:ext uri="{FF2B5EF4-FFF2-40B4-BE49-F238E27FC236}">
                <a16:creationId xmlns:a16="http://schemas.microsoft.com/office/drawing/2014/main" id="{2B999153-1753-4193-9FE0-98E6EFE9DC5F}"/>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0485" name="Text Box 4">
            <a:extLst>
              <a:ext uri="{FF2B5EF4-FFF2-40B4-BE49-F238E27FC236}">
                <a16:creationId xmlns:a16="http://schemas.microsoft.com/office/drawing/2014/main" id="{79ED971E-4E41-4803-95ED-5543A32DF7AA}"/>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0486" name="Text Box 5">
            <a:extLst>
              <a:ext uri="{FF2B5EF4-FFF2-40B4-BE49-F238E27FC236}">
                <a16:creationId xmlns:a16="http://schemas.microsoft.com/office/drawing/2014/main" id="{B3FE6FF4-C793-4747-AAB7-42D8A3F5823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Vorstellung vom Anderen / </a:t>
            </a:r>
            <a:r>
              <a:rPr lang="de-DE" altLang="de-DE" sz="2000">
                <a:latin typeface="??" charset="-122"/>
                <a:ea typeface="ＭＳ Ｐゴシック" panose="020B0600070205080204" pitchFamily="34" charset="-128"/>
              </a:rPr>
              <a:t>理想中的对方</a:t>
            </a:r>
          </a:p>
        </p:txBody>
      </p:sp>
      <p:graphicFrame>
        <p:nvGraphicFramePr>
          <p:cNvPr id="20482" name="Object 6">
            <a:extLst>
              <a:ext uri="{FF2B5EF4-FFF2-40B4-BE49-F238E27FC236}">
                <a16:creationId xmlns:a16="http://schemas.microsoft.com/office/drawing/2014/main" id="{E64DF753-4438-4075-AEAF-C1A79A22B0C1}"/>
              </a:ext>
            </a:extLst>
          </p:cNvPr>
          <p:cNvGraphicFramePr>
            <a:graphicFrameLocks noChangeAspect="1"/>
          </p:cNvGraphicFramePr>
          <p:nvPr/>
        </p:nvGraphicFramePr>
        <p:xfrm>
          <a:off x="1676400" y="1338263"/>
          <a:ext cx="7467600" cy="3890962"/>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20482" name="Object 6">
                        <a:extLst>
                          <a:ext uri="{FF2B5EF4-FFF2-40B4-BE49-F238E27FC236}">
                            <a16:creationId xmlns:a16="http://schemas.microsoft.com/office/drawing/2014/main" id="{E64DF753-4438-4075-AEAF-C1A79A22B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382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Text Box 7">
            <a:extLst>
              <a:ext uri="{FF2B5EF4-FFF2-40B4-BE49-F238E27FC236}">
                <a16:creationId xmlns:a16="http://schemas.microsoft.com/office/drawing/2014/main" id="{027AE81E-9365-4231-AAE2-A92132FEEE7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8F3CD14-10B1-4C70-A560-283B9F5967F3}"/>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1508" name="Rectangle 3">
            <a:extLst>
              <a:ext uri="{FF2B5EF4-FFF2-40B4-BE49-F238E27FC236}">
                <a16:creationId xmlns:a16="http://schemas.microsoft.com/office/drawing/2014/main" id="{63C8D376-2597-4A81-8C69-4E057C2237B4}"/>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1509" name="Text Box 4">
            <a:extLst>
              <a:ext uri="{FF2B5EF4-FFF2-40B4-BE49-F238E27FC236}">
                <a16:creationId xmlns:a16="http://schemas.microsoft.com/office/drawing/2014/main" id="{C4CD99EF-8473-4AB3-8F9F-FAA74753B15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1510" name="Text Box 5">
            <a:extLst>
              <a:ext uri="{FF2B5EF4-FFF2-40B4-BE49-F238E27FC236}">
                <a16:creationId xmlns:a16="http://schemas.microsoft.com/office/drawing/2014/main" id="{5B0850E9-A5B8-4656-8EDB-AD7762905035}"/>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Meinung / </a:t>
            </a:r>
            <a:r>
              <a:rPr lang="de-DE" altLang="de-DE" sz="2000">
                <a:latin typeface="??" charset="-122"/>
                <a:ea typeface="ＭＳ Ｐゴシック" panose="020B0600070205080204" pitchFamily="34" charset="-128"/>
              </a:rPr>
              <a:t>意见</a:t>
            </a:r>
          </a:p>
        </p:txBody>
      </p:sp>
      <p:graphicFrame>
        <p:nvGraphicFramePr>
          <p:cNvPr id="21506" name="Object 6">
            <a:extLst>
              <a:ext uri="{FF2B5EF4-FFF2-40B4-BE49-F238E27FC236}">
                <a16:creationId xmlns:a16="http://schemas.microsoft.com/office/drawing/2014/main" id="{C1C4AD7F-3455-4196-BC29-C641D77EC479}"/>
              </a:ext>
            </a:extLst>
          </p:cNvPr>
          <p:cNvGraphicFramePr>
            <a:graphicFrameLocks noChangeAspect="1"/>
          </p:cNvGraphicFramePr>
          <p:nvPr/>
        </p:nvGraphicFramePr>
        <p:xfrm>
          <a:off x="1676400" y="1333500"/>
          <a:ext cx="7467600" cy="3905250"/>
        </p:xfrm>
        <a:graphic>
          <a:graphicData uri="http://schemas.openxmlformats.org/presentationml/2006/ole">
            <mc:AlternateContent xmlns:mc="http://schemas.openxmlformats.org/markup-compatibility/2006">
              <mc:Choice xmlns:v="urn:schemas-microsoft-com:vml" Requires="v">
                <p:oleObj name="Dokument" r:id="rId3" imgW="4772520" imgH="2496240" progId="Word.Document.8">
                  <p:embed/>
                </p:oleObj>
              </mc:Choice>
              <mc:Fallback>
                <p:oleObj name="Dokument" r:id="rId3" imgW="4772520" imgH="2496240" progId="Word.Document.8">
                  <p:embed/>
                  <p:pic>
                    <p:nvPicPr>
                      <p:cNvPr id="21506" name="Object 6">
                        <a:extLst>
                          <a:ext uri="{FF2B5EF4-FFF2-40B4-BE49-F238E27FC236}">
                            <a16:creationId xmlns:a16="http://schemas.microsoft.com/office/drawing/2014/main" id="{C1C4AD7F-3455-4196-BC29-C641D77EC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33500"/>
                        <a:ext cx="74676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7">
            <a:extLst>
              <a:ext uri="{FF2B5EF4-FFF2-40B4-BE49-F238E27FC236}">
                <a16:creationId xmlns:a16="http://schemas.microsoft.com/office/drawing/2014/main" id="{F7CBBE90-2F29-4B9A-B25A-9F71AB2BF71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84743612-EF1A-4A6B-9870-5ECA4FD0E7C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2532" name="Rectangle 3">
            <a:extLst>
              <a:ext uri="{FF2B5EF4-FFF2-40B4-BE49-F238E27FC236}">
                <a16:creationId xmlns:a16="http://schemas.microsoft.com/office/drawing/2014/main" id="{4EC5D5FB-950F-4190-A0A1-3C15DD74BCB5}"/>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2533" name="Text Box 4">
            <a:extLst>
              <a:ext uri="{FF2B5EF4-FFF2-40B4-BE49-F238E27FC236}">
                <a16:creationId xmlns:a16="http://schemas.microsoft.com/office/drawing/2014/main" id="{43B3064C-1DD5-4C68-AD77-6685E22CBA7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2534" name="Text Box 5">
            <a:extLst>
              <a:ext uri="{FF2B5EF4-FFF2-40B4-BE49-F238E27FC236}">
                <a16:creationId xmlns:a16="http://schemas.microsoft.com/office/drawing/2014/main" id="{429B70AB-D66E-4130-9745-FFE039E8477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Party / </a:t>
            </a:r>
            <a:r>
              <a:rPr lang="de-DE" altLang="de-DE" sz="2000">
                <a:latin typeface="??" charset="-122"/>
                <a:ea typeface="ＭＳ Ｐゴシック" panose="020B0600070205080204" pitchFamily="34" charset="-128"/>
              </a:rPr>
              <a:t>聚会</a:t>
            </a:r>
          </a:p>
        </p:txBody>
      </p:sp>
      <p:graphicFrame>
        <p:nvGraphicFramePr>
          <p:cNvPr id="22530" name="Object 6">
            <a:extLst>
              <a:ext uri="{FF2B5EF4-FFF2-40B4-BE49-F238E27FC236}">
                <a16:creationId xmlns:a16="http://schemas.microsoft.com/office/drawing/2014/main" id="{34CF78A7-5A27-4557-9D47-06D12AAACF60}"/>
              </a:ext>
            </a:extLst>
          </p:cNvPr>
          <p:cNvGraphicFramePr>
            <a:graphicFrameLocks noChangeAspect="1"/>
          </p:cNvGraphicFramePr>
          <p:nvPr/>
        </p:nvGraphicFramePr>
        <p:xfrm>
          <a:off x="1676400" y="1371600"/>
          <a:ext cx="7467600" cy="3798888"/>
        </p:xfrm>
        <a:graphic>
          <a:graphicData uri="http://schemas.openxmlformats.org/presentationml/2006/ole">
            <mc:AlternateContent xmlns:mc="http://schemas.openxmlformats.org/markup-compatibility/2006">
              <mc:Choice xmlns:v="urn:schemas-microsoft-com:vml" Requires="v">
                <p:oleObj name="Dokument" r:id="rId3" imgW="4772520" imgH="2427840" progId="Word.Document.8">
                  <p:embed/>
                </p:oleObj>
              </mc:Choice>
              <mc:Fallback>
                <p:oleObj name="Dokument" r:id="rId3" imgW="4772520" imgH="2427840" progId="Word.Document.8">
                  <p:embed/>
                  <p:pic>
                    <p:nvPicPr>
                      <p:cNvPr id="22530" name="Object 6">
                        <a:extLst>
                          <a:ext uri="{FF2B5EF4-FFF2-40B4-BE49-F238E27FC236}">
                            <a16:creationId xmlns:a16="http://schemas.microsoft.com/office/drawing/2014/main" id="{34CF78A7-5A27-4557-9D47-06D12AAAC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1600"/>
                        <a:ext cx="7467600"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Text Box 7">
            <a:extLst>
              <a:ext uri="{FF2B5EF4-FFF2-40B4-BE49-F238E27FC236}">
                <a16:creationId xmlns:a16="http://schemas.microsoft.com/office/drawing/2014/main" id="{2E55EDD8-6CA0-4CC3-8928-0295CDEE4C13}"/>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66D4045B-94CA-4B01-8E41-70D8B6BB664E}"/>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3556" name="Rectangle 3">
            <a:extLst>
              <a:ext uri="{FF2B5EF4-FFF2-40B4-BE49-F238E27FC236}">
                <a16:creationId xmlns:a16="http://schemas.microsoft.com/office/drawing/2014/main" id="{9DAEE5B7-1B68-4240-98EB-C43E8D883E99}"/>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3557" name="Text Box 4">
            <a:extLst>
              <a:ext uri="{FF2B5EF4-FFF2-40B4-BE49-F238E27FC236}">
                <a16:creationId xmlns:a16="http://schemas.microsoft.com/office/drawing/2014/main" id="{08C7C444-11DD-4115-829F-EDDD045E94A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3558" name="Text Box 5">
            <a:extLst>
              <a:ext uri="{FF2B5EF4-FFF2-40B4-BE49-F238E27FC236}">
                <a16:creationId xmlns:a16="http://schemas.microsoft.com/office/drawing/2014/main" id="{6A6C5244-D2C3-40A3-B64D-822FD7D9D445}"/>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Im Restaurant / </a:t>
            </a:r>
            <a:r>
              <a:rPr lang="de-DE" altLang="de-DE" sz="2000">
                <a:latin typeface="??" charset="-122"/>
                <a:ea typeface="ＭＳ Ｐゴシック" panose="020B0600070205080204" pitchFamily="34" charset="-128"/>
              </a:rPr>
              <a:t>餐厅分贝</a:t>
            </a:r>
          </a:p>
        </p:txBody>
      </p:sp>
      <p:graphicFrame>
        <p:nvGraphicFramePr>
          <p:cNvPr id="23554" name="Object 6">
            <a:extLst>
              <a:ext uri="{FF2B5EF4-FFF2-40B4-BE49-F238E27FC236}">
                <a16:creationId xmlns:a16="http://schemas.microsoft.com/office/drawing/2014/main" id="{8F3AB6F2-C274-4162-9D77-338BB429C044}"/>
              </a:ext>
            </a:extLst>
          </p:cNvPr>
          <p:cNvGraphicFramePr>
            <a:graphicFrameLocks noChangeAspect="1"/>
          </p:cNvGraphicFramePr>
          <p:nvPr/>
        </p:nvGraphicFramePr>
        <p:xfrm>
          <a:off x="1676400" y="1355725"/>
          <a:ext cx="7467600" cy="3844925"/>
        </p:xfrm>
        <a:graphic>
          <a:graphicData uri="http://schemas.openxmlformats.org/presentationml/2006/ole">
            <mc:AlternateContent xmlns:mc="http://schemas.openxmlformats.org/markup-compatibility/2006">
              <mc:Choice xmlns:v="urn:schemas-microsoft-com:vml" Requires="v">
                <p:oleObj name="Dokument" r:id="rId3" imgW="4772520" imgH="2458080" progId="Word.Document.8">
                  <p:embed/>
                </p:oleObj>
              </mc:Choice>
              <mc:Fallback>
                <p:oleObj name="Dokument" r:id="rId3" imgW="4772520" imgH="2458080" progId="Word.Document.8">
                  <p:embed/>
                  <p:pic>
                    <p:nvPicPr>
                      <p:cNvPr id="23554" name="Object 6">
                        <a:extLst>
                          <a:ext uri="{FF2B5EF4-FFF2-40B4-BE49-F238E27FC236}">
                            <a16:creationId xmlns:a16="http://schemas.microsoft.com/office/drawing/2014/main" id="{8F3AB6F2-C274-4162-9D77-338BB429C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55725"/>
                        <a:ext cx="74676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7">
            <a:extLst>
              <a:ext uri="{FF2B5EF4-FFF2-40B4-BE49-F238E27FC236}">
                <a16:creationId xmlns:a16="http://schemas.microsoft.com/office/drawing/2014/main" id="{E86045C6-2611-448E-9748-9E5108EC8BAA}"/>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B7C22149-3600-40C6-A3C3-99FC8ECD65E5}"/>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4580" name="Rectangle 3">
            <a:extLst>
              <a:ext uri="{FF2B5EF4-FFF2-40B4-BE49-F238E27FC236}">
                <a16:creationId xmlns:a16="http://schemas.microsoft.com/office/drawing/2014/main" id="{53B92FA0-F9E4-4967-B8A9-8DC1D08E6491}"/>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4581" name="Text Box 4">
            <a:extLst>
              <a:ext uri="{FF2B5EF4-FFF2-40B4-BE49-F238E27FC236}">
                <a16:creationId xmlns:a16="http://schemas.microsoft.com/office/drawing/2014/main" id="{458A5457-1903-4F60-AD3F-5C72BE938737}"/>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4582" name="Text Box 5">
            <a:extLst>
              <a:ext uri="{FF2B5EF4-FFF2-40B4-BE49-F238E27FC236}">
                <a16:creationId xmlns:a16="http://schemas.microsoft.com/office/drawing/2014/main" id="{C37BD9F9-E258-4BBB-B30D-63D1A24F5A0C}"/>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Umgang mit Problemen / </a:t>
            </a:r>
            <a:r>
              <a:rPr lang="de-DE" altLang="de-DE" sz="2000">
                <a:latin typeface="??" charset="-122"/>
                <a:ea typeface="ＭＳ Ｐゴシック" panose="020B0600070205080204" pitchFamily="34" charset="-128"/>
              </a:rPr>
              <a:t>处理问题</a:t>
            </a:r>
          </a:p>
        </p:txBody>
      </p:sp>
      <p:graphicFrame>
        <p:nvGraphicFramePr>
          <p:cNvPr id="24578" name="Object 6">
            <a:extLst>
              <a:ext uri="{FF2B5EF4-FFF2-40B4-BE49-F238E27FC236}">
                <a16:creationId xmlns:a16="http://schemas.microsoft.com/office/drawing/2014/main" id="{E8F18AF2-ABD4-4552-966A-CD564B279FC5}"/>
              </a:ext>
            </a:extLst>
          </p:cNvPr>
          <p:cNvGraphicFramePr>
            <a:graphicFrameLocks noChangeAspect="1"/>
          </p:cNvGraphicFramePr>
          <p:nvPr/>
        </p:nvGraphicFramePr>
        <p:xfrm>
          <a:off x="1676400" y="1452563"/>
          <a:ext cx="7467600" cy="3786187"/>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24578" name="Object 6">
                        <a:extLst>
                          <a:ext uri="{FF2B5EF4-FFF2-40B4-BE49-F238E27FC236}">
                            <a16:creationId xmlns:a16="http://schemas.microsoft.com/office/drawing/2014/main" id="{E8F18AF2-ABD4-4552-966A-CD564B279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52563"/>
                        <a:ext cx="74676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Text Box 7">
            <a:extLst>
              <a:ext uri="{FF2B5EF4-FFF2-40B4-BE49-F238E27FC236}">
                <a16:creationId xmlns:a16="http://schemas.microsoft.com/office/drawing/2014/main" id="{01C6170A-3C90-4837-A3EB-1F1774D984DE}"/>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0B82C15D-8B2C-4E88-A14E-DFDFCCEB3B92}"/>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5604" name="Rectangle 3">
            <a:extLst>
              <a:ext uri="{FF2B5EF4-FFF2-40B4-BE49-F238E27FC236}">
                <a16:creationId xmlns:a16="http://schemas.microsoft.com/office/drawing/2014/main" id="{0E47ECBB-5E22-4785-A718-44C954F19B56}"/>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5605" name="Text Box 4">
            <a:extLst>
              <a:ext uri="{FF2B5EF4-FFF2-40B4-BE49-F238E27FC236}">
                <a16:creationId xmlns:a16="http://schemas.microsoft.com/office/drawing/2014/main" id="{149C755B-AB0D-48CD-98BD-07CA511778A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5606" name="Text Box 5">
            <a:extLst>
              <a:ext uri="{FF2B5EF4-FFF2-40B4-BE49-F238E27FC236}">
                <a16:creationId xmlns:a16="http://schemas.microsoft.com/office/drawing/2014/main" id="{CF2B0591-C0D8-4756-A7D4-85E1025A58F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Neuheiten / </a:t>
            </a:r>
            <a:r>
              <a:rPr lang="de-DE" altLang="de-DE" sz="2000">
                <a:latin typeface="??" charset="-122"/>
                <a:ea typeface="ＭＳ Ｐゴシック" panose="020B0600070205080204" pitchFamily="34" charset="-128"/>
              </a:rPr>
              <a:t>对待新的事物</a:t>
            </a:r>
          </a:p>
        </p:txBody>
      </p:sp>
      <p:graphicFrame>
        <p:nvGraphicFramePr>
          <p:cNvPr id="25602" name="Object 6">
            <a:extLst>
              <a:ext uri="{FF2B5EF4-FFF2-40B4-BE49-F238E27FC236}">
                <a16:creationId xmlns:a16="http://schemas.microsoft.com/office/drawing/2014/main" id="{F2E0980B-5D98-4B67-B3E9-B4B2F18CA6B9}"/>
              </a:ext>
            </a:extLst>
          </p:cNvPr>
          <p:cNvGraphicFramePr>
            <a:graphicFrameLocks noChangeAspect="1"/>
          </p:cNvGraphicFramePr>
          <p:nvPr/>
        </p:nvGraphicFramePr>
        <p:xfrm>
          <a:off x="1676400" y="1438275"/>
          <a:ext cx="7467600" cy="382746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5602" name="Object 6">
                        <a:extLst>
                          <a:ext uri="{FF2B5EF4-FFF2-40B4-BE49-F238E27FC236}">
                            <a16:creationId xmlns:a16="http://schemas.microsoft.com/office/drawing/2014/main" id="{F2E0980B-5D98-4B67-B3E9-B4B2F18CA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8275"/>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Text Box 7">
            <a:extLst>
              <a:ext uri="{FF2B5EF4-FFF2-40B4-BE49-F238E27FC236}">
                <a16:creationId xmlns:a16="http://schemas.microsoft.com/office/drawing/2014/main" id="{B049EECE-9635-458E-A357-533943716501}"/>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A0D1BB9D-CA44-43C8-80DB-6DF38F7703B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6628" name="Rectangle 3">
            <a:extLst>
              <a:ext uri="{FF2B5EF4-FFF2-40B4-BE49-F238E27FC236}">
                <a16:creationId xmlns:a16="http://schemas.microsoft.com/office/drawing/2014/main" id="{3EE564B1-F4E9-4C77-A3D5-17C3D0272D12}"/>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6629" name="Text Box 4">
            <a:extLst>
              <a:ext uri="{FF2B5EF4-FFF2-40B4-BE49-F238E27FC236}">
                <a16:creationId xmlns:a16="http://schemas.microsoft.com/office/drawing/2014/main" id="{01CF8BB2-1B65-475A-9D96-474FD809E6F1}"/>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6630" name="Text Box 5">
            <a:extLst>
              <a:ext uri="{FF2B5EF4-FFF2-40B4-BE49-F238E27FC236}">
                <a16:creationId xmlns:a16="http://schemas.microsoft.com/office/drawing/2014/main" id="{E5B7A817-F0F1-45D7-9E0E-114D2DF798F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Ärger / </a:t>
            </a:r>
            <a:r>
              <a:rPr lang="de-DE" altLang="de-DE" sz="2000">
                <a:latin typeface="??" charset="-122"/>
                <a:ea typeface="ＭＳ Ｐゴシック" panose="020B0600070205080204" pitchFamily="34" charset="-128"/>
              </a:rPr>
              <a:t>对待愤怒</a:t>
            </a:r>
          </a:p>
        </p:txBody>
      </p:sp>
      <p:graphicFrame>
        <p:nvGraphicFramePr>
          <p:cNvPr id="26626" name="Object 6">
            <a:extLst>
              <a:ext uri="{FF2B5EF4-FFF2-40B4-BE49-F238E27FC236}">
                <a16:creationId xmlns:a16="http://schemas.microsoft.com/office/drawing/2014/main" id="{4AA8F38A-EB9E-41F2-AB08-8E82D0977C00}"/>
              </a:ext>
            </a:extLst>
          </p:cNvPr>
          <p:cNvGraphicFramePr>
            <a:graphicFrameLocks noChangeAspect="1"/>
          </p:cNvGraphicFramePr>
          <p:nvPr/>
        </p:nvGraphicFramePr>
        <p:xfrm>
          <a:off x="1676400" y="1322388"/>
          <a:ext cx="7467600" cy="3937000"/>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26626" name="Object 6">
                        <a:extLst>
                          <a:ext uri="{FF2B5EF4-FFF2-40B4-BE49-F238E27FC236}">
                            <a16:creationId xmlns:a16="http://schemas.microsoft.com/office/drawing/2014/main" id="{4AA8F38A-EB9E-41F2-AB08-8E82D0977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Text Box 7">
            <a:extLst>
              <a:ext uri="{FF2B5EF4-FFF2-40B4-BE49-F238E27FC236}">
                <a16:creationId xmlns:a16="http://schemas.microsoft.com/office/drawing/2014/main" id="{E1A5D8E0-8BF4-4DFB-B4CF-A6D10BECADAD}"/>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3140968"/>
            <a:ext cx="7020272" cy="3600400"/>
          </a:xfrm>
        </p:spPr>
        <p:txBody>
          <a:bodyPr>
            <a:noAutofit/>
          </a:bodyPr>
          <a:lstStyle/>
          <a:p>
            <a:r>
              <a:rPr lang="de-DE" sz="7200" b="1" i="0" dirty="0">
                <a:solidFill>
                  <a:srgbClr val="252B36"/>
                </a:solidFill>
                <a:effectLst/>
                <a:latin typeface="MentiText"/>
                <a:hlinkClick r:id="rId3"/>
              </a:rPr>
              <a:t>http://menti.com</a:t>
            </a:r>
            <a:r>
              <a:rPr lang="de-DE" sz="7200" b="1" i="0" dirty="0">
                <a:solidFill>
                  <a:srgbClr val="252B36"/>
                </a:solidFill>
                <a:effectLst/>
                <a:latin typeface="MentiText"/>
              </a:rPr>
              <a:t> </a:t>
            </a:r>
            <a:r>
              <a:rPr lang="de-DE" sz="5400" b="1" i="0" dirty="0">
                <a:solidFill>
                  <a:srgbClr val="252B36"/>
                </a:solidFill>
                <a:effectLst/>
                <a:latin typeface="MentiText"/>
              </a:rPr>
              <a:t>8148 7174</a:t>
            </a:r>
          </a:p>
          <a:p>
            <a:r>
              <a:rPr lang="de-DE" sz="5400" b="1" i="0" dirty="0">
                <a:solidFill>
                  <a:schemeClr val="tx1"/>
                </a:solidFill>
                <a:effectLst/>
                <a:latin typeface="MentiText"/>
              </a:rPr>
              <a:t>https://www.menti.com/alirk8qcz5nh</a:t>
            </a: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
        <p:nvSpPr>
          <p:cNvPr id="10" name="Titel 1">
            <a:extLst>
              <a:ext uri="{FF2B5EF4-FFF2-40B4-BE49-F238E27FC236}">
                <a16:creationId xmlns:a16="http://schemas.microsoft.com/office/drawing/2014/main" id="{4B3AB2D8-71FB-46CD-9162-A07ED3535AC5}"/>
              </a:ext>
            </a:extLst>
          </p:cNvPr>
          <p:cNvSpPr txBox="1">
            <a:spLocks/>
          </p:cNvSpPr>
          <p:nvPr/>
        </p:nvSpPr>
        <p:spPr>
          <a:xfrm>
            <a:off x="827584" y="136649"/>
            <a:ext cx="7920880" cy="2716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altLang="zh-CN" sz="9600" b="1">
                <a:latin typeface="Calibri" panose="020F0502020204030204" pitchFamily="34" charset="0"/>
                <a:cs typeface="Calibri" panose="020F0502020204030204" pitchFamily="34" charset="0"/>
              </a:rPr>
              <a:t>Expectations?</a:t>
            </a:r>
            <a:br>
              <a:rPr lang="de-DE" altLang="zh-CN" sz="11500" b="1">
                <a:latin typeface="Calibri" panose="020F0502020204030204" pitchFamily="34" charset="0"/>
                <a:cs typeface="Calibri" panose="020F0502020204030204" pitchFamily="34" charset="0"/>
              </a:rPr>
            </a:br>
            <a:r>
              <a:rPr lang="de-DE" altLang="zh-CN" sz="11500" b="1">
                <a:latin typeface="Calibri" panose="020F0502020204030204" pitchFamily="34" charset="0"/>
                <a:cs typeface="Calibri" panose="020F0502020204030204" pitchFamily="34" charset="0"/>
              </a:rPr>
              <a:t>wordcloud</a:t>
            </a:r>
            <a:endParaRPr lang="de-DE" sz="2800" b="1" dirty="0">
              <a:latin typeface="Calibri" panose="020F0502020204030204" pitchFamily="34" charset="0"/>
              <a:ea typeface="楷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380908689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121B8977-8741-458F-AB20-9928160B8BA7}"/>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7652" name="Rectangle 3">
            <a:extLst>
              <a:ext uri="{FF2B5EF4-FFF2-40B4-BE49-F238E27FC236}">
                <a16:creationId xmlns:a16="http://schemas.microsoft.com/office/drawing/2014/main" id="{EC473976-5550-467A-9E41-ED27AFA2F55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7653" name="Text Box 4">
            <a:extLst>
              <a:ext uri="{FF2B5EF4-FFF2-40B4-BE49-F238E27FC236}">
                <a16:creationId xmlns:a16="http://schemas.microsoft.com/office/drawing/2014/main" id="{3B1A6FE2-C9A5-4F03-8B31-4B62B48E13D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7654" name="Text Box 5">
            <a:extLst>
              <a:ext uri="{FF2B5EF4-FFF2-40B4-BE49-F238E27FC236}">
                <a16:creationId xmlns:a16="http://schemas.microsoft.com/office/drawing/2014/main" id="{5DF585B8-9D07-448E-8802-35F7B0E7828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Im Trend / </a:t>
            </a:r>
            <a:r>
              <a:rPr lang="de-DE" altLang="de-DE" sz="2000">
                <a:latin typeface="??" charset="-122"/>
                <a:ea typeface="ＭＳ Ｐゴシック" panose="020B0600070205080204" pitchFamily="34" charset="-128"/>
              </a:rPr>
              <a:t>时尚</a:t>
            </a:r>
          </a:p>
        </p:txBody>
      </p:sp>
      <p:graphicFrame>
        <p:nvGraphicFramePr>
          <p:cNvPr id="27650" name="Object 6">
            <a:extLst>
              <a:ext uri="{FF2B5EF4-FFF2-40B4-BE49-F238E27FC236}">
                <a16:creationId xmlns:a16="http://schemas.microsoft.com/office/drawing/2014/main" id="{B1930B2E-3B1B-4087-A8AC-7BBE1F72DD06}"/>
              </a:ext>
            </a:extLst>
          </p:cNvPr>
          <p:cNvGraphicFramePr>
            <a:graphicFrameLocks noChangeAspect="1"/>
          </p:cNvGraphicFramePr>
          <p:nvPr/>
        </p:nvGraphicFramePr>
        <p:xfrm>
          <a:off x="1676400" y="1441450"/>
          <a:ext cx="7467600" cy="3816350"/>
        </p:xfrm>
        <a:graphic>
          <a:graphicData uri="http://schemas.openxmlformats.org/presentationml/2006/ole">
            <mc:AlternateContent xmlns:mc="http://schemas.openxmlformats.org/markup-compatibility/2006">
              <mc:Choice xmlns:v="urn:schemas-microsoft-com:vml" Requires="v">
                <p:oleObj name="Dokument" r:id="rId3" imgW="4772520" imgH="2438640" progId="Word.Document.8">
                  <p:embed/>
                </p:oleObj>
              </mc:Choice>
              <mc:Fallback>
                <p:oleObj name="Dokument" r:id="rId3" imgW="4772520" imgH="2438640" progId="Word.Document.8">
                  <p:embed/>
                  <p:pic>
                    <p:nvPicPr>
                      <p:cNvPr id="27650" name="Object 6">
                        <a:extLst>
                          <a:ext uri="{FF2B5EF4-FFF2-40B4-BE49-F238E27FC236}">
                            <a16:creationId xmlns:a16="http://schemas.microsoft.com/office/drawing/2014/main" id="{B1930B2E-3B1B-4087-A8AC-7BBE1F72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41450"/>
                        <a:ext cx="74676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Text Box 7">
            <a:extLst>
              <a:ext uri="{FF2B5EF4-FFF2-40B4-BE49-F238E27FC236}">
                <a16:creationId xmlns:a16="http://schemas.microsoft.com/office/drawing/2014/main" id="{9B77A450-34A5-4EC4-ACBA-7C4CDA202C07}"/>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0B7DBE14-669C-446B-889B-05619320045D}"/>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8676" name="Rectangle 3">
            <a:extLst>
              <a:ext uri="{FF2B5EF4-FFF2-40B4-BE49-F238E27FC236}">
                <a16:creationId xmlns:a16="http://schemas.microsoft.com/office/drawing/2014/main" id="{F84EF62F-17A7-4779-AA55-181868CF8D4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8677" name="Text Box 4">
            <a:extLst>
              <a:ext uri="{FF2B5EF4-FFF2-40B4-BE49-F238E27FC236}">
                <a16:creationId xmlns:a16="http://schemas.microsoft.com/office/drawing/2014/main" id="{35BFD1F8-1CD4-4A6F-B0A0-FD91390A6B3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8678" name="Text Box 5">
            <a:extLst>
              <a:ext uri="{FF2B5EF4-FFF2-40B4-BE49-F238E27FC236}">
                <a16:creationId xmlns:a16="http://schemas.microsoft.com/office/drawing/2014/main" id="{AFF91D15-C306-4BEC-8CB8-B5AF1C00D89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Chef / </a:t>
            </a:r>
            <a:r>
              <a:rPr lang="de-DE" altLang="de-DE" sz="2000">
                <a:latin typeface="??" charset="-122"/>
                <a:ea typeface="ＭＳ Ｐゴシック" panose="020B0600070205080204" pitchFamily="34" charset="-128"/>
              </a:rPr>
              <a:t>领导</a:t>
            </a:r>
          </a:p>
        </p:txBody>
      </p:sp>
      <p:graphicFrame>
        <p:nvGraphicFramePr>
          <p:cNvPr id="28674" name="Object 6">
            <a:extLst>
              <a:ext uri="{FF2B5EF4-FFF2-40B4-BE49-F238E27FC236}">
                <a16:creationId xmlns:a16="http://schemas.microsoft.com/office/drawing/2014/main" id="{CFD39CEC-558E-4181-93A1-CDBFAC58EB7B}"/>
              </a:ext>
            </a:extLst>
          </p:cNvPr>
          <p:cNvGraphicFramePr>
            <a:graphicFrameLocks noChangeAspect="1"/>
          </p:cNvGraphicFramePr>
          <p:nvPr/>
        </p:nvGraphicFramePr>
        <p:xfrm>
          <a:off x="1676400" y="1438275"/>
          <a:ext cx="7467600" cy="382746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8674" name="Object 6">
                        <a:extLst>
                          <a:ext uri="{FF2B5EF4-FFF2-40B4-BE49-F238E27FC236}">
                            <a16:creationId xmlns:a16="http://schemas.microsoft.com/office/drawing/2014/main" id="{CFD39CEC-558E-4181-93A1-CDBFAC58E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8275"/>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9" name="Text Box 7">
            <a:extLst>
              <a:ext uri="{FF2B5EF4-FFF2-40B4-BE49-F238E27FC236}">
                <a16:creationId xmlns:a16="http://schemas.microsoft.com/office/drawing/2014/main" id="{751257D9-1FB2-48EA-98A0-9F572B96E3EF}"/>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to1mi">
            <a:extLst>
              <a:ext uri="{FF2B5EF4-FFF2-40B4-BE49-F238E27FC236}">
                <a16:creationId xmlns:a16="http://schemas.microsoft.com/office/drawing/2014/main" id="{0A88222E-F262-42A5-B3DA-5D50672CDEB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2413" y="1482725"/>
            <a:ext cx="10260013" cy="5402263"/>
          </a:xfrm>
          <a:noFill/>
        </p:spPr>
      </p:pic>
      <p:sp>
        <p:nvSpPr>
          <p:cNvPr id="57347" name="Rectangle 4">
            <a:extLst>
              <a:ext uri="{FF2B5EF4-FFF2-40B4-BE49-F238E27FC236}">
                <a16:creationId xmlns:a16="http://schemas.microsoft.com/office/drawing/2014/main" id="{742D6CE6-7BC9-47FF-8B02-074F68B50BD7}"/>
              </a:ext>
            </a:extLst>
          </p:cNvPr>
          <p:cNvSpPr>
            <a:spLocks noChangeArrowheads="1"/>
          </p:cNvSpPr>
          <p:nvPr/>
        </p:nvSpPr>
        <p:spPr bwMode="auto">
          <a:xfrm>
            <a:off x="685800" y="557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b="1">
                <a:solidFill>
                  <a:srgbClr val="000066"/>
                </a:solidFill>
                <a:latin typeface="SimHei" panose="02010609060101010101" pitchFamily="49" charset="-122"/>
              </a:rPr>
              <a:t>跨文化知识的例子：</a:t>
            </a:r>
            <a:r>
              <a:rPr lang="de-DE" altLang="zh-CN" sz="2800" b="1">
                <a:solidFill>
                  <a:srgbClr val="000066"/>
                </a:solidFill>
                <a:latin typeface="SimHei" panose="02010609060101010101" pitchFamily="49" charset="-122"/>
              </a:rPr>
              <a:t> </a:t>
            </a:r>
            <a:r>
              <a:rPr lang="zh-CN" altLang="de-DE" sz="2800" b="1">
                <a:solidFill>
                  <a:srgbClr val="000066"/>
                </a:solidFill>
                <a:latin typeface="SimHei" panose="02010609060101010101" pitchFamily="49" charset="-122"/>
              </a:rPr>
              <a:t>观点的转换</a:t>
            </a:r>
            <a:endParaRPr lang="de-DE" altLang="zh-CN" sz="2800" b="1">
              <a:solidFill>
                <a:srgbClr val="000066"/>
              </a:solidFill>
              <a:latin typeface="SimHei" panose="02010609060101010101" pitchFamily="49" charset="-122"/>
            </a:endParaRPr>
          </a:p>
        </p:txBody>
      </p:sp>
      <p:sp>
        <p:nvSpPr>
          <p:cNvPr id="5" name="Oval 3">
            <a:extLst>
              <a:ext uri="{FF2B5EF4-FFF2-40B4-BE49-F238E27FC236}">
                <a16:creationId xmlns:a16="http://schemas.microsoft.com/office/drawing/2014/main" id="{0C9BCE15-BAAC-40A7-860F-0A8C0AE24CE8}"/>
              </a:ext>
            </a:extLst>
          </p:cNvPr>
          <p:cNvSpPr>
            <a:spLocks noChangeArrowheads="1"/>
          </p:cNvSpPr>
          <p:nvPr/>
        </p:nvSpPr>
        <p:spPr bwMode="auto">
          <a:xfrm>
            <a:off x="1887538" y="1658938"/>
            <a:ext cx="5041900" cy="4913312"/>
          </a:xfrm>
          <a:prstGeom prst="ellipse">
            <a:avLst/>
          </a:prstGeom>
          <a:solidFill>
            <a:srgbClr val="FF0000">
              <a:alpha val="45097"/>
            </a:srgbClr>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de-DE" sz="20000">
                <a:solidFill>
                  <a:srgbClr val="000000"/>
                </a:solidFill>
                <a:latin typeface="Times New Roman" panose="02020603050405020304" pitchFamily="18" charset="0"/>
                <a:cs typeface="Arial" panose="020B0604020202020204" pitchFamily="34" charset="0"/>
              </a:rPr>
              <a:t>0.8</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000" fill="hold"/>
                                        <p:tgtEl>
                                          <p:spTgt spid="5"/>
                                        </p:tgtEl>
                                        <p:attrNameLst>
                                          <p:attrName>ppt_w</p:attrName>
                                        </p:attrNameLst>
                                      </p:cBhvr>
                                      <p:tavLst>
                                        <p:tav tm="0" fmla="#ppt_w*sin(2.5*pi*$)">
                                          <p:val>
                                            <p:fltVal val="0"/>
                                          </p:val>
                                        </p:tav>
                                        <p:tav tm="100000">
                                          <p:val>
                                            <p:fltVal val="1"/>
                                          </p:val>
                                        </p:tav>
                                      </p:tavLst>
                                    </p:anim>
                                    <p:anim calcmode="lin" valueType="num">
                                      <p:cBhvr>
                                        <p:cTn id="8" dur="6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CDFC3A1-14BF-408B-8107-8024DDF5FADD}"/>
              </a:ext>
            </a:extLst>
          </p:cNvPr>
          <p:cNvSpPr>
            <a:spLocks noChangeArrowheads="1"/>
          </p:cNvSpPr>
          <p:nvPr/>
        </p:nvSpPr>
        <p:spPr bwMode="auto">
          <a:xfrm>
            <a:off x="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700" name="Text Box 5">
            <a:extLst>
              <a:ext uri="{FF2B5EF4-FFF2-40B4-BE49-F238E27FC236}">
                <a16:creationId xmlns:a16="http://schemas.microsoft.com/office/drawing/2014/main" id="{73BB2F6E-6819-4D17-ABA4-F5D8A7E1C5A3}"/>
              </a:ext>
            </a:extLst>
          </p:cNvPr>
          <p:cNvSpPr txBox="1">
            <a:spLocks noChangeArrowheads="1"/>
          </p:cNvSpPr>
          <p:nvPr/>
        </p:nvSpPr>
        <p:spPr bwMode="auto">
          <a:xfrm>
            <a:off x="1743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graphicFrame>
        <p:nvGraphicFramePr>
          <p:cNvPr id="29698" name="Object 6">
            <a:extLst>
              <a:ext uri="{FF2B5EF4-FFF2-40B4-BE49-F238E27FC236}">
                <a16:creationId xmlns:a16="http://schemas.microsoft.com/office/drawing/2014/main" id="{D84C3D0A-A342-4D5B-95A2-AF3DE5454BAD}"/>
              </a:ext>
            </a:extLst>
          </p:cNvPr>
          <p:cNvGraphicFramePr>
            <a:graphicFrameLocks noGrp="1" noChangeAspect="1"/>
          </p:cNvGraphicFramePr>
          <p:nvPr>
            <p:ph sz="half" idx="2"/>
          </p:nvPr>
        </p:nvGraphicFramePr>
        <p:xfrm>
          <a:off x="571500" y="1571625"/>
          <a:ext cx="7670800" cy="5634038"/>
        </p:xfrm>
        <a:graphic>
          <a:graphicData uri="http://schemas.openxmlformats.org/presentationml/2006/ole">
            <mc:AlternateContent xmlns:mc="http://schemas.openxmlformats.org/markup-compatibility/2006">
              <mc:Choice xmlns:v="urn:schemas-microsoft-com:vml" Requires="v">
                <p:oleObj r:id="rId3" imgW="7669433" imgH="5633192" progId="Excel.Chart.8">
                  <p:embed/>
                </p:oleObj>
              </mc:Choice>
              <mc:Fallback>
                <p:oleObj r:id="rId3" imgW="7669433" imgH="5633192" progId="Excel.Chart.8">
                  <p:embed/>
                  <p:pic>
                    <p:nvPicPr>
                      <p:cNvPr id="29698" name="Object 6">
                        <a:extLst>
                          <a:ext uri="{FF2B5EF4-FFF2-40B4-BE49-F238E27FC236}">
                            <a16:creationId xmlns:a16="http://schemas.microsoft.com/office/drawing/2014/main" id="{D84C3D0A-A342-4D5B-95A2-AF3DE5454BA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571625"/>
                        <a:ext cx="7670800" cy="5634038"/>
                      </a:xfrm>
                      <a:prstGeom prst="rect">
                        <a:avLst/>
                      </a:prstGeom>
                    </p:spPr>
                  </p:pic>
                </p:oleObj>
              </mc:Fallback>
            </mc:AlternateContent>
          </a:graphicData>
        </a:graphic>
      </p:graphicFrame>
      <p:sp>
        <p:nvSpPr>
          <p:cNvPr id="29701" name="Rectangle 9">
            <a:extLst>
              <a:ext uri="{FF2B5EF4-FFF2-40B4-BE49-F238E27FC236}">
                <a16:creationId xmlns:a16="http://schemas.microsoft.com/office/drawing/2014/main" id="{B8F9E4B2-1A38-44E3-B4B8-D966BE67025E}"/>
              </a:ext>
            </a:extLst>
          </p:cNvPr>
          <p:cNvSpPr>
            <a:spLocks noGrp="1" noChangeArrowheads="1"/>
          </p:cNvSpPr>
          <p:nvPr>
            <p:ph type="title"/>
          </p:nvPr>
        </p:nvSpPr>
        <p:spPr>
          <a:noFill/>
        </p:spPr>
        <p:txBody>
          <a:bodyPr/>
          <a:lstStyle/>
          <a:p>
            <a:pPr eaLnBrk="1" hangingPunct="1"/>
            <a:r>
              <a:rPr lang="zh-CN" altLang="de-DE" sz="3000">
                <a:solidFill>
                  <a:srgbClr val="000066"/>
                </a:solidFill>
                <a:latin typeface="SimHei" panose="02010609060101010101" pitchFamily="49" charset="-122"/>
                <a:ea typeface="SimHei" panose="02010609060101010101" pitchFamily="49" charset="-122"/>
              </a:rPr>
              <a:t>跨文化知识的例子</a:t>
            </a:r>
            <a:r>
              <a:rPr lang="de-DE" altLang="zh-CN" sz="3000">
                <a:solidFill>
                  <a:srgbClr val="000066"/>
                </a:solidFill>
                <a:latin typeface="SimHei" panose="02010609060101010101" pitchFamily="49" charset="-122"/>
                <a:ea typeface="SimHei" panose="02010609060101010101" pitchFamily="49" charset="-122"/>
              </a:rPr>
              <a:t>:</a:t>
            </a:r>
            <a:br>
              <a:rPr lang="de-DE" altLang="zh-CN" sz="3000">
                <a:solidFill>
                  <a:srgbClr val="000066"/>
                </a:solidFill>
                <a:latin typeface="SimHei" panose="02010609060101010101" pitchFamily="49" charset="-122"/>
                <a:ea typeface="SimHei" panose="02010609060101010101" pitchFamily="49" charset="-122"/>
              </a:rPr>
            </a:br>
            <a:r>
              <a:rPr lang="zh-CN" altLang="de-DE" sz="2800">
                <a:solidFill>
                  <a:srgbClr val="000066"/>
                </a:solidFill>
                <a:latin typeface="SimHei" panose="02010609060101010101" pitchFamily="49" charset="-122"/>
                <a:ea typeface="SimHei" panose="02010609060101010101" pitchFamily="49" charset="-122"/>
              </a:rPr>
              <a:t>类别比较</a:t>
            </a:r>
          </a:p>
        </p:txBody>
      </p:sp>
    </p:spTree>
  </p:cSld>
  <p:clrMapOvr>
    <a:masterClrMapping/>
  </p:clrMapOvr>
  <p:transition>
    <p:comb/>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1ADD2E92-7E69-4E6A-9399-A387133E59B0}"/>
              </a:ext>
            </a:extLst>
          </p:cNvPr>
          <p:cNvSpPr>
            <a:spLocks noGrp="1"/>
          </p:cNvSpPr>
          <p:nvPr>
            <p:ph type="title"/>
          </p:nvPr>
        </p:nvSpPr>
        <p:spPr/>
        <p:txBody>
          <a:bodyPr/>
          <a:lstStyle/>
          <a:p>
            <a:endParaRPr lang="de-DE" altLang="de-DE"/>
          </a:p>
        </p:txBody>
      </p:sp>
      <p:sp>
        <p:nvSpPr>
          <p:cNvPr id="58371" name="Textplatzhalter 2">
            <a:extLst>
              <a:ext uri="{FF2B5EF4-FFF2-40B4-BE49-F238E27FC236}">
                <a16:creationId xmlns:a16="http://schemas.microsoft.com/office/drawing/2014/main" id="{FF8EA44F-4CDF-4D17-9D11-DE024A3EBFFD}"/>
              </a:ext>
            </a:extLst>
          </p:cNvPr>
          <p:cNvSpPr>
            <a:spLocks noGrp="1"/>
          </p:cNvSpPr>
          <p:nvPr>
            <p:ph type="body" sz="half" idx="1"/>
          </p:nvPr>
        </p:nvSpPr>
        <p:spPr/>
        <p:txBody>
          <a:bodyPr/>
          <a:lstStyle/>
          <a:p>
            <a:endParaRPr lang="de-DE" altLang="de-DE"/>
          </a:p>
        </p:txBody>
      </p:sp>
      <p:sp>
        <p:nvSpPr>
          <p:cNvPr id="58372" name="Inhaltsplatzhalter 3">
            <a:extLst>
              <a:ext uri="{FF2B5EF4-FFF2-40B4-BE49-F238E27FC236}">
                <a16:creationId xmlns:a16="http://schemas.microsoft.com/office/drawing/2014/main" id="{D7E52B2D-C80A-41C5-805D-BD71152CFD7A}"/>
              </a:ext>
            </a:extLst>
          </p:cNvPr>
          <p:cNvSpPr>
            <a:spLocks noGrp="1"/>
          </p:cNvSpPr>
          <p:nvPr>
            <p:ph sz="half" idx="2"/>
          </p:nvPr>
        </p:nvSpPr>
        <p:spPr/>
        <p:txBody>
          <a:bodyPr/>
          <a:lstStyle/>
          <a:p>
            <a:endParaRPr lang="de-DE" altLang="de-DE"/>
          </a:p>
        </p:txBody>
      </p:sp>
      <p:pic>
        <p:nvPicPr>
          <p:cNvPr id="58373" name="Grafik 4" descr="Neuschwanstein 001.jpg">
            <a:extLst>
              <a:ext uri="{FF2B5EF4-FFF2-40B4-BE49-F238E27FC236}">
                <a16:creationId xmlns:a16="http://schemas.microsoft.com/office/drawing/2014/main" id="{4E866D39-E452-4EFF-849E-3C7DEFB96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9118E-A2CB-41AC-8154-ACD45B6805AF}"/>
              </a:ext>
            </a:extLst>
          </p:cNvPr>
          <p:cNvSpPr>
            <a:spLocks noGrp="1"/>
          </p:cNvSpPr>
          <p:nvPr>
            <p:ph type="title"/>
          </p:nvPr>
        </p:nvSpPr>
        <p:spPr>
          <a:xfrm>
            <a:off x="642938" y="714375"/>
            <a:ext cx="7675562" cy="884238"/>
          </a:xfrm>
        </p:spPr>
        <p:txBody>
          <a:bodyPr/>
          <a:lstStyle/>
          <a:p>
            <a:pPr>
              <a:defRPr/>
            </a:pPr>
            <a:r>
              <a:rPr lang="zh-CN" altLang="de-DE" dirty="0">
                <a:solidFill>
                  <a:srgbClr val="000066"/>
                </a:solidFill>
                <a:latin typeface="+mn-lt"/>
              </a:rPr>
              <a:t>参考文摘</a:t>
            </a:r>
            <a:endParaRPr lang="de-DE" dirty="0">
              <a:solidFill>
                <a:srgbClr val="000066"/>
              </a:solidFill>
              <a:latin typeface="+mn-lt"/>
            </a:endParaRPr>
          </a:p>
        </p:txBody>
      </p:sp>
      <p:sp>
        <p:nvSpPr>
          <p:cNvPr id="59395" name="Inhaltsplatzhalter 2">
            <a:extLst>
              <a:ext uri="{FF2B5EF4-FFF2-40B4-BE49-F238E27FC236}">
                <a16:creationId xmlns:a16="http://schemas.microsoft.com/office/drawing/2014/main" id="{1B44C7F4-D876-46AA-A9CF-05477FC0453A}"/>
              </a:ext>
            </a:extLst>
          </p:cNvPr>
          <p:cNvSpPr>
            <a:spLocks noGrp="1"/>
          </p:cNvSpPr>
          <p:nvPr>
            <p:ph idx="1"/>
          </p:nvPr>
        </p:nvSpPr>
        <p:spPr>
          <a:xfrm>
            <a:off x="285750" y="2071688"/>
            <a:ext cx="8572500" cy="4395787"/>
          </a:xfrm>
        </p:spPr>
        <p:txBody>
          <a:bodyPr/>
          <a:lstStyle/>
          <a:p>
            <a:r>
              <a:rPr lang="en-GB" altLang="de-DE" sz="2000" b="1"/>
              <a:t>Hall, Edward T. (1977), Beyond Culture, New York: Anchor Book/Doubleday</a:t>
            </a:r>
            <a:endParaRPr lang="de-DE" altLang="de-DE" sz="2000"/>
          </a:p>
          <a:p>
            <a:r>
              <a:rPr lang="de-CH" altLang="de-DE" sz="2000" b="1"/>
              <a:t>Hofstede, G. (2006): Lokales Denken, globales Handeln. München:dtv</a:t>
            </a:r>
          </a:p>
          <a:p>
            <a:r>
              <a:rPr lang="en-GB" altLang="de-DE" sz="2000" b="1"/>
              <a:t>Oberg , K. (1960): Cultural shock : ajustment to new cultural environments , in Practical Anthropology , Bd . 7 , S . 177 – 182</a:t>
            </a:r>
          </a:p>
          <a:p>
            <a:r>
              <a:rPr lang="de-DE" altLang="de-DE" sz="2000" b="1"/>
              <a:t>Thomas, A. (2003): Handbuch interkulturelle Kommunikation und Kooperation, 2 Bde, 2. Aufl. Göttingen: Vandenhoeck &amp; Ruprecht, ISBN 978-3-525-46186-0</a:t>
            </a:r>
          </a:p>
          <a:p>
            <a:r>
              <a:rPr lang="en-GB" altLang="de-DE" sz="2000" b="1"/>
              <a:t>Woesler, M. (2006): A new model of intercultural communication - critically reviewing, combining and further developing the basic models of Permutter, Yoshikawa, Hall, Hofstede, Thomas, Hallpike, and the social-constructivism, Europäischer Universitätsverlag, ISBN 978-3-89966-188-0, 52 S.</a:t>
            </a:r>
            <a:endParaRPr lang="de-DE" altLang="de-DE" sz="2000" b="1"/>
          </a:p>
          <a:p>
            <a:endParaRPr lang="de-DE" altLang="de-DE" sz="2000" b="1"/>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3C555E-E3B0-44D1-8A7F-0973079CC062}"/>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60419" name="Rectangle 3">
            <a:extLst>
              <a:ext uri="{FF2B5EF4-FFF2-40B4-BE49-F238E27FC236}">
                <a16:creationId xmlns:a16="http://schemas.microsoft.com/office/drawing/2014/main" id="{97BBA673-685F-43F6-8700-65F92D3FCE42}"/>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0420" name="Rectangle 4">
            <a:extLst>
              <a:ext uri="{FF2B5EF4-FFF2-40B4-BE49-F238E27FC236}">
                <a16:creationId xmlns:a16="http://schemas.microsoft.com/office/drawing/2014/main" id="{9FD78AE8-0D32-4DC4-BF38-A99A821BB6BA}"/>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4, </a:t>
            </a:r>
            <a:r>
              <a:rPr lang="zh-CN" altLang="de-DE" sz="2500" b="1">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800" decel="100000"/>
                                        <p:tgtEl>
                                          <p:spTgt spid="50178"/>
                                        </p:tgtEl>
                                      </p:cBhvr>
                                    </p:animEffect>
                                    <p:anim calcmode="lin" valueType="num">
                                      <p:cBhvr>
                                        <p:cTn id="8" dur="800" decel="100000" fill="hold"/>
                                        <p:tgtEl>
                                          <p:spTgt spid="50178"/>
                                        </p:tgtEl>
                                        <p:attrNameLst>
                                          <p:attrName>style.rotation</p:attrName>
                                        </p:attrNameLst>
                                      </p:cBhvr>
                                      <p:tavLst>
                                        <p:tav tm="0">
                                          <p:val>
                                            <p:fltVal val="-90"/>
                                          </p:val>
                                        </p:tav>
                                        <p:tav tm="100000">
                                          <p:val>
                                            <p:fltVal val="0"/>
                                          </p:val>
                                        </p:tav>
                                      </p:tavLst>
                                    </p:anim>
                                    <p:anim calcmode="lin" valueType="num">
                                      <p:cBhvr>
                                        <p:cTn id="9" dur="800" decel="100000" fill="hold"/>
                                        <p:tgtEl>
                                          <p:spTgt spid="50178"/>
                                        </p:tgtEl>
                                        <p:attrNameLst>
                                          <p:attrName>ppt_x</p:attrName>
                                        </p:attrNameLst>
                                      </p:cBhvr>
                                      <p:tavLst>
                                        <p:tav tm="0">
                                          <p:val>
                                            <p:strVal val="#ppt_x+0.4"/>
                                          </p:val>
                                        </p:tav>
                                        <p:tav tm="100000">
                                          <p:val>
                                            <p:strVal val="#ppt_x-0.05"/>
                                          </p:val>
                                        </p:tav>
                                      </p:tavLst>
                                    </p:anim>
                                    <p:anim calcmode="lin" valueType="num">
                                      <p:cBhvr>
                                        <p:cTn id="10" dur="800" decel="100000" fill="hold"/>
                                        <p:tgtEl>
                                          <p:spTgt spid="501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43CCAD6-BBEB-4D28-B7E9-6F7648FF24AE}"/>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构建全球化能力为国际性事业做准备</a:t>
            </a:r>
            <a:endParaRPr lang="de-DE" altLang="zh-CN" sz="3200">
              <a:solidFill>
                <a:srgbClr val="000066"/>
              </a:solidFill>
              <a:latin typeface="SimHei" panose="02010609060101010101" pitchFamily="49" charset="-122"/>
              <a:ea typeface="SimHei" panose="02010609060101010101" pitchFamily="49" charset="-122"/>
            </a:endParaRPr>
          </a:p>
        </p:txBody>
      </p:sp>
      <p:sp>
        <p:nvSpPr>
          <p:cNvPr id="61443" name="Text Box 4">
            <a:extLst>
              <a:ext uri="{FF2B5EF4-FFF2-40B4-BE49-F238E27FC236}">
                <a16:creationId xmlns:a16="http://schemas.microsoft.com/office/drawing/2014/main" id="{A4DB8642-191B-4A24-9458-57ED6FC0648F}"/>
              </a:ext>
            </a:extLst>
          </p:cNvPr>
          <p:cNvSpPr txBox="1">
            <a:spLocks noChangeArrowheads="1"/>
          </p:cNvSpPr>
          <p:nvPr/>
        </p:nvSpPr>
        <p:spPr bwMode="auto">
          <a:xfrm>
            <a:off x="250825" y="1773238"/>
            <a:ext cx="889317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buFontTx/>
              <a:buAutoNum type="arabicPeriod"/>
            </a:pPr>
            <a:r>
              <a:rPr lang="zh-CN" altLang="en-US" sz="2200">
                <a:solidFill>
                  <a:srgbClr val="000066"/>
                </a:solidFill>
                <a:latin typeface="SimHei" panose="02010609060101010101" pitchFamily="49" charset="-122"/>
              </a:rPr>
              <a:t>中国劳工市场日益全球化（许多工作涉及海外，全球各大跨国企业已经进入中国， 海外工作机会，国际投资涌入中国）</a:t>
            </a:r>
            <a:r>
              <a:rPr lang="en-US" altLang="zh-CN" sz="2200">
                <a:solidFill>
                  <a:srgbClr val="000066"/>
                </a:solidFill>
                <a:latin typeface="SimHei" panose="02010609060101010101" pitchFamily="49" charset="-122"/>
              </a:rPr>
              <a:t>----</a:t>
            </a:r>
            <a:r>
              <a:rPr lang="zh-CN" altLang="en-US" sz="2200">
                <a:solidFill>
                  <a:srgbClr val="000066"/>
                </a:solidFill>
                <a:latin typeface="SimHei" panose="02010609060101010101" pitchFamily="49" charset="-122"/>
              </a:rPr>
              <a:t>跨文化能力不是选择性的，而是必须有的，因为世界已经进入中国。</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buFontTx/>
              <a:buAutoNum type="arabicPeriod"/>
            </a:pPr>
            <a:r>
              <a:rPr lang="zh-CN" altLang="en-US" sz="2200">
                <a:solidFill>
                  <a:srgbClr val="000066"/>
                </a:solidFill>
                <a:latin typeface="SimHei" panose="02010609060101010101" pitchFamily="49" charset="-122"/>
              </a:rPr>
              <a:t>中国本科生常无法找到让自己满意的工作，所以他们希望深造。</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buFontTx/>
              <a:buAutoNum type="arabicPeriod"/>
            </a:pPr>
            <a:r>
              <a:rPr lang="zh-CN" altLang="en-US" sz="2200">
                <a:solidFill>
                  <a:srgbClr val="000066"/>
                </a:solidFill>
                <a:latin typeface="SimHei" panose="02010609060101010101" pitchFamily="49" charset="-122"/>
              </a:rPr>
              <a:t>全球趋势：麦肯锡研究发现，生产工人数量在减少（</a:t>
            </a:r>
            <a:r>
              <a:rPr lang="en-US" altLang="zh-CN" sz="2200">
                <a:solidFill>
                  <a:srgbClr val="000066"/>
                </a:solidFill>
                <a:latin typeface="SimHei" panose="02010609060101010101" pitchFamily="49" charset="-122"/>
              </a:rPr>
              <a:t>15%</a:t>
            </a:r>
            <a:r>
              <a:rPr lang="zh-CN" altLang="en-US" sz="2200">
                <a:solidFill>
                  <a:srgbClr val="000066"/>
                </a:solidFill>
                <a:latin typeface="SimHei" panose="02010609060101010101" pitchFamily="49" charset="-122"/>
              </a:rPr>
              <a:t>），中间商（</a:t>
            </a:r>
            <a:r>
              <a:rPr lang="en-US" altLang="zh-CN">
                <a:solidFill>
                  <a:srgbClr val="000066"/>
                </a:solidFill>
              </a:rPr>
              <a:t>44%</a:t>
            </a:r>
            <a:r>
              <a:rPr lang="zh-CN" altLang="en-US" sz="2200">
                <a:solidFill>
                  <a:srgbClr val="000066"/>
                </a:solidFill>
                <a:latin typeface="SimHei" panose="02010609060101010101" pitchFamily="49" charset="-122"/>
              </a:rPr>
              <a:t>）及高级</a:t>
            </a:r>
            <a:r>
              <a:rPr lang="zh-CN" altLang="en-US">
                <a:solidFill>
                  <a:srgbClr val="000066"/>
                </a:solidFill>
              </a:rPr>
              <a:t>（</a:t>
            </a:r>
            <a:r>
              <a:rPr lang="en-US" altLang="zh-CN">
                <a:solidFill>
                  <a:srgbClr val="000066"/>
                </a:solidFill>
              </a:rPr>
              <a:t>41%</a:t>
            </a:r>
            <a:r>
              <a:rPr lang="zh-CN" altLang="en-US">
                <a:solidFill>
                  <a:srgbClr val="000066"/>
                </a:solidFill>
              </a:rPr>
              <a:t>）</a:t>
            </a:r>
            <a:r>
              <a:rPr lang="zh-CN" altLang="en-US" sz="2200">
                <a:solidFill>
                  <a:srgbClr val="000066"/>
                </a:solidFill>
                <a:latin typeface="SimHei" panose="02010609060101010101" pitchFamily="49" charset="-122"/>
              </a:rPr>
              <a:t>的中间商数量在增加</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r>
              <a:rPr lang="zh-CN" altLang="en-US">
                <a:solidFill>
                  <a:srgbClr val="000066"/>
                </a:solidFill>
              </a:rPr>
              <a:t>一种解决方法：出国深造（首选：美国；</a:t>
            </a:r>
            <a:r>
              <a:rPr lang="en-US" altLang="zh-CN">
                <a:solidFill>
                  <a:srgbClr val="000066"/>
                </a:solidFill>
              </a:rPr>
              <a:t>2 . </a:t>
            </a:r>
            <a:r>
              <a:rPr lang="zh-CN" altLang="en-US">
                <a:solidFill>
                  <a:srgbClr val="000066"/>
                </a:solidFill>
              </a:rPr>
              <a:t>英国；</a:t>
            </a:r>
            <a:r>
              <a:rPr lang="en-US" altLang="zh-CN">
                <a:solidFill>
                  <a:srgbClr val="000066"/>
                </a:solidFill>
              </a:rPr>
              <a:t>3. </a:t>
            </a:r>
            <a:r>
              <a:rPr lang="zh-CN" altLang="en-US">
                <a:solidFill>
                  <a:srgbClr val="000066"/>
                </a:solidFill>
              </a:rPr>
              <a:t>德国）</a:t>
            </a:r>
          </a:p>
          <a:p>
            <a:pPr algn="l"/>
            <a:r>
              <a:rPr lang="en-US" altLang="zh-CN">
                <a:solidFill>
                  <a:srgbClr val="000066"/>
                </a:solidFill>
              </a:rPr>
              <a:t>-------</a:t>
            </a:r>
            <a:r>
              <a:rPr lang="zh-CN" altLang="en-US">
                <a:solidFill>
                  <a:srgbClr val="000066"/>
                </a:solidFill>
              </a:rPr>
              <a:t>语言，跨文化经验，个人发展</a:t>
            </a:r>
            <a:br>
              <a:rPr lang="zh-CN" altLang="en-US">
                <a:solidFill>
                  <a:srgbClr val="000066"/>
                </a:solidFill>
              </a:rPr>
            </a:br>
            <a:endParaRPr lang="zh-CN" altLang="en-US">
              <a:solidFill>
                <a:srgbClr val="000066"/>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800" decel="100000"/>
                                        <p:tgtEl>
                                          <p:spTgt spid="51202"/>
                                        </p:tgtEl>
                                      </p:cBhvr>
                                    </p:animEffect>
                                    <p:anim calcmode="lin" valueType="num">
                                      <p:cBhvr>
                                        <p:cTn id="8" dur="800" decel="100000" fill="hold"/>
                                        <p:tgtEl>
                                          <p:spTgt spid="51202"/>
                                        </p:tgtEl>
                                        <p:attrNameLst>
                                          <p:attrName>style.rotation</p:attrName>
                                        </p:attrNameLst>
                                      </p:cBhvr>
                                      <p:tavLst>
                                        <p:tav tm="0">
                                          <p:val>
                                            <p:fltVal val="-90"/>
                                          </p:val>
                                        </p:tav>
                                        <p:tav tm="100000">
                                          <p:val>
                                            <p:fltVal val="0"/>
                                          </p:val>
                                        </p:tav>
                                      </p:tavLst>
                                    </p:anim>
                                    <p:anim calcmode="lin" valueType="num">
                                      <p:cBhvr>
                                        <p:cTn id="9" dur="800" decel="100000" fill="hold"/>
                                        <p:tgtEl>
                                          <p:spTgt spid="51202"/>
                                        </p:tgtEl>
                                        <p:attrNameLst>
                                          <p:attrName>ppt_x</p:attrName>
                                        </p:attrNameLst>
                                      </p:cBhvr>
                                      <p:tavLst>
                                        <p:tav tm="0">
                                          <p:val>
                                            <p:strVal val="#ppt_x+0.4"/>
                                          </p:val>
                                        </p:tav>
                                        <p:tav tm="100000">
                                          <p:val>
                                            <p:strVal val="#ppt_x-0.05"/>
                                          </p:val>
                                        </p:tav>
                                      </p:tavLst>
                                    </p:anim>
                                    <p:anim calcmode="lin" valueType="num">
                                      <p:cBhvr>
                                        <p:cTn id="10" dur="800" decel="100000" fill="hold"/>
                                        <p:tgtEl>
                                          <p:spTgt spid="51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新的</a:t>
            </a:r>
            <a:r>
              <a:rPr lang="zh-CN" altLang="de-DE" sz="3200">
                <a:solidFill>
                  <a:srgbClr val="000066"/>
                </a:solidFill>
                <a:ea typeface="SimHei" panose="02010609060101010101" pitchFamily="49" charset="-122"/>
              </a:rPr>
              <a:t>“</a:t>
            </a:r>
            <a:r>
              <a:rPr lang="zh-CN" altLang="de-DE" sz="3200">
                <a:solidFill>
                  <a:srgbClr val="000066"/>
                </a:solidFill>
                <a:latin typeface="SimHei" panose="02010609060101010101" pitchFamily="49" charset="-122"/>
                <a:ea typeface="SimHei" panose="02010609060101010101" pitchFamily="49" charset="-122"/>
              </a:rPr>
              <a:t>国际化人才</a:t>
            </a:r>
            <a:r>
              <a:rPr lang="de-DE" altLang="zh-CN" sz="3200">
                <a:solidFill>
                  <a:srgbClr val="000066"/>
                </a:solidFill>
                <a:ea typeface="SimHei" panose="02010609060101010101" pitchFamily="49" charset="-122"/>
              </a:rPr>
              <a:t>”</a:t>
            </a:r>
            <a:endParaRPr lang="de-DE" altLang="zh-CN" sz="320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fontAlgn="t"/>
            <a:r>
              <a:rPr lang="zh-CN" altLang="en-GB" sz="2800" b="1">
                <a:solidFill>
                  <a:srgbClr val="000066"/>
                </a:solidFill>
              </a:rPr>
              <a:t>麦肯锡的最新研究结果</a:t>
            </a:r>
          </a:p>
          <a:p>
            <a:pPr algn="l" fontAlgn="t"/>
            <a:endParaRPr lang="en-GB" altLang="de-DE" sz="2800" b="1">
              <a:solidFill>
                <a:srgbClr val="000066"/>
              </a:solidFill>
            </a:endParaRPr>
          </a:p>
          <a:p>
            <a:pPr lvl="1" algn="l" fontAlgn="t">
              <a:buFontTx/>
              <a:buChar char="o"/>
            </a:pPr>
            <a:r>
              <a:rPr lang="en-GB" altLang="zh-CN" sz="2800">
                <a:solidFill>
                  <a:srgbClr val="000066"/>
                </a:solidFill>
              </a:rPr>
              <a:t>“</a:t>
            </a:r>
            <a:r>
              <a:rPr lang="zh-CN" altLang="en-GB" sz="2800">
                <a:solidFill>
                  <a:srgbClr val="000066"/>
                </a:solidFill>
              </a:rPr>
              <a:t>生产人员”数量下降（生产线等）</a:t>
            </a:r>
            <a:r>
              <a:rPr lang="en-GB" altLang="zh-CN" sz="2800">
                <a:solidFill>
                  <a:srgbClr val="000066"/>
                </a:solidFill>
              </a:rPr>
              <a:t>----</a:t>
            </a:r>
            <a:r>
              <a:rPr lang="zh-CN" altLang="en-GB" sz="2800">
                <a:solidFill>
                  <a:srgbClr val="000066"/>
                </a:solidFill>
              </a:rPr>
              <a:t>在美国只有</a:t>
            </a:r>
            <a:r>
              <a:rPr lang="en-GB" altLang="zh-CN" sz="2800">
                <a:solidFill>
                  <a:srgbClr val="000066"/>
                </a:solidFill>
              </a:rPr>
              <a:t>15%</a:t>
            </a:r>
            <a:r>
              <a:rPr lang="zh-CN" altLang="en-GB" sz="2800">
                <a:solidFill>
                  <a:srgbClr val="000066"/>
                </a:solidFill>
              </a:rPr>
              <a:t>，很多工作被机器代替。</a:t>
            </a:r>
            <a:r>
              <a:rPr lang="en-GB" altLang="zh-CN" sz="2800">
                <a:solidFill>
                  <a:srgbClr val="000066"/>
                </a:solidFill>
              </a:rPr>
              <a:t>Web2.0</a:t>
            </a:r>
          </a:p>
          <a:p>
            <a:pPr lvl="1" algn="l" fontAlgn="t">
              <a:buFontTx/>
              <a:buChar char="o"/>
            </a:pPr>
            <a:r>
              <a:rPr lang="zh-CN" altLang="en-GB" sz="2800">
                <a:solidFill>
                  <a:srgbClr val="000066"/>
                </a:solidFill>
              </a:rPr>
              <a:t>“对话互动人员”占统治地位（例如销售人员，中层管理人员）</a:t>
            </a:r>
            <a:r>
              <a:rPr lang="en-GB" altLang="zh-CN" sz="2800">
                <a:solidFill>
                  <a:srgbClr val="000066"/>
                </a:solidFill>
              </a:rPr>
              <a:t>---</a:t>
            </a:r>
            <a:r>
              <a:rPr lang="zh-CN" altLang="en-GB" sz="2800">
                <a:solidFill>
                  <a:srgbClr val="000066"/>
                </a:solidFill>
              </a:rPr>
              <a:t>在美国仍然还有</a:t>
            </a:r>
            <a:r>
              <a:rPr lang="en-GB" altLang="zh-CN" sz="2800">
                <a:solidFill>
                  <a:srgbClr val="000066"/>
                </a:solidFill>
              </a:rPr>
              <a:t>44%</a:t>
            </a:r>
          </a:p>
          <a:p>
            <a:pPr lvl="1" algn="l" fontAlgn="t">
              <a:buFontTx/>
              <a:buChar char="o"/>
            </a:pPr>
            <a:r>
              <a:rPr lang="zh-CN" altLang="en-GB" sz="2800">
                <a:solidFill>
                  <a:srgbClr val="000066"/>
                </a:solidFill>
              </a:rPr>
              <a:t>在互动交流的工作中，需要较高技巧性的部分在增加</a:t>
            </a:r>
            <a:r>
              <a:rPr lang="en-GB" altLang="zh-CN" sz="2800">
                <a:solidFill>
                  <a:srgbClr val="000066"/>
                </a:solidFill>
              </a:rPr>
              <a:t> (</a:t>
            </a:r>
            <a:r>
              <a:rPr lang="zh-CN" altLang="en-GB" sz="2800">
                <a:solidFill>
                  <a:srgbClr val="000066"/>
                </a:solidFill>
              </a:rPr>
              <a:t>复杂的判断和决定，例如像护士、财务总监、总经理）</a:t>
            </a:r>
            <a:r>
              <a:rPr lang="en-GB" altLang="zh-CN" sz="2800">
                <a:solidFill>
                  <a:srgbClr val="000066"/>
                </a:solidFill>
              </a:rPr>
              <a:t>---</a:t>
            </a:r>
            <a:r>
              <a:rPr lang="zh-CN" altLang="en-GB" sz="2800">
                <a:solidFill>
                  <a:srgbClr val="000066"/>
                </a:solidFill>
              </a:rPr>
              <a:t>今天在美国还占</a:t>
            </a:r>
            <a:r>
              <a:rPr lang="en-GB" altLang="zh-CN" sz="2800">
                <a:solidFill>
                  <a:srgbClr val="000066"/>
                </a:solidFill>
              </a:rPr>
              <a:t>41%</a:t>
            </a:r>
            <a:r>
              <a:rPr lang="zh-CN" altLang="en-GB" sz="2800">
                <a:solidFill>
                  <a:srgbClr val="000066"/>
                </a:solidFill>
              </a:rPr>
              <a:t>，他们在各自级别中获得最高的薪金</a:t>
            </a:r>
            <a:endParaRPr lang="zh-CN" altLang="en-US" sz="2800">
              <a:solidFill>
                <a:srgbClr val="000066"/>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r>
              <a:rPr lang="zh-CN" altLang="de-DE" sz="3200" dirty="0">
                <a:solidFill>
                  <a:srgbClr val="323232"/>
                </a:solidFill>
                <a:latin typeface="Microsoft YaHei UI" panose="020B0503020204020204" pitchFamily="34" charset="-122"/>
                <a:ea typeface="Microsoft YaHei UI" panose="020B0503020204020204" pitchFamily="34" charset="-122"/>
              </a:rPr>
              <a:t>如何为</a:t>
            </a:r>
            <a:r>
              <a:rPr lang="de-DE" altLang="zh-CN" sz="3200" dirty="0">
                <a:solidFill>
                  <a:srgbClr val="323232"/>
                </a:solidFill>
                <a:latin typeface="Microsoft YaHei UI" panose="020B0503020204020204" pitchFamily="34" charset="-122"/>
                <a:ea typeface="Microsoft YaHei UI" panose="020B0503020204020204" pitchFamily="34" charset="-122"/>
              </a:rPr>
              <a:t>00</a:t>
            </a:r>
            <a:r>
              <a:rPr lang="zh-CN" altLang="de-DE" sz="3200" dirty="0">
                <a:solidFill>
                  <a:srgbClr val="323232"/>
                </a:solidFill>
                <a:latin typeface="Microsoft YaHei UI" panose="020B0503020204020204" pitchFamily="34" charset="-122"/>
                <a:ea typeface="Microsoft YaHei UI" panose="020B0503020204020204" pitchFamily="34" charset="-122"/>
              </a:rPr>
              <a:t>后大学生讲授国际关系课程</a:t>
            </a:r>
            <a:endParaRPr lang="de-DE" altLang="zh-CN" sz="3200" dirty="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r>
              <a:rPr lang="zh-CN" altLang="de-DE" sz="2800" b="0" i="0" u="none" strike="noStrike" baseline="0" dirty="0">
                <a:latin typeface="Microsoft YaHei UI" panose="020B0503020204020204" pitchFamily="34" charset="-122"/>
                <a:ea typeface="Microsoft YaHei UI" panose="020B0503020204020204" pitchFamily="34" charset="-122"/>
              </a:rPr>
              <a:t>第五届教学共同体年会主题报告 </a:t>
            </a:r>
            <a:r>
              <a:rPr lang="de-DE" altLang="zh-CN" sz="2800" b="0" i="0" u="none" strike="noStrike" baseline="0" dirty="0">
                <a:latin typeface="Microsoft YaHei UI" panose="020B0503020204020204" pitchFamily="34" charset="-122"/>
                <a:ea typeface="Microsoft YaHei UI" panose="020B0503020204020204" pitchFamily="34" charset="-122"/>
              </a:rPr>
              <a:t>| </a:t>
            </a:r>
            <a:r>
              <a:rPr lang="zh-CN" altLang="de-DE" sz="2800" b="0" i="0" u="none" strike="noStrike" baseline="0" dirty="0">
                <a:latin typeface="Microsoft YaHei UI" panose="020B0503020204020204" pitchFamily="34" charset="-122"/>
                <a:ea typeface="Microsoft YaHei UI" panose="020B0503020204020204" pitchFamily="34" charset="-122"/>
              </a:rPr>
              <a:t>阎学通</a:t>
            </a:r>
            <a:endParaRPr lang="de-DE" sz="1800" b="0" i="0" u="none" strike="noStrike" baseline="0" dirty="0">
              <a:latin typeface="Microsoft YaHei UI" panose="020B0503020204020204" pitchFamily="34" charset="-122"/>
              <a:ea typeface="Microsoft YaHei UI" panose="020B0503020204020204" pitchFamily="34" charset="-122"/>
            </a:endParaRPr>
          </a:p>
          <a:p>
            <a:endParaRPr lang="de-DE" sz="1800" b="0" i="0" u="none" strike="noStrike" baseline="0" dirty="0">
              <a:latin typeface="Microsoft YaHei UI" panose="020B0503020204020204" pitchFamily="34" charset="-122"/>
              <a:ea typeface="Microsoft YaHei UI" panose="020B0503020204020204" pitchFamily="34" charset="-122"/>
            </a:endParaRPr>
          </a:p>
          <a:p>
            <a:pPr marL="0" indent="457200"/>
            <a:r>
              <a:rPr lang="de-DE" altLang="zh-CN" sz="1600" b="0" i="0" u="none" strike="noStrike" baseline="0" dirty="0">
                <a:latin typeface="Microsoft YaHei UI" panose="020B0503020204020204" pitchFamily="34" charset="-122"/>
                <a:ea typeface="Microsoft YaHei UI" panose="020B0503020204020204" pitchFamily="34" charset="-122"/>
              </a:rPr>
              <a:t>2022</a:t>
            </a:r>
            <a:r>
              <a:rPr lang="zh-CN" altLang="de-DE" sz="1600" b="0" i="0" u="none" strike="noStrike" baseline="0" dirty="0">
                <a:latin typeface="Microsoft YaHei UI" panose="020B0503020204020204" pitchFamily="34" charset="-122"/>
                <a:ea typeface="Microsoft YaHei UI" panose="020B0503020204020204" pitchFamily="34" charset="-122"/>
              </a:rPr>
              <a:t>年</a:t>
            </a:r>
            <a:r>
              <a:rPr lang="de-DE" altLang="zh-CN" sz="1600" b="0" i="0" u="none" strike="noStrike" baseline="0" dirty="0">
                <a:latin typeface="Microsoft YaHei UI" panose="020B0503020204020204" pitchFamily="34" charset="-122"/>
                <a:ea typeface="Microsoft YaHei UI" panose="020B0503020204020204" pitchFamily="34" charset="-122"/>
              </a:rPr>
              <a:t>1</a:t>
            </a:r>
            <a:r>
              <a:rPr lang="zh-CN" altLang="de-DE" sz="1600" b="0" i="0" u="none" strike="noStrike" baseline="0" dirty="0">
                <a:latin typeface="Microsoft YaHei UI" panose="020B0503020204020204" pitchFamily="34" charset="-122"/>
                <a:ea typeface="Microsoft YaHei UI" panose="020B0503020204020204" pitchFamily="34" charset="-122"/>
              </a:rPr>
              <a:t>月</a:t>
            </a:r>
            <a:r>
              <a:rPr lang="de-DE" altLang="zh-CN" sz="1600" b="0" i="0" u="none" strike="noStrike" baseline="0" dirty="0">
                <a:latin typeface="Microsoft YaHei UI" panose="020B0503020204020204" pitchFamily="34" charset="-122"/>
                <a:ea typeface="Microsoft YaHei UI" panose="020B0503020204020204" pitchFamily="34" charset="-122"/>
              </a:rPr>
              <a:t>8</a:t>
            </a:r>
            <a:r>
              <a:rPr lang="zh-CN" altLang="de-DE" sz="1600" b="0" i="0" u="none" strike="noStrike" baseline="0" dirty="0">
                <a:latin typeface="Microsoft YaHei UI" panose="020B0503020204020204" pitchFamily="34" charset="-122"/>
                <a:ea typeface="Microsoft YaHei UI" panose="020B0503020204020204" pitchFamily="34" charset="-122"/>
              </a:rPr>
              <a:t>日，由清华大学国际关系研究院与北京大学出版社联合举办的第五届政治学与国际关系教学共同体年会在北京西郊宾馆成功举行。会议采用了线下与线上相结合的模式，来自全国数十所院校的</a:t>
            </a:r>
            <a:r>
              <a:rPr lang="de-DE" altLang="zh-CN" sz="1600" b="0" i="0" u="none" strike="noStrike" baseline="0" dirty="0">
                <a:latin typeface="Microsoft YaHei UI" panose="020B0503020204020204" pitchFamily="34" charset="-122"/>
                <a:ea typeface="Microsoft YaHei UI" panose="020B0503020204020204" pitchFamily="34" charset="-122"/>
              </a:rPr>
              <a:t>100</a:t>
            </a:r>
            <a:r>
              <a:rPr lang="zh-CN" altLang="de-DE" sz="1600" b="0" i="0" u="none" strike="noStrike" baseline="0" dirty="0">
                <a:latin typeface="Microsoft YaHei UI" panose="020B0503020204020204" pitchFamily="34" charset="-122"/>
                <a:ea typeface="Microsoft YaHei UI" panose="020B0503020204020204" pitchFamily="34" charset="-122"/>
              </a:rPr>
              <a:t>多位政治学与国际关系学界的人士参加了会议。</a:t>
            </a:r>
            <a:endParaRPr lang="de-DE" altLang="zh-CN" sz="1600" b="0" i="0" u="none" strike="noStrike" baseline="0" dirty="0">
              <a:latin typeface="Microsoft YaHei UI" panose="020B0503020204020204" pitchFamily="34" charset="-122"/>
              <a:ea typeface="Microsoft YaHei UI" panose="020B0503020204020204" pitchFamily="34" charset="-122"/>
            </a:endParaRP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清华大学国际关系研究院院长、清华大学文科资深教授阎学通老师发表了题为“如何为</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后大学生讲授国际关系课程”的主题报告。阎老师的报告主要分为四个部分。首先，阎老师认为学生的代际差别是十分明显的，当前的本科学生基本上已全部是</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后，他们在思想观念、审美标准、价值观上都有独特之处。此外，</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后学生身处数字化时代，在获取与掌握信息和知识方面能力更强，这就需要教师改变原有的教学观念，调整教学内容，以虚心的态度与学生沟通和交流。</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其次，阎老师总结了</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后学生对世界的认识特点，并据此提出了相关的教学参考建议。阎老师认为，</a:t>
            </a:r>
            <a:r>
              <a:rPr lang="de-DE" altLang="zh-CN" sz="1600" b="0" i="0" u="none" strike="noStrike" baseline="0" dirty="0">
                <a:solidFill>
                  <a:srgbClr val="C00000"/>
                </a:solidFill>
                <a:latin typeface="Microsoft YaHei UI" panose="020B0503020204020204" pitchFamily="34" charset="-122"/>
                <a:ea typeface="Microsoft YaHei UI" panose="020B0503020204020204" pitchFamily="34" charset="-122"/>
              </a:rPr>
              <a:t>00</a:t>
            </a:r>
            <a:r>
              <a:rPr lang="zh-CN" altLang="de-DE" sz="1600" b="0" i="0" u="none" strike="noStrike" baseline="0" dirty="0">
                <a:solidFill>
                  <a:srgbClr val="C00000"/>
                </a:solidFill>
                <a:latin typeface="Microsoft YaHei UI" panose="020B0503020204020204" pitchFamily="34" charset="-122"/>
                <a:ea typeface="Microsoft YaHei UI" panose="020B0503020204020204" pitchFamily="34" charset="-122"/>
              </a:rPr>
              <a:t>后大学生往往具有强烈的优越感和自信心，常以“居高临下”的心态看待其他国家，以“愿望思维”看待国际事务，认为中国很容易实现对外政策目标。他们常以中国与外国两分的方法看待世界，将中国之外的其他国家视为同一类国家，将和平、道德、公平、正义等人类的普世价值观视为中国独有的传统，认为只有中国是正义的和无辜的，其他国家特别是西方国家是“邪恶”的、西方人对中国有着天然仇恨。另外，</a:t>
            </a:r>
            <a:r>
              <a:rPr lang="de-DE" altLang="zh-CN" sz="1600" b="0" i="0" u="none" strike="noStrike" baseline="0" dirty="0">
                <a:solidFill>
                  <a:srgbClr val="C00000"/>
                </a:solidFill>
                <a:latin typeface="Microsoft YaHei UI" panose="020B0503020204020204" pitchFamily="34" charset="-122"/>
                <a:ea typeface="Microsoft YaHei UI" panose="020B0503020204020204" pitchFamily="34" charset="-122"/>
              </a:rPr>
              <a:t>00</a:t>
            </a:r>
            <a:r>
              <a:rPr lang="zh-CN" altLang="de-DE" sz="1600" b="0" i="0" u="none" strike="noStrike" baseline="0" dirty="0">
                <a:solidFill>
                  <a:srgbClr val="C00000"/>
                </a:solidFill>
                <a:latin typeface="Microsoft YaHei UI" panose="020B0503020204020204" pitchFamily="34" charset="-122"/>
                <a:ea typeface="Microsoft YaHei UI" panose="020B0503020204020204" pitchFamily="34" charset="-122"/>
              </a:rPr>
              <a:t>后大学生深受网络观念影响，把经济决定论、阴谋论、债权武器等网红们的观点当作常识。</a:t>
            </a:r>
            <a:endParaRPr lang="de-DE" altLang="zh-CN" sz="1600" dirty="0">
              <a:solidFill>
                <a:srgbClr val="C0000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2817180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3140968"/>
            <a:ext cx="7020272" cy="3600400"/>
          </a:xfrm>
        </p:spPr>
        <p:txBody>
          <a:bodyPr>
            <a:noAutofit/>
          </a:bodyPr>
          <a:lstStyle/>
          <a:p>
            <a:r>
              <a:rPr lang="de-DE" sz="7200" b="1" i="0" dirty="0">
                <a:solidFill>
                  <a:srgbClr val="252B36"/>
                </a:solidFill>
                <a:effectLst/>
                <a:latin typeface="MentiText"/>
                <a:hlinkClick r:id="rId3"/>
              </a:rPr>
              <a:t>http://menti.com</a:t>
            </a:r>
            <a:r>
              <a:rPr lang="de-DE" sz="7200" b="1" i="0" dirty="0">
                <a:solidFill>
                  <a:srgbClr val="252B36"/>
                </a:solidFill>
                <a:effectLst/>
                <a:latin typeface="MentiText"/>
              </a:rPr>
              <a:t> </a:t>
            </a:r>
            <a:r>
              <a:rPr lang="de-DE" sz="6600" b="0" i="0" dirty="0">
                <a:solidFill>
                  <a:srgbClr val="252B36"/>
                </a:solidFill>
                <a:effectLst/>
                <a:latin typeface="MentiText"/>
              </a:rPr>
              <a:t> </a:t>
            </a:r>
            <a:r>
              <a:rPr lang="de-DE" sz="7000" b="1" i="0" dirty="0">
                <a:solidFill>
                  <a:schemeClr val="tx1"/>
                </a:solidFill>
                <a:effectLst/>
                <a:latin typeface="MentiText"/>
              </a:rPr>
              <a:t>7156 5046</a:t>
            </a:r>
          </a:p>
          <a:p>
            <a:r>
              <a:rPr lang="de-DE" sz="4000" b="1" i="0" dirty="0">
                <a:solidFill>
                  <a:schemeClr val="tx1"/>
                </a:solidFill>
                <a:effectLst/>
                <a:latin typeface="MentiText"/>
              </a:rPr>
              <a:t>https://www.menti.com/aljk718j4pyw</a:t>
            </a: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
        <p:nvSpPr>
          <p:cNvPr id="7" name="Titel 1">
            <a:extLst>
              <a:ext uri="{FF2B5EF4-FFF2-40B4-BE49-F238E27FC236}">
                <a16:creationId xmlns:a16="http://schemas.microsoft.com/office/drawing/2014/main" id="{D2A5DCF4-ABAA-486A-8F50-9140DFAAD81D}"/>
              </a:ext>
            </a:extLst>
          </p:cNvPr>
          <p:cNvSpPr txBox="1">
            <a:spLocks/>
          </p:cNvSpPr>
          <p:nvPr/>
        </p:nvSpPr>
        <p:spPr>
          <a:xfrm>
            <a:off x="683568" y="770149"/>
            <a:ext cx="7920880" cy="2716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altLang="zh-CN" sz="6000" b="1">
                <a:latin typeface="Calibri" panose="020F0502020204030204" pitchFamily="34" charset="0"/>
                <a:cs typeface="Calibri" panose="020F0502020204030204" pitchFamily="34" charset="0"/>
              </a:rPr>
              <a:t>Anonymous questions to the teachers</a:t>
            </a:r>
            <a:endParaRPr lang="de-DE" sz="1400" b="1" dirty="0">
              <a:latin typeface="Calibri" panose="020F0502020204030204" pitchFamily="34" charset="0"/>
              <a:ea typeface="楷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753321743"/>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r>
              <a:rPr lang="zh-CN" altLang="de-DE" sz="3200" dirty="0">
                <a:solidFill>
                  <a:srgbClr val="323232"/>
                </a:solidFill>
                <a:latin typeface="Microsoft YaHei UI" panose="020B0503020204020204" pitchFamily="34" charset="-122"/>
                <a:ea typeface="Microsoft YaHei UI" panose="020B0503020204020204" pitchFamily="34" charset="-122"/>
              </a:rPr>
              <a:t>如何为</a:t>
            </a:r>
            <a:r>
              <a:rPr lang="de-DE" altLang="zh-CN" sz="3200" dirty="0">
                <a:solidFill>
                  <a:srgbClr val="323232"/>
                </a:solidFill>
                <a:latin typeface="Microsoft YaHei UI" panose="020B0503020204020204" pitchFamily="34" charset="-122"/>
                <a:ea typeface="Microsoft YaHei UI" panose="020B0503020204020204" pitchFamily="34" charset="-122"/>
              </a:rPr>
              <a:t>00</a:t>
            </a:r>
            <a:r>
              <a:rPr lang="zh-CN" altLang="de-DE" sz="3200" dirty="0">
                <a:solidFill>
                  <a:srgbClr val="323232"/>
                </a:solidFill>
                <a:latin typeface="Microsoft YaHei UI" panose="020B0503020204020204" pitchFamily="34" charset="-122"/>
                <a:ea typeface="Microsoft YaHei UI" panose="020B0503020204020204" pitchFamily="34" charset="-122"/>
              </a:rPr>
              <a:t>后大学生讲授国际关系课程</a:t>
            </a:r>
            <a:endParaRPr lang="de-DE" altLang="zh-CN" sz="3200" dirty="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marL="0" indent="457200" algn="l"/>
            <a:r>
              <a:rPr lang="zh-CN" altLang="de-DE" sz="1600" b="0" i="0" u="none" strike="noStrike" baseline="0" dirty="0">
                <a:latin typeface="Microsoft YaHei UI" panose="020B0503020204020204" pitchFamily="34" charset="-122"/>
                <a:ea typeface="Microsoft YaHei UI" panose="020B0503020204020204" pitchFamily="34" charset="-122"/>
              </a:rPr>
              <a:t>对此，阎老师建议，在对</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大学生讲授国际关系课程时，一是结合时事传授知识，使学生了解当前客观事实，避免盲目自信；二是进行历史比较，使学生了解当下与以往的区别，认识到历史发展的曲折性；三是帮助学生认识世界的多样性，避免中外两分的认识论；四是帮助学生界定概念，建立共同标准和定义，提高学生参讨论的兴趣和质量；五是运用思维导图，增强学生思维的逻辑性和批判思维能力，降低网红的影响；六是介绍数字时代的新观念或新事物，以网络生活为例，帮助学生了解数字时代的特点。</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再次，针对当前疫情下的线上教学，阎老师认为线上教学需要保持学生在线并专注于课堂教学。通常情况下，线上教学课容量小于</a:t>
            </a:r>
            <a:r>
              <a:rPr lang="de-DE" altLang="zh-CN" sz="1600" b="0" i="0" u="none" strike="noStrike" baseline="0" dirty="0">
                <a:latin typeface="Microsoft YaHei UI" panose="020B0503020204020204" pitchFamily="34" charset="-122"/>
                <a:ea typeface="Microsoft YaHei UI" panose="020B0503020204020204" pitchFamily="34" charset="-122"/>
              </a:rPr>
              <a:t>30</a:t>
            </a:r>
            <a:r>
              <a:rPr lang="zh-CN" altLang="de-DE" sz="1600" b="0" i="0" u="none" strike="noStrike" baseline="0" dirty="0">
                <a:latin typeface="Microsoft YaHei UI" panose="020B0503020204020204" pitchFamily="34" charset="-122"/>
                <a:ea typeface="Microsoft YaHei UI" panose="020B0503020204020204" pitchFamily="34" charset="-122"/>
              </a:rPr>
              <a:t>人为宜，教师最好要求所有学生开启视频，学生应提前阅读教材了解教学内容。另外，教师还应注意适当减少教学内容，以对话方式教学保持学生的注意力，教学</a:t>
            </a:r>
            <a:r>
              <a:rPr lang="de-DE" altLang="zh-CN" sz="1600" b="0" i="0" u="none" strike="noStrike" baseline="0" dirty="0">
                <a:latin typeface="Microsoft YaHei UI" panose="020B0503020204020204" pitchFamily="34" charset="-122"/>
                <a:ea typeface="Microsoft YaHei UI" panose="020B0503020204020204" pitchFamily="34" charset="-122"/>
              </a:rPr>
              <a:t>PPT</a:t>
            </a:r>
            <a:r>
              <a:rPr lang="zh-CN" altLang="de-DE" sz="1600" b="0" i="0" u="none" strike="noStrike" baseline="0" dirty="0">
                <a:latin typeface="Microsoft YaHei UI" panose="020B0503020204020204" pitchFamily="34" charset="-122"/>
                <a:ea typeface="Microsoft YaHei UI" panose="020B0503020204020204" pitchFamily="34" charset="-122"/>
              </a:rPr>
              <a:t>也应多用图解以便于学生理解。</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最后，阎老师再次总结和强调了教师在教学中应注意的一些方面，如教师教学应尽可能结合使用新旧版本的教材，课堂上多讨论学生提出的问题，提高学生运用国际关系知识理解和认识现实世界的能力，注意培养和提高学生独立思考的能力。纵向观察中国的历史，认识中国的复杂性，横向比较外部世界，看到世界的多样性。同时还要使学生能够辨别学术观点和网络观点，理解国际关系知识的科学性。</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在讨论环节中，阎学通老师结合自己在清华多年来的课程教学实践，与大家分享一些心得体会，并回答了与会者提出的问题。</a:t>
            </a:r>
            <a:endParaRPr lang="de-DE" altLang="zh-CN" sz="1600" dirty="0">
              <a:latin typeface="Microsoft YaHei UI" panose="020B0503020204020204" pitchFamily="34" charset="-122"/>
              <a:ea typeface="Microsoft YaHei UI" panose="020B0503020204020204" pitchFamily="34" charset="-122"/>
            </a:endParaRPr>
          </a:p>
          <a:p>
            <a:pPr marL="0" indent="457200"/>
            <a:endParaRPr lang="de-DE" sz="1600" b="0" i="0" u="none" strike="noStrike" baseline="0" dirty="0">
              <a:solidFill>
                <a:srgbClr val="000000"/>
              </a:solidFill>
              <a:latin typeface="Microsoft YaHei UI" panose="020B0503020204020204" pitchFamily="34" charset="-122"/>
              <a:ea typeface="Microsoft YaHei UI" panose="020B0503020204020204" pitchFamily="34" charset="-122"/>
            </a:endParaRPr>
          </a:p>
          <a:p>
            <a:pPr marL="0" indent="457200"/>
            <a:r>
              <a:rPr lang="de-DE" sz="1600" b="0" i="0" u="none" strike="noStrike" baseline="0" dirty="0">
                <a:solidFill>
                  <a:srgbClr val="000000"/>
                </a:solidFill>
                <a:latin typeface="Arial" panose="020B0604020202020204" pitchFamily="34" charset="0"/>
              </a:rPr>
              <a:t>https://mp.weixin.qq.com/s/GcftpDXIBDFJ26E570VHcg</a:t>
            </a:r>
            <a:endParaRPr lang="zh-CN" altLang="en-GB" sz="1600" b="1" dirty="0"/>
          </a:p>
        </p:txBody>
      </p:sp>
    </p:spTree>
    <p:extLst>
      <p:ext uri="{BB962C8B-B14F-4D97-AF65-F5344CB8AC3E}">
        <p14:creationId xmlns:p14="http://schemas.microsoft.com/office/powerpoint/2010/main" val="364718949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723CDD4-83FC-4976-83A1-0C89D39BC2F5}"/>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63491" name="Rectangle 3">
            <a:extLst>
              <a:ext uri="{FF2B5EF4-FFF2-40B4-BE49-F238E27FC236}">
                <a16:creationId xmlns:a16="http://schemas.microsoft.com/office/drawing/2014/main" id="{5FDEBCF8-6E51-46A6-AF21-23E66BDED970}"/>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3492" name="Rectangle 4">
            <a:extLst>
              <a:ext uri="{FF2B5EF4-FFF2-40B4-BE49-F238E27FC236}">
                <a16:creationId xmlns:a16="http://schemas.microsoft.com/office/drawing/2014/main" id="{6A98B044-1684-4B3B-8C20-4C930A04C711}"/>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800" decel="100000"/>
                                        <p:tgtEl>
                                          <p:spTgt spid="53250"/>
                                        </p:tgtEl>
                                      </p:cBhvr>
                                    </p:animEffect>
                                    <p:anim calcmode="lin" valueType="num">
                                      <p:cBhvr>
                                        <p:cTn id="8" dur="800" decel="100000" fill="hold"/>
                                        <p:tgtEl>
                                          <p:spTgt spid="53250"/>
                                        </p:tgtEl>
                                        <p:attrNameLst>
                                          <p:attrName>style.rotation</p:attrName>
                                        </p:attrNameLst>
                                      </p:cBhvr>
                                      <p:tavLst>
                                        <p:tav tm="0">
                                          <p:val>
                                            <p:fltVal val="-90"/>
                                          </p:val>
                                        </p:tav>
                                        <p:tav tm="100000">
                                          <p:val>
                                            <p:fltVal val="0"/>
                                          </p:val>
                                        </p:tav>
                                      </p:tavLst>
                                    </p:anim>
                                    <p:anim calcmode="lin" valueType="num">
                                      <p:cBhvr>
                                        <p:cTn id="9" dur="800" decel="100000" fill="hold"/>
                                        <p:tgtEl>
                                          <p:spTgt spid="53250"/>
                                        </p:tgtEl>
                                        <p:attrNameLst>
                                          <p:attrName>ppt_x</p:attrName>
                                        </p:attrNameLst>
                                      </p:cBhvr>
                                      <p:tavLst>
                                        <p:tav tm="0">
                                          <p:val>
                                            <p:strVal val="#ppt_x+0.4"/>
                                          </p:val>
                                        </p:tav>
                                        <p:tav tm="100000">
                                          <p:val>
                                            <p:strVal val="#ppt_x-0.05"/>
                                          </p:val>
                                        </p:tav>
                                      </p:tavLst>
                                    </p:anim>
                                    <p:anim calcmode="lin" valueType="num">
                                      <p:cBhvr>
                                        <p:cTn id="10" dur="800" decel="100000" fill="hold"/>
                                        <p:tgtEl>
                                          <p:spTgt spid="53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642919"/>
            <a:ext cx="7772400" cy="1000131"/>
          </a:xfrm>
        </p:spPr>
        <p:txBody>
          <a:bodyPr>
            <a:normAutofit/>
          </a:bodyPr>
          <a:lstStyle/>
          <a:p>
            <a:r>
              <a:rPr lang="de-DE" altLang="zh-CN" sz="3600" b="1" dirty="0"/>
              <a:t>Foundations </a:t>
            </a:r>
            <a:r>
              <a:rPr lang="de-DE" altLang="zh-CN" sz="3600" b="1" dirty="0" err="1"/>
              <a:t>of</a:t>
            </a:r>
            <a:r>
              <a:rPr lang="de-DE" altLang="zh-CN" sz="3600" b="1" dirty="0"/>
              <a:t> </a:t>
            </a:r>
            <a:r>
              <a:rPr lang="en-US" altLang="zh-CN" sz="3600" b="1" dirty="0"/>
              <a:t>Chinese Cultures</a:t>
            </a:r>
            <a:endParaRPr lang="zh-CN" altLang="en-US" sz="3600" b="1" dirty="0"/>
          </a:p>
        </p:txBody>
      </p:sp>
      <p:sp>
        <p:nvSpPr>
          <p:cNvPr id="3" name="副标题 2"/>
          <p:cNvSpPr>
            <a:spLocks noGrp="1"/>
          </p:cNvSpPr>
          <p:nvPr>
            <p:ph type="subTitle" idx="1"/>
          </p:nvPr>
        </p:nvSpPr>
        <p:spPr>
          <a:xfrm>
            <a:off x="642910" y="1857364"/>
            <a:ext cx="8072494" cy="4429156"/>
          </a:xfrm>
        </p:spPr>
        <p:txBody>
          <a:bodyPr>
            <a:normAutofit/>
          </a:bodyPr>
          <a:lstStyle/>
          <a:p>
            <a:pPr algn="just"/>
            <a:r>
              <a:rPr lang="en-US" altLang="zh-CN" sz="2800" b="1" dirty="0">
                <a:solidFill>
                  <a:schemeClr val="tx1"/>
                </a:solidFill>
              </a:rPr>
              <a:t>About Chinese culture around the world</a:t>
            </a:r>
            <a:r>
              <a:rPr lang="en-US" altLang="zh-CN" sz="2800" dirty="0">
                <a:solidFill>
                  <a:schemeClr val="tx1"/>
                </a:solidFill>
              </a:rPr>
              <a:t>: the importance</a:t>
            </a:r>
          </a:p>
          <a:p>
            <a:pPr algn="just"/>
            <a:r>
              <a:rPr lang="en-US" altLang="zh-CN" sz="2800" b="1" dirty="0">
                <a:solidFill>
                  <a:schemeClr val="tx1"/>
                </a:solidFill>
              </a:rPr>
              <a:t>About the course</a:t>
            </a:r>
            <a:r>
              <a:rPr lang="en-US" altLang="zh-CN" sz="2800" dirty="0">
                <a:solidFill>
                  <a:schemeClr val="tx1"/>
                </a:solidFill>
              </a:rPr>
              <a:t>: the contents </a:t>
            </a:r>
          </a:p>
          <a:p>
            <a:pPr algn="just"/>
            <a:r>
              <a:rPr lang="en-US" altLang="zh-CN" sz="2800" b="1" dirty="0">
                <a:solidFill>
                  <a:schemeClr val="tx1"/>
                </a:solidFill>
              </a:rPr>
              <a:t>About the studying</a:t>
            </a:r>
            <a:r>
              <a:rPr lang="en-US" altLang="zh-CN" sz="2800" dirty="0">
                <a:solidFill>
                  <a:schemeClr val="tx1"/>
                </a:solidFill>
              </a:rPr>
              <a:t>: preview the unit; answer questions; interpret the text; discuss and translate.</a:t>
            </a:r>
          </a:p>
          <a:p>
            <a:pPr algn="just"/>
            <a:r>
              <a:rPr lang="en-US" altLang="zh-CN" sz="2800" b="1" dirty="0">
                <a:solidFill>
                  <a:schemeClr val="tx1"/>
                </a:solidFill>
              </a:rPr>
              <a:t>About homework</a:t>
            </a:r>
            <a:r>
              <a:rPr lang="en-US" altLang="zh-CN" sz="2800" dirty="0">
                <a:solidFill>
                  <a:schemeClr val="tx1"/>
                </a:solidFill>
              </a:rPr>
              <a:t>: translate 1 passage per unit</a:t>
            </a:r>
          </a:p>
          <a:p>
            <a:pPr algn="just"/>
            <a:r>
              <a:rPr lang="en-US" altLang="zh-CN" sz="2800" b="1" dirty="0">
                <a:solidFill>
                  <a:schemeClr val="tx1"/>
                </a:solidFill>
              </a:rPr>
              <a:t>About grading</a:t>
            </a:r>
            <a:r>
              <a:rPr lang="en-US" altLang="zh-CN" sz="2800" dirty="0">
                <a:solidFill>
                  <a:schemeClr val="tx1"/>
                </a:solidFill>
              </a:rPr>
              <a:t>: 20% from homework; 10% from classroom performance; 70% from the final test</a:t>
            </a:r>
            <a:endParaRPr lang="zh-CN" altLang="en-US" sz="2800" dirty="0">
              <a:solidFill>
                <a:schemeClr val="tx1"/>
              </a:solidFill>
            </a:endParaRPr>
          </a:p>
        </p:txBody>
      </p:sp>
    </p:spTree>
  </p:cSld>
  <p:clrMapOvr>
    <a:masterClrMapping/>
  </p:clrMapOvr>
  <p:transition>
    <p:pull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About the teaching</a:t>
            </a:r>
            <a:endParaRPr lang="zh-CN" altLang="en-US" sz="3200" b="1" dirty="0"/>
          </a:p>
        </p:txBody>
      </p:sp>
      <p:sp>
        <p:nvSpPr>
          <p:cNvPr id="3" name="内容占位符 2"/>
          <p:cNvSpPr>
            <a:spLocks noGrp="1"/>
          </p:cNvSpPr>
          <p:nvPr>
            <p:ph idx="1"/>
          </p:nvPr>
        </p:nvSpPr>
        <p:spPr/>
        <p:txBody>
          <a:bodyPr>
            <a:normAutofit/>
          </a:bodyPr>
          <a:lstStyle/>
          <a:p>
            <a:r>
              <a:rPr lang="en-US" altLang="zh-CN" sz="2800" dirty="0"/>
              <a:t>1. Tell students to answer the questions after each section and see if they have previewed the text and how well they’ve mastered it.</a:t>
            </a:r>
          </a:p>
          <a:p>
            <a:r>
              <a:rPr lang="en-US" altLang="zh-CN" sz="2800" dirty="0"/>
              <a:t>2. Interpret cultural phenomena and terms and expressions of high frequency in the text.</a:t>
            </a:r>
          </a:p>
          <a:p>
            <a:r>
              <a:rPr lang="en-US" altLang="zh-CN" sz="2800" dirty="0"/>
              <a:t>3. Introduce related topics and invite students to comment.</a:t>
            </a:r>
          </a:p>
          <a:p>
            <a:r>
              <a:rPr lang="en-US" altLang="zh-CN" sz="2800" dirty="0"/>
              <a:t>4. Grade students’ essays. </a:t>
            </a:r>
            <a:endParaRPr lang="zh-CN" altLang="en-US" sz="2800" dirty="0"/>
          </a:p>
          <a:p>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Questions concerning Introduction</a:t>
            </a:r>
            <a:endParaRPr lang="zh-CN" altLang="en-US" sz="3200" b="1" dirty="0"/>
          </a:p>
        </p:txBody>
      </p:sp>
      <p:sp>
        <p:nvSpPr>
          <p:cNvPr id="3" name="内容占位符 2"/>
          <p:cNvSpPr>
            <a:spLocks noGrp="1"/>
          </p:cNvSpPr>
          <p:nvPr>
            <p:ph idx="1"/>
          </p:nvPr>
        </p:nvSpPr>
        <p:spPr/>
        <p:txBody>
          <a:bodyPr>
            <a:normAutofit/>
          </a:bodyPr>
          <a:lstStyle/>
          <a:p>
            <a:r>
              <a:rPr lang="en-US" sz="2800" dirty="0"/>
              <a:t>1. How large is China? </a:t>
            </a:r>
            <a:endParaRPr lang="zh-CN" altLang="en-US" sz="2800" dirty="0"/>
          </a:p>
          <a:p>
            <a:r>
              <a:rPr lang="en-US" sz="2800" dirty="0"/>
              <a:t>2. What are the countries that China borders? </a:t>
            </a:r>
            <a:endParaRPr lang="zh-CN" altLang="en-US" sz="2800" dirty="0"/>
          </a:p>
          <a:p>
            <a:r>
              <a:rPr lang="en-US" sz="2800" dirty="0"/>
              <a:t>3. What do you know about China’s coastline? </a:t>
            </a:r>
            <a:endParaRPr lang="zh-CN" altLang="en-US" sz="2800" dirty="0"/>
          </a:p>
          <a:p>
            <a:r>
              <a:rPr lang="en-US" sz="2800" dirty="0"/>
              <a:t>4. What’s China’s climate like? </a:t>
            </a:r>
            <a:endParaRPr lang="zh-CN" altLang="en-US" sz="2800" dirty="0"/>
          </a:p>
          <a:p>
            <a:r>
              <a:rPr lang="en-US" sz="2800" dirty="0"/>
              <a:t>5. What’s China’s general land surface like? </a:t>
            </a:r>
            <a:endParaRPr lang="zh-CN" altLang="en-US" sz="2800" dirty="0"/>
          </a:p>
          <a:p>
            <a:r>
              <a:rPr lang="en-US" sz="2800" dirty="0"/>
              <a:t>6. What do you know about China’s vegetation and animal life?         </a:t>
            </a:r>
            <a:endParaRPr lang="zh-CN" altLang="en-US" sz="2800" dirty="0"/>
          </a:p>
        </p:txBody>
      </p:sp>
      <p:sp>
        <p:nvSpPr>
          <p:cNvPr id="4" name="Action Button: Forward or Next 3">
            <a:hlinkClick r:id="rId2" action="ppaction://hlinksldjump" highlightClick="1"/>
          </p:cNvPr>
          <p:cNvSpPr/>
          <p:nvPr/>
        </p:nvSpPr>
        <p:spPr>
          <a:xfrm>
            <a:off x="5055081" y="1772816"/>
            <a:ext cx="525031" cy="35148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Action Button: Forward or Next 4">
            <a:hlinkClick r:id="rId3" action="ppaction://hlinksldjump" highlightClick="1"/>
          </p:cNvPr>
          <p:cNvSpPr/>
          <p:nvPr/>
        </p:nvSpPr>
        <p:spPr>
          <a:xfrm>
            <a:off x="7695584" y="2256130"/>
            <a:ext cx="560264"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7006986" y="3861048"/>
            <a:ext cx="504056" cy="30986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Curved Right Arrow 6">
            <a:hlinkClick r:id="rId5" action="ppaction://hlinksldjump"/>
          </p:cNvPr>
          <p:cNvSpPr/>
          <p:nvPr/>
        </p:nvSpPr>
        <p:spPr>
          <a:xfrm>
            <a:off x="7524328" y="5733256"/>
            <a:ext cx="731520"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How large is China?</a:t>
            </a:r>
            <a:endParaRPr lang="zh-CN" altLang="en-US" dirty="0"/>
          </a:p>
        </p:txBody>
      </p:sp>
      <p:pic>
        <p:nvPicPr>
          <p:cNvPr id="2051" name="Picture 3" descr="E:\中国文化及旅游\20090423_5d937d83e089d8c0ca89wIB30iBT8Xcc.jpg"/>
          <p:cNvPicPr>
            <a:picLocks noGrp="1" noChangeAspect="1" noChangeArrowheads="1"/>
          </p:cNvPicPr>
          <p:nvPr>
            <p:ph idx="1"/>
          </p:nvPr>
        </p:nvPicPr>
        <p:blipFill>
          <a:blip r:embed="rId2"/>
          <a:srcRect/>
          <a:stretch>
            <a:fillRect/>
          </a:stretch>
        </p:blipFill>
        <p:spPr bwMode="auto">
          <a:xfrm>
            <a:off x="1500166" y="1714487"/>
            <a:ext cx="6215106" cy="4486529"/>
          </a:xfrm>
          <a:prstGeom prst="rect">
            <a:avLst/>
          </a:prstGeom>
          <a:noFill/>
        </p:spPr>
      </p:pic>
      <p:sp>
        <p:nvSpPr>
          <p:cNvPr id="3" name="Action Button: Home 2">
            <a:hlinkClick r:id="rId3" action="ppaction://hlinksldjump" highlightClick="1"/>
          </p:cNvPr>
          <p:cNvSpPr/>
          <p:nvPr/>
        </p:nvSpPr>
        <p:spPr>
          <a:xfrm>
            <a:off x="7884368" y="5661248"/>
            <a:ext cx="936104"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dirty="0"/>
              <a:t>How many countries border China?</a:t>
            </a:r>
            <a:endParaRPr lang="zh-CN" altLang="en-US" dirty="0"/>
          </a:p>
        </p:txBody>
      </p:sp>
      <p:pic>
        <p:nvPicPr>
          <p:cNvPr id="1026" name="Picture 2" descr="E:\%E4%B8%AD%E5%9C%8B%E8%88%87%E9%84%B0%E8%BF%91%E5%9C%8B%E5%AE%B6.jpg"/>
          <p:cNvPicPr>
            <a:picLocks noGrp="1" noChangeAspect="1" noChangeArrowheads="1"/>
          </p:cNvPicPr>
          <p:nvPr>
            <p:ph idx="1"/>
          </p:nvPr>
        </p:nvPicPr>
        <p:blipFill>
          <a:blip r:embed="rId2"/>
          <a:srcRect/>
          <a:stretch>
            <a:fillRect/>
          </a:stretch>
        </p:blipFill>
        <p:spPr bwMode="auto">
          <a:xfrm>
            <a:off x="1357290" y="1500174"/>
            <a:ext cx="6000792" cy="4908790"/>
          </a:xfrm>
          <a:prstGeom prst="rect">
            <a:avLst/>
          </a:prstGeom>
          <a:noFill/>
        </p:spPr>
      </p:pic>
      <p:sp>
        <p:nvSpPr>
          <p:cNvPr id="3" name="Action Button: Home 2">
            <a:hlinkClick r:id="rId3" action="ppaction://hlinksldjump" highlightClick="1"/>
          </p:cNvPr>
          <p:cNvSpPr/>
          <p:nvPr/>
        </p:nvSpPr>
        <p:spPr>
          <a:xfrm>
            <a:off x="7668344" y="5716104"/>
            <a:ext cx="1042416" cy="5932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600" dirty="0"/>
              <a:t>What is China’s land surface like?</a:t>
            </a:r>
            <a:endParaRPr lang="zh-CN" altLang="en-US" sz="3600" dirty="0"/>
          </a:p>
        </p:txBody>
      </p:sp>
      <p:pic>
        <p:nvPicPr>
          <p:cNvPr id="4098" name="Picture 2" descr="E:\中国文化及旅游\20140416143840_204010.jpg"/>
          <p:cNvPicPr>
            <a:picLocks noGrp="1" noChangeAspect="1" noChangeArrowheads="1"/>
          </p:cNvPicPr>
          <p:nvPr>
            <p:ph idx="1"/>
          </p:nvPr>
        </p:nvPicPr>
        <p:blipFill>
          <a:blip r:embed="rId2"/>
          <a:srcRect/>
          <a:stretch>
            <a:fillRect/>
          </a:stretch>
        </p:blipFill>
        <p:spPr bwMode="auto">
          <a:xfrm>
            <a:off x="1160470" y="1600200"/>
            <a:ext cx="6823060" cy="4525963"/>
          </a:xfrm>
          <a:prstGeom prst="rect">
            <a:avLst/>
          </a:prstGeom>
          <a:noFill/>
        </p:spPr>
      </p:pic>
      <p:sp>
        <p:nvSpPr>
          <p:cNvPr id="3" name="Action Button: Home 2">
            <a:hlinkClick r:id="rId3" action="ppaction://hlinksldjump" highlightClick="1"/>
          </p:cNvPr>
          <p:cNvSpPr/>
          <p:nvPr/>
        </p:nvSpPr>
        <p:spPr>
          <a:xfrm>
            <a:off x="8101584" y="5819261"/>
            <a:ext cx="790896" cy="52120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lstStyle/>
          <a:p>
            <a:r>
              <a:rPr lang="de-DE" dirty="0"/>
              <a:t>1A(1) </a:t>
            </a:r>
            <a:r>
              <a:rPr lang="de-DE" dirty="0" err="1"/>
              <a:t>Geopgraphy</a:t>
            </a:r>
            <a:r>
              <a:rPr lang="de-DE" dirty="0"/>
              <a:t>: Text</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a:t>Reading (e.g.: </a:t>
            </a:r>
            <a:r>
              <a:rPr lang="de-DE" dirty="0" err="1"/>
              <a:t>take</a:t>
            </a:r>
            <a:r>
              <a:rPr lang="de-DE" dirty="0"/>
              <a:t> </a:t>
            </a:r>
            <a:r>
              <a:rPr lang="de-DE" dirty="0" err="1"/>
              <a:t>turns</a:t>
            </a:r>
            <a:r>
              <a:rPr lang="de-DE" dirty="0"/>
              <a:t>)</a:t>
            </a:r>
          </a:p>
          <a:p>
            <a:r>
              <a:rPr lang="de-DE" dirty="0" err="1"/>
              <a:t>Discussion</a:t>
            </a:r>
            <a:endParaRPr lang="de-DE" dirty="0"/>
          </a:p>
          <a:p>
            <a:r>
              <a:rPr lang="de-DE" dirty="0"/>
              <a:t>News (</a:t>
            </a:r>
            <a:r>
              <a:rPr lang="de-DE" dirty="0" err="1"/>
              <a:t>new</a:t>
            </a:r>
            <a:r>
              <a:rPr lang="de-DE" dirty="0"/>
              <a:t> </a:t>
            </a:r>
            <a:r>
              <a:rPr lang="de-DE" dirty="0" err="1"/>
              <a:t>developments</a:t>
            </a:r>
            <a:r>
              <a:rPr lang="de-DE" dirty="0"/>
              <a:t>, </a:t>
            </a:r>
            <a:r>
              <a:rPr lang="de-DE" dirty="0" err="1"/>
              <a:t>new</a:t>
            </a:r>
            <a:r>
              <a:rPr lang="de-DE" dirty="0"/>
              <a:t> </a:t>
            </a:r>
            <a:r>
              <a:rPr lang="de-DE" dirty="0" err="1"/>
              <a:t>vocabulary</a:t>
            </a:r>
            <a:r>
              <a:rPr lang="de-DE" dirty="0"/>
              <a:t>)</a:t>
            </a:r>
          </a:p>
          <a:p>
            <a:pPr lvl="1"/>
            <a:r>
              <a:rPr lang="de-DE" dirty="0"/>
              <a:t>„Nine-</a:t>
            </a:r>
            <a:r>
              <a:rPr lang="de-DE" dirty="0" err="1"/>
              <a:t>dotted</a:t>
            </a:r>
            <a:r>
              <a:rPr lang="de-DE" dirty="0"/>
              <a:t> </a:t>
            </a:r>
            <a:r>
              <a:rPr lang="de-DE" dirty="0" err="1"/>
              <a:t>line</a:t>
            </a:r>
            <a:r>
              <a:rPr lang="de-DE" dirty="0"/>
              <a:t>“</a:t>
            </a:r>
          </a:p>
          <a:p>
            <a:pPr lvl="1"/>
            <a:r>
              <a:rPr lang="de-DE" dirty="0"/>
              <a:t>Islands in </a:t>
            </a:r>
            <a:r>
              <a:rPr lang="de-DE" dirty="0" err="1"/>
              <a:t>the</a:t>
            </a:r>
            <a:r>
              <a:rPr lang="de-DE" dirty="0"/>
              <a:t> South China </a:t>
            </a:r>
            <a:r>
              <a:rPr lang="de-DE" dirty="0" err="1"/>
              <a:t>sea</a:t>
            </a:r>
            <a:endParaRPr lang="de-DE" dirty="0"/>
          </a:p>
          <a:p>
            <a:pPr lvl="1"/>
            <a:r>
              <a:rPr lang="de-DE" dirty="0"/>
              <a:t>„</a:t>
            </a:r>
            <a:r>
              <a:rPr lang="de-DE" dirty="0" err="1"/>
              <a:t>Greater</a:t>
            </a:r>
            <a:r>
              <a:rPr lang="de-DE" dirty="0"/>
              <a:t> China“</a:t>
            </a:r>
          </a:p>
        </p:txBody>
      </p:sp>
    </p:spTree>
    <p:extLst>
      <p:ext uri="{BB962C8B-B14F-4D97-AF65-F5344CB8AC3E}">
        <p14:creationId xmlns:p14="http://schemas.microsoft.com/office/powerpoint/2010/main" val="20146279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Please</a:t>
            </a:r>
            <a:r>
              <a:rPr lang="de-DE" dirty="0"/>
              <a:t> </a:t>
            </a:r>
            <a:r>
              <a:rPr lang="de-DE" dirty="0" err="1"/>
              <a:t>answer</a:t>
            </a:r>
            <a:r>
              <a:rPr lang="de-DE" dirty="0"/>
              <a:t> </a:t>
            </a:r>
            <a:r>
              <a:rPr lang="de-DE" dirty="0" err="1"/>
              <a:t>the</a:t>
            </a:r>
            <a:r>
              <a:rPr lang="de-DE" dirty="0"/>
              <a:t> </a:t>
            </a:r>
            <a:r>
              <a:rPr lang="de-DE" dirty="0" err="1"/>
              <a:t>following</a:t>
            </a:r>
            <a:r>
              <a:rPr lang="de-DE" dirty="0"/>
              <a:t> </a:t>
            </a:r>
            <a:r>
              <a:rPr lang="de-DE" dirty="0" err="1"/>
              <a:t>questions</a:t>
            </a:r>
            <a:r>
              <a:rPr lang="de-DE" dirty="0"/>
              <a:t> </a:t>
            </a:r>
            <a:r>
              <a:rPr lang="de-DE" dirty="0" err="1"/>
              <a:t>by</a:t>
            </a:r>
            <a:r>
              <a:rPr lang="de-DE" dirty="0"/>
              <a:t> </a:t>
            </a:r>
            <a:r>
              <a:rPr lang="de-DE" dirty="0" err="1"/>
              <a:t>sending</a:t>
            </a:r>
            <a:r>
              <a:rPr lang="de-DE" dirty="0"/>
              <a:t> </a:t>
            </a:r>
            <a:r>
              <a:rPr lang="de-DE" dirty="0" err="1"/>
              <a:t>the</a:t>
            </a:r>
            <a:r>
              <a:rPr lang="de-DE" dirty="0"/>
              <a:t> </a:t>
            </a:r>
            <a:r>
              <a:rPr lang="de-DE" dirty="0" err="1"/>
              <a:t>information</a:t>
            </a:r>
            <a:r>
              <a:rPr lang="de-DE" dirty="0"/>
              <a:t> LIVE </a:t>
            </a:r>
            <a:r>
              <a:rPr lang="de-DE" dirty="0" err="1"/>
              <a:t>to</a:t>
            </a:r>
            <a:r>
              <a:rPr lang="de-DE" dirty="0"/>
              <a:t> </a:t>
            </a:r>
            <a:r>
              <a:rPr lang="de-DE" dirty="0" err="1"/>
              <a:t>the</a:t>
            </a:r>
            <a:r>
              <a:rPr lang="de-DE" dirty="0"/>
              <a:t> TA Carol – DO NOT POST IN GENERAL GROUP!!!</a:t>
            </a:r>
          </a:p>
        </p:txBody>
      </p:sp>
    </p:spTree>
    <p:extLst>
      <p:ext uri="{BB962C8B-B14F-4D97-AF65-F5344CB8AC3E}">
        <p14:creationId xmlns:p14="http://schemas.microsoft.com/office/powerpoint/2010/main" val="156185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438095"/>
          </a:xfrm>
        </p:spPr>
        <p:txBody>
          <a:bodyPr>
            <a:normAutofit/>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r>
              <a:rPr lang="zh-CN" altLang="de-DE"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rPr>
              <a:t>(Organizational </a:t>
            </a:r>
            <a:r>
              <a:rPr lang="de-DE" altLang="zh-CN" sz="2200" b="1" dirty="0" err="1">
                <a:latin typeface="Arial" panose="020B0604020202020204" pitchFamily="34" charset="0"/>
                <a:cs typeface="Arial" panose="020B0604020202020204" pitchFamily="34" charset="0"/>
                <a:sym typeface="+mn-ea"/>
              </a:rPr>
              <a:t>things</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Preparation</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1. WeChat </a:t>
            </a:r>
            <a:r>
              <a:rPr lang="de-DE" altLang="zh-CN" sz="2200" b="1" dirty="0" err="1">
                <a:latin typeface="Arial" panose="020B0604020202020204" pitchFamily="34" charset="0"/>
                <a:cs typeface="Arial" panose="020B0604020202020204" pitchFamily="34" charset="0"/>
                <a:sym typeface="+mn-ea"/>
              </a:rPr>
              <a:t>group</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rename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yourself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as</a:t>
            </a:r>
            <a:br>
              <a:rPr lang="de-DE" altLang="zh-CN" sz="2200" b="1" dirty="0">
                <a:latin typeface="Arial" panose="020B0604020202020204" pitchFamily="34" charset="0"/>
                <a:cs typeface="Arial" panose="020B0604020202020204" pitchFamily="34" charset="0"/>
                <a:sym typeface="+mn-ea"/>
              </a:rPr>
            </a:br>
            <a:r>
              <a:rPr lang="de-DE" altLang="zh-CN" sz="2200" b="1" dirty="0">
                <a:latin typeface="Arial" panose="020B0604020202020204" pitchFamily="34" charset="0"/>
                <a:cs typeface="Arial" panose="020B0604020202020204" pitchFamily="34" charset="0"/>
                <a:sym typeface="+mn-ea"/>
              </a:rPr>
              <a:t>„</a:t>
            </a:r>
            <a:r>
              <a:rPr lang="en-US" altLang="zh-CN" sz="2200" b="1" dirty="0">
                <a:latin typeface="Arial" panose="020B0604020202020204" pitchFamily="34" charset="0"/>
                <a:cs typeface="Arial" panose="020B0604020202020204" pitchFamily="34" charset="0"/>
                <a:sym typeface="+mn-ea"/>
              </a:rPr>
              <a:t>Wang </a:t>
            </a:r>
            <a:r>
              <a:rPr lang="en-US" altLang="zh-CN" sz="2200" b="1" dirty="0" err="1">
                <a:latin typeface="Arial" panose="020B0604020202020204" pitchFamily="34" charset="0"/>
                <a:cs typeface="Arial" panose="020B0604020202020204" pitchFamily="34" charset="0"/>
                <a:sym typeface="+mn-ea"/>
              </a:rPr>
              <a:t>Jianguo</a:t>
            </a:r>
            <a:r>
              <a:rPr lang="zh-CN" altLang="de-DE" sz="2200" b="1" dirty="0">
                <a:latin typeface="Arial" panose="020B0604020202020204" pitchFamily="34" charset="0"/>
                <a:cs typeface="Arial" panose="020B0604020202020204" pitchFamily="34" charset="0"/>
                <a:sym typeface="+mn-ea"/>
              </a:rPr>
              <a:t>王建国</a:t>
            </a:r>
            <a:r>
              <a:rPr lang="en-US" altLang="zh-CN" sz="2200" b="1" dirty="0">
                <a:latin typeface="Arial" panose="020B0604020202020204" pitchFamily="34" charset="0"/>
                <a:cs typeface="Arial" panose="020B0604020202020204" pitchFamily="34" charset="0"/>
                <a:sym typeface="+mn-ea"/>
              </a:rPr>
              <a:t> 21</a:t>
            </a:r>
            <a:r>
              <a:rPr lang="zh-CN" altLang="de-DE" sz="2200" b="1" dirty="0">
                <a:latin typeface="Arial" panose="020B0604020202020204" pitchFamily="34" charset="0"/>
                <a:cs typeface="Arial" panose="020B0604020202020204" pitchFamily="34" charset="0"/>
                <a:sym typeface="+mn-ea"/>
              </a:rPr>
              <a:t>级笔译</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2. Register on course wiki </a:t>
            </a:r>
            <a:r>
              <a:rPr lang="en-US" altLang="zh-CN" sz="2200" b="1" dirty="0">
                <a:latin typeface="Arial" panose="020B0604020202020204" pitchFamily="34" charset="0"/>
                <a:cs typeface="Arial" panose="020B0604020202020204" pitchFamily="34" charset="0"/>
                <a:sym typeface="+mn-ea"/>
                <a:hlinkClick r:id="rId2"/>
              </a:rPr>
              <a:t>https://bit.ly/WIKIREG</a:t>
            </a:r>
            <a:r>
              <a:rPr lang="en-US" altLang="zh-CN" sz="2200" b="1"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input your username and real name (PINYIN!!!), first time password “</a:t>
            </a:r>
            <a:r>
              <a:rPr lang="en-US" altLang="zh-CN" sz="2200" dirty="0" err="1">
                <a:latin typeface="Arial" panose="020B0604020202020204" pitchFamily="34" charset="0"/>
                <a:cs typeface="Arial" panose="020B0604020202020204" pitchFamily="34" charset="0"/>
                <a:sym typeface="+mn-ea"/>
              </a:rPr>
              <a:t>wikicaptcha</a:t>
            </a:r>
            <a:r>
              <a:rPr lang="en-US" altLang="zh-CN" sz="2200" dirty="0">
                <a:latin typeface="Arial" panose="020B0604020202020204" pitchFamily="34" charset="0"/>
                <a:cs typeface="Arial" panose="020B0604020202020204" pitchFamily="34" charset="0"/>
                <a:sym typeface="+mn-ea"/>
              </a:rPr>
              <a:t>”</a:t>
            </a:r>
            <a:r>
              <a:rPr lang="zh-CN" altLang="en-US" sz="2200" dirty="0">
                <a:latin typeface="Arial" panose="020B0604020202020204" pitchFamily="34" charset="0"/>
                <a:cs typeface="Arial" panose="020B0604020202020204" pitchFamily="34" charset="0"/>
                <a:sym typeface="+mn-ea"/>
              </a:rPr>
              <a:t>更多资源：打开维基网站，请点击登录、申请，然后输入用户名字和真实姓名（以拼音的方式，第一次登录密码是“</a:t>
            </a:r>
            <a:r>
              <a:rPr lang="en-US" altLang="zh-CN" sz="2200" dirty="0" err="1">
                <a:latin typeface="Arial" panose="020B0604020202020204" pitchFamily="34" charset="0"/>
                <a:cs typeface="Arial" panose="020B0604020202020204" pitchFamily="34" charset="0"/>
                <a:sym typeface="+mn-ea"/>
              </a:rPr>
              <a:t>wikicaptcha</a:t>
            </a:r>
            <a:r>
              <a:rPr lang="zh-CN" altLang="en-US" sz="2200" dirty="0">
                <a:latin typeface="Arial" panose="020B0604020202020204" pitchFamily="34" charset="0"/>
                <a:cs typeface="Arial" panose="020B0604020202020204" pitchFamily="34" charset="0"/>
                <a:sym typeface="+mn-ea"/>
              </a:rPr>
              <a:t>”）</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3. 4. Access our course website http://bit.ly/CULTURE2023</a:t>
            </a: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5. Rate topics http://bit.ly/rate_topics, take part in EU </a:t>
            </a:r>
            <a:r>
              <a:rPr lang="de-DE" altLang="zh-CN" sz="2200" b="1" dirty="0" err="1">
                <a:latin typeface="Arial" panose="020B0604020202020204" pitchFamily="34" charset="0"/>
                <a:cs typeface="Arial" panose="020B0604020202020204" pitchFamily="34" charset="0"/>
                <a:sym typeface="+mn-ea"/>
              </a:rPr>
              <a:t>survey</a:t>
            </a:r>
            <a:r>
              <a:rPr lang="de-DE" altLang="zh-CN" sz="2200" b="1" dirty="0">
                <a:latin typeface="Arial" panose="020B0604020202020204" pitchFamily="34" charset="0"/>
                <a:cs typeface="Arial" panose="020B0604020202020204" pitchFamily="34" charset="0"/>
                <a:sym typeface="+mn-ea"/>
              </a:rPr>
              <a:t> http://bit.ly/EU-SURVEY, </a:t>
            </a:r>
            <a:r>
              <a:rPr lang="en-US" altLang="zh-CN" sz="2200" b="1" dirty="0">
                <a:latin typeface="Arial" panose="020B0604020202020204" pitchFamily="34" charset="0"/>
                <a:cs typeface="Arial" panose="020B0604020202020204" pitchFamily="34" charset="0"/>
                <a:sym typeface="+mn-ea"/>
              </a:rPr>
              <a:t>prepare texts/ppt</a:t>
            </a: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939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Please</a:t>
            </a:r>
            <a:r>
              <a:rPr lang="de-DE" dirty="0"/>
              <a:t> </a:t>
            </a:r>
            <a:r>
              <a:rPr lang="de-DE" dirty="0" err="1"/>
              <a:t>answer</a:t>
            </a:r>
            <a:r>
              <a:rPr lang="de-DE" dirty="0"/>
              <a:t> </a:t>
            </a:r>
            <a:r>
              <a:rPr lang="de-DE" dirty="0" err="1"/>
              <a:t>the</a:t>
            </a:r>
            <a:r>
              <a:rPr lang="de-DE" dirty="0"/>
              <a:t> </a:t>
            </a:r>
            <a:r>
              <a:rPr lang="de-DE" dirty="0" err="1"/>
              <a:t>following</a:t>
            </a:r>
            <a:r>
              <a:rPr lang="de-DE" dirty="0"/>
              <a:t> </a:t>
            </a:r>
            <a:r>
              <a:rPr lang="de-DE" dirty="0" err="1"/>
              <a:t>questions</a:t>
            </a:r>
            <a:r>
              <a:rPr lang="de-DE" dirty="0"/>
              <a:t> </a:t>
            </a:r>
            <a:r>
              <a:rPr lang="de-DE" dirty="0" err="1"/>
              <a:t>by</a:t>
            </a:r>
            <a:r>
              <a:rPr lang="de-DE" dirty="0"/>
              <a:t> </a:t>
            </a:r>
            <a:r>
              <a:rPr lang="de-DE" dirty="0" err="1"/>
              <a:t>sending</a:t>
            </a:r>
            <a:r>
              <a:rPr lang="de-DE" dirty="0"/>
              <a:t> </a:t>
            </a:r>
            <a:r>
              <a:rPr lang="de-DE" dirty="0" err="1"/>
              <a:t>the</a:t>
            </a:r>
            <a:r>
              <a:rPr lang="de-DE" dirty="0"/>
              <a:t> </a:t>
            </a:r>
            <a:r>
              <a:rPr lang="de-DE" dirty="0" err="1"/>
              <a:t>information</a:t>
            </a:r>
            <a:r>
              <a:rPr lang="de-DE" dirty="0"/>
              <a:t> LIVE </a:t>
            </a:r>
            <a:r>
              <a:rPr lang="de-DE" dirty="0" err="1"/>
              <a:t>to</a:t>
            </a:r>
            <a:r>
              <a:rPr lang="de-DE" dirty="0"/>
              <a:t> </a:t>
            </a:r>
            <a:r>
              <a:rPr lang="de-DE" dirty="0" err="1"/>
              <a:t>the</a:t>
            </a:r>
            <a:r>
              <a:rPr lang="de-DE" dirty="0"/>
              <a:t> TA Carol – DO NOT POST IN GENERAL GROUP!!!</a:t>
            </a:r>
          </a:p>
        </p:txBody>
      </p:sp>
    </p:spTree>
    <p:extLst>
      <p:ext uri="{BB962C8B-B14F-4D97-AF65-F5344CB8AC3E}">
        <p14:creationId xmlns:p14="http://schemas.microsoft.com/office/powerpoint/2010/main" val="4222645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What</a:t>
            </a:r>
            <a:r>
              <a:rPr lang="de-DE" dirty="0"/>
              <a:t> Special </a:t>
            </a:r>
            <a:r>
              <a:rPr lang="de-DE" dirty="0" err="1"/>
              <a:t>Economic</a:t>
            </a:r>
            <a:r>
              <a:rPr lang="de-DE" dirty="0"/>
              <a:t> </a:t>
            </a:r>
            <a:r>
              <a:rPr lang="de-DE" dirty="0" err="1"/>
              <a:t>Zones</a:t>
            </a:r>
            <a:r>
              <a:rPr lang="de-DE" dirty="0"/>
              <a:t> </a:t>
            </a:r>
            <a:r>
              <a:rPr lang="de-DE" dirty="0" err="1"/>
              <a:t>can</a:t>
            </a:r>
            <a:r>
              <a:rPr lang="de-DE" dirty="0"/>
              <a:t> </a:t>
            </a:r>
            <a:r>
              <a:rPr lang="de-DE" dirty="0" err="1"/>
              <a:t>you</a:t>
            </a:r>
            <a:r>
              <a:rPr lang="de-DE" dirty="0"/>
              <a:t> </a:t>
            </a:r>
            <a:r>
              <a:rPr lang="de-DE" dirty="0" err="1"/>
              <a:t>name</a:t>
            </a:r>
            <a:r>
              <a:rPr lang="de-DE" dirty="0"/>
              <a:t>?</a:t>
            </a:r>
          </a:p>
        </p:txBody>
      </p:sp>
    </p:spTree>
    <p:extLst>
      <p:ext uri="{BB962C8B-B14F-4D97-AF65-F5344CB8AC3E}">
        <p14:creationId xmlns:p14="http://schemas.microsoft.com/office/powerpoint/2010/main" val="37818060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normAutofit/>
          </a:bodyPr>
          <a:lstStyle/>
          <a:p>
            <a:r>
              <a:rPr lang="de-DE" dirty="0" err="1"/>
              <a:t>What</a:t>
            </a:r>
            <a:r>
              <a:rPr lang="de-DE" dirty="0"/>
              <a:t> Special </a:t>
            </a:r>
            <a:r>
              <a:rPr lang="de-DE" dirty="0" err="1"/>
              <a:t>Economic</a:t>
            </a:r>
            <a:r>
              <a:rPr lang="de-DE" dirty="0"/>
              <a:t> </a:t>
            </a:r>
            <a:r>
              <a:rPr lang="de-DE" dirty="0" err="1"/>
              <a:t>Zones</a:t>
            </a:r>
            <a:r>
              <a:rPr lang="de-DE" dirty="0"/>
              <a:t> </a:t>
            </a:r>
            <a:r>
              <a:rPr lang="de-DE" dirty="0" err="1"/>
              <a:t>can</a:t>
            </a:r>
            <a:r>
              <a:rPr lang="de-DE" dirty="0"/>
              <a:t> </a:t>
            </a:r>
            <a:r>
              <a:rPr lang="de-DE" dirty="0" err="1"/>
              <a:t>you</a:t>
            </a:r>
            <a:r>
              <a:rPr lang="de-DE" dirty="0"/>
              <a:t> </a:t>
            </a:r>
            <a:r>
              <a:rPr lang="de-DE" dirty="0" err="1"/>
              <a:t>name</a:t>
            </a:r>
            <a:r>
              <a:rPr lang="de-DE" dirty="0"/>
              <a:t>?</a:t>
            </a:r>
          </a:p>
          <a:p>
            <a:endParaRPr lang="de-DE" dirty="0"/>
          </a:p>
          <a:p>
            <a:r>
              <a:rPr lang="de-DE" dirty="0"/>
              <a:t>Shenzhen, </a:t>
            </a:r>
            <a:r>
              <a:rPr lang="de-DE" dirty="0" err="1"/>
              <a:t>Zhuhai</a:t>
            </a:r>
            <a:r>
              <a:rPr lang="de-DE" dirty="0"/>
              <a:t>, </a:t>
            </a:r>
            <a:r>
              <a:rPr lang="de-DE" dirty="0" err="1"/>
              <a:t>Shanto</a:t>
            </a:r>
            <a:r>
              <a:rPr lang="de-DE" dirty="0"/>
              <a:t>, </a:t>
            </a:r>
            <a:r>
              <a:rPr lang="de-DE" dirty="0" err="1"/>
              <a:t>Amoy</a:t>
            </a:r>
            <a:r>
              <a:rPr lang="de-DE" dirty="0"/>
              <a:t>; </a:t>
            </a:r>
            <a:r>
              <a:rPr lang="de-DE" dirty="0" err="1"/>
              <a:t>Yangzi</a:t>
            </a:r>
            <a:r>
              <a:rPr lang="de-DE" dirty="0"/>
              <a:t> River Delta, Pearl River Delta, </a:t>
            </a:r>
            <a:r>
              <a:rPr lang="de-DE" dirty="0" err="1"/>
              <a:t>Southeast</a:t>
            </a:r>
            <a:r>
              <a:rPr lang="de-DE" dirty="0"/>
              <a:t> Area </a:t>
            </a:r>
            <a:r>
              <a:rPr lang="de-DE" dirty="0" err="1"/>
              <a:t>of</a:t>
            </a:r>
            <a:r>
              <a:rPr lang="de-DE" dirty="0"/>
              <a:t> Fujian Province, </a:t>
            </a:r>
            <a:r>
              <a:rPr lang="de-DE" dirty="0" err="1"/>
              <a:t>Bohai</a:t>
            </a:r>
            <a:r>
              <a:rPr lang="de-DE" dirty="0"/>
              <a:t> Bay; Hainan Island: </a:t>
            </a:r>
            <a:r>
              <a:rPr lang="de-DE" dirty="0" err="1"/>
              <a:t>special</a:t>
            </a:r>
            <a:r>
              <a:rPr lang="de-DE" dirty="0"/>
              <a:t> </a:t>
            </a:r>
            <a:r>
              <a:rPr lang="de-DE" dirty="0" err="1"/>
              <a:t>economic</a:t>
            </a:r>
            <a:r>
              <a:rPr lang="de-DE" dirty="0"/>
              <a:t> </a:t>
            </a:r>
            <a:r>
              <a:rPr lang="de-DE" dirty="0" err="1"/>
              <a:t>area</a:t>
            </a:r>
            <a:r>
              <a:rPr lang="de-DE" dirty="0"/>
              <a:t>; </a:t>
            </a:r>
            <a:r>
              <a:rPr lang="de-DE" dirty="0" err="1"/>
              <a:t>Pudong</a:t>
            </a:r>
            <a:endParaRPr lang="de-DE" dirty="0"/>
          </a:p>
        </p:txBody>
      </p:sp>
    </p:spTree>
    <p:extLst>
      <p:ext uri="{BB962C8B-B14F-4D97-AF65-F5344CB8AC3E}">
        <p14:creationId xmlns:p14="http://schemas.microsoft.com/office/powerpoint/2010/main" val="16650298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1B(2) </a:t>
            </a:r>
            <a:r>
              <a:rPr lang="de-DE" dirty="0" err="1"/>
              <a:t>Economic</a:t>
            </a:r>
            <a:r>
              <a:rPr lang="de-DE" dirty="0"/>
              <a:t> Reform </a:t>
            </a:r>
            <a:br>
              <a:rPr lang="de-DE" dirty="0"/>
            </a:br>
            <a:r>
              <a:rPr lang="de-DE" dirty="0"/>
              <a:t>and Opening Door Policy</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normAutofit/>
          </a:bodyPr>
          <a:lstStyle/>
          <a:p>
            <a:r>
              <a:rPr lang="de-DE" dirty="0"/>
              <a:t>New: On August 2019 Xinhua </a:t>
            </a:r>
            <a:r>
              <a:rPr lang="de-DE" dirty="0" err="1"/>
              <a:t>announced</a:t>
            </a:r>
            <a:r>
              <a:rPr lang="de-DE" dirty="0"/>
              <a:t> 6 </a:t>
            </a:r>
            <a:r>
              <a:rPr lang="de-DE" dirty="0" err="1"/>
              <a:t>new</a:t>
            </a:r>
            <a:r>
              <a:rPr lang="de-DE" dirty="0"/>
              <a:t> </a:t>
            </a:r>
            <a:r>
              <a:rPr lang="de-DE" dirty="0" err="1"/>
              <a:t>pilot</a:t>
            </a:r>
            <a:r>
              <a:rPr lang="de-DE" dirty="0"/>
              <a:t> </a:t>
            </a:r>
            <a:r>
              <a:rPr lang="de-DE" dirty="0" err="1"/>
              <a:t>free</a:t>
            </a:r>
            <a:r>
              <a:rPr lang="de-DE" dirty="0"/>
              <a:t> trade </a:t>
            </a:r>
            <a:r>
              <a:rPr lang="de-DE" dirty="0" err="1"/>
              <a:t>zones</a:t>
            </a:r>
            <a:r>
              <a:rPr lang="de-DE" dirty="0"/>
              <a:t> in Shandong, Jiangsu, Guangxi, Hebei, Yunnan and Heilongjiang, </a:t>
            </a:r>
            <a:r>
              <a:rPr lang="de-DE" dirty="0" err="1"/>
              <a:t>bringing</a:t>
            </a:r>
            <a:r>
              <a:rPr lang="de-DE" dirty="0"/>
              <a:t> </a:t>
            </a:r>
            <a:r>
              <a:rPr lang="de-DE" dirty="0" err="1"/>
              <a:t>the</a:t>
            </a:r>
            <a:r>
              <a:rPr lang="de-DE" dirty="0"/>
              <a:t> total </a:t>
            </a:r>
            <a:r>
              <a:rPr lang="de-DE" dirty="0" err="1"/>
              <a:t>to</a:t>
            </a:r>
            <a:r>
              <a:rPr lang="de-DE" dirty="0"/>
              <a:t> 18</a:t>
            </a:r>
            <a:br>
              <a:rPr lang="de-DE" dirty="0"/>
            </a:br>
            <a:r>
              <a:rPr lang="de-DE" dirty="0"/>
              <a:t>Source: </a:t>
            </a:r>
            <a:r>
              <a:rPr lang="de-DE" dirty="0">
                <a:hlinkClick r:id="rId2"/>
              </a:rPr>
              <a:t>http://www.xinhuanet.com/english/2019-08/26/c_138339873.htm</a:t>
            </a:r>
            <a:r>
              <a:rPr lang="de-DE" dirty="0"/>
              <a:t> </a:t>
            </a:r>
            <a:r>
              <a:rPr lang="de-DE" dirty="0" err="1"/>
              <a:t>or</a:t>
            </a:r>
            <a:r>
              <a:rPr lang="de-DE" dirty="0"/>
              <a:t> https://bit.ly/2n5Cqax</a:t>
            </a:r>
          </a:p>
        </p:txBody>
      </p:sp>
    </p:spTree>
    <p:extLst>
      <p:ext uri="{BB962C8B-B14F-4D97-AF65-F5344CB8AC3E}">
        <p14:creationId xmlns:p14="http://schemas.microsoft.com/office/powerpoint/2010/main" val="13052987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Questions concerning Section B, Unit One</a:t>
            </a:r>
            <a:endParaRPr lang="zh-CN" altLang="en-US" sz="3200" b="1" dirty="0"/>
          </a:p>
        </p:txBody>
      </p:sp>
      <p:sp>
        <p:nvSpPr>
          <p:cNvPr id="3" name="内容占位符 2"/>
          <p:cNvSpPr>
            <a:spLocks noGrp="1"/>
          </p:cNvSpPr>
          <p:nvPr>
            <p:ph idx="1"/>
          </p:nvPr>
        </p:nvSpPr>
        <p:spPr/>
        <p:txBody>
          <a:bodyPr>
            <a:normAutofit fontScale="85000" lnSpcReduction="10000"/>
          </a:bodyPr>
          <a:lstStyle/>
          <a:p>
            <a:r>
              <a:rPr lang="en-US" dirty="0"/>
              <a:t>1. When did New China begin to open to the outside world? </a:t>
            </a:r>
            <a:endParaRPr lang="zh-CN" altLang="en-US" dirty="0"/>
          </a:p>
          <a:p>
            <a:r>
              <a:rPr lang="en-US" dirty="0"/>
              <a:t>2. What changes have taken place in China’s economy? </a:t>
            </a:r>
            <a:endParaRPr lang="zh-CN" altLang="en-US" dirty="0"/>
          </a:p>
          <a:p>
            <a:r>
              <a:rPr lang="en-US" dirty="0"/>
              <a:t>3. How many special economic zones of China can you name? </a:t>
            </a:r>
            <a:endParaRPr lang="zh-CN" altLang="en-US" dirty="0"/>
          </a:p>
          <a:p>
            <a:r>
              <a:rPr lang="en-US" dirty="0"/>
              <a:t>4. What progress has been made in China’s economy? </a:t>
            </a:r>
            <a:endParaRPr lang="zh-CN" altLang="en-US" dirty="0"/>
          </a:p>
          <a:p>
            <a:r>
              <a:rPr lang="en-US" dirty="0"/>
              <a:t>5. What problems are there with the economic development? </a:t>
            </a:r>
            <a:endParaRPr lang="zh-CN" altLang="en-US" dirty="0"/>
          </a:p>
          <a:p>
            <a:r>
              <a:rPr lang="en-US" dirty="0"/>
              <a:t>6. How shall we adapt state enterprises to the situation? </a:t>
            </a:r>
            <a:endParaRPr lang="zh-CN"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Questions concerning Section C, Unit One</a:t>
            </a:r>
            <a:endParaRPr lang="zh-CN" altLang="en-US" sz="3200" b="1" dirty="0"/>
          </a:p>
        </p:txBody>
      </p:sp>
      <p:sp>
        <p:nvSpPr>
          <p:cNvPr id="3" name="内容占位符 2"/>
          <p:cNvSpPr>
            <a:spLocks noGrp="1"/>
          </p:cNvSpPr>
          <p:nvPr>
            <p:ph idx="1"/>
          </p:nvPr>
        </p:nvSpPr>
        <p:spPr/>
        <p:txBody>
          <a:bodyPr>
            <a:normAutofit/>
          </a:bodyPr>
          <a:lstStyle/>
          <a:p>
            <a:r>
              <a:rPr lang="en-US" sz="2800" dirty="0"/>
              <a:t>1. What do you think of Confucius’ saying---“nothing is lofty except schooling?”</a:t>
            </a:r>
            <a:endParaRPr lang="zh-CN" altLang="en-US" sz="2800" dirty="0"/>
          </a:p>
          <a:p>
            <a:r>
              <a:rPr lang="en-US" sz="2800" dirty="0"/>
              <a:t>2. What do you know about China’s educational system? </a:t>
            </a:r>
            <a:endParaRPr lang="zh-CN" altLang="en-US" sz="2800" dirty="0"/>
          </a:p>
          <a:p>
            <a:r>
              <a:rPr lang="en-US" sz="2800" dirty="0"/>
              <a:t>3. What do you think of the Hope Project? </a:t>
            </a:r>
            <a:endParaRPr lang="zh-CN" altLang="en-US" sz="2800" dirty="0"/>
          </a:p>
          <a:p>
            <a:r>
              <a:rPr lang="en-US" sz="2800" dirty="0"/>
              <a:t>4. What do you know about China’s adult education? </a:t>
            </a:r>
            <a:endParaRPr lang="zh-CN" altLang="en-US" sz="2800" dirty="0"/>
          </a:p>
          <a:p>
            <a:r>
              <a:rPr lang="en-US" sz="2800" dirty="0"/>
              <a:t>5. What progress has been made in traditional Chinese medicine recently? </a:t>
            </a:r>
            <a:endParaRPr lang="zh-CN" altLang="en-US" sz="28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a:bodyPr>
          <a:lstStyle/>
          <a:p>
            <a:r>
              <a:rPr lang="de-DE" dirty="0"/>
              <a:t>1C(3) Education and Public Health</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normAutofit/>
          </a:bodyPr>
          <a:lstStyle/>
          <a:p>
            <a:r>
              <a:rPr lang="de-DE" dirty="0" err="1"/>
              <a:t>Discussion</a:t>
            </a:r>
            <a:endParaRPr lang="de-DE" dirty="0"/>
          </a:p>
          <a:p>
            <a:r>
              <a:rPr lang="de-DE" dirty="0"/>
              <a:t>News?</a:t>
            </a:r>
          </a:p>
        </p:txBody>
      </p:sp>
    </p:spTree>
    <p:extLst>
      <p:ext uri="{BB962C8B-B14F-4D97-AF65-F5344CB8AC3E}">
        <p14:creationId xmlns:p14="http://schemas.microsoft.com/office/powerpoint/2010/main" val="24124399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a:bodyPr>
          <a:lstStyle/>
          <a:p>
            <a:r>
              <a:rPr lang="de-DE" dirty="0" err="1"/>
              <a:t>Preparation</a:t>
            </a:r>
            <a:r>
              <a:rPr lang="de-DE" dirty="0"/>
              <a:t> </a:t>
            </a:r>
            <a:r>
              <a:rPr lang="de-DE" dirty="0" err="1"/>
              <a:t>for</a:t>
            </a:r>
            <a:r>
              <a:rPr lang="de-DE" dirty="0"/>
              <a:t> </a:t>
            </a:r>
            <a:r>
              <a:rPr lang="de-DE" dirty="0" err="1"/>
              <a:t>next</a:t>
            </a:r>
            <a:r>
              <a:rPr lang="de-DE" dirty="0"/>
              <a:t> </a:t>
            </a:r>
            <a:r>
              <a:rPr lang="de-DE" dirty="0" err="1"/>
              <a:t>week</a:t>
            </a:r>
            <a:endParaRPr lang="de-DE" dirty="0"/>
          </a:p>
        </p:txBody>
      </p:sp>
      <p:sp>
        <p:nvSpPr>
          <p:cNvPr id="5" name="Inhaltsplatzhalter 2">
            <a:extLst>
              <a:ext uri="{FF2B5EF4-FFF2-40B4-BE49-F238E27FC236}">
                <a16:creationId xmlns:a16="http://schemas.microsoft.com/office/drawing/2014/main" id="{47E53BE9-62B6-4916-BBAE-0A720349EFD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err="1"/>
              <a:t>Please</a:t>
            </a:r>
            <a:r>
              <a:rPr lang="de-DE" dirty="0"/>
              <a:t> </a:t>
            </a:r>
            <a:r>
              <a:rPr lang="de-DE" dirty="0" err="1"/>
              <a:t>prepare</a:t>
            </a:r>
            <a:r>
              <a:rPr lang="de-DE" dirty="0"/>
              <a:t> all </a:t>
            </a:r>
            <a:r>
              <a:rPr lang="de-DE" dirty="0" err="1"/>
              <a:t>texts</a:t>
            </a:r>
            <a:r>
              <a:rPr lang="de-DE" dirty="0"/>
              <a:t> </a:t>
            </a:r>
            <a:r>
              <a:rPr lang="de-DE" dirty="0" err="1"/>
              <a:t>of</a:t>
            </a:r>
            <a:r>
              <a:rPr lang="de-DE" dirty="0"/>
              <a:t> Unit 1, </a:t>
            </a:r>
            <a:r>
              <a:rPr lang="de-DE" dirty="0" err="1"/>
              <a:t>look</a:t>
            </a:r>
            <a:r>
              <a:rPr lang="de-DE" dirty="0"/>
              <a:t> </a:t>
            </a:r>
            <a:r>
              <a:rPr lang="de-DE" dirty="0" err="1"/>
              <a:t>for</a:t>
            </a:r>
            <a:r>
              <a:rPr lang="de-DE" dirty="0"/>
              <a:t> </a:t>
            </a:r>
            <a:r>
              <a:rPr lang="de-DE" dirty="0" err="1"/>
              <a:t>related</a:t>
            </a:r>
            <a:r>
              <a:rPr lang="de-DE" dirty="0"/>
              <a:t> </a:t>
            </a:r>
            <a:r>
              <a:rPr lang="de-DE" dirty="0" err="1"/>
              <a:t>sentences</a:t>
            </a:r>
            <a:r>
              <a:rPr lang="de-DE" dirty="0"/>
              <a:t> in </a:t>
            </a:r>
            <a:r>
              <a:rPr lang="de-DE" dirty="0" err="1"/>
              <a:t>the</a:t>
            </a:r>
            <a:r>
              <a:rPr lang="de-DE" dirty="0"/>
              <a:t> </a:t>
            </a:r>
            <a:r>
              <a:rPr lang="de-DE" dirty="0" err="1"/>
              <a:t>internet</a:t>
            </a:r>
            <a:r>
              <a:rPr lang="de-DE" dirty="0"/>
              <a:t>, </a:t>
            </a:r>
            <a:r>
              <a:rPr lang="de-DE" dirty="0" err="1"/>
              <a:t>translate</a:t>
            </a:r>
            <a:r>
              <a:rPr lang="de-DE" dirty="0"/>
              <a:t>, </a:t>
            </a:r>
            <a:r>
              <a:rPr lang="de-DE" dirty="0" err="1"/>
              <a:t>write</a:t>
            </a:r>
            <a:r>
              <a:rPr lang="de-DE" dirty="0"/>
              <a:t> 1 </a:t>
            </a:r>
            <a:r>
              <a:rPr lang="de-DE" dirty="0" err="1"/>
              <a:t>translation</a:t>
            </a:r>
            <a:r>
              <a:rPr lang="de-DE" dirty="0"/>
              <a:t> </a:t>
            </a:r>
            <a:r>
              <a:rPr lang="de-DE" dirty="0" err="1"/>
              <a:t>tip</a:t>
            </a:r>
            <a:endParaRPr lang="de-DE" dirty="0"/>
          </a:p>
        </p:txBody>
      </p:sp>
    </p:spTree>
    <p:extLst>
      <p:ext uri="{BB962C8B-B14F-4D97-AF65-F5344CB8AC3E}">
        <p14:creationId xmlns:p14="http://schemas.microsoft.com/office/powerpoint/2010/main" val="13070286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solidFill>
                  <a:schemeClr val="tx1"/>
                </a:solidFill>
                <a:latin typeface="Arial" panose="020B0604020202020204" pitchFamily="34" charset="0"/>
                <a:cs typeface="Arial" panose="020B0604020202020204" pitchFamily="34" charset="0"/>
              </a:rPr>
              <a:t>随时</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Professor 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湖南师范大学特聘教授，博士导师</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zh-CN" altLang="de-DE" sz="2400" dirty="0">
                <a:latin typeface="Arial" panose="020B0604020202020204" pitchFamily="34" charset="0"/>
                <a:ea typeface="楷体" panose="02010609060101010101" pitchFamily="49" charset="-122"/>
                <a:cs typeface="Arial" panose="020B0604020202020204" pitchFamily="34" charset="0"/>
              </a:rPr>
              <a:t>外国语学院</a:t>
            </a:r>
            <a:r>
              <a:rPr lang="de-DE" altLang="zh-CN" sz="2400" dirty="0">
                <a:latin typeface="Arial" panose="020B0604020202020204" pitchFamily="34" charset="0"/>
                <a:ea typeface="楷体" panose="02010609060101010101" pitchFamily="49" charset="-122"/>
                <a:cs typeface="Arial" panose="020B0604020202020204" pitchFamily="34" charset="0"/>
              </a:rPr>
              <a:t>415</a:t>
            </a:r>
          </a:p>
          <a:p>
            <a:pPr marL="0" indent="0" algn="ctr">
              <a:buNone/>
            </a:pPr>
            <a:r>
              <a:rPr lang="zh-CN" altLang="de-DE" sz="2400" dirty="0">
                <a:latin typeface="Arial" panose="020B0604020202020204" pitchFamily="34" charset="0"/>
                <a:ea typeface="楷体" panose="02010609060101010101" pitchFamily="49" charset="-122"/>
                <a:cs typeface="Arial" panose="020B0604020202020204" pitchFamily="34" charset="0"/>
              </a:rPr>
              <a:t>国际汉学中心</a:t>
            </a:r>
            <a:r>
              <a:rPr lang="de-DE" altLang="zh-CN" sz="2400">
                <a:latin typeface="Arial" panose="020B0604020202020204" pitchFamily="34" charset="0"/>
                <a:ea typeface="楷体" panose="02010609060101010101" pitchFamily="49" charset="-122"/>
                <a:cs typeface="Arial" panose="020B0604020202020204" pitchFamily="34" charset="0"/>
              </a:rPr>
              <a:t>309</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(150) </a:t>
            </a:r>
            <a:r>
              <a:rPr lang="de-DE" altLang="zh-CN" sz="2400" dirty="0">
                <a:latin typeface="Arial" panose="020B0604020202020204" pitchFamily="34" charset="0"/>
                <a:ea typeface="楷体" panose="02010609060101010101" pitchFamily="49" charset="-122"/>
                <a:cs typeface="Arial" panose="020B0604020202020204" pitchFamily="34" charset="0"/>
              </a:rPr>
              <a:t>1138 8818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de-DE" altLang="zh-CN" sz="2400" dirty="0">
                <a:latin typeface="Arial" panose="020B0604020202020204" pitchFamily="34" charset="0"/>
                <a:ea typeface="楷体" panose="02010609060101010101" pitchFamily="49" charset="-122"/>
                <a:cs typeface="Arial" panose="020B0604020202020204" pitchFamily="34" charset="0"/>
              </a:rPr>
              <a:t>(</a:t>
            </a:r>
            <a:r>
              <a:rPr lang="zh-CN" altLang="de-DE" sz="2400" dirty="0">
                <a:latin typeface="Arial" panose="020B0604020202020204" pitchFamily="34" charset="0"/>
                <a:ea typeface="楷体" panose="02010609060101010101" pitchFamily="49" charset="-122"/>
                <a:cs typeface="Arial" panose="020B0604020202020204" pitchFamily="34" charset="0"/>
              </a:rPr>
              <a:t>德国</a:t>
            </a:r>
            <a:r>
              <a:rPr lang="de-DE" altLang="zh-CN" sz="2400" dirty="0">
                <a:latin typeface="Arial" panose="020B0604020202020204" pitchFamily="34" charset="0"/>
                <a:ea typeface="楷体" panose="02010609060101010101" pitchFamily="49" charset="-122"/>
                <a:cs typeface="Arial" panose="020B0604020202020204" pitchFamily="34" charset="0"/>
              </a:rPr>
              <a:t>+49 178 2073538)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wmt@hunnu.edu.cn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017135"/>
          </a:xfrm>
        </p:spPr>
        <p:txBody>
          <a:bodyPr>
            <a:normAutofit fontScale="92500"/>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r>
              <a:rPr lang="zh-CN" altLang="de-DE"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rPr>
              <a:t>(Organizational </a:t>
            </a:r>
            <a:r>
              <a:rPr lang="de-DE" altLang="zh-CN" sz="2200" b="1" dirty="0" err="1">
                <a:latin typeface="Arial" panose="020B0604020202020204" pitchFamily="34" charset="0"/>
                <a:cs typeface="Arial" panose="020B0604020202020204" pitchFamily="34" charset="0"/>
                <a:sym typeface="+mn-ea"/>
              </a:rPr>
              <a:t>things</a:t>
            </a:r>
            <a:r>
              <a:rPr lang="de-DE" altLang="zh-CN" sz="2200" b="1" dirty="0">
                <a:latin typeface="Arial" panose="020B0604020202020204" pitchFamily="34" charset="0"/>
                <a:cs typeface="Arial" panose="020B0604020202020204" pitchFamily="34" charset="0"/>
                <a:sym typeface="+mn-ea"/>
              </a:rPr>
              <a:t>)</a:t>
            </a:r>
            <a:endParaRPr lang="zh-CN" altLang="en-GB" sz="2200" b="1" dirty="0">
              <a:latin typeface="Arial" panose="020B0604020202020204" pitchFamily="34" charset="0"/>
              <a:cs typeface="Arial" panose="020B0604020202020204" pitchFamily="34" charset="0"/>
            </a:endParaRPr>
          </a:p>
          <a:p>
            <a:pPr eaLnBrk="1" hangingPunct="1"/>
            <a:r>
              <a:rPr lang="de-DE" altLang="zh-CN" sz="2200" dirty="0">
                <a:latin typeface="Arial" panose="020B0604020202020204" pitchFamily="34" charset="0"/>
                <a:cs typeface="Arial" panose="020B0604020202020204" pitchFamily="34" charset="0"/>
                <a:sym typeface="+mn-ea"/>
              </a:rPr>
              <a:t>Self-</a:t>
            </a:r>
            <a:r>
              <a:rPr lang="de-DE" altLang="zh-CN" sz="2200" dirty="0" err="1">
                <a:latin typeface="Arial" panose="020B0604020202020204" pitchFamily="34" charset="0"/>
                <a:cs typeface="Arial" panose="020B0604020202020204" pitchFamily="34" charset="0"/>
                <a:sym typeface="+mn-ea"/>
              </a:rPr>
              <a:t>introduction</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student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introductions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too</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many</a:t>
            </a:r>
            <a:r>
              <a:rPr lang="de-DE" altLang="zh-CN" sz="2200" dirty="0">
                <a:latin typeface="Arial" panose="020B0604020202020204" pitchFamily="34" charset="0"/>
                <a:cs typeface="Arial" panose="020B0604020202020204" pitchFamily="34" charset="0"/>
                <a:sym typeface="+mn-ea"/>
              </a:rPr>
              <a:t>, so </a:t>
            </a:r>
            <a:r>
              <a:rPr lang="de-DE" altLang="zh-CN" sz="2200" dirty="0" err="1">
                <a:latin typeface="Arial" panose="020B0604020202020204" pitchFamily="34" charset="0"/>
                <a:cs typeface="Arial" panose="020B0604020202020204" pitchFamily="34" charset="0"/>
                <a:sym typeface="+mn-ea"/>
              </a:rPr>
              <a:t>edit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your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wiki</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bio</a:t>
            </a:r>
            <a:r>
              <a:rPr lang="de-DE" altLang="zh-CN" sz="2200" dirty="0">
                <a:latin typeface="Arial" panose="020B0604020202020204" pitchFamily="34" charset="0"/>
                <a:cs typeface="Arial" panose="020B0604020202020204" pitchFamily="34" charset="0"/>
                <a:sym typeface="+mn-ea"/>
              </a:rPr>
              <a:t>) </a:t>
            </a:r>
            <a:r>
              <a:rPr lang="zh-CN" altLang="de-DE" sz="2200" dirty="0">
                <a:latin typeface="Arial" panose="020B0604020202020204" pitchFamily="34" charset="0"/>
                <a:cs typeface="Arial" panose="020B0604020202020204" pitchFamily="34" charset="0"/>
                <a:sym typeface="+mn-ea"/>
              </a:rPr>
              <a:t>自我介绍，学生介绍 （学过口译麦恩慈大学、外交部、给总理、使馆、慕尼黑、翻译红楼梦、王蒙、韩寒等等。助教：</a:t>
            </a:r>
            <a:r>
              <a:rPr lang="de-DE" sz="2400" b="0" i="0" dirty="0">
                <a:solidFill>
                  <a:srgbClr val="000000"/>
                </a:solidFill>
                <a:effectLst/>
                <a:latin typeface="Arial" panose="020B0604020202020204" pitchFamily="34" charset="0"/>
              </a:rPr>
              <a:t> Deng Lulu </a:t>
            </a:r>
            <a:r>
              <a:rPr lang="zh-CN" altLang="de-DE" sz="2400" b="0" i="0" dirty="0">
                <a:solidFill>
                  <a:srgbClr val="000000"/>
                </a:solidFill>
                <a:effectLst/>
                <a:latin typeface="Arial" panose="020B0604020202020204" pitchFamily="34" charset="0"/>
              </a:rPr>
              <a:t>邓鲁露</a:t>
            </a:r>
            <a:r>
              <a:rPr lang="zh-CN" altLang="de-DE" sz="2200" dirty="0">
                <a:latin typeface="Arial" panose="020B0604020202020204" pitchFamily="34" charset="0"/>
                <a:cs typeface="Arial" panose="020B0604020202020204" pitchFamily="34" charset="0"/>
                <a:sym typeface="+mn-ea"/>
              </a:rPr>
              <a:t>）</a:t>
            </a:r>
            <a:endParaRPr lang="de-DE" altLang="zh-CN" sz="2200" dirty="0">
              <a:latin typeface="Arial" panose="020B0604020202020204" pitchFamily="34" charset="0"/>
              <a:cs typeface="Arial" panose="020B0604020202020204" pitchFamily="34" charset="0"/>
              <a:sym typeface="+mn-ea"/>
            </a:endParaRPr>
          </a:p>
          <a:p>
            <a:pPr eaLnBrk="1" hangingPunct="1"/>
            <a:r>
              <a:rPr lang="de-DE" altLang="zh-CN" sz="2200" dirty="0">
                <a:latin typeface="Arial" panose="020B0604020202020204" pitchFamily="34" charset="0"/>
                <a:cs typeface="Arial" panose="020B0604020202020204" pitchFamily="34" charset="0"/>
              </a:rPr>
              <a:t>Disclaimer: Course </a:t>
            </a:r>
            <a:r>
              <a:rPr lang="de-DE" altLang="zh-CN" sz="2200" dirty="0" err="1">
                <a:latin typeface="Arial" panose="020B0604020202020204" pitchFamily="34" charset="0"/>
                <a:cs typeface="Arial" panose="020B0604020202020204" pitchFamily="34" charset="0"/>
              </a:rPr>
              <a:t>is</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recorded</a:t>
            </a:r>
            <a:r>
              <a:rPr lang="de-DE" altLang="zh-CN" sz="2200" dirty="0">
                <a:latin typeface="Arial" panose="020B0604020202020204" pitchFamily="34" charset="0"/>
                <a:cs typeface="Arial" panose="020B0604020202020204" pitchFamily="34" charset="0"/>
              </a:rPr>
              <a:t>, all </a:t>
            </a:r>
            <a:r>
              <a:rPr lang="de-DE" altLang="zh-CN" sz="2200" dirty="0" err="1">
                <a:latin typeface="Arial" panose="020B0604020202020204" pitchFamily="34" charset="0"/>
                <a:cs typeface="Arial" panose="020B0604020202020204" pitchFamily="34" charset="0"/>
              </a:rPr>
              <a:t>data</a:t>
            </a:r>
            <a:r>
              <a:rPr lang="de-DE" altLang="zh-CN" sz="2200" dirty="0">
                <a:latin typeface="Arial" panose="020B0604020202020204" pitchFamily="34" charset="0"/>
                <a:cs typeface="Arial" panose="020B0604020202020204" pitchFamily="34" charset="0"/>
              </a:rPr>
              <a:t> and </a:t>
            </a:r>
            <a:r>
              <a:rPr lang="de-DE" altLang="zh-CN" sz="2200" dirty="0" err="1">
                <a:latin typeface="Arial" panose="020B0604020202020204" pitchFamily="34" charset="0"/>
                <a:cs typeface="Arial" panose="020B0604020202020204" pitchFamily="34" charset="0"/>
              </a:rPr>
              <a:t>contributions</a:t>
            </a:r>
            <a:r>
              <a:rPr lang="de-DE" altLang="zh-CN" sz="2200" dirty="0">
                <a:latin typeface="Arial" panose="020B0604020202020204" pitchFamily="34" charset="0"/>
                <a:cs typeface="Arial" panose="020B0604020202020204" pitchFamily="34" charset="0"/>
              </a:rPr>
              <a:t> incl. </a:t>
            </a:r>
            <a:r>
              <a:rPr lang="de-DE" altLang="zh-CN" sz="2200" dirty="0" err="1">
                <a:latin typeface="Arial" panose="020B0604020202020204" pitchFamily="34" charset="0"/>
                <a:cs typeface="Arial" panose="020B0604020202020204" pitchFamily="34" charset="0"/>
              </a:rPr>
              <a:t>produced</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with</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students</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belong</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to</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teacher</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or</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if</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indicated</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to</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university</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only</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published</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data</a:t>
            </a:r>
            <a:r>
              <a:rPr lang="de-DE" altLang="zh-CN" sz="2200" dirty="0">
                <a:latin typeface="Arial" panose="020B0604020202020204" pitchFamily="34" charset="0"/>
                <a:cs typeface="Arial" panose="020B0604020202020204" pitchFamily="34" charset="0"/>
              </a:rPr>
              <a:t> will </a:t>
            </a:r>
            <a:r>
              <a:rPr lang="de-DE" altLang="zh-CN" sz="2200" dirty="0" err="1">
                <a:latin typeface="Arial" panose="020B0604020202020204" pitchFamily="34" charset="0"/>
                <a:cs typeface="Arial" panose="020B0604020202020204" pitchFamily="34" charset="0"/>
              </a:rPr>
              <a:t>be</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stored</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longer</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than</a:t>
            </a:r>
            <a:r>
              <a:rPr lang="de-DE" altLang="zh-CN" sz="2200" dirty="0">
                <a:latin typeface="Arial" panose="020B0604020202020204" pitchFamily="34" charset="0"/>
                <a:cs typeface="Arial" panose="020B0604020202020204" pitchFamily="34" charset="0"/>
              </a:rPr>
              <a:t> 2 </a:t>
            </a:r>
            <a:r>
              <a:rPr lang="de-DE" altLang="zh-CN" sz="2200" dirty="0" err="1">
                <a:latin typeface="Arial" panose="020B0604020202020204" pitchFamily="34" charset="0"/>
                <a:cs typeface="Arial" panose="020B0604020202020204" pitchFamily="34" charset="0"/>
              </a:rPr>
              <a:t>years</a:t>
            </a:r>
            <a:r>
              <a:rPr lang="de-DE" altLang="zh-CN" sz="2200" dirty="0">
                <a:latin typeface="Arial" panose="020B0604020202020204" pitchFamily="34" charset="0"/>
                <a:cs typeface="Arial" panose="020B0604020202020204" pitchFamily="34" charset="0"/>
              </a:rPr>
              <a:t>.</a:t>
            </a:r>
            <a:endParaRPr lang="zh-CN" altLang="de-DE" sz="2200" dirty="0">
              <a:latin typeface="Arial" panose="020B0604020202020204" pitchFamily="34" charset="0"/>
              <a:cs typeface="Arial" panose="020B0604020202020204" pitchFamily="34" charset="0"/>
            </a:endParaRPr>
          </a:p>
          <a:p>
            <a:pPr eaLnBrk="1" hangingPunct="1"/>
            <a:r>
              <a:rPr lang="de-DE" altLang="zh-CN" sz="2200" dirty="0">
                <a:latin typeface="Arial" panose="020B0604020202020204" pitchFamily="34" charset="0"/>
                <a:cs typeface="Arial" panose="020B0604020202020204" pitchFamily="34" charset="0"/>
                <a:sym typeface="+mn-ea"/>
              </a:rPr>
              <a:t>Contents, </a:t>
            </a:r>
            <a:r>
              <a:rPr lang="de-DE" altLang="zh-CN" sz="2200" dirty="0" err="1">
                <a:latin typeface="Arial" panose="020B0604020202020204" pitchFamily="34" charset="0"/>
                <a:cs typeface="Arial" panose="020B0604020202020204" pitchFamily="34" charset="0"/>
                <a:sym typeface="+mn-ea"/>
              </a:rPr>
              <a:t>required</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textbooks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WeChat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group </a:t>
            </a:r>
            <a:r>
              <a:rPr lang="zh-CN" altLang="de-DE" sz="2200" dirty="0">
                <a:latin typeface="Arial" panose="020B0604020202020204" pitchFamily="34" charset="0"/>
                <a:cs typeface="Arial" panose="020B0604020202020204" pitchFamily="34" charset="0"/>
                <a:sym typeface="+mn-ea"/>
              </a:rPr>
              <a:t>课程内容，课本，微信群</a:t>
            </a:r>
            <a:endParaRPr lang="zh-CN" altLang="de-DE" sz="2200" dirty="0">
              <a:latin typeface="Arial" panose="020B0604020202020204" pitchFamily="34" charset="0"/>
              <a:cs typeface="Arial" panose="020B0604020202020204" pitchFamily="34" charset="0"/>
            </a:endParaRPr>
          </a:p>
          <a:p>
            <a:pPr eaLnBrk="1" hangingPunct="1"/>
            <a:r>
              <a:rPr lang="de-DE" altLang="zh-CN" sz="2200" dirty="0">
                <a:latin typeface="Arial" panose="020B0604020202020204" pitchFamily="34" charset="0"/>
                <a:cs typeface="Arial" panose="020B0604020202020204" pitchFamily="34" charset="0"/>
                <a:sym typeface="+mn-ea"/>
              </a:rPr>
              <a:t>Review </a:t>
            </a:r>
            <a:r>
              <a:rPr lang="de-DE" altLang="zh-CN" sz="2200" dirty="0" err="1">
                <a:latin typeface="Arial" panose="020B0604020202020204" pitchFamily="34" charset="0"/>
                <a:cs typeface="Arial" panose="020B0604020202020204" pitchFamily="34" charset="0"/>
                <a:sym typeface="+mn-ea"/>
              </a:rPr>
              <a:t>existing</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concepts</a:t>
            </a:r>
            <a:r>
              <a:rPr lang="de-DE" altLang="zh-CN" sz="2200"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(development from ethnocentrism to universalism)</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preview</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this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semester‘s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contents</a:t>
            </a:r>
            <a:r>
              <a:rPr lang="de-DE" altLang="zh-CN" sz="2200" dirty="0">
                <a:latin typeface="Arial" panose="020B0604020202020204" pitchFamily="34" charset="0"/>
                <a:cs typeface="Arial" panose="020B0604020202020204" pitchFamily="34" charset="0"/>
                <a:sym typeface="+mn-ea"/>
              </a:rPr>
              <a:t>: 复习已有的概念，预习本学期的内容</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What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you</a:t>
            </a:r>
            <a:r>
              <a:rPr lang="de-DE" altLang="zh-CN" sz="2200" dirty="0">
                <a:latin typeface="Arial" panose="020B0604020202020204" pitchFamily="34" charset="0"/>
                <a:cs typeface="Arial" panose="020B0604020202020204" pitchFamily="34" charset="0"/>
                <a:sym typeface="+mn-ea"/>
              </a:rPr>
              <a:t> will </a:t>
            </a:r>
            <a:r>
              <a:rPr lang="de-DE" altLang="zh-CN" sz="2200" dirty="0" err="1">
                <a:latin typeface="Arial" panose="020B0604020202020204" pitchFamily="34" charset="0"/>
                <a:cs typeface="Arial" panose="020B0604020202020204" pitchFamily="34" charset="0"/>
                <a:sym typeface="+mn-ea"/>
              </a:rPr>
              <a:t>be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able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a:t>
            </a:r>
            <a:r>
              <a:rPr lang="de-DE" altLang="zh-CN" sz="2200" dirty="0">
                <a:latin typeface="Arial" panose="020B0604020202020204" pitchFamily="34" charset="0"/>
                <a:cs typeface="Arial" panose="020B0604020202020204" pitchFamily="34" charset="0"/>
                <a:sym typeface="+mn-ea"/>
              </a:rPr>
              <a:t> do at </a:t>
            </a:r>
            <a:r>
              <a:rPr lang="de-DE" altLang="zh-CN" sz="2200" dirty="0" err="1">
                <a:latin typeface="Arial" panose="020B0604020202020204" pitchFamily="34" charset="0"/>
                <a:cs typeface="Arial" panose="020B0604020202020204" pitchFamily="34" charset="0"/>
                <a:sym typeface="+mn-ea"/>
              </a:rPr>
              <a:t>the</a:t>
            </a:r>
            <a:r>
              <a:rPr lang="de-DE" altLang="zh-CN" sz="2200" dirty="0">
                <a:latin typeface="Arial" panose="020B0604020202020204" pitchFamily="34" charset="0"/>
                <a:cs typeface="Arial" panose="020B0604020202020204" pitchFamily="34" charset="0"/>
                <a:sym typeface="+mn-ea"/>
              </a:rPr>
              <a:t> end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this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semester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这学期结束时你</a:t>
            </a:r>
            <a:r>
              <a:rPr lang="zh-CN" altLang="de-DE" sz="2200" dirty="0" err="1">
                <a:latin typeface="Arial" panose="020B0604020202020204" pitchFamily="34" charset="0"/>
                <a:cs typeface="Arial" panose="020B0604020202020204" pitchFamily="34" charset="0"/>
                <a:sym typeface="+mn-ea"/>
              </a:rPr>
              <a:t>能</a:t>
            </a:r>
            <a:r>
              <a:rPr lang="de-DE" altLang="zh-CN" sz="2200" dirty="0" err="1">
                <a:latin typeface="Arial" panose="020B0604020202020204" pitchFamily="34" charset="0"/>
                <a:cs typeface="Arial" panose="020B0604020202020204" pitchFamily="34" charset="0"/>
                <a:sym typeface="+mn-ea"/>
              </a:rPr>
              <a:t>做</a:t>
            </a:r>
            <a:r>
              <a:rPr lang="zh-CN" altLang="de-DE" sz="2200" dirty="0" err="1">
                <a:latin typeface="Arial" panose="020B0604020202020204" pitchFamily="34" charset="0"/>
                <a:cs typeface="Arial" panose="020B0604020202020204" pitchFamily="34" charset="0"/>
                <a:sym typeface="+mn-ea"/>
              </a:rPr>
              <a:t>到</a:t>
            </a:r>
            <a:r>
              <a:rPr lang="de-DE" altLang="zh-CN" sz="2200" dirty="0" err="1">
                <a:latin typeface="Arial" panose="020B0604020202020204" pitchFamily="34" charset="0"/>
                <a:cs typeface="Arial" panose="020B0604020202020204" pitchFamily="34" charset="0"/>
                <a:sym typeface="+mn-ea"/>
              </a:rPr>
              <a:t>什么？</a:t>
            </a:r>
            <a:endParaRPr lang="de-DE" altLang="zh-CN" sz="2200" dirty="0" err="1">
              <a:latin typeface="Arial" panose="020B0604020202020204" pitchFamily="34" charset="0"/>
              <a:cs typeface="Arial" panose="020B0604020202020204" pitchFamily="34" charset="0"/>
            </a:endParaRPr>
          </a:p>
          <a:p>
            <a:pPr eaLnBrk="1" hangingPunct="1"/>
            <a:r>
              <a:rPr lang="de-DE" altLang="zh-CN" sz="2200" dirty="0" err="1">
                <a:latin typeface="Arial" panose="020B0604020202020204" pitchFamily="34" charset="0"/>
                <a:cs typeface="Arial" panose="020B0604020202020204" pitchFamily="34" charset="0"/>
                <a:sym typeface="+mn-ea"/>
              </a:rPr>
              <a:t>Jointly</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agree</a:t>
            </a:r>
            <a:r>
              <a:rPr lang="de-DE" altLang="zh-CN" sz="2200" dirty="0">
                <a:latin typeface="Arial" panose="020B0604020202020204" pitchFamily="34" charset="0"/>
                <a:cs typeface="Arial" panose="020B0604020202020204" pitchFamily="34" charset="0"/>
                <a:sym typeface="+mn-ea"/>
              </a:rPr>
              <a:t> on </a:t>
            </a:r>
            <a:r>
              <a:rPr lang="de-DE" altLang="zh-CN" sz="2200" dirty="0" err="1">
                <a:latin typeface="Arial" panose="020B0604020202020204" pitchFamily="34" charset="0"/>
                <a:cs typeface="Arial" panose="020B0604020202020204" pitchFamily="34" charset="0"/>
                <a:sym typeface="+mn-ea"/>
              </a:rPr>
              <a:t>commitment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use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classroom</a:t>
            </a:r>
            <a:r>
              <a:rPr lang="de-DE" altLang="zh-CN" sz="2200" dirty="0">
                <a:latin typeface="Arial" panose="020B0604020202020204" pitchFamily="34" charset="0"/>
                <a:cs typeface="Arial" panose="020B0604020202020204" pitchFamily="34" charset="0"/>
                <a:sym typeface="+mn-ea"/>
              </a:rPr>
              <a:t> time, </a:t>
            </a:r>
            <a:r>
              <a:rPr lang="de-DE" altLang="zh-CN" sz="2200" dirty="0" err="1">
                <a:latin typeface="Arial" panose="020B0604020202020204" pitchFamily="34" charset="0"/>
                <a:cs typeface="Arial" panose="020B0604020202020204" pitchFamily="34" charset="0"/>
                <a:sym typeface="+mn-ea"/>
              </a:rPr>
              <a:t>weight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grades </a:t>
            </a:r>
            <a:r>
              <a:rPr lang="zh-CN" altLang="de-DE" sz="2200" dirty="0">
                <a:latin typeface="Arial" panose="020B0604020202020204" pitchFamily="34" charset="0"/>
                <a:cs typeface="Arial" panose="020B0604020202020204" pitchFamily="34" charset="0"/>
                <a:sym typeface="+mn-ea"/>
              </a:rPr>
              <a:t>共同达成教室使用时间和成绩比重的协议</a:t>
            </a:r>
            <a:endParaRPr lang="zh-CN" altLang="de-DE" sz="22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5611</Words>
  <Application>Microsoft Office PowerPoint</Application>
  <PresentationFormat>Bildschirmpräsentation (4:3)</PresentationFormat>
  <Paragraphs>579</Paragraphs>
  <Slides>89</Slides>
  <Notes>59</Notes>
  <HiddenSlides>0</HiddenSlides>
  <MMClips>1</MMClips>
  <ScaleCrop>false</ScaleCrop>
  <HeadingPairs>
    <vt:vector size="8" baseType="variant">
      <vt:variant>
        <vt:lpstr>Verwendete Schriftarten</vt:lpstr>
      </vt:variant>
      <vt:variant>
        <vt:i4>13</vt:i4>
      </vt:variant>
      <vt:variant>
        <vt:lpstr>Design</vt:lpstr>
      </vt:variant>
      <vt:variant>
        <vt:i4>1</vt:i4>
      </vt:variant>
      <vt:variant>
        <vt:lpstr>Eingebettete OLE-Server</vt:lpstr>
      </vt:variant>
      <vt:variant>
        <vt:i4>3</vt:i4>
      </vt:variant>
      <vt:variant>
        <vt:lpstr>Folientitel</vt:lpstr>
      </vt:variant>
      <vt:variant>
        <vt:i4>89</vt:i4>
      </vt:variant>
    </vt:vector>
  </HeadingPairs>
  <TitlesOfParts>
    <vt:vector size="106" baseType="lpstr">
      <vt:lpstr>??</vt:lpstr>
      <vt:lpstr>Avenir 45</vt:lpstr>
      <vt:lpstr>Avenir 65</vt:lpstr>
      <vt:lpstr>KaiTi</vt:lpstr>
      <vt:lpstr>KaiTi</vt:lpstr>
      <vt:lpstr>MentiText</vt:lpstr>
      <vt:lpstr>Microsoft YaHei UI</vt:lpstr>
      <vt:lpstr>SimHei</vt:lpstr>
      <vt:lpstr>Arial</vt:lpstr>
      <vt:lpstr>Calibri</vt:lpstr>
      <vt:lpstr>Corbel</vt:lpstr>
      <vt:lpstr>Garamond</vt:lpstr>
      <vt:lpstr>Times New Roman</vt:lpstr>
      <vt:lpstr>Larissa-Design</vt:lpstr>
      <vt:lpstr>Worksheet</vt:lpstr>
      <vt:lpstr>Dokument</vt:lpstr>
      <vt:lpstr>Microsoft Excel Chart</vt:lpstr>
      <vt:lpstr>中国文化概要 Introduction to Chinese Culture for Bachelor Students of Translation Studies</vt:lpstr>
      <vt:lpstr>QUIZ</vt:lpstr>
      <vt:lpstr>27 participants </vt:lpstr>
      <vt:lpstr>PowerPoint-Präsentation</vt:lpstr>
      <vt:lpstr>PowerPoint-Präsentation</vt:lpstr>
      <vt:lpstr>PowerPoint-Präsentation</vt:lpstr>
      <vt:lpstr>PowerPoint-Präsentation</vt:lpstr>
      <vt:lpstr>Session 1 第一周 </vt:lpstr>
      <vt:lpstr>Session 1 第一周 </vt:lpstr>
      <vt:lpstr>Self-Introduction 自我介绍</vt:lpstr>
      <vt:lpstr>Schedule 学期题目</vt:lpstr>
      <vt:lpstr>Unique Selling Points 独特的卖点</vt:lpstr>
      <vt:lpstr>Session 1 第一次上课 </vt:lpstr>
      <vt:lpstr>Use of time </vt:lpstr>
      <vt:lpstr>About grades 关于成绩</vt:lpstr>
      <vt:lpstr>About grades</vt:lpstr>
      <vt:lpstr>How to find resources  怎麽能找到參考資料</vt:lpstr>
      <vt:lpstr>纲 要</vt:lpstr>
      <vt:lpstr>纲 要</vt:lpstr>
      <vt:lpstr>传统的文化比较模块</vt:lpstr>
      <vt:lpstr>PowerPoint-Präsentation</vt:lpstr>
      <vt:lpstr>PowerPoint-Präsentation</vt:lpstr>
      <vt:lpstr>PowerPoint-Präsentation</vt:lpstr>
      <vt:lpstr>纲 要</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纲 要</vt:lpstr>
      <vt:lpstr>跨文化知识的例子: 常态分布</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跨文化知识的例子: 类别比较</vt:lpstr>
      <vt:lpstr>PowerPoint-Präsentation</vt:lpstr>
      <vt:lpstr>参考文摘</vt:lpstr>
      <vt:lpstr>纲 要</vt:lpstr>
      <vt:lpstr>构建全球化能力为国际性事业做准备</vt:lpstr>
      <vt:lpstr>新的“国际化人才”</vt:lpstr>
      <vt:lpstr>如何为00后大学生讲授国际关系课程</vt:lpstr>
      <vt:lpstr>如何为00后大学生讲授国际关系课程</vt:lpstr>
      <vt:lpstr>纲 要</vt:lpstr>
      <vt:lpstr>Foundations of Chinese Cultures</vt:lpstr>
      <vt:lpstr>About the teaching</vt:lpstr>
      <vt:lpstr>Questions concerning Introduction</vt:lpstr>
      <vt:lpstr>How large is China?</vt:lpstr>
      <vt:lpstr>How many countries border China?</vt:lpstr>
      <vt:lpstr>What is China’s land surface like?</vt:lpstr>
      <vt:lpstr>1A(1) Geopgraphy: Text</vt:lpstr>
      <vt:lpstr>1B(2) Economic Reform and  Opening Door Policy: We Chat Quiz </vt:lpstr>
      <vt:lpstr>1B(2) Economic Reform and  Opening Door Policy: We Chat Quiz </vt:lpstr>
      <vt:lpstr>1B(2) Economic Reform and  Opening Door Policy: We Chat Quiz </vt:lpstr>
      <vt:lpstr>1B(2) Economic Reform and  Opening Door Policy: We Chat Quiz </vt:lpstr>
      <vt:lpstr>1B(2) Economic Reform  and Opening Door Policy</vt:lpstr>
      <vt:lpstr>Questions concerning Section B, Unit One</vt:lpstr>
      <vt:lpstr>Questions concerning Section C, Unit One</vt:lpstr>
      <vt:lpstr>1C(3) Education and Public Health</vt:lpstr>
      <vt:lpstr>Preparation for next week</vt:lpstr>
      <vt:lpstr>Always here for you! 随时为你们服务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Martin Woesler</cp:lastModifiedBy>
  <cp:revision>740</cp:revision>
  <dcterms:created xsi:type="dcterms:W3CDTF">2010-06-18T15:32:00Z</dcterms:created>
  <dcterms:modified xsi:type="dcterms:W3CDTF">2023-03-03T03:42:39Z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