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94" r:id="rId3"/>
    <p:sldId id="298" r:id="rId4"/>
    <p:sldId id="282" r:id="rId5"/>
    <p:sldId id="277" r:id="rId6"/>
    <p:sldId id="299" r:id="rId7"/>
    <p:sldId id="265" r:id="rId8"/>
    <p:sldId id="271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6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E9BC0-A095-4732-905A-AFDDBF30851B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6DEC-B091-4FB3-A038-72E6F3001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62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2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4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1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03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2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3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21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F11AB6-04D3-8F6D-6911-21CF57742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467269-F72A-65EC-CC4C-4755AE015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1FA326-A2FB-325F-4E6F-25DD8A04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F1982-1BF8-3FAA-0FD1-440BE732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B4E261-179C-05E2-E309-D37A9DB8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54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08670-E435-92D8-BD30-9670BD0E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6089F5-DED0-FA8C-A639-7C27FC5C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7B664-1CE3-57EB-33E7-EB31DD59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7E5AE-EB96-9B37-7D9E-C7665806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40F509-B304-FCC1-9362-D4C6D7E2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3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923E7C-1C34-CD90-C57C-B373AAB24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13A311-6BCD-7CC5-0A91-EFACD5886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795B26-8B0A-EF59-6196-226299EA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A5086-F517-41D4-1A66-5ACEDB44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43BFE7-FCA3-DA9D-A09E-CC00726D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5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5129CA-4BE2-296D-FB47-51771084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AC38A7-3FCB-2AB2-5046-1DBE92851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093626-ABD7-D13B-1C0E-846ACB4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84924C-B691-DEBC-4612-C04DC84B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380AF8-134C-2745-CB30-16E3FC44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2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ED3DE1-7C30-820D-551C-59942BF7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71EF7E-7BA7-4415-A86B-DBCA282D2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D3A2FB-6EEE-BC34-040C-31118208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2DF5F9-33A3-DBD6-EEAE-3683CBD7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47A1DE-B644-50F4-2521-44CC90FE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39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5E604-3447-E0D0-E2CE-96BA9A81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6E3D35-D941-97EE-3EE9-B5A0D43E3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CD6663-E5A0-4FE1-D7A7-71D375F0C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D0634E-7835-1A47-C6EC-13E91E9E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F3A669-4DBA-444F-8FF7-EB7F0BC5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B62428-220D-7657-6C3F-AD43768C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0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C997C-4846-D089-DE7A-E117B4F7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EFDA88-2E91-9F6B-025D-CEE4DA38F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B227EA-E151-6BEE-7E0D-57DC0FF2F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E46637-F3C5-4216-8413-0CF73B728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9C8990-5F7D-F918-A156-84FE1ED42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5A7E45C-C285-CA40-2504-7D805E6B2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65D2BA8-9339-2DF1-0422-D10D98F79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5E4375-9E8D-57C4-71E9-AA4AE496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7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D08AF-3307-400B-24DD-02CE8965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0C3B7B-F916-F852-F853-3C33AF1B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89E1D3-EBBC-A565-BA99-D5970C08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66E654-4E39-FBF7-E38A-C487E323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C0A12B3-F9C8-B1B9-7EFF-81305D89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937603-CF11-88EE-D07C-D3807EDE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60B86-2228-B1AB-EEE9-DF4CB271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86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69FC65-6851-69F2-A8F1-F325538C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A263C3-C88B-7823-0A8E-09235EA4C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25A513-81DC-F7AE-66E9-D10E23B44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95FFF3-3C96-A5BB-E891-87C6E9D5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022B96-686D-8B10-DC69-E52FD629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E97041-54E0-8280-B7BB-EBD8D522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8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12B98-86F5-9564-81C2-B929AAE2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3F3BB-FA07-509C-3E7D-0B036DEE4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7C22D-4CBD-A53C-45E8-C79094B54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79D89F-3AAA-38FC-9AF5-59521D46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641315-6C70-CB1A-9513-9EF85C7E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D089EC-0F42-0C44-BDD9-C99316B2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8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D42922-83C3-AE04-22C9-FB0320CC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54C1DE-11F1-51C6-2C16-0916A44BC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4DAAB-0E2B-53F3-CB20-DF8354EB1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215AED-4A98-60CF-8DD3-34AC0DBB1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CB82AC-7B80-1F1E-7589-57B193CA2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8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图片 233">
            <a:extLst>
              <a:ext uri="{FF2B5EF4-FFF2-40B4-BE49-F238E27FC236}">
                <a16:creationId xmlns:a16="http://schemas.microsoft.com/office/drawing/2014/main" id="{51D04FF4-557B-4C45-9455-28D8269ED1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5" y="8255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70A8BE-6589-635E-D305-6533267A5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3" t="7793" r="14093" b="5875"/>
          <a:stretch/>
        </p:blipFill>
        <p:spPr>
          <a:xfrm>
            <a:off x="3569576" y="2064792"/>
            <a:ext cx="327462" cy="67324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5D21995-8BD5-DE3C-71CF-A6F891BE4680}"/>
              </a:ext>
            </a:extLst>
          </p:cNvPr>
          <p:cNvGrpSpPr/>
          <p:nvPr/>
        </p:nvGrpSpPr>
        <p:grpSpPr>
          <a:xfrm>
            <a:off x="1615615" y="1170039"/>
            <a:ext cx="3297369" cy="3625789"/>
            <a:chOff x="7467257" y="628612"/>
            <a:chExt cx="3297369" cy="362578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EC6BED0-B600-C665-8078-85008CD008A4}"/>
                </a:ext>
              </a:extLst>
            </p:cNvPr>
            <p:cNvSpPr txBox="1"/>
            <p:nvPr/>
          </p:nvSpPr>
          <p:spPr>
            <a:xfrm>
              <a:off x="7467257" y="779192"/>
              <a:ext cx="200317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b="1" dirty="0">
                  <a:latin typeface="Aa剑豪体" panose="02010600010101010101" pitchFamily="2" charset="-122"/>
                  <a:ea typeface="Aa剑豪体" panose="02010600010101010101" pitchFamily="2" charset="-122"/>
                </a:rPr>
                <a:t>嵩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84FF25-6E26-4CC6-F954-88A133BA16AE}"/>
                </a:ext>
              </a:extLst>
            </p:cNvPr>
            <p:cNvSpPr txBox="1"/>
            <p:nvPr/>
          </p:nvSpPr>
          <p:spPr>
            <a:xfrm>
              <a:off x="8761452" y="2038410"/>
              <a:ext cx="200317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b="1" dirty="0">
                  <a:latin typeface="Aa剑豪体" panose="02010600010101010101" pitchFamily="2" charset="-122"/>
                  <a:ea typeface="Aa剑豪体" panose="02010600010101010101" pitchFamily="2" charset="-122"/>
                </a:rPr>
                <a:t>山</a:t>
              </a: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21950FC-93E3-8648-1011-6E07A0061526}"/>
                </a:ext>
              </a:extLst>
            </p:cNvPr>
            <p:cNvSpPr txBox="1"/>
            <p:nvPr/>
          </p:nvSpPr>
          <p:spPr>
            <a:xfrm rot="5400000">
              <a:off x="8922259" y="1352636"/>
              <a:ext cx="1909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Mount Song</a:t>
              </a:r>
              <a:endParaRPr lang="zh-CN" altLang="en-US" sz="24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0E69405-8BD2-DB66-C6DA-ED44CB1BB3E8}"/>
                </a:ext>
              </a:extLst>
            </p:cNvPr>
            <p:cNvSpPr txBox="1"/>
            <p:nvPr/>
          </p:nvSpPr>
          <p:spPr>
            <a:xfrm>
              <a:off x="9379035" y="1550282"/>
              <a:ext cx="28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庞门正道真贵楷体" panose="02010600030101010101" pitchFamily="2" charset="-122"/>
                  <a:ea typeface="庞门正道真贵楷体" panose="02010600030101010101" pitchFamily="2" charset="-122"/>
                </a:rPr>
                <a:t>嵩山</a:t>
              </a:r>
            </a:p>
          </p:txBody>
        </p:sp>
      </p:grpSp>
      <p:sp>
        <p:nvSpPr>
          <p:cNvPr id="233" name="箭头: V 形 232">
            <a:extLst>
              <a:ext uri="{FF2B5EF4-FFF2-40B4-BE49-F238E27FC236}">
                <a16:creationId xmlns:a16="http://schemas.microsoft.com/office/drawing/2014/main" id="{EB2DBD96-0361-E167-36A7-77D5C73BADB0}"/>
              </a:ext>
            </a:extLst>
          </p:cNvPr>
          <p:cNvSpPr/>
          <p:nvPr/>
        </p:nvSpPr>
        <p:spPr>
          <a:xfrm rot="10800000">
            <a:off x="6723782" y="0"/>
            <a:ext cx="9189017" cy="8857276"/>
          </a:xfrm>
          <a:prstGeom prst="chevron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21" name="图片 220">
            <a:extLst>
              <a:ext uri="{FF2B5EF4-FFF2-40B4-BE49-F238E27FC236}">
                <a16:creationId xmlns:a16="http://schemas.microsoft.com/office/drawing/2014/main" id="{96EDA076-8712-903F-D9F7-74BE39050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r="24330"/>
          <a:stretch/>
        </p:blipFill>
        <p:spPr>
          <a:xfrm rot="324528">
            <a:off x="7891969" y="892382"/>
            <a:ext cx="4382945" cy="5689162"/>
          </a:xfrm>
          <a:custGeom>
            <a:avLst/>
            <a:gdLst>
              <a:gd name="connsiteX0" fmla="*/ 776784 w 4382945"/>
              <a:gd name="connsiteY0" fmla="*/ 5687212 h 5689162"/>
              <a:gd name="connsiteX1" fmla="*/ 776387 w 4382945"/>
              <a:gd name="connsiteY1" fmla="*/ 5689162 h 5689162"/>
              <a:gd name="connsiteX2" fmla="*/ 771158 w 4382945"/>
              <a:gd name="connsiteY2" fmla="*/ 5689162 h 5689162"/>
              <a:gd name="connsiteX3" fmla="*/ 650414 w 4382945"/>
              <a:gd name="connsiteY3" fmla="*/ 5677136 h 5689162"/>
              <a:gd name="connsiteX4" fmla="*/ 635149 w 4382945"/>
              <a:gd name="connsiteY4" fmla="*/ 5689162 h 5689162"/>
              <a:gd name="connsiteX5" fmla="*/ 635076 w 4382945"/>
              <a:gd name="connsiteY5" fmla="*/ 5689162 h 5689162"/>
              <a:gd name="connsiteX6" fmla="*/ 633027 w 4382945"/>
              <a:gd name="connsiteY6" fmla="*/ 5679401 h 5689162"/>
              <a:gd name="connsiteX7" fmla="*/ 650414 w 4382945"/>
              <a:gd name="connsiteY7" fmla="*/ 5677136 h 5689162"/>
              <a:gd name="connsiteX8" fmla="*/ 2508217 w 4382945"/>
              <a:gd name="connsiteY8" fmla="*/ 5576023 h 5689162"/>
              <a:gd name="connsiteX9" fmla="*/ 2508768 w 4382945"/>
              <a:gd name="connsiteY9" fmla="*/ 5576468 h 5689162"/>
              <a:gd name="connsiteX10" fmla="*/ 2507750 w 4382945"/>
              <a:gd name="connsiteY10" fmla="*/ 5576098 h 5689162"/>
              <a:gd name="connsiteX11" fmla="*/ 894160 w 4382945"/>
              <a:gd name="connsiteY11" fmla="*/ 5510322 h 5689162"/>
              <a:gd name="connsiteX12" fmla="*/ 897335 w 4382945"/>
              <a:gd name="connsiteY12" fmla="*/ 5515149 h 5689162"/>
              <a:gd name="connsiteX13" fmla="*/ 885980 w 4382945"/>
              <a:gd name="connsiteY13" fmla="*/ 5519113 h 5689162"/>
              <a:gd name="connsiteX14" fmla="*/ 894160 w 4382945"/>
              <a:gd name="connsiteY14" fmla="*/ 5510322 h 5689162"/>
              <a:gd name="connsiteX15" fmla="*/ 730510 w 4382945"/>
              <a:gd name="connsiteY15" fmla="*/ 5504114 h 5689162"/>
              <a:gd name="connsiteX16" fmla="*/ 733853 w 4382945"/>
              <a:gd name="connsiteY16" fmla="*/ 5509982 h 5689162"/>
              <a:gd name="connsiteX17" fmla="*/ 730999 w 4382945"/>
              <a:gd name="connsiteY17" fmla="*/ 5513110 h 5689162"/>
              <a:gd name="connsiteX18" fmla="*/ 715182 w 4382945"/>
              <a:gd name="connsiteY18" fmla="*/ 5516190 h 5689162"/>
              <a:gd name="connsiteX19" fmla="*/ 713122 w 4382945"/>
              <a:gd name="connsiteY19" fmla="*/ 5506380 h 5689162"/>
              <a:gd name="connsiteX20" fmla="*/ 730510 w 4382945"/>
              <a:gd name="connsiteY20" fmla="*/ 5504114 h 5689162"/>
              <a:gd name="connsiteX21" fmla="*/ 790923 w 4382945"/>
              <a:gd name="connsiteY21" fmla="*/ 5494920 h 5689162"/>
              <a:gd name="connsiteX22" fmla="*/ 750424 w 4382945"/>
              <a:gd name="connsiteY22" fmla="*/ 5511583 h 5689162"/>
              <a:gd name="connsiteX23" fmla="*/ 747282 w 4382945"/>
              <a:gd name="connsiteY23" fmla="*/ 5509954 h 5689162"/>
              <a:gd name="connsiteX24" fmla="*/ 744009 w 4382945"/>
              <a:gd name="connsiteY24" fmla="*/ 5510481 h 5689162"/>
              <a:gd name="connsiteX25" fmla="*/ 736408 w 4382945"/>
              <a:gd name="connsiteY25" fmla="*/ 5507969 h 5689162"/>
              <a:gd name="connsiteX26" fmla="*/ 742836 w 4382945"/>
              <a:gd name="connsiteY26" fmla="*/ 5503196 h 5689162"/>
              <a:gd name="connsiteX27" fmla="*/ 790923 w 4382945"/>
              <a:gd name="connsiteY27" fmla="*/ 5494920 h 5689162"/>
              <a:gd name="connsiteX28" fmla="*/ 835736 w 4382945"/>
              <a:gd name="connsiteY28" fmla="*/ 5487171 h 5689162"/>
              <a:gd name="connsiteX29" fmla="*/ 809546 w 4382945"/>
              <a:gd name="connsiteY29" fmla="*/ 5491388 h 5689162"/>
              <a:gd name="connsiteX30" fmla="*/ 3193502 w 4382945"/>
              <a:gd name="connsiteY30" fmla="*/ 5421914 h 5689162"/>
              <a:gd name="connsiteX31" fmla="*/ 3192734 w 4382945"/>
              <a:gd name="connsiteY31" fmla="*/ 5423106 h 5689162"/>
              <a:gd name="connsiteX32" fmla="*/ 3192673 w 4382945"/>
              <a:gd name="connsiteY32" fmla="*/ 5422931 h 5689162"/>
              <a:gd name="connsiteX33" fmla="*/ 902561 w 4382945"/>
              <a:gd name="connsiteY33" fmla="*/ 5336036 h 5689162"/>
              <a:gd name="connsiteX34" fmla="*/ 902323 w 4382945"/>
              <a:gd name="connsiteY34" fmla="*/ 5336585 h 5689162"/>
              <a:gd name="connsiteX35" fmla="*/ 902179 w 4382945"/>
              <a:gd name="connsiteY35" fmla="*/ 5336631 h 5689162"/>
              <a:gd name="connsiteX36" fmla="*/ 918596 w 4382945"/>
              <a:gd name="connsiteY36" fmla="*/ 5331319 h 5689162"/>
              <a:gd name="connsiteX37" fmla="*/ 926880 w 4382945"/>
              <a:gd name="connsiteY37" fmla="*/ 5332120 h 5689162"/>
              <a:gd name="connsiteX38" fmla="*/ 930693 w 4382945"/>
              <a:gd name="connsiteY38" fmla="*/ 5337910 h 5689162"/>
              <a:gd name="connsiteX39" fmla="*/ 929408 w 4382945"/>
              <a:gd name="connsiteY39" fmla="*/ 5341855 h 5689162"/>
              <a:gd name="connsiteX40" fmla="*/ 912991 w 4382945"/>
              <a:gd name="connsiteY40" fmla="*/ 5347167 h 5689162"/>
              <a:gd name="connsiteX41" fmla="*/ 904538 w 4382945"/>
              <a:gd name="connsiteY41" fmla="*/ 5345326 h 5689162"/>
              <a:gd name="connsiteX42" fmla="*/ 900810 w 4382945"/>
              <a:gd name="connsiteY42" fmla="*/ 5340054 h 5689162"/>
              <a:gd name="connsiteX43" fmla="*/ 902323 w 4382945"/>
              <a:gd name="connsiteY43" fmla="*/ 5336585 h 5689162"/>
              <a:gd name="connsiteX44" fmla="*/ 1055135 w 4382945"/>
              <a:gd name="connsiteY44" fmla="*/ 5300260 h 5689162"/>
              <a:gd name="connsiteX45" fmla="*/ 1055166 w 4382945"/>
              <a:gd name="connsiteY45" fmla="*/ 5300338 h 5689162"/>
              <a:gd name="connsiteX46" fmla="*/ 1054367 w 4382945"/>
              <a:gd name="connsiteY46" fmla="*/ 5301451 h 5689162"/>
              <a:gd name="connsiteX47" fmla="*/ 3366049 w 4382945"/>
              <a:gd name="connsiteY47" fmla="*/ 5206254 h 5689162"/>
              <a:gd name="connsiteX48" fmla="*/ 3366601 w 4382945"/>
              <a:gd name="connsiteY48" fmla="*/ 5206699 h 5689162"/>
              <a:gd name="connsiteX49" fmla="*/ 3366095 w 4382945"/>
              <a:gd name="connsiteY49" fmla="*/ 5206548 h 5689162"/>
              <a:gd name="connsiteX50" fmla="*/ 649712 w 4382945"/>
              <a:gd name="connsiteY50" fmla="*/ 5112565 h 5689162"/>
              <a:gd name="connsiteX51" fmla="*/ 645190 w 4382945"/>
              <a:gd name="connsiteY51" fmla="*/ 5120233 h 5689162"/>
              <a:gd name="connsiteX52" fmla="*/ 641761 w 4382945"/>
              <a:gd name="connsiteY52" fmla="*/ 5113845 h 5689162"/>
              <a:gd name="connsiteX53" fmla="*/ 722039 w 4382945"/>
              <a:gd name="connsiteY53" fmla="*/ 5111061 h 5689162"/>
              <a:gd name="connsiteX54" fmla="*/ 730830 w 4382945"/>
              <a:gd name="connsiteY54" fmla="*/ 5118721 h 5689162"/>
              <a:gd name="connsiteX55" fmla="*/ 715312 w 4382945"/>
              <a:gd name="connsiteY55" fmla="*/ 5120686 h 5689162"/>
              <a:gd name="connsiteX56" fmla="*/ 722039 w 4382945"/>
              <a:gd name="connsiteY56" fmla="*/ 5111061 h 5689162"/>
              <a:gd name="connsiteX57" fmla="*/ 3963662 w 4382945"/>
              <a:gd name="connsiteY57" fmla="*/ 5103623 h 5689162"/>
              <a:gd name="connsiteX58" fmla="*/ 3974342 w 4382945"/>
              <a:gd name="connsiteY58" fmla="*/ 5116315 h 5689162"/>
              <a:gd name="connsiteX59" fmla="*/ 3931770 w 4382945"/>
              <a:gd name="connsiteY59" fmla="*/ 5129042 h 5689162"/>
              <a:gd name="connsiteX60" fmla="*/ 3939427 w 4382945"/>
              <a:gd name="connsiteY60" fmla="*/ 5108059 h 5689162"/>
              <a:gd name="connsiteX61" fmla="*/ 3963662 w 4382945"/>
              <a:gd name="connsiteY61" fmla="*/ 5103623 h 5689162"/>
              <a:gd name="connsiteX62" fmla="*/ 809712 w 4382945"/>
              <a:gd name="connsiteY62" fmla="*/ 5099080 h 5689162"/>
              <a:gd name="connsiteX63" fmla="*/ 812393 w 4382945"/>
              <a:gd name="connsiteY63" fmla="*/ 5115727 h 5689162"/>
              <a:gd name="connsiteX64" fmla="*/ 808735 w 4382945"/>
              <a:gd name="connsiteY64" fmla="*/ 5116850 h 5689162"/>
              <a:gd name="connsiteX65" fmla="*/ 804826 w 4382945"/>
              <a:gd name="connsiteY65" fmla="*/ 5116412 h 5689162"/>
              <a:gd name="connsiteX66" fmla="*/ 809712 w 4382945"/>
              <a:gd name="connsiteY66" fmla="*/ 5099080 h 5689162"/>
              <a:gd name="connsiteX67" fmla="*/ 677186 w 4382945"/>
              <a:gd name="connsiteY67" fmla="*/ 5068646 h 5689162"/>
              <a:gd name="connsiteX68" fmla="*/ 638411 w 4382945"/>
              <a:gd name="connsiteY68" fmla="*/ 5093036 h 5689162"/>
              <a:gd name="connsiteX69" fmla="*/ 677186 w 4382945"/>
              <a:gd name="connsiteY69" fmla="*/ 5068646 h 5689162"/>
              <a:gd name="connsiteX70" fmla="*/ 550816 w 4382945"/>
              <a:gd name="connsiteY70" fmla="*/ 5058570 h 5689162"/>
              <a:gd name="connsiteX71" fmla="*/ 535488 w 4382945"/>
              <a:gd name="connsiteY71" fmla="*/ 5070646 h 5689162"/>
              <a:gd name="connsiteX72" fmla="*/ 533429 w 4382945"/>
              <a:gd name="connsiteY72" fmla="*/ 5060835 h 5689162"/>
              <a:gd name="connsiteX73" fmla="*/ 550816 w 4382945"/>
              <a:gd name="connsiteY73" fmla="*/ 5058570 h 5689162"/>
              <a:gd name="connsiteX74" fmla="*/ 794562 w 4382945"/>
              <a:gd name="connsiteY74" fmla="*/ 4891756 h 5689162"/>
              <a:gd name="connsiteX75" fmla="*/ 797737 w 4382945"/>
              <a:gd name="connsiteY75" fmla="*/ 4896583 h 5689162"/>
              <a:gd name="connsiteX76" fmla="*/ 786382 w 4382945"/>
              <a:gd name="connsiteY76" fmla="*/ 4900547 h 5689162"/>
              <a:gd name="connsiteX77" fmla="*/ 794562 w 4382945"/>
              <a:gd name="connsiteY77" fmla="*/ 4891756 h 5689162"/>
              <a:gd name="connsiteX78" fmla="*/ 630912 w 4382945"/>
              <a:gd name="connsiteY78" fmla="*/ 4885548 h 5689162"/>
              <a:gd name="connsiteX79" fmla="*/ 634255 w 4382945"/>
              <a:gd name="connsiteY79" fmla="*/ 4891416 h 5689162"/>
              <a:gd name="connsiteX80" fmla="*/ 631401 w 4382945"/>
              <a:gd name="connsiteY80" fmla="*/ 4894544 h 5689162"/>
              <a:gd name="connsiteX81" fmla="*/ 615584 w 4382945"/>
              <a:gd name="connsiteY81" fmla="*/ 4897624 h 5689162"/>
              <a:gd name="connsiteX82" fmla="*/ 613524 w 4382945"/>
              <a:gd name="connsiteY82" fmla="*/ 4887814 h 5689162"/>
              <a:gd name="connsiteX83" fmla="*/ 630912 w 4382945"/>
              <a:gd name="connsiteY83" fmla="*/ 4885548 h 5689162"/>
              <a:gd name="connsiteX84" fmla="*/ 691325 w 4382945"/>
              <a:gd name="connsiteY84" fmla="*/ 4876354 h 5689162"/>
              <a:gd name="connsiteX85" fmla="*/ 650826 w 4382945"/>
              <a:gd name="connsiteY85" fmla="*/ 4893017 h 5689162"/>
              <a:gd name="connsiteX86" fmla="*/ 647684 w 4382945"/>
              <a:gd name="connsiteY86" fmla="*/ 4891388 h 5689162"/>
              <a:gd name="connsiteX87" fmla="*/ 644411 w 4382945"/>
              <a:gd name="connsiteY87" fmla="*/ 4891915 h 5689162"/>
              <a:gd name="connsiteX88" fmla="*/ 636810 w 4382945"/>
              <a:gd name="connsiteY88" fmla="*/ 4889403 h 5689162"/>
              <a:gd name="connsiteX89" fmla="*/ 643238 w 4382945"/>
              <a:gd name="connsiteY89" fmla="*/ 4884630 h 5689162"/>
              <a:gd name="connsiteX90" fmla="*/ 691325 w 4382945"/>
              <a:gd name="connsiteY90" fmla="*/ 4876354 h 5689162"/>
              <a:gd name="connsiteX91" fmla="*/ 736138 w 4382945"/>
              <a:gd name="connsiteY91" fmla="*/ 4868605 h 5689162"/>
              <a:gd name="connsiteX92" fmla="*/ 709948 w 4382945"/>
              <a:gd name="connsiteY92" fmla="*/ 4872822 h 5689162"/>
              <a:gd name="connsiteX93" fmla="*/ 802964 w 4382945"/>
              <a:gd name="connsiteY93" fmla="*/ 4717470 h 5689162"/>
              <a:gd name="connsiteX94" fmla="*/ 802725 w 4382945"/>
              <a:gd name="connsiteY94" fmla="*/ 4718019 h 5689162"/>
              <a:gd name="connsiteX95" fmla="*/ 802581 w 4382945"/>
              <a:gd name="connsiteY95" fmla="*/ 4718065 h 5689162"/>
              <a:gd name="connsiteX96" fmla="*/ 818998 w 4382945"/>
              <a:gd name="connsiteY96" fmla="*/ 4712753 h 5689162"/>
              <a:gd name="connsiteX97" fmla="*/ 827282 w 4382945"/>
              <a:gd name="connsiteY97" fmla="*/ 4713554 h 5689162"/>
              <a:gd name="connsiteX98" fmla="*/ 831095 w 4382945"/>
              <a:gd name="connsiteY98" fmla="*/ 4719344 h 5689162"/>
              <a:gd name="connsiteX99" fmla="*/ 829810 w 4382945"/>
              <a:gd name="connsiteY99" fmla="*/ 4723289 h 5689162"/>
              <a:gd name="connsiteX100" fmla="*/ 813393 w 4382945"/>
              <a:gd name="connsiteY100" fmla="*/ 4728601 h 5689162"/>
              <a:gd name="connsiteX101" fmla="*/ 804940 w 4382945"/>
              <a:gd name="connsiteY101" fmla="*/ 4726760 h 5689162"/>
              <a:gd name="connsiteX102" fmla="*/ 801212 w 4382945"/>
              <a:gd name="connsiteY102" fmla="*/ 4721488 h 5689162"/>
              <a:gd name="connsiteX103" fmla="*/ 802725 w 4382945"/>
              <a:gd name="connsiteY103" fmla="*/ 4718019 h 5689162"/>
              <a:gd name="connsiteX104" fmla="*/ 955537 w 4382945"/>
              <a:gd name="connsiteY104" fmla="*/ 4681694 h 5689162"/>
              <a:gd name="connsiteX105" fmla="*/ 955568 w 4382945"/>
              <a:gd name="connsiteY105" fmla="*/ 4681772 h 5689162"/>
              <a:gd name="connsiteX106" fmla="*/ 954769 w 4382945"/>
              <a:gd name="connsiteY106" fmla="*/ 4682885 h 5689162"/>
              <a:gd name="connsiteX107" fmla="*/ 3361831 w 4382945"/>
              <a:gd name="connsiteY107" fmla="*/ 4563233 h 5689162"/>
              <a:gd name="connsiteX108" fmla="*/ 3329995 w 4382945"/>
              <a:gd name="connsiteY108" fmla="*/ 4565156 h 5689162"/>
              <a:gd name="connsiteX109" fmla="*/ 3320672 w 4382945"/>
              <a:gd name="connsiteY109" fmla="*/ 4564939 h 5689162"/>
              <a:gd name="connsiteX110" fmla="*/ 3310535 w 4382945"/>
              <a:gd name="connsiteY110" fmla="*/ 4563487 h 5689162"/>
              <a:gd name="connsiteX111" fmla="*/ 3301895 w 4382945"/>
              <a:gd name="connsiteY111" fmla="*/ 4564503 h 5689162"/>
              <a:gd name="connsiteX112" fmla="*/ 3301761 w 4382945"/>
              <a:gd name="connsiteY112" fmla="*/ 4564498 h 5689162"/>
              <a:gd name="connsiteX113" fmla="*/ 3273805 w 4382945"/>
              <a:gd name="connsiteY113" fmla="*/ 4567800 h 5689162"/>
              <a:gd name="connsiteX114" fmla="*/ 3301895 w 4382945"/>
              <a:gd name="connsiteY114" fmla="*/ 4564503 h 5689162"/>
              <a:gd name="connsiteX115" fmla="*/ 3320672 w 4382945"/>
              <a:gd name="connsiteY115" fmla="*/ 4564939 h 5689162"/>
              <a:gd name="connsiteX116" fmla="*/ 3322812 w 4382945"/>
              <a:gd name="connsiteY116" fmla="*/ 4565246 h 5689162"/>
              <a:gd name="connsiteX117" fmla="*/ 3323504 w 4382945"/>
              <a:gd name="connsiteY117" fmla="*/ 4578478 h 5689162"/>
              <a:gd name="connsiteX118" fmla="*/ 3313835 w 4382945"/>
              <a:gd name="connsiteY118" fmla="*/ 4586972 h 5689162"/>
              <a:gd name="connsiteX119" fmla="*/ 3306039 w 4382945"/>
              <a:gd name="connsiteY119" fmla="*/ 4595168 h 5689162"/>
              <a:gd name="connsiteX120" fmla="*/ 3353036 w 4382945"/>
              <a:gd name="connsiteY120" fmla="*/ 4580127 h 5689162"/>
              <a:gd name="connsiteX121" fmla="*/ 3361288 w 4382945"/>
              <a:gd name="connsiteY121" fmla="*/ 4577731 h 5689162"/>
              <a:gd name="connsiteX122" fmla="*/ 3358627 w 4382945"/>
              <a:gd name="connsiteY122" fmla="*/ 4570155 h 5689162"/>
              <a:gd name="connsiteX123" fmla="*/ 3361831 w 4382945"/>
              <a:gd name="connsiteY123" fmla="*/ 4563233 h 5689162"/>
              <a:gd name="connsiteX124" fmla="*/ 3894157 w 4382945"/>
              <a:gd name="connsiteY124" fmla="*/ 4558718 h 5689162"/>
              <a:gd name="connsiteX125" fmla="*/ 3938392 w 4382945"/>
              <a:gd name="connsiteY125" fmla="*/ 4558931 h 5689162"/>
              <a:gd name="connsiteX126" fmla="*/ 3949507 w 4382945"/>
              <a:gd name="connsiteY126" fmla="*/ 4565752 h 5689162"/>
              <a:gd name="connsiteX127" fmla="*/ 3936042 w 4382945"/>
              <a:gd name="connsiteY127" fmla="*/ 4598341 h 5689162"/>
              <a:gd name="connsiteX128" fmla="*/ 3831465 w 4382945"/>
              <a:gd name="connsiteY128" fmla="*/ 4610376 h 5689162"/>
              <a:gd name="connsiteX129" fmla="*/ 3828820 w 4382945"/>
              <a:gd name="connsiteY129" fmla="*/ 4596924 h 5689162"/>
              <a:gd name="connsiteX130" fmla="*/ 3834927 w 4382945"/>
              <a:gd name="connsiteY130" fmla="*/ 4584201 h 5689162"/>
              <a:gd name="connsiteX131" fmla="*/ 3835395 w 4382945"/>
              <a:gd name="connsiteY131" fmla="*/ 4584125 h 5689162"/>
              <a:gd name="connsiteX132" fmla="*/ 3846214 w 4382945"/>
              <a:gd name="connsiteY132" fmla="*/ 4573842 h 5689162"/>
              <a:gd name="connsiteX133" fmla="*/ 3851575 w 4382945"/>
              <a:gd name="connsiteY133" fmla="*/ 4571378 h 5689162"/>
              <a:gd name="connsiteX134" fmla="*/ 3894157 w 4382945"/>
              <a:gd name="connsiteY134" fmla="*/ 4558718 h 5689162"/>
              <a:gd name="connsiteX135" fmla="*/ 3937794 w 4382945"/>
              <a:gd name="connsiteY135" fmla="*/ 4558563 h 5689162"/>
              <a:gd name="connsiteX136" fmla="*/ 3938813 w 4382945"/>
              <a:gd name="connsiteY136" fmla="*/ 4558932 h 5689162"/>
              <a:gd name="connsiteX137" fmla="*/ 3938392 w 4382945"/>
              <a:gd name="connsiteY137" fmla="*/ 4558931 h 5689162"/>
              <a:gd name="connsiteX138" fmla="*/ 4069014 w 4382945"/>
              <a:gd name="connsiteY138" fmla="*/ 4548111 h 5689162"/>
              <a:gd name="connsiteX139" fmla="*/ 4100753 w 4382945"/>
              <a:gd name="connsiteY139" fmla="*/ 4551538 h 5689162"/>
              <a:gd name="connsiteX140" fmla="*/ 4104404 w 4382945"/>
              <a:gd name="connsiteY140" fmla="*/ 4571232 h 5689162"/>
              <a:gd name="connsiteX141" fmla="*/ 4093118 w 4382945"/>
              <a:gd name="connsiteY141" fmla="*/ 4581591 h 5689162"/>
              <a:gd name="connsiteX142" fmla="*/ 4079505 w 4382945"/>
              <a:gd name="connsiteY142" fmla="*/ 4586450 h 5689162"/>
              <a:gd name="connsiteX143" fmla="*/ 4000937 w 4382945"/>
              <a:gd name="connsiteY143" fmla="*/ 4599101 h 5689162"/>
              <a:gd name="connsiteX144" fmla="*/ 3984234 w 4382945"/>
              <a:gd name="connsiteY144" fmla="*/ 4599655 h 5689162"/>
              <a:gd name="connsiteX145" fmla="*/ 3963634 w 4382945"/>
              <a:gd name="connsiteY145" fmla="*/ 4593898 h 5689162"/>
              <a:gd name="connsiteX146" fmla="*/ 3963167 w 4382945"/>
              <a:gd name="connsiteY146" fmla="*/ 4593973 h 5689162"/>
              <a:gd name="connsiteX147" fmla="*/ 3978202 w 4382945"/>
              <a:gd name="connsiteY147" fmla="*/ 4562196 h 5689162"/>
              <a:gd name="connsiteX148" fmla="*/ 4069014 w 4382945"/>
              <a:gd name="connsiteY148" fmla="*/ 4548111 h 5689162"/>
              <a:gd name="connsiteX149" fmla="*/ 3864064 w 4382945"/>
              <a:gd name="connsiteY149" fmla="*/ 4485057 h 5689162"/>
              <a:gd name="connsiteX150" fmla="*/ 3874744 w 4382945"/>
              <a:gd name="connsiteY150" fmla="*/ 4497749 h 5689162"/>
              <a:gd name="connsiteX151" fmla="*/ 3832172 w 4382945"/>
              <a:gd name="connsiteY151" fmla="*/ 4510476 h 5689162"/>
              <a:gd name="connsiteX152" fmla="*/ 3839829 w 4382945"/>
              <a:gd name="connsiteY152" fmla="*/ 4489493 h 5689162"/>
              <a:gd name="connsiteX153" fmla="*/ 3864064 w 4382945"/>
              <a:gd name="connsiteY153" fmla="*/ 4485057 h 5689162"/>
              <a:gd name="connsiteX154" fmla="*/ 3868415 w 4382945"/>
              <a:gd name="connsiteY154" fmla="*/ 4333282 h 5689162"/>
              <a:gd name="connsiteX155" fmla="*/ 3868200 w 4382945"/>
              <a:gd name="connsiteY155" fmla="*/ 4334921 h 5689162"/>
              <a:gd name="connsiteX156" fmla="*/ 3863075 w 4382945"/>
              <a:gd name="connsiteY156" fmla="*/ 4344818 h 5689162"/>
              <a:gd name="connsiteX157" fmla="*/ 3874635 w 4382945"/>
              <a:gd name="connsiteY157" fmla="*/ 4345092 h 5689162"/>
              <a:gd name="connsiteX158" fmla="*/ 3881649 w 4382945"/>
              <a:gd name="connsiteY158" fmla="*/ 4343962 h 5689162"/>
              <a:gd name="connsiteX159" fmla="*/ 3883185 w 4382945"/>
              <a:gd name="connsiteY159" fmla="*/ 4341580 h 5689162"/>
              <a:gd name="connsiteX160" fmla="*/ 3892036 w 4382945"/>
              <a:gd name="connsiteY160" fmla="*/ 4336953 h 5689162"/>
              <a:gd name="connsiteX161" fmla="*/ 3877070 w 4382945"/>
              <a:gd name="connsiteY161" fmla="*/ 4339363 h 5689162"/>
              <a:gd name="connsiteX162" fmla="*/ 3868415 w 4382945"/>
              <a:gd name="connsiteY162" fmla="*/ 4333282 h 5689162"/>
              <a:gd name="connsiteX163" fmla="*/ 3994888 w 4382945"/>
              <a:gd name="connsiteY163" fmla="*/ 4308249 h 5689162"/>
              <a:gd name="connsiteX164" fmla="*/ 4009735 w 4382945"/>
              <a:gd name="connsiteY164" fmla="*/ 4311062 h 5689162"/>
              <a:gd name="connsiteX165" fmla="*/ 3980921 w 4382945"/>
              <a:gd name="connsiteY165" fmla="*/ 4310898 h 5689162"/>
              <a:gd name="connsiteX166" fmla="*/ 3994888 w 4382945"/>
              <a:gd name="connsiteY166" fmla="*/ 4308249 h 5689162"/>
              <a:gd name="connsiteX167" fmla="*/ 4176317 w 4382945"/>
              <a:gd name="connsiteY167" fmla="*/ 4299719 h 5689162"/>
              <a:gd name="connsiteX168" fmla="*/ 4186795 w 4382945"/>
              <a:gd name="connsiteY168" fmla="*/ 4308173 h 5689162"/>
              <a:gd name="connsiteX169" fmla="*/ 4178293 w 4382945"/>
              <a:gd name="connsiteY169" fmla="*/ 4309008 h 5689162"/>
              <a:gd name="connsiteX170" fmla="*/ 4176317 w 4382945"/>
              <a:gd name="connsiteY170" fmla="*/ 4299719 h 5689162"/>
              <a:gd name="connsiteX171" fmla="*/ 4048017 w 4382945"/>
              <a:gd name="connsiteY171" fmla="*/ 4299628 h 5689162"/>
              <a:gd name="connsiteX172" fmla="*/ 4063265 w 4382945"/>
              <a:gd name="connsiteY172" fmla="*/ 4300841 h 5689162"/>
              <a:gd name="connsiteX173" fmla="*/ 4033935 w 4382945"/>
              <a:gd name="connsiteY173" fmla="*/ 4303430 h 5689162"/>
              <a:gd name="connsiteX174" fmla="*/ 4048017 w 4382945"/>
              <a:gd name="connsiteY174" fmla="*/ 4299628 h 5689162"/>
              <a:gd name="connsiteX175" fmla="*/ 945951 w 4382945"/>
              <a:gd name="connsiteY175" fmla="*/ 4213006 h 5689162"/>
              <a:gd name="connsiteX176" fmla="*/ 937272 w 4382945"/>
              <a:gd name="connsiteY176" fmla="*/ 4214403 h 5689162"/>
              <a:gd name="connsiteX177" fmla="*/ 937216 w 4382945"/>
              <a:gd name="connsiteY177" fmla="*/ 4215319 h 5689162"/>
              <a:gd name="connsiteX178" fmla="*/ 966518 w 4382945"/>
              <a:gd name="connsiteY178" fmla="*/ 4207560 h 5689162"/>
              <a:gd name="connsiteX179" fmla="*/ 962589 w 4382945"/>
              <a:gd name="connsiteY179" fmla="*/ 4208193 h 5689162"/>
              <a:gd name="connsiteX180" fmla="*/ 962686 w 4382945"/>
              <a:gd name="connsiteY180" fmla="*/ 4208575 h 5689162"/>
              <a:gd name="connsiteX181" fmla="*/ 4074304 w 4382945"/>
              <a:gd name="connsiteY181" fmla="*/ 4161558 h 5689162"/>
              <a:gd name="connsiteX182" fmla="*/ 4092002 w 4382945"/>
              <a:gd name="connsiteY182" fmla="*/ 4172386 h 5689162"/>
              <a:gd name="connsiteX183" fmla="*/ 4060116 w 4382945"/>
              <a:gd name="connsiteY183" fmla="*/ 4176986 h 5689162"/>
              <a:gd name="connsiteX184" fmla="*/ 4074304 w 4382945"/>
              <a:gd name="connsiteY184" fmla="*/ 4161558 h 5689162"/>
              <a:gd name="connsiteX185" fmla="*/ 1005875 w 4382945"/>
              <a:gd name="connsiteY185" fmla="*/ 4151028 h 5689162"/>
              <a:gd name="connsiteX186" fmla="*/ 1016604 w 4382945"/>
              <a:gd name="connsiteY186" fmla="*/ 4161044 h 5689162"/>
              <a:gd name="connsiteX187" fmla="*/ 1012457 w 4382945"/>
              <a:gd name="connsiteY187" fmla="*/ 4188934 h 5689162"/>
              <a:gd name="connsiteX188" fmla="*/ 984704 w 4382945"/>
              <a:gd name="connsiteY188" fmla="*/ 4171517 h 5689162"/>
              <a:gd name="connsiteX189" fmla="*/ 1005875 w 4382945"/>
              <a:gd name="connsiteY189" fmla="*/ 4151028 h 5689162"/>
              <a:gd name="connsiteX190" fmla="*/ 1028201 w 4382945"/>
              <a:gd name="connsiteY190" fmla="*/ 4128776 h 5689162"/>
              <a:gd name="connsiteX191" fmla="*/ 1028217 w 4382945"/>
              <a:gd name="connsiteY191" fmla="*/ 4128800 h 5689162"/>
              <a:gd name="connsiteX192" fmla="*/ 1028284 w 4382945"/>
              <a:gd name="connsiteY192" fmla="*/ 4129296 h 5689162"/>
              <a:gd name="connsiteX193" fmla="*/ 4039070 w 4382945"/>
              <a:gd name="connsiteY193" fmla="*/ 4073091 h 5689162"/>
              <a:gd name="connsiteX194" fmla="*/ 4035532 w 4382945"/>
              <a:gd name="connsiteY194" fmla="*/ 4077930 h 5689162"/>
              <a:gd name="connsiteX195" fmla="*/ 4039691 w 4382945"/>
              <a:gd name="connsiteY195" fmla="*/ 4079932 h 5689162"/>
              <a:gd name="connsiteX196" fmla="*/ 4038972 w 4382945"/>
              <a:gd name="connsiteY196" fmla="*/ 4078444 h 5689162"/>
              <a:gd name="connsiteX197" fmla="*/ 4039070 w 4382945"/>
              <a:gd name="connsiteY197" fmla="*/ 4073091 h 5689162"/>
              <a:gd name="connsiteX198" fmla="*/ 4349681 w 4382945"/>
              <a:gd name="connsiteY198" fmla="*/ 4066780 h 5689162"/>
              <a:gd name="connsiteX199" fmla="*/ 4365365 w 4382945"/>
              <a:gd name="connsiteY199" fmla="*/ 4079266 h 5689162"/>
              <a:gd name="connsiteX200" fmla="*/ 4338709 w 4382945"/>
              <a:gd name="connsiteY200" fmla="*/ 4083558 h 5689162"/>
              <a:gd name="connsiteX201" fmla="*/ 4349681 w 4382945"/>
              <a:gd name="connsiteY201" fmla="*/ 4066780 h 5689162"/>
              <a:gd name="connsiteX202" fmla="*/ 4382945 w 4382945"/>
              <a:gd name="connsiteY202" fmla="*/ 4064591 h 5689162"/>
              <a:gd name="connsiteX203" fmla="*/ 4382945 w 4382945"/>
              <a:gd name="connsiteY203" fmla="*/ 4076733 h 5689162"/>
              <a:gd name="connsiteX204" fmla="*/ 4372932 w 4382945"/>
              <a:gd name="connsiteY204" fmla="*/ 4078581 h 5689162"/>
              <a:gd name="connsiteX205" fmla="*/ 4377244 w 4382945"/>
              <a:gd name="connsiteY205" fmla="*/ 4065878 h 5689162"/>
              <a:gd name="connsiteX206" fmla="*/ 4304352 w 4382945"/>
              <a:gd name="connsiteY206" fmla="*/ 4038919 h 5689162"/>
              <a:gd name="connsiteX207" fmla="*/ 4303730 w 4382945"/>
              <a:gd name="connsiteY207" fmla="*/ 4048091 h 5689162"/>
              <a:gd name="connsiteX208" fmla="*/ 4245417 w 4382945"/>
              <a:gd name="connsiteY208" fmla="*/ 4049476 h 5689162"/>
              <a:gd name="connsiteX209" fmla="*/ 4252014 w 4382945"/>
              <a:gd name="connsiteY209" fmla="*/ 4045745 h 5689162"/>
              <a:gd name="connsiteX210" fmla="*/ 4296059 w 4382945"/>
              <a:gd name="connsiteY210" fmla="*/ 4039187 h 5689162"/>
              <a:gd name="connsiteX211" fmla="*/ 4304352 w 4382945"/>
              <a:gd name="connsiteY211" fmla="*/ 4038919 h 5689162"/>
              <a:gd name="connsiteX212" fmla="*/ 4382945 w 4382945"/>
              <a:gd name="connsiteY212" fmla="*/ 4027175 h 5689162"/>
              <a:gd name="connsiteX213" fmla="*/ 4382945 w 4382945"/>
              <a:gd name="connsiteY213" fmla="*/ 4034967 h 5689162"/>
              <a:gd name="connsiteX214" fmla="*/ 4325710 w 4382945"/>
              <a:gd name="connsiteY214" fmla="*/ 4044552 h 5689162"/>
              <a:gd name="connsiteX215" fmla="*/ 4324370 w 4382945"/>
              <a:gd name="connsiteY215" fmla="*/ 4036229 h 5689162"/>
              <a:gd name="connsiteX216" fmla="*/ 4211563 w 4382945"/>
              <a:gd name="connsiteY216" fmla="*/ 3952447 h 5689162"/>
              <a:gd name="connsiteX217" fmla="*/ 4205484 w 4382945"/>
              <a:gd name="connsiteY217" fmla="*/ 3953425 h 5689162"/>
              <a:gd name="connsiteX218" fmla="*/ 4208624 w 4382945"/>
              <a:gd name="connsiteY218" fmla="*/ 3955054 h 5689162"/>
              <a:gd name="connsiteX219" fmla="*/ 4211563 w 4382945"/>
              <a:gd name="connsiteY219" fmla="*/ 3952447 h 5689162"/>
              <a:gd name="connsiteX220" fmla="*/ 4166011 w 4382945"/>
              <a:gd name="connsiteY220" fmla="*/ 3949639 h 5689162"/>
              <a:gd name="connsiteX221" fmla="*/ 4167148 w 4382945"/>
              <a:gd name="connsiteY221" fmla="*/ 3953727 h 5689162"/>
              <a:gd name="connsiteX222" fmla="*/ 4167664 w 4382945"/>
              <a:gd name="connsiteY222" fmla="*/ 3950973 h 5689162"/>
              <a:gd name="connsiteX223" fmla="*/ 3838196 w 4382945"/>
              <a:gd name="connsiteY223" fmla="*/ 3939997 h 5689162"/>
              <a:gd name="connsiteX224" fmla="*/ 3839215 w 4382945"/>
              <a:gd name="connsiteY224" fmla="*/ 3940366 h 5689162"/>
              <a:gd name="connsiteX225" fmla="*/ 3838794 w 4382945"/>
              <a:gd name="connsiteY225" fmla="*/ 3940365 h 5689162"/>
              <a:gd name="connsiteX226" fmla="*/ 3854023 w 4382945"/>
              <a:gd name="connsiteY226" fmla="*/ 3859499 h 5689162"/>
              <a:gd name="connsiteX227" fmla="*/ 3853254 w 4382945"/>
              <a:gd name="connsiteY227" fmla="*/ 3860689 h 5689162"/>
              <a:gd name="connsiteX228" fmla="*/ 3853139 w 4382945"/>
              <a:gd name="connsiteY228" fmla="*/ 3860261 h 5689162"/>
              <a:gd name="connsiteX229" fmla="*/ 3757815 w 4382945"/>
              <a:gd name="connsiteY229" fmla="*/ 3837095 h 5689162"/>
              <a:gd name="connsiteX230" fmla="*/ 3730955 w 4382945"/>
              <a:gd name="connsiteY230" fmla="*/ 3837147 h 5689162"/>
              <a:gd name="connsiteX231" fmla="*/ 3729372 w 4382945"/>
              <a:gd name="connsiteY231" fmla="*/ 3837350 h 5689162"/>
              <a:gd name="connsiteX232" fmla="*/ 3726194 w 4382945"/>
              <a:gd name="connsiteY232" fmla="*/ 3837380 h 5689162"/>
              <a:gd name="connsiteX233" fmla="*/ 3714269 w 4382945"/>
              <a:gd name="connsiteY233" fmla="*/ 3839300 h 5689162"/>
              <a:gd name="connsiteX234" fmla="*/ 3697583 w 4382945"/>
              <a:gd name="connsiteY234" fmla="*/ 3841454 h 5689162"/>
              <a:gd name="connsiteX235" fmla="*/ 3689631 w 4382945"/>
              <a:gd name="connsiteY235" fmla="*/ 3842734 h 5689162"/>
              <a:gd name="connsiteX236" fmla="*/ 3689715 w 4382945"/>
              <a:gd name="connsiteY236" fmla="*/ 3843254 h 5689162"/>
              <a:gd name="connsiteX237" fmla="*/ 3695327 w 4382945"/>
              <a:gd name="connsiteY237" fmla="*/ 3842350 h 5689162"/>
              <a:gd name="connsiteX238" fmla="*/ 3714269 w 4382945"/>
              <a:gd name="connsiteY238" fmla="*/ 3839300 h 5689162"/>
              <a:gd name="connsiteX239" fmla="*/ 3729372 w 4382945"/>
              <a:gd name="connsiteY239" fmla="*/ 3837350 h 5689162"/>
              <a:gd name="connsiteX240" fmla="*/ 4019340 w 4382945"/>
              <a:gd name="connsiteY240" fmla="*/ 3825409 h 5689162"/>
              <a:gd name="connsiteX241" fmla="*/ 4003494 w 4382945"/>
              <a:gd name="connsiteY241" fmla="*/ 3840234 h 5689162"/>
              <a:gd name="connsiteX242" fmla="*/ 3996446 w 4382945"/>
              <a:gd name="connsiteY242" fmla="*/ 3838167 h 5689162"/>
              <a:gd name="connsiteX243" fmla="*/ 3992250 w 4382945"/>
              <a:gd name="connsiteY243" fmla="*/ 3832973 h 5689162"/>
              <a:gd name="connsiteX244" fmla="*/ 3995106 w 4382945"/>
              <a:gd name="connsiteY244" fmla="*/ 3829845 h 5689162"/>
              <a:gd name="connsiteX245" fmla="*/ 4019340 w 4382945"/>
              <a:gd name="connsiteY245" fmla="*/ 3825409 h 5689162"/>
              <a:gd name="connsiteX246" fmla="*/ 431989 w 4382945"/>
              <a:gd name="connsiteY246" fmla="*/ 3760370 h 5689162"/>
              <a:gd name="connsiteX247" fmla="*/ 427467 w 4382945"/>
              <a:gd name="connsiteY247" fmla="*/ 3768039 h 5689162"/>
              <a:gd name="connsiteX248" fmla="*/ 424039 w 4382945"/>
              <a:gd name="connsiteY248" fmla="*/ 3761650 h 5689162"/>
              <a:gd name="connsiteX249" fmla="*/ 504316 w 4382945"/>
              <a:gd name="connsiteY249" fmla="*/ 3758866 h 5689162"/>
              <a:gd name="connsiteX250" fmla="*/ 513107 w 4382945"/>
              <a:gd name="connsiteY250" fmla="*/ 3766525 h 5689162"/>
              <a:gd name="connsiteX251" fmla="*/ 497590 w 4382945"/>
              <a:gd name="connsiteY251" fmla="*/ 3768490 h 5689162"/>
              <a:gd name="connsiteX252" fmla="*/ 504316 w 4382945"/>
              <a:gd name="connsiteY252" fmla="*/ 3758866 h 5689162"/>
              <a:gd name="connsiteX253" fmla="*/ 591989 w 4382945"/>
              <a:gd name="connsiteY253" fmla="*/ 3746884 h 5689162"/>
              <a:gd name="connsiteX254" fmla="*/ 594670 w 4382945"/>
              <a:gd name="connsiteY254" fmla="*/ 3763533 h 5689162"/>
              <a:gd name="connsiteX255" fmla="*/ 591012 w 4382945"/>
              <a:gd name="connsiteY255" fmla="*/ 3764655 h 5689162"/>
              <a:gd name="connsiteX256" fmla="*/ 587103 w 4382945"/>
              <a:gd name="connsiteY256" fmla="*/ 3764217 h 5689162"/>
              <a:gd name="connsiteX257" fmla="*/ 591989 w 4382945"/>
              <a:gd name="connsiteY257" fmla="*/ 3746884 h 5689162"/>
              <a:gd name="connsiteX258" fmla="*/ 4321358 w 4382945"/>
              <a:gd name="connsiteY258" fmla="*/ 3746356 h 5689162"/>
              <a:gd name="connsiteX259" fmla="*/ 4322949 w 4382945"/>
              <a:gd name="connsiteY259" fmla="*/ 3756239 h 5689162"/>
              <a:gd name="connsiteX260" fmla="*/ 4314447 w 4382945"/>
              <a:gd name="connsiteY260" fmla="*/ 3757074 h 5689162"/>
              <a:gd name="connsiteX261" fmla="*/ 4313023 w 4382945"/>
              <a:gd name="connsiteY261" fmla="*/ 3748232 h 5689162"/>
              <a:gd name="connsiteX262" fmla="*/ 4321358 w 4382945"/>
              <a:gd name="connsiteY262" fmla="*/ 3746356 h 5689162"/>
              <a:gd name="connsiteX263" fmla="*/ 3782684 w 4382945"/>
              <a:gd name="connsiteY263" fmla="*/ 3743342 h 5689162"/>
              <a:gd name="connsiteX264" fmla="*/ 3762483 w 4382945"/>
              <a:gd name="connsiteY264" fmla="*/ 3746683 h 5689162"/>
              <a:gd name="connsiteX265" fmla="*/ 3773729 w 4382945"/>
              <a:gd name="connsiteY265" fmla="*/ 3748197 h 5689162"/>
              <a:gd name="connsiteX266" fmla="*/ 3619176 w 4382945"/>
              <a:gd name="connsiteY266" fmla="*/ 3732941 h 5689162"/>
              <a:gd name="connsiteX267" fmla="*/ 3617774 w 4382945"/>
              <a:gd name="connsiteY267" fmla="*/ 3733167 h 5689162"/>
              <a:gd name="connsiteX268" fmla="*/ 3618875 w 4382945"/>
              <a:gd name="connsiteY268" fmla="*/ 3734056 h 5689162"/>
              <a:gd name="connsiteX269" fmla="*/ 3619176 w 4382945"/>
              <a:gd name="connsiteY269" fmla="*/ 3732941 h 5689162"/>
              <a:gd name="connsiteX270" fmla="*/ 3616668 w 4382945"/>
              <a:gd name="connsiteY270" fmla="*/ 3725317 h 5689162"/>
              <a:gd name="connsiteX271" fmla="*/ 3614264 w 4382945"/>
              <a:gd name="connsiteY271" fmla="*/ 3725704 h 5689162"/>
              <a:gd name="connsiteX272" fmla="*/ 3614981 w 4382945"/>
              <a:gd name="connsiteY272" fmla="*/ 3727746 h 5689162"/>
              <a:gd name="connsiteX273" fmla="*/ 4152915 w 4382945"/>
              <a:gd name="connsiteY273" fmla="*/ 3722303 h 5689162"/>
              <a:gd name="connsiteX274" fmla="*/ 4157016 w 4382945"/>
              <a:gd name="connsiteY274" fmla="*/ 3726915 h 5689162"/>
              <a:gd name="connsiteX275" fmla="*/ 4147202 w 4382945"/>
              <a:gd name="connsiteY275" fmla="*/ 3743438 h 5689162"/>
              <a:gd name="connsiteX276" fmla="*/ 4127092 w 4382945"/>
              <a:gd name="connsiteY276" fmla="*/ 3746676 h 5689162"/>
              <a:gd name="connsiteX277" fmla="*/ 4113391 w 4382945"/>
              <a:gd name="connsiteY277" fmla="*/ 3736074 h 5689162"/>
              <a:gd name="connsiteX278" fmla="*/ 4113523 w 4382945"/>
              <a:gd name="connsiteY278" fmla="*/ 3733918 h 5689162"/>
              <a:gd name="connsiteX279" fmla="*/ 4120167 w 4382945"/>
              <a:gd name="connsiteY279" fmla="*/ 3727509 h 5689162"/>
              <a:gd name="connsiteX280" fmla="*/ 4146824 w 4382945"/>
              <a:gd name="connsiteY280" fmla="*/ 3723217 h 5689162"/>
              <a:gd name="connsiteX281" fmla="*/ 4152915 w 4382945"/>
              <a:gd name="connsiteY281" fmla="*/ 3722303 h 5689162"/>
              <a:gd name="connsiteX282" fmla="*/ 4252548 w 4382945"/>
              <a:gd name="connsiteY282" fmla="*/ 3718488 h 5689162"/>
              <a:gd name="connsiteX283" fmla="*/ 4253448 w 4382945"/>
              <a:gd name="connsiteY283" fmla="*/ 3726867 h 5689162"/>
              <a:gd name="connsiteX284" fmla="*/ 4237630 w 4382945"/>
              <a:gd name="connsiteY284" fmla="*/ 3729947 h 5689162"/>
              <a:gd name="connsiteX285" fmla="*/ 3660445 w 4382945"/>
              <a:gd name="connsiteY285" fmla="*/ 3718359 h 5689162"/>
              <a:gd name="connsiteX286" fmla="*/ 3648315 w 4382945"/>
              <a:gd name="connsiteY286" fmla="*/ 3720221 h 5689162"/>
              <a:gd name="connsiteX287" fmla="*/ 3645077 w 4382945"/>
              <a:gd name="connsiteY287" fmla="*/ 3720743 h 5689162"/>
              <a:gd name="connsiteX288" fmla="*/ 3650224 w 4382945"/>
              <a:gd name="connsiteY288" fmla="*/ 3723139 h 5689162"/>
              <a:gd name="connsiteX289" fmla="*/ 3655453 w 4382945"/>
              <a:gd name="connsiteY289" fmla="*/ 3722831 h 5689162"/>
              <a:gd name="connsiteX290" fmla="*/ 4252490 w 4382945"/>
              <a:gd name="connsiteY290" fmla="*/ 3717947 h 5689162"/>
              <a:gd name="connsiteX291" fmla="*/ 4252574 w 4382945"/>
              <a:gd name="connsiteY291" fmla="*/ 3718467 h 5689162"/>
              <a:gd name="connsiteX292" fmla="*/ 4252548 w 4382945"/>
              <a:gd name="connsiteY292" fmla="*/ 3718488 h 5689162"/>
              <a:gd name="connsiteX293" fmla="*/ 459463 w 4382945"/>
              <a:gd name="connsiteY293" fmla="*/ 3716450 h 5689162"/>
              <a:gd name="connsiteX294" fmla="*/ 420688 w 4382945"/>
              <a:gd name="connsiteY294" fmla="*/ 3740840 h 5689162"/>
              <a:gd name="connsiteX295" fmla="*/ 459463 w 4382945"/>
              <a:gd name="connsiteY295" fmla="*/ 3716450 h 5689162"/>
              <a:gd name="connsiteX296" fmla="*/ 3768817 w 4382945"/>
              <a:gd name="connsiteY296" fmla="*/ 3714717 h 5689162"/>
              <a:gd name="connsiteX297" fmla="*/ 3768602 w 4382945"/>
              <a:gd name="connsiteY297" fmla="*/ 3716355 h 5689162"/>
              <a:gd name="connsiteX298" fmla="*/ 3763477 w 4382945"/>
              <a:gd name="connsiteY298" fmla="*/ 3726252 h 5689162"/>
              <a:gd name="connsiteX299" fmla="*/ 3775037 w 4382945"/>
              <a:gd name="connsiteY299" fmla="*/ 3726526 h 5689162"/>
              <a:gd name="connsiteX300" fmla="*/ 3782052 w 4382945"/>
              <a:gd name="connsiteY300" fmla="*/ 3725397 h 5689162"/>
              <a:gd name="connsiteX301" fmla="*/ 3783587 w 4382945"/>
              <a:gd name="connsiteY301" fmla="*/ 3723014 h 5689162"/>
              <a:gd name="connsiteX302" fmla="*/ 3792438 w 4382945"/>
              <a:gd name="connsiteY302" fmla="*/ 3718387 h 5689162"/>
              <a:gd name="connsiteX303" fmla="*/ 3777472 w 4382945"/>
              <a:gd name="connsiteY303" fmla="*/ 3720797 h 5689162"/>
              <a:gd name="connsiteX304" fmla="*/ 3768817 w 4382945"/>
              <a:gd name="connsiteY304" fmla="*/ 3714717 h 5689162"/>
              <a:gd name="connsiteX305" fmla="*/ 333093 w 4382945"/>
              <a:gd name="connsiteY305" fmla="*/ 3706375 h 5689162"/>
              <a:gd name="connsiteX306" fmla="*/ 317766 w 4382945"/>
              <a:gd name="connsiteY306" fmla="*/ 3718451 h 5689162"/>
              <a:gd name="connsiteX307" fmla="*/ 315706 w 4382945"/>
              <a:gd name="connsiteY307" fmla="*/ 3708640 h 5689162"/>
              <a:gd name="connsiteX308" fmla="*/ 333093 w 4382945"/>
              <a:gd name="connsiteY308" fmla="*/ 3706375 h 5689162"/>
              <a:gd name="connsiteX309" fmla="*/ 3818533 w 4382945"/>
              <a:gd name="connsiteY309" fmla="*/ 3696418 h 5689162"/>
              <a:gd name="connsiteX310" fmla="*/ 3802500 w 4382945"/>
              <a:gd name="connsiteY310" fmla="*/ 3698182 h 5689162"/>
              <a:gd name="connsiteX311" fmla="*/ 3801771 w 4382945"/>
              <a:gd name="connsiteY311" fmla="*/ 3707810 h 5689162"/>
              <a:gd name="connsiteX312" fmla="*/ 3822180 w 4382945"/>
              <a:gd name="connsiteY312" fmla="*/ 3703456 h 5689162"/>
              <a:gd name="connsiteX313" fmla="*/ 4076719 w 4382945"/>
              <a:gd name="connsiteY313" fmla="*/ 3681153 h 5689162"/>
              <a:gd name="connsiteX314" fmla="*/ 4087197 w 4382945"/>
              <a:gd name="connsiteY314" fmla="*/ 3689607 h 5689162"/>
              <a:gd name="connsiteX315" fmla="*/ 4078695 w 4382945"/>
              <a:gd name="connsiteY315" fmla="*/ 3690443 h 5689162"/>
              <a:gd name="connsiteX316" fmla="*/ 4076719 w 4382945"/>
              <a:gd name="connsiteY316" fmla="*/ 3681153 h 5689162"/>
              <a:gd name="connsiteX317" fmla="*/ 3979435 w 4382945"/>
              <a:gd name="connsiteY317" fmla="*/ 3631780 h 5689162"/>
              <a:gd name="connsiteX318" fmla="*/ 3978541 w 4382945"/>
              <a:gd name="connsiteY318" fmla="*/ 3631935 h 5689162"/>
              <a:gd name="connsiteX319" fmla="*/ 3977973 w 4382945"/>
              <a:gd name="connsiteY319" fmla="*/ 3634047 h 5689162"/>
              <a:gd name="connsiteX320" fmla="*/ 3402684 w 4382945"/>
              <a:gd name="connsiteY320" fmla="*/ 3607140 h 5689162"/>
              <a:gd name="connsiteX321" fmla="*/ 3399327 w 4382945"/>
              <a:gd name="connsiteY321" fmla="*/ 3607146 h 5689162"/>
              <a:gd name="connsiteX322" fmla="*/ 3400897 w 4382945"/>
              <a:gd name="connsiteY322" fmla="*/ 3607961 h 5689162"/>
              <a:gd name="connsiteX323" fmla="*/ 3402684 w 4382945"/>
              <a:gd name="connsiteY323" fmla="*/ 3607140 h 5689162"/>
              <a:gd name="connsiteX324" fmla="*/ 3732993 w 4382945"/>
              <a:gd name="connsiteY324" fmla="*/ 3587584 h 5689162"/>
              <a:gd name="connsiteX325" fmla="*/ 3732226 w 4382945"/>
              <a:gd name="connsiteY325" fmla="*/ 3588774 h 5689162"/>
              <a:gd name="connsiteX326" fmla="*/ 3732274 w 4382945"/>
              <a:gd name="connsiteY326" fmla="*/ 3588187 h 5689162"/>
              <a:gd name="connsiteX327" fmla="*/ 1836693 w 4382945"/>
              <a:gd name="connsiteY327" fmla="*/ 3559856 h 5689162"/>
              <a:gd name="connsiteX328" fmla="*/ 1836310 w 4382945"/>
              <a:gd name="connsiteY328" fmla="*/ 3560451 h 5689162"/>
              <a:gd name="connsiteX329" fmla="*/ 1836264 w 4382945"/>
              <a:gd name="connsiteY329" fmla="*/ 3560336 h 5689162"/>
              <a:gd name="connsiteX330" fmla="*/ 3974706 w 4382945"/>
              <a:gd name="connsiteY330" fmla="*/ 3542992 h 5689162"/>
              <a:gd name="connsiteX331" fmla="*/ 3992404 w 4382945"/>
              <a:gd name="connsiteY331" fmla="*/ 3553820 h 5689162"/>
              <a:gd name="connsiteX332" fmla="*/ 3960518 w 4382945"/>
              <a:gd name="connsiteY332" fmla="*/ 3558420 h 5689162"/>
              <a:gd name="connsiteX333" fmla="*/ 3974706 w 4382945"/>
              <a:gd name="connsiteY333" fmla="*/ 3542992 h 5689162"/>
              <a:gd name="connsiteX334" fmla="*/ 576839 w 4382945"/>
              <a:gd name="connsiteY334" fmla="*/ 3539560 h 5689162"/>
              <a:gd name="connsiteX335" fmla="*/ 580015 w 4382945"/>
              <a:gd name="connsiteY335" fmla="*/ 3544388 h 5689162"/>
              <a:gd name="connsiteX336" fmla="*/ 568659 w 4382945"/>
              <a:gd name="connsiteY336" fmla="*/ 3548351 h 5689162"/>
              <a:gd name="connsiteX337" fmla="*/ 576839 w 4382945"/>
              <a:gd name="connsiteY337" fmla="*/ 3539560 h 5689162"/>
              <a:gd name="connsiteX338" fmla="*/ 413189 w 4382945"/>
              <a:gd name="connsiteY338" fmla="*/ 3533352 h 5689162"/>
              <a:gd name="connsiteX339" fmla="*/ 416532 w 4382945"/>
              <a:gd name="connsiteY339" fmla="*/ 3539220 h 5689162"/>
              <a:gd name="connsiteX340" fmla="*/ 413678 w 4382945"/>
              <a:gd name="connsiteY340" fmla="*/ 3542348 h 5689162"/>
              <a:gd name="connsiteX341" fmla="*/ 397861 w 4382945"/>
              <a:gd name="connsiteY341" fmla="*/ 3545429 h 5689162"/>
              <a:gd name="connsiteX342" fmla="*/ 395801 w 4382945"/>
              <a:gd name="connsiteY342" fmla="*/ 3535618 h 5689162"/>
              <a:gd name="connsiteX343" fmla="*/ 413189 w 4382945"/>
              <a:gd name="connsiteY343" fmla="*/ 3533352 h 5689162"/>
              <a:gd name="connsiteX344" fmla="*/ 906277 w 4382945"/>
              <a:gd name="connsiteY344" fmla="*/ 3532462 h 5689162"/>
              <a:gd name="connsiteX345" fmla="*/ 917006 w 4382945"/>
              <a:gd name="connsiteY345" fmla="*/ 3542478 h 5689162"/>
              <a:gd name="connsiteX346" fmla="*/ 912859 w 4382945"/>
              <a:gd name="connsiteY346" fmla="*/ 3570367 h 5689162"/>
              <a:gd name="connsiteX347" fmla="*/ 885105 w 4382945"/>
              <a:gd name="connsiteY347" fmla="*/ 3552950 h 5689162"/>
              <a:gd name="connsiteX348" fmla="*/ 906277 w 4382945"/>
              <a:gd name="connsiteY348" fmla="*/ 3532462 h 5689162"/>
              <a:gd name="connsiteX349" fmla="*/ 1050744 w 4382945"/>
              <a:gd name="connsiteY349" fmla="*/ 3526814 h 5689162"/>
              <a:gd name="connsiteX350" fmla="*/ 1051268 w 4382945"/>
              <a:gd name="connsiteY350" fmla="*/ 3526964 h 5689162"/>
              <a:gd name="connsiteX351" fmla="*/ 1051764 w 4382945"/>
              <a:gd name="connsiteY351" fmla="*/ 3527183 h 5689162"/>
              <a:gd name="connsiteX352" fmla="*/ 473602 w 4382945"/>
              <a:gd name="connsiteY352" fmla="*/ 3524158 h 5689162"/>
              <a:gd name="connsiteX353" fmla="*/ 433103 w 4382945"/>
              <a:gd name="connsiteY353" fmla="*/ 3540821 h 5689162"/>
              <a:gd name="connsiteX354" fmla="*/ 429962 w 4382945"/>
              <a:gd name="connsiteY354" fmla="*/ 3539193 h 5689162"/>
              <a:gd name="connsiteX355" fmla="*/ 426688 w 4382945"/>
              <a:gd name="connsiteY355" fmla="*/ 3539720 h 5689162"/>
              <a:gd name="connsiteX356" fmla="*/ 419088 w 4382945"/>
              <a:gd name="connsiteY356" fmla="*/ 3537208 h 5689162"/>
              <a:gd name="connsiteX357" fmla="*/ 425515 w 4382945"/>
              <a:gd name="connsiteY357" fmla="*/ 3532435 h 5689162"/>
              <a:gd name="connsiteX358" fmla="*/ 473602 w 4382945"/>
              <a:gd name="connsiteY358" fmla="*/ 3524158 h 5689162"/>
              <a:gd name="connsiteX359" fmla="*/ 518415 w 4382945"/>
              <a:gd name="connsiteY359" fmla="*/ 3516409 h 5689162"/>
              <a:gd name="connsiteX360" fmla="*/ 492225 w 4382945"/>
              <a:gd name="connsiteY360" fmla="*/ 3520626 h 5689162"/>
              <a:gd name="connsiteX361" fmla="*/ 3603866 w 4382945"/>
              <a:gd name="connsiteY361" fmla="*/ 3503760 h 5689162"/>
              <a:gd name="connsiteX362" fmla="*/ 3590073 w 4382945"/>
              <a:gd name="connsiteY362" fmla="*/ 3513452 h 5689162"/>
              <a:gd name="connsiteX363" fmla="*/ 3600361 w 4382945"/>
              <a:gd name="connsiteY363" fmla="*/ 3511795 h 5689162"/>
              <a:gd name="connsiteX364" fmla="*/ 3603866 w 4382945"/>
              <a:gd name="connsiteY364" fmla="*/ 3503760 h 5689162"/>
              <a:gd name="connsiteX365" fmla="*/ 3813529 w 4382945"/>
              <a:gd name="connsiteY365" fmla="*/ 3497757 h 5689162"/>
              <a:gd name="connsiteX366" fmla="*/ 3811743 w 4382945"/>
              <a:gd name="connsiteY366" fmla="*/ 3498578 h 5689162"/>
              <a:gd name="connsiteX367" fmla="*/ 3812679 w 4382945"/>
              <a:gd name="connsiteY367" fmla="*/ 3498428 h 5689162"/>
              <a:gd name="connsiteX368" fmla="*/ 3813529 w 4382945"/>
              <a:gd name="connsiteY368" fmla="*/ 3497757 h 5689162"/>
              <a:gd name="connsiteX369" fmla="*/ 1853410 w 4382945"/>
              <a:gd name="connsiteY369" fmla="*/ 3496808 h 5689162"/>
              <a:gd name="connsiteX370" fmla="*/ 1844441 w 4382945"/>
              <a:gd name="connsiteY370" fmla="*/ 3497718 h 5689162"/>
              <a:gd name="connsiteX371" fmla="*/ 1809855 w 4382945"/>
              <a:gd name="connsiteY371" fmla="*/ 3512362 h 5689162"/>
              <a:gd name="connsiteX372" fmla="*/ 1805478 w 4382945"/>
              <a:gd name="connsiteY372" fmla="*/ 3511999 h 5689162"/>
              <a:gd name="connsiteX373" fmla="*/ 1802155 w 4382945"/>
              <a:gd name="connsiteY373" fmla="*/ 3515203 h 5689162"/>
              <a:gd name="connsiteX374" fmla="*/ 1775902 w 4382945"/>
              <a:gd name="connsiteY374" fmla="*/ 3527968 h 5689162"/>
              <a:gd name="connsiteX375" fmla="*/ 1771526 w 4382945"/>
              <a:gd name="connsiteY375" fmla="*/ 3527605 h 5689162"/>
              <a:gd name="connsiteX376" fmla="*/ 1768671 w 4382945"/>
              <a:gd name="connsiteY376" fmla="*/ 3530734 h 5689162"/>
              <a:gd name="connsiteX377" fmla="*/ 1742419 w 4382945"/>
              <a:gd name="connsiteY377" fmla="*/ 3543501 h 5689162"/>
              <a:gd name="connsiteX378" fmla="*/ 1726302 w 4382945"/>
              <a:gd name="connsiteY378" fmla="*/ 3547698 h 5689162"/>
              <a:gd name="connsiteX379" fmla="*/ 1689125 w 4382945"/>
              <a:gd name="connsiteY379" fmla="*/ 3561158 h 5689162"/>
              <a:gd name="connsiteX380" fmla="*/ 1666545 w 4382945"/>
              <a:gd name="connsiteY380" fmla="*/ 3566928 h 5689162"/>
              <a:gd name="connsiteX381" fmla="*/ 1613168 w 4382945"/>
              <a:gd name="connsiteY381" fmla="*/ 3584061 h 5689162"/>
              <a:gd name="connsiteX382" fmla="*/ 1580765 w 4382945"/>
              <a:gd name="connsiteY382" fmla="*/ 3591412 h 5689162"/>
              <a:gd name="connsiteX383" fmla="*/ 1518418 w 4382945"/>
              <a:gd name="connsiteY383" fmla="*/ 3609459 h 5689162"/>
              <a:gd name="connsiteX384" fmla="*/ 1477047 w 4382945"/>
              <a:gd name="connsiteY384" fmla="*/ 3617722 h 5689162"/>
              <a:gd name="connsiteX385" fmla="*/ 1431386 w 4382945"/>
              <a:gd name="connsiteY385" fmla="*/ 3629143 h 5689162"/>
              <a:gd name="connsiteX386" fmla="*/ 1429893 w 4382945"/>
              <a:gd name="connsiteY386" fmla="*/ 3629369 h 5689162"/>
              <a:gd name="connsiteX387" fmla="*/ 1432875 w 4382945"/>
              <a:gd name="connsiteY387" fmla="*/ 3629813 h 5689162"/>
              <a:gd name="connsiteX388" fmla="*/ 1442502 w 4382945"/>
              <a:gd name="connsiteY388" fmla="*/ 3635601 h 5689162"/>
              <a:gd name="connsiteX389" fmla="*/ 1454432 w 4382945"/>
              <a:gd name="connsiteY389" fmla="*/ 3641154 h 5689162"/>
              <a:gd name="connsiteX390" fmla="*/ 1463317 w 4382945"/>
              <a:gd name="connsiteY390" fmla="*/ 3639723 h 5689162"/>
              <a:gd name="connsiteX391" fmla="*/ 1507809 w 4382945"/>
              <a:gd name="connsiteY391" fmla="*/ 3624019 h 5689162"/>
              <a:gd name="connsiteX392" fmla="*/ 1514657 w 4382945"/>
              <a:gd name="connsiteY392" fmla="*/ 3621848 h 5689162"/>
              <a:gd name="connsiteX393" fmla="*/ 1549243 w 4382945"/>
              <a:gd name="connsiteY393" fmla="*/ 3607207 h 5689162"/>
              <a:gd name="connsiteX394" fmla="*/ 1556942 w 4382945"/>
              <a:gd name="connsiteY394" fmla="*/ 3604367 h 5689162"/>
              <a:gd name="connsiteX395" fmla="*/ 1584214 w 4382945"/>
              <a:gd name="connsiteY395" fmla="*/ 3591968 h 5689162"/>
              <a:gd name="connsiteX396" fmla="*/ 1624350 w 4382945"/>
              <a:gd name="connsiteY396" fmla="*/ 3584972 h 5689162"/>
              <a:gd name="connsiteX397" fmla="*/ 1643796 w 4382945"/>
              <a:gd name="connsiteY397" fmla="*/ 3592516 h 5689162"/>
              <a:gd name="connsiteX398" fmla="*/ 1654274 w 4382945"/>
              <a:gd name="connsiteY398" fmla="*/ 3600968 h 5689162"/>
              <a:gd name="connsiteX399" fmla="*/ 1664884 w 4382945"/>
              <a:gd name="connsiteY399" fmla="*/ 3607268 h 5689162"/>
              <a:gd name="connsiteX400" fmla="*/ 1735034 w 4382945"/>
              <a:gd name="connsiteY400" fmla="*/ 3595973 h 5689162"/>
              <a:gd name="connsiteX401" fmla="*/ 1760351 w 4382945"/>
              <a:gd name="connsiteY401" fmla="*/ 3583356 h 5689162"/>
              <a:gd name="connsiteX402" fmla="*/ 1759883 w 4382945"/>
              <a:gd name="connsiteY402" fmla="*/ 3583431 h 5689162"/>
              <a:gd name="connsiteX403" fmla="*/ 1776615 w 4382945"/>
              <a:gd name="connsiteY403" fmla="*/ 3571131 h 5689162"/>
              <a:gd name="connsiteX404" fmla="*/ 1776232 w 4382945"/>
              <a:gd name="connsiteY404" fmla="*/ 3571726 h 5689162"/>
              <a:gd name="connsiteX405" fmla="*/ 1791776 w 4382945"/>
              <a:gd name="connsiteY405" fmla="*/ 3558014 h 5689162"/>
              <a:gd name="connsiteX406" fmla="*/ 1801744 w 4382945"/>
              <a:gd name="connsiteY406" fmla="*/ 3548404 h 5689162"/>
              <a:gd name="connsiteX407" fmla="*/ 1800976 w 4382945"/>
              <a:gd name="connsiteY407" fmla="*/ 3549595 h 5689162"/>
              <a:gd name="connsiteX408" fmla="*/ 1827416 w 4382945"/>
              <a:gd name="connsiteY408" fmla="*/ 3537999 h 5689162"/>
              <a:gd name="connsiteX409" fmla="*/ 1836264 w 4382945"/>
              <a:gd name="connsiteY409" fmla="*/ 3560336 h 5689162"/>
              <a:gd name="connsiteX410" fmla="*/ 1827745 w 4382945"/>
              <a:gd name="connsiteY410" fmla="*/ 3569835 h 5689162"/>
              <a:gd name="connsiteX411" fmla="*/ 1816109 w 4382945"/>
              <a:gd name="connsiteY411" fmla="*/ 3583986 h 5689162"/>
              <a:gd name="connsiteX412" fmla="*/ 1814308 w 4382945"/>
              <a:gd name="connsiteY412" fmla="*/ 3590682 h 5689162"/>
              <a:gd name="connsiteX413" fmla="*/ 1816298 w 4382945"/>
              <a:gd name="connsiteY413" fmla="*/ 3594098 h 5689162"/>
              <a:gd name="connsiteX414" fmla="*/ 1825579 w 4382945"/>
              <a:gd name="connsiteY414" fmla="*/ 3603316 h 5689162"/>
              <a:gd name="connsiteX415" fmla="*/ 1825456 w 4382945"/>
              <a:gd name="connsiteY415" fmla="*/ 3603296 h 5689162"/>
              <a:gd name="connsiteX416" fmla="*/ 1826007 w 4382945"/>
              <a:gd name="connsiteY416" fmla="*/ 3603741 h 5689162"/>
              <a:gd name="connsiteX417" fmla="*/ 1825579 w 4382945"/>
              <a:gd name="connsiteY417" fmla="*/ 3603316 h 5689162"/>
              <a:gd name="connsiteX418" fmla="*/ 1839731 w 4382945"/>
              <a:gd name="connsiteY418" fmla="*/ 3605536 h 5689162"/>
              <a:gd name="connsiteX419" fmla="*/ 1854005 w 4382945"/>
              <a:gd name="connsiteY419" fmla="*/ 3607774 h 5689162"/>
              <a:gd name="connsiteX420" fmla="*/ 1861655 w 4382945"/>
              <a:gd name="connsiteY420" fmla="*/ 3607609 h 5689162"/>
              <a:gd name="connsiteX421" fmla="*/ 1943030 w 4382945"/>
              <a:gd name="connsiteY421" fmla="*/ 3594507 h 5689162"/>
              <a:gd name="connsiteX422" fmla="*/ 1950345 w 4382945"/>
              <a:gd name="connsiteY422" fmla="*/ 3592262 h 5689162"/>
              <a:gd name="connsiteX423" fmla="*/ 1973379 w 4382945"/>
              <a:gd name="connsiteY423" fmla="*/ 3556528 h 5689162"/>
              <a:gd name="connsiteX424" fmla="*/ 1974482 w 4382945"/>
              <a:gd name="connsiteY424" fmla="*/ 3557418 h 5689162"/>
              <a:gd name="connsiteX425" fmla="*/ 1974472 w 4382945"/>
              <a:gd name="connsiteY425" fmla="*/ 3536403 h 5689162"/>
              <a:gd name="connsiteX426" fmla="*/ 1974806 w 4382945"/>
              <a:gd name="connsiteY426" fmla="*/ 3536289 h 5689162"/>
              <a:gd name="connsiteX427" fmla="*/ 1958865 w 4382945"/>
              <a:gd name="connsiteY427" fmla="*/ 3515922 h 5689162"/>
              <a:gd name="connsiteX428" fmla="*/ 1928406 w 4382945"/>
              <a:gd name="connsiteY428" fmla="*/ 3521560 h 5689162"/>
              <a:gd name="connsiteX429" fmla="*/ 1910355 w 4382945"/>
              <a:gd name="connsiteY429" fmla="*/ 3534608 h 5689162"/>
              <a:gd name="connsiteX430" fmla="*/ 1897811 w 4382945"/>
              <a:gd name="connsiteY430" fmla="*/ 3537162 h 5689162"/>
              <a:gd name="connsiteX431" fmla="*/ 1886867 w 4382945"/>
              <a:gd name="connsiteY431" fmla="*/ 3528785 h 5689162"/>
              <a:gd name="connsiteX432" fmla="*/ 1874881 w 4382945"/>
              <a:gd name="connsiteY432" fmla="*/ 3510964 h 5689162"/>
              <a:gd name="connsiteX433" fmla="*/ 1864321 w 4382945"/>
              <a:gd name="connsiteY433" fmla="*/ 3501991 h 5689162"/>
              <a:gd name="connsiteX434" fmla="*/ 1853410 w 4382945"/>
              <a:gd name="connsiteY434" fmla="*/ 3496808 h 5689162"/>
              <a:gd name="connsiteX435" fmla="*/ 3796491 w 4382945"/>
              <a:gd name="connsiteY435" fmla="*/ 3496228 h 5689162"/>
              <a:gd name="connsiteX436" fmla="*/ 3796190 w 4382945"/>
              <a:gd name="connsiteY436" fmla="*/ 3497344 h 5689162"/>
              <a:gd name="connsiteX437" fmla="*/ 3772074 w 4382945"/>
              <a:gd name="connsiteY437" fmla="*/ 3505498 h 5689162"/>
              <a:gd name="connsiteX438" fmla="*/ 3802688 w 4382945"/>
              <a:gd name="connsiteY438" fmla="*/ 3498969 h 5689162"/>
              <a:gd name="connsiteX439" fmla="*/ 3796491 w 4382945"/>
              <a:gd name="connsiteY439" fmla="*/ 3496228 h 5689162"/>
              <a:gd name="connsiteX440" fmla="*/ 3907245 w 4382945"/>
              <a:gd name="connsiteY440" fmla="*/ 3477861 h 5689162"/>
              <a:gd name="connsiteX441" fmla="*/ 3901033 w 4382945"/>
              <a:gd name="connsiteY441" fmla="*/ 3480997 h 5689162"/>
              <a:gd name="connsiteX442" fmla="*/ 3909870 w 4382945"/>
              <a:gd name="connsiteY442" fmla="*/ 3482245 h 5689162"/>
              <a:gd name="connsiteX443" fmla="*/ 3912843 w 4382945"/>
              <a:gd name="connsiteY443" fmla="*/ 3482832 h 5689162"/>
              <a:gd name="connsiteX444" fmla="*/ 3907245 w 4382945"/>
              <a:gd name="connsiteY444" fmla="*/ 3477861 h 5689162"/>
              <a:gd name="connsiteX445" fmla="*/ 3939473 w 4382945"/>
              <a:gd name="connsiteY445" fmla="*/ 3454525 h 5689162"/>
              <a:gd name="connsiteX446" fmla="*/ 3935934 w 4382945"/>
              <a:gd name="connsiteY446" fmla="*/ 3459364 h 5689162"/>
              <a:gd name="connsiteX447" fmla="*/ 3940093 w 4382945"/>
              <a:gd name="connsiteY447" fmla="*/ 3461366 h 5689162"/>
              <a:gd name="connsiteX448" fmla="*/ 3939374 w 4382945"/>
              <a:gd name="connsiteY448" fmla="*/ 3459878 h 5689162"/>
              <a:gd name="connsiteX449" fmla="*/ 3939473 w 4382945"/>
              <a:gd name="connsiteY449" fmla="*/ 3454525 h 5689162"/>
              <a:gd name="connsiteX450" fmla="*/ 4250083 w 4382945"/>
              <a:gd name="connsiteY450" fmla="*/ 3448214 h 5689162"/>
              <a:gd name="connsiteX451" fmla="*/ 4265767 w 4382945"/>
              <a:gd name="connsiteY451" fmla="*/ 3460700 h 5689162"/>
              <a:gd name="connsiteX452" fmla="*/ 4239111 w 4382945"/>
              <a:gd name="connsiteY452" fmla="*/ 3464992 h 5689162"/>
              <a:gd name="connsiteX453" fmla="*/ 4250083 w 4382945"/>
              <a:gd name="connsiteY453" fmla="*/ 3448214 h 5689162"/>
              <a:gd name="connsiteX454" fmla="*/ 4311358 w 4382945"/>
              <a:gd name="connsiteY454" fmla="*/ 3438414 h 5689162"/>
              <a:gd name="connsiteX455" fmla="*/ 4324637 w 4382945"/>
              <a:gd name="connsiteY455" fmla="*/ 3438944 h 5689162"/>
              <a:gd name="connsiteX456" fmla="*/ 4340105 w 4382945"/>
              <a:gd name="connsiteY456" fmla="*/ 3439656 h 5689162"/>
              <a:gd name="connsiteX457" fmla="*/ 4341362 w 4382945"/>
              <a:gd name="connsiteY457" fmla="*/ 3447460 h 5689162"/>
              <a:gd name="connsiteX458" fmla="*/ 4273334 w 4382945"/>
              <a:gd name="connsiteY458" fmla="*/ 3460015 h 5689162"/>
              <a:gd name="connsiteX459" fmla="*/ 4290029 w 4382945"/>
              <a:gd name="connsiteY459" fmla="*/ 3444516 h 5689162"/>
              <a:gd name="connsiteX460" fmla="*/ 4299084 w 4382945"/>
              <a:gd name="connsiteY460" fmla="*/ 3444126 h 5689162"/>
              <a:gd name="connsiteX461" fmla="*/ 4311358 w 4382945"/>
              <a:gd name="connsiteY461" fmla="*/ 3438414 h 5689162"/>
              <a:gd name="connsiteX462" fmla="*/ 4204754 w 4382945"/>
              <a:gd name="connsiteY462" fmla="*/ 3420353 h 5689162"/>
              <a:gd name="connsiteX463" fmla="*/ 4204132 w 4382945"/>
              <a:gd name="connsiteY463" fmla="*/ 3429524 h 5689162"/>
              <a:gd name="connsiteX464" fmla="*/ 4145819 w 4382945"/>
              <a:gd name="connsiteY464" fmla="*/ 3430909 h 5689162"/>
              <a:gd name="connsiteX465" fmla="*/ 4152416 w 4382945"/>
              <a:gd name="connsiteY465" fmla="*/ 3427179 h 5689162"/>
              <a:gd name="connsiteX466" fmla="*/ 4196461 w 4382945"/>
              <a:gd name="connsiteY466" fmla="*/ 3420621 h 5689162"/>
              <a:gd name="connsiteX467" fmla="*/ 4204754 w 4382945"/>
              <a:gd name="connsiteY467" fmla="*/ 3420353 h 5689162"/>
              <a:gd name="connsiteX468" fmla="*/ 675988 w 4382945"/>
              <a:gd name="connsiteY468" fmla="*/ 3405550 h 5689162"/>
              <a:gd name="connsiteX469" fmla="*/ 676081 w 4382945"/>
              <a:gd name="connsiteY469" fmla="*/ 3406087 h 5689162"/>
              <a:gd name="connsiteX470" fmla="*/ 675964 w 4382945"/>
              <a:gd name="connsiteY470" fmla="*/ 3405575 h 5689162"/>
              <a:gd name="connsiteX471" fmla="*/ 4307634 w 4382945"/>
              <a:gd name="connsiteY471" fmla="*/ 3404854 h 5689162"/>
              <a:gd name="connsiteX472" fmla="*/ 4315702 w 4382945"/>
              <a:gd name="connsiteY472" fmla="*/ 3407291 h 5689162"/>
              <a:gd name="connsiteX473" fmla="*/ 4308807 w 4382945"/>
              <a:gd name="connsiteY473" fmla="*/ 3412136 h 5689162"/>
              <a:gd name="connsiteX474" fmla="*/ 4226112 w 4382945"/>
              <a:gd name="connsiteY474" fmla="*/ 3425985 h 5689162"/>
              <a:gd name="connsiteX475" fmla="*/ 4224772 w 4382945"/>
              <a:gd name="connsiteY475" fmla="*/ 3417662 h 5689162"/>
              <a:gd name="connsiteX476" fmla="*/ 4307634 w 4382945"/>
              <a:gd name="connsiteY476" fmla="*/ 3404854 h 5689162"/>
              <a:gd name="connsiteX477" fmla="*/ 4345899 w 4382945"/>
              <a:gd name="connsiteY477" fmla="*/ 3398159 h 5689162"/>
              <a:gd name="connsiteX478" fmla="*/ 4348776 w 4382945"/>
              <a:gd name="connsiteY478" fmla="*/ 3404100 h 5689162"/>
              <a:gd name="connsiteX479" fmla="*/ 4347407 w 4382945"/>
              <a:gd name="connsiteY479" fmla="*/ 3407523 h 5689162"/>
              <a:gd name="connsiteX480" fmla="*/ 4330570 w 4382945"/>
              <a:gd name="connsiteY480" fmla="*/ 3410233 h 5689162"/>
              <a:gd name="connsiteX481" fmla="*/ 4329062 w 4382945"/>
              <a:gd name="connsiteY481" fmla="*/ 3400870 h 5689162"/>
              <a:gd name="connsiteX482" fmla="*/ 4345899 w 4382945"/>
              <a:gd name="connsiteY482" fmla="*/ 3398159 h 5689162"/>
              <a:gd name="connsiteX483" fmla="*/ 690098 w 4382945"/>
              <a:gd name="connsiteY483" fmla="*/ 3392899 h 5689162"/>
              <a:gd name="connsiteX484" fmla="*/ 675988 w 4382945"/>
              <a:gd name="connsiteY484" fmla="*/ 3405550 h 5689162"/>
              <a:gd name="connsiteX485" fmla="*/ 674560 w 4382945"/>
              <a:gd name="connsiteY485" fmla="*/ 3397242 h 5689162"/>
              <a:gd name="connsiteX486" fmla="*/ 690098 w 4382945"/>
              <a:gd name="connsiteY486" fmla="*/ 3392899 h 5689162"/>
              <a:gd name="connsiteX487" fmla="*/ 585241 w 4382945"/>
              <a:gd name="connsiteY487" fmla="*/ 3365275 h 5689162"/>
              <a:gd name="connsiteX488" fmla="*/ 585003 w 4382945"/>
              <a:gd name="connsiteY488" fmla="*/ 3365824 h 5689162"/>
              <a:gd name="connsiteX489" fmla="*/ 584858 w 4382945"/>
              <a:gd name="connsiteY489" fmla="*/ 3365869 h 5689162"/>
              <a:gd name="connsiteX490" fmla="*/ 601275 w 4382945"/>
              <a:gd name="connsiteY490" fmla="*/ 3360558 h 5689162"/>
              <a:gd name="connsiteX491" fmla="*/ 609559 w 4382945"/>
              <a:gd name="connsiteY491" fmla="*/ 3361359 h 5689162"/>
              <a:gd name="connsiteX492" fmla="*/ 613372 w 4382945"/>
              <a:gd name="connsiteY492" fmla="*/ 3367149 h 5689162"/>
              <a:gd name="connsiteX493" fmla="*/ 612087 w 4382945"/>
              <a:gd name="connsiteY493" fmla="*/ 3371094 h 5689162"/>
              <a:gd name="connsiteX494" fmla="*/ 606648 w 4382945"/>
              <a:gd name="connsiteY494" fmla="*/ 3372854 h 5689162"/>
              <a:gd name="connsiteX495" fmla="*/ 611952 w 4382945"/>
              <a:gd name="connsiteY495" fmla="*/ 3371899 h 5689162"/>
              <a:gd name="connsiteX496" fmla="*/ 613932 w 4382945"/>
              <a:gd name="connsiteY496" fmla="*/ 3380628 h 5689162"/>
              <a:gd name="connsiteX497" fmla="*/ 605760 w 4382945"/>
              <a:gd name="connsiteY497" fmla="*/ 3383170 h 5689162"/>
              <a:gd name="connsiteX498" fmla="*/ 603642 w 4382945"/>
              <a:gd name="connsiteY498" fmla="*/ 3373827 h 5689162"/>
              <a:gd name="connsiteX499" fmla="*/ 595670 w 4382945"/>
              <a:gd name="connsiteY499" fmla="*/ 3376406 h 5689162"/>
              <a:gd name="connsiteX500" fmla="*/ 587217 w 4382945"/>
              <a:gd name="connsiteY500" fmla="*/ 3374565 h 5689162"/>
              <a:gd name="connsiteX501" fmla="*/ 583489 w 4382945"/>
              <a:gd name="connsiteY501" fmla="*/ 3369293 h 5689162"/>
              <a:gd name="connsiteX502" fmla="*/ 585003 w 4382945"/>
              <a:gd name="connsiteY502" fmla="*/ 3365824 h 5689162"/>
              <a:gd name="connsiteX503" fmla="*/ 4111965 w 4382945"/>
              <a:gd name="connsiteY503" fmla="*/ 3333880 h 5689162"/>
              <a:gd name="connsiteX504" fmla="*/ 4105886 w 4382945"/>
              <a:gd name="connsiteY504" fmla="*/ 3334858 h 5689162"/>
              <a:gd name="connsiteX505" fmla="*/ 4109026 w 4382945"/>
              <a:gd name="connsiteY505" fmla="*/ 3336488 h 5689162"/>
              <a:gd name="connsiteX506" fmla="*/ 4111965 w 4382945"/>
              <a:gd name="connsiteY506" fmla="*/ 3333880 h 5689162"/>
              <a:gd name="connsiteX507" fmla="*/ 4066412 w 4382945"/>
              <a:gd name="connsiteY507" fmla="*/ 3331072 h 5689162"/>
              <a:gd name="connsiteX508" fmla="*/ 4067550 w 4382945"/>
              <a:gd name="connsiteY508" fmla="*/ 3335161 h 5689162"/>
              <a:gd name="connsiteX509" fmla="*/ 4068066 w 4382945"/>
              <a:gd name="connsiteY509" fmla="*/ 3332407 h 5689162"/>
              <a:gd name="connsiteX510" fmla="*/ 737814 w 4382945"/>
              <a:gd name="connsiteY510" fmla="*/ 3329499 h 5689162"/>
              <a:gd name="connsiteX511" fmla="*/ 737845 w 4382945"/>
              <a:gd name="connsiteY511" fmla="*/ 3329577 h 5689162"/>
              <a:gd name="connsiteX512" fmla="*/ 737046 w 4382945"/>
              <a:gd name="connsiteY512" fmla="*/ 3330689 h 5689162"/>
              <a:gd name="connsiteX513" fmla="*/ 360341 w 4382945"/>
              <a:gd name="connsiteY513" fmla="*/ 3261047 h 5689162"/>
              <a:gd name="connsiteX514" fmla="*/ 363581 w 4382945"/>
              <a:gd name="connsiteY514" fmla="*/ 3266759 h 5689162"/>
              <a:gd name="connsiteX515" fmla="*/ 362438 w 4382945"/>
              <a:gd name="connsiteY515" fmla="*/ 3270291 h 5689162"/>
              <a:gd name="connsiteX516" fmla="*/ 344941 w 4382945"/>
              <a:gd name="connsiteY516" fmla="*/ 3274571 h 5689162"/>
              <a:gd name="connsiteX517" fmla="*/ 342728 w 4382945"/>
              <a:gd name="connsiteY517" fmla="*/ 3264814 h 5689162"/>
              <a:gd name="connsiteX518" fmla="*/ 360341 w 4382945"/>
              <a:gd name="connsiteY518" fmla="*/ 3261047 h 5689162"/>
              <a:gd name="connsiteX519" fmla="*/ 3754425 w 4382945"/>
              <a:gd name="connsiteY519" fmla="*/ 3240932 h 5689162"/>
              <a:gd name="connsiteX520" fmla="*/ 3753656 w 4382945"/>
              <a:gd name="connsiteY520" fmla="*/ 3242123 h 5689162"/>
              <a:gd name="connsiteX521" fmla="*/ 3753541 w 4382945"/>
              <a:gd name="connsiteY521" fmla="*/ 3241694 h 5689162"/>
              <a:gd name="connsiteX522" fmla="*/ 433534 w 4382945"/>
              <a:gd name="connsiteY522" fmla="*/ 3236637 h 5689162"/>
              <a:gd name="connsiteX523" fmla="*/ 432613 w 4382945"/>
              <a:gd name="connsiteY523" fmla="*/ 3236862 h 5689162"/>
              <a:gd name="connsiteX524" fmla="*/ 432270 w 4382945"/>
              <a:gd name="connsiteY524" fmla="*/ 3237488 h 5689162"/>
              <a:gd name="connsiteX525" fmla="*/ 434461 w 4382945"/>
              <a:gd name="connsiteY525" fmla="*/ 3238578 h 5689162"/>
              <a:gd name="connsiteX526" fmla="*/ 439420 w 4382945"/>
              <a:gd name="connsiteY526" fmla="*/ 3241162 h 5689162"/>
              <a:gd name="connsiteX527" fmla="*/ 439992 w 4382945"/>
              <a:gd name="connsiteY527" fmla="*/ 3239396 h 5689162"/>
              <a:gd name="connsiteX528" fmla="*/ 436186 w 4382945"/>
              <a:gd name="connsiteY528" fmla="*/ 3237615 h 5689162"/>
              <a:gd name="connsiteX529" fmla="*/ 433534 w 4382945"/>
              <a:gd name="connsiteY529" fmla="*/ 3236637 h 5689162"/>
              <a:gd name="connsiteX530" fmla="*/ 3658217 w 4382945"/>
              <a:gd name="connsiteY530" fmla="*/ 3218529 h 5689162"/>
              <a:gd name="connsiteX531" fmla="*/ 3631357 w 4382945"/>
              <a:gd name="connsiteY531" fmla="*/ 3218581 h 5689162"/>
              <a:gd name="connsiteX532" fmla="*/ 3629774 w 4382945"/>
              <a:gd name="connsiteY532" fmla="*/ 3218784 h 5689162"/>
              <a:gd name="connsiteX533" fmla="*/ 3626596 w 4382945"/>
              <a:gd name="connsiteY533" fmla="*/ 3218814 h 5689162"/>
              <a:gd name="connsiteX534" fmla="*/ 3614671 w 4382945"/>
              <a:gd name="connsiteY534" fmla="*/ 3220734 h 5689162"/>
              <a:gd name="connsiteX535" fmla="*/ 3597985 w 4382945"/>
              <a:gd name="connsiteY535" fmla="*/ 3222887 h 5689162"/>
              <a:gd name="connsiteX536" fmla="*/ 3590033 w 4382945"/>
              <a:gd name="connsiteY536" fmla="*/ 3224167 h 5689162"/>
              <a:gd name="connsiteX537" fmla="*/ 3590117 w 4382945"/>
              <a:gd name="connsiteY537" fmla="*/ 3224688 h 5689162"/>
              <a:gd name="connsiteX538" fmla="*/ 3595729 w 4382945"/>
              <a:gd name="connsiteY538" fmla="*/ 3223784 h 5689162"/>
              <a:gd name="connsiteX539" fmla="*/ 3614671 w 4382945"/>
              <a:gd name="connsiteY539" fmla="*/ 3220734 h 5689162"/>
              <a:gd name="connsiteX540" fmla="*/ 3629774 w 4382945"/>
              <a:gd name="connsiteY540" fmla="*/ 3218784 h 5689162"/>
              <a:gd name="connsiteX541" fmla="*/ 3919742 w 4382945"/>
              <a:gd name="connsiteY541" fmla="*/ 3206842 h 5689162"/>
              <a:gd name="connsiteX542" fmla="*/ 3903896 w 4382945"/>
              <a:gd name="connsiteY542" fmla="*/ 3221668 h 5689162"/>
              <a:gd name="connsiteX543" fmla="*/ 3896848 w 4382945"/>
              <a:gd name="connsiteY543" fmla="*/ 3219601 h 5689162"/>
              <a:gd name="connsiteX544" fmla="*/ 3892652 w 4382945"/>
              <a:gd name="connsiteY544" fmla="*/ 3214406 h 5689162"/>
              <a:gd name="connsiteX545" fmla="*/ 3895508 w 4382945"/>
              <a:gd name="connsiteY545" fmla="*/ 3211278 h 5689162"/>
              <a:gd name="connsiteX546" fmla="*/ 3919742 w 4382945"/>
              <a:gd name="connsiteY546" fmla="*/ 3206842 h 5689162"/>
              <a:gd name="connsiteX547" fmla="*/ 3160946 w 4382945"/>
              <a:gd name="connsiteY547" fmla="*/ 3191799 h 5689162"/>
              <a:gd name="connsiteX548" fmla="*/ 3159315 w 4382945"/>
              <a:gd name="connsiteY548" fmla="*/ 3191953 h 5689162"/>
              <a:gd name="connsiteX549" fmla="*/ 3160250 w 4382945"/>
              <a:gd name="connsiteY549" fmla="*/ 3192091 h 5689162"/>
              <a:gd name="connsiteX550" fmla="*/ 704607 w 4382945"/>
              <a:gd name="connsiteY550" fmla="*/ 3165453 h 5689162"/>
              <a:gd name="connsiteX551" fmla="*/ 701850 w 4382945"/>
              <a:gd name="connsiteY551" fmla="*/ 3168296 h 5689162"/>
              <a:gd name="connsiteX552" fmla="*/ 707836 w 4382945"/>
              <a:gd name="connsiteY552" fmla="*/ 3166832 h 5689162"/>
              <a:gd name="connsiteX553" fmla="*/ 704607 w 4382945"/>
              <a:gd name="connsiteY553" fmla="*/ 3165453 h 5689162"/>
              <a:gd name="connsiteX554" fmla="*/ 745952 w 4382945"/>
              <a:gd name="connsiteY554" fmla="*/ 3163470 h 5689162"/>
              <a:gd name="connsiteX555" fmla="*/ 745615 w 4382945"/>
              <a:gd name="connsiteY555" fmla="*/ 3166266 h 5689162"/>
              <a:gd name="connsiteX556" fmla="*/ 747345 w 4382945"/>
              <a:gd name="connsiteY556" fmla="*/ 3167469 h 5689162"/>
              <a:gd name="connsiteX557" fmla="*/ 745952 w 4382945"/>
              <a:gd name="connsiteY557" fmla="*/ 3163470 h 5689162"/>
              <a:gd name="connsiteX558" fmla="*/ 4221760 w 4382945"/>
              <a:gd name="connsiteY558" fmla="*/ 3127790 h 5689162"/>
              <a:gd name="connsiteX559" fmla="*/ 4223351 w 4382945"/>
              <a:gd name="connsiteY559" fmla="*/ 3137673 h 5689162"/>
              <a:gd name="connsiteX560" fmla="*/ 4214849 w 4382945"/>
              <a:gd name="connsiteY560" fmla="*/ 3138508 h 5689162"/>
              <a:gd name="connsiteX561" fmla="*/ 4213425 w 4382945"/>
              <a:gd name="connsiteY561" fmla="*/ 3129665 h 5689162"/>
              <a:gd name="connsiteX562" fmla="*/ 4221760 w 4382945"/>
              <a:gd name="connsiteY562" fmla="*/ 3127790 h 5689162"/>
              <a:gd name="connsiteX563" fmla="*/ 479515 w 4382945"/>
              <a:gd name="connsiteY563" fmla="*/ 3109376 h 5689162"/>
              <a:gd name="connsiteX564" fmla="*/ 481611 w 4382945"/>
              <a:gd name="connsiteY564" fmla="*/ 3118620 h 5689162"/>
              <a:gd name="connsiteX565" fmla="*/ 465034 w 4382945"/>
              <a:gd name="connsiteY565" fmla="*/ 3122675 h 5689162"/>
              <a:gd name="connsiteX566" fmla="*/ 461795 w 4382945"/>
              <a:gd name="connsiteY566" fmla="*/ 3116962 h 5689162"/>
              <a:gd name="connsiteX567" fmla="*/ 462938 w 4382945"/>
              <a:gd name="connsiteY567" fmla="*/ 3113431 h 5689162"/>
              <a:gd name="connsiteX568" fmla="*/ 4053317 w 4382945"/>
              <a:gd name="connsiteY568" fmla="*/ 3103737 h 5689162"/>
              <a:gd name="connsiteX569" fmla="*/ 4057418 w 4382945"/>
              <a:gd name="connsiteY569" fmla="*/ 3108349 h 5689162"/>
              <a:gd name="connsiteX570" fmla="*/ 4047604 w 4382945"/>
              <a:gd name="connsiteY570" fmla="*/ 3124871 h 5689162"/>
              <a:gd name="connsiteX571" fmla="*/ 4027493 w 4382945"/>
              <a:gd name="connsiteY571" fmla="*/ 3128109 h 5689162"/>
              <a:gd name="connsiteX572" fmla="*/ 4013792 w 4382945"/>
              <a:gd name="connsiteY572" fmla="*/ 3117507 h 5689162"/>
              <a:gd name="connsiteX573" fmla="*/ 4013925 w 4382945"/>
              <a:gd name="connsiteY573" fmla="*/ 3115352 h 5689162"/>
              <a:gd name="connsiteX574" fmla="*/ 4020569 w 4382945"/>
              <a:gd name="connsiteY574" fmla="*/ 3108943 h 5689162"/>
              <a:gd name="connsiteX575" fmla="*/ 4047226 w 4382945"/>
              <a:gd name="connsiteY575" fmla="*/ 3104651 h 5689162"/>
              <a:gd name="connsiteX576" fmla="*/ 4053317 w 4382945"/>
              <a:gd name="connsiteY576" fmla="*/ 3103737 h 5689162"/>
              <a:gd name="connsiteX577" fmla="*/ 4152950 w 4382945"/>
              <a:gd name="connsiteY577" fmla="*/ 3099921 h 5689162"/>
              <a:gd name="connsiteX578" fmla="*/ 4153850 w 4382945"/>
              <a:gd name="connsiteY578" fmla="*/ 3108301 h 5689162"/>
              <a:gd name="connsiteX579" fmla="*/ 4138032 w 4382945"/>
              <a:gd name="connsiteY579" fmla="*/ 3111381 h 5689162"/>
              <a:gd name="connsiteX580" fmla="*/ 4152892 w 4382945"/>
              <a:gd name="connsiteY580" fmla="*/ 3099380 h 5689162"/>
              <a:gd name="connsiteX581" fmla="*/ 4152976 w 4382945"/>
              <a:gd name="connsiteY581" fmla="*/ 3099900 h 5689162"/>
              <a:gd name="connsiteX582" fmla="*/ 4152950 w 4382945"/>
              <a:gd name="connsiteY582" fmla="*/ 3099921 h 5689162"/>
              <a:gd name="connsiteX583" fmla="*/ 368099 w 4382945"/>
              <a:gd name="connsiteY583" fmla="*/ 3095968 h 5689162"/>
              <a:gd name="connsiteX584" fmla="*/ 370312 w 4382945"/>
              <a:gd name="connsiteY584" fmla="*/ 3105728 h 5689162"/>
              <a:gd name="connsiteX585" fmla="*/ 358207 w 4382945"/>
              <a:gd name="connsiteY585" fmla="*/ 3101641 h 5689162"/>
              <a:gd name="connsiteX586" fmla="*/ 368099 w 4382945"/>
              <a:gd name="connsiteY586" fmla="*/ 3095968 h 5689162"/>
              <a:gd name="connsiteX587" fmla="*/ 582425 w 4382945"/>
              <a:gd name="connsiteY587" fmla="*/ 3085288 h 5689162"/>
              <a:gd name="connsiteX588" fmla="*/ 584289 w 4382945"/>
              <a:gd name="connsiteY588" fmla="*/ 3093504 h 5689162"/>
              <a:gd name="connsiteX589" fmla="*/ 502674 w 4382945"/>
              <a:gd name="connsiteY589" fmla="*/ 3112925 h 5689162"/>
              <a:gd name="connsiteX590" fmla="*/ 494493 w 4382945"/>
              <a:gd name="connsiteY590" fmla="*/ 3111132 h 5689162"/>
              <a:gd name="connsiteX591" fmla="*/ 501044 w 4382945"/>
              <a:gd name="connsiteY591" fmla="*/ 3105736 h 5689162"/>
              <a:gd name="connsiteX592" fmla="*/ 582425 w 4382945"/>
              <a:gd name="connsiteY592" fmla="*/ 3085288 h 5689162"/>
              <a:gd name="connsiteX593" fmla="*/ 646703 w 4382945"/>
              <a:gd name="connsiteY593" fmla="*/ 3068802 h 5689162"/>
              <a:gd name="connsiteX594" fmla="*/ 661988 w 4382945"/>
              <a:gd name="connsiteY594" fmla="*/ 3073957 h 5689162"/>
              <a:gd name="connsiteX595" fmla="*/ 655663 w 4382945"/>
              <a:gd name="connsiteY595" fmla="*/ 3078214 h 5689162"/>
              <a:gd name="connsiteX596" fmla="*/ 612265 w 4382945"/>
              <a:gd name="connsiteY596" fmla="*/ 3088288 h 5689162"/>
              <a:gd name="connsiteX597" fmla="*/ 604067 w 4382945"/>
              <a:gd name="connsiteY597" fmla="*/ 3079995 h 5689162"/>
              <a:gd name="connsiteX598" fmla="*/ 632235 w 4382945"/>
              <a:gd name="connsiteY598" fmla="*/ 3071070 h 5689162"/>
              <a:gd name="connsiteX599" fmla="*/ 646703 w 4382945"/>
              <a:gd name="connsiteY599" fmla="*/ 3068802 h 5689162"/>
              <a:gd name="connsiteX600" fmla="*/ 3880678 w 4382945"/>
              <a:gd name="connsiteY600" fmla="*/ 3011907 h 5689162"/>
              <a:gd name="connsiteX601" fmla="*/ 3879276 w 4382945"/>
              <a:gd name="connsiteY601" fmla="*/ 3012133 h 5689162"/>
              <a:gd name="connsiteX602" fmla="*/ 3879360 w 4382945"/>
              <a:gd name="connsiteY602" fmla="*/ 3012653 h 5689162"/>
              <a:gd name="connsiteX603" fmla="*/ 3878975 w 4382945"/>
              <a:gd name="connsiteY603" fmla="*/ 3013249 h 5689162"/>
              <a:gd name="connsiteX604" fmla="*/ 3878375 w 4382945"/>
              <a:gd name="connsiteY604" fmla="*/ 3015480 h 5689162"/>
              <a:gd name="connsiteX605" fmla="*/ 728228 w 4382945"/>
              <a:gd name="connsiteY605" fmla="*/ 2860811 h 5689162"/>
              <a:gd name="connsiteX606" fmla="*/ 719549 w 4382945"/>
              <a:gd name="connsiteY606" fmla="*/ 2862208 h 5689162"/>
              <a:gd name="connsiteX607" fmla="*/ 719493 w 4382945"/>
              <a:gd name="connsiteY607" fmla="*/ 2863124 h 5689162"/>
              <a:gd name="connsiteX608" fmla="*/ 748795 w 4382945"/>
              <a:gd name="connsiteY608" fmla="*/ 2855364 h 5689162"/>
              <a:gd name="connsiteX609" fmla="*/ 744866 w 4382945"/>
              <a:gd name="connsiteY609" fmla="*/ 2855997 h 5689162"/>
              <a:gd name="connsiteX610" fmla="*/ 744964 w 4382945"/>
              <a:gd name="connsiteY610" fmla="*/ 2856380 h 5689162"/>
              <a:gd name="connsiteX611" fmla="*/ 712223 w 4382945"/>
              <a:gd name="connsiteY611" fmla="*/ 2809039 h 5689162"/>
              <a:gd name="connsiteX612" fmla="*/ 714781 w 4382945"/>
              <a:gd name="connsiteY612" fmla="*/ 2818172 h 5689162"/>
              <a:gd name="connsiteX613" fmla="*/ 703818 w 4382945"/>
              <a:gd name="connsiteY613" fmla="*/ 2810552 h 5689162"/>
              <a:gd name="connsiteX614" fmla="*/ 712223 w 4382945"/>
              <a:gd name="connsiteY614" fmla="*/ 2809039 h 5689162"/>
              <a:gd name="connsiteX615" fmla="*/ 810478 w 4382945"/>
              <a:gd name="connsiteY615" fmla="*/ 2776581 h 5689162"/>
              <a:gd name="connsiteX616" fmla="*/ 810494 w 4382945"/>
              <a:gd name="connsiteY616" fmla="*/ 2776604 h 5689162"/>
              <a:gd name="connsiteX617" fmla="*/ 810562 w 4382945"/>
              <a:gd name="connsiteY617" fmla="*/ 2777101 h 5689162"/>
              <a:gd name="connsiteX618" fmla="*/ 3733828 w 4382945"/>
              <a:gd name="connsiteY618" fmla="*/ 2730797 h 5689162"/>
              <a:gd name="connsiteX619" fmla="*/ 3734866 w 4382945"/>
              <a:gd name="connsiteY619" fmla="*/ 2731085 h 5689162"/>
              <a:gd name="connsiteX620" fmla="*/ 3734336 w 4382945"/>
              <a:gd name="connsiteY620" fmla="*/ 2730976 h 5689162"/>
              <a:gd name="connsiteX621" fmla="*/ 3887094 w 4382945"/>
              <a:gd name="connsiteY621" fmla="*/ 2675348 h 5689162"/>
              <a:gd name="connsiteX622" fmla="*/ 3897978 w 4382945"/>
              <a:gd name="connsiteY622" fmla="*/ 2691729 h 5689162"/>
              <a:gd name="connsiteX623" fmla="*/ 3878223 w 4382945"/>
              <a:gd name="connsiteY623" fmla="*/ 2713909 h 5689162"/>
              <a:gd name="connsiteX624" fmla="*/ 3866912 w 4382945"/>
              <a:gd name="connsiteY624" fmla="*/ 2704749 h 5689162"/>
              <a:gd name="connsiteX625" fmla="*/ 3869258 w 4382945"/>
              <a:gd name="connsiteY625" fmla="*/ 2676525 h 5689162"/>
              <a:gd name="connsiteX626" fmla="*/ 3887094 w 4382945"/>
              <a:gd name="connsiteY626" fmla="*/ 2675348 h 5689162"/>
              <a:gd name="connsiteX627" fmla="*/ 3325990 w 4382945"/>
              <a:gd name="connsiteY627" fmla="*/ 2648942 h 5689162"/>
              <a:gd name="connsiteX628" fmla="*/ 3317241 w 4382945"/>
              <a:gd name="connsiteY628" fmla="*/ 2651082 h 5689162"/>
              <a:gd name="connsiteX629" fmla="*/ 3309278 w 4382945"/>
              <a:gd name="connsiteY629" fmla="*/ 2654615 h 5689162"/>
              <a:gd name="connsiteX630" fmla="*/ 3330753 w 4382945"/>
              <a:gd name="connsiteY630" fmla="*/ 2650736 h 5689162"/>
              <a:gd name="connsiteX631" fmla="*/ 3576836 w 4382945"/>
              <a:gd name="connsiteY631" fmla="*/ 2587956 h 5689162"/>
              <a:gd name="connsiteX632" fmla="*/ 3621071 w 4382945"/>
              <a:gd name="connsiteY632" fmla="*/ 2588170 h 5689162"/>
              <a:gd name="connsiteX633" fmla="*/ 3632187 w 4382945"/>
              <a:gd name="connsiteY633" fmla="*/ 2594991 h 5689162"/>
              <a:gd name="connsiteX634" fmla="*/ 3618721 w 4382945"/>
              <a:gd name="connsiteY634" fmla="*/ 2627580 h 5689162"/>
              <a:gd name="connsiteX635" fmla="*/ 3514144 w 4382945"/>
              <a:gd name="connsiteY635" fmla="*/ 2639615 h 5689162"/>
              <a:gd name="connsiteX636" fmla="*/ 3511499 w 4382945"/>
              <a:gd name="connsiteY636" fmla="*/ 2626163 h 5689162"/>
              <a:gd name="connsiteX637" fmla="*/ 3517607 w 4382945"/>
              <a:gd name="connsiteY637" fmla="*/ 2613440 h 5689162"/>
              <a:gd name="connsiteX638" fmla="*/ 3518074 w 4382945"/>
              <a:gd name="connsiteY638" fmla="*/ 2613365 h 5689162"/>
              <a:gd name="connsiteX639" fmla="*/ 3528893 w 4382945"/>
              <a:gd name="connsiteY639" fmla="*/ 2603081 h 5689162"/>
              <a:gd name="connsiteX640" fmla="*/ 3534254 w 4382945"/>
              <a:gd name="connsiteY640" fmla="*/ 2600617 h 5689162"/>
              <a:gd name="connsiteX641" fmla="*/ 3576836 w 4382945"/>
              <a:gd name="connsiteY641" fmla="*/ 2587956 h 5689162"/>
              <a:gd name="connsiteX642" fmla="*/ 3620473 w 4382945"/>
              <a:gd name="connsiteY642" fmla="*/ 2587801 h 5689162"/>
              <a:gd name="connsiteX643" fmla="*/ 3621492 w 4382945"/>
              <a:gd name="connsiteY643" fmla="*/ 2588171 h 5689162"/>
              <a:gd name="connsiteX644" fmla="*/ 3621071 w 4382945"/>
              <a:gd name="connsiteY644" fmla="*/ 2588170 h 5689162"/>
              <a:gd name="connsiteX645" fmla="*/ 3751693 w 4382945"/>
              <a:gd name="connsiteY645" fmla="*/ 2577349 h 5689162"/>
              <a:gd name="connsiteX646" fmla="*/ 3783433 w 4382945"/>
              <a:gd name="connsiteY646" fmla="*/ 2580777 h 5689162"/>
              <a:gd name="connsiteX647" fmla="*/ 3787083 w 4382945"/>
              <a:gd name="connsiteY647" fmla="*/ 2600471 h 5689162"/>
              <a:gd name="connsiteX648" fmla="*/ 3775797 w 4382945"/>
              <a:gd name="connsiteY648" fmla="*/ 2610829 h 5689162"/>
              <a:gd name="connsiteX649" fmla="*/ 3762185 w 4382945"/>
              <a:gd name="connsiteY649" fmla="*/ 2615688 h 5689162"/>
              <a:gd name="connsiteX650" fmla="*/ 3683616 w 4382945"/>
              <a:gd name="connsiteY650" fmla="*/ 2628339 h 5689162"/>
              <a:gd name="connsiteX651" fmla="*/ 3666913 w 4382945"/>
              <a:gd name="connsiteY651" fmla="*/ 2628895 h 5689162"/>
              <a:gd name="connsiteX652" fmla="*/ 3646314 w 4382945"/>
              <a:gd name="connsiteY652" fmla="*/ 2623137 h 5689162"/>
              <a:gd name="connsiteX653" fmla="*/ 3645846 w 4382945"/>
              <a:gd name="connsiteY653" fmla="*/ 2623212 h 5689162"/>
              <a:gd name="connsiteX654" fmla="*/ 3660881 w 4382945"/>
              <a:gd name="connsiteY654" fmla="*/ 2591435 h 5689162"/>
              <a:gd name="connsiteX655" fmla="*/ 3751693 w 4382945"/>
              <a:gd name="connsiteY655" fmla="*/ 2577349 h 5689162"/>
              <a:gd name="connsiteX656" fmla="*/ 4212417 w 4382945"/>
              <a:gd name="connsiteY656" fmla="*/ 2552472 h 5689162"/>
              <a:gd name="connsiteX657" fmla="*/ 4241103 w 4382945"/>
              <a:gd name="connsiteY657" fmla="*/ 2554672 h 5689162"/>
              <a:gd name="connsiteX658" fmla="*/ 4243528 w 4382945"/>
              <a:gd name="connsiteY658" fmla="*/ 2556789 h 5689162"/>
              <a:gd name="connsiteX659" fmla="*/ 4246057 w 4382945"/>
              <a:gd name="connsiteY659" fmla="*/ 2555086 h 5689162"/>
              <a:gd name="connsiteX660" fmla="*/ 4260353 w 4382945"/>
              <a:gd name="connsiteY660" fmla="*/ 2560262 h 5689162"/>
              <a:gd name="connsiteX661" fmla="*/ 4271664 w 4382945"/>
              <a:gd name="connsiteY661" fmla="*/ 2569423 h 5689162"/>
              <a:gd name="connsiteX662" fmla="*/ 4274233 w 4382945"/>
              <a:gd name="connsiteY662" fmla="*/ 2582891 h 5689162"/>
              <a:gd name="connsiteX663" fmla="*/ 4261722 w 4382945"/>
              <a:gd name="connsiteY663" fmla="*/ 2600588 h 5689162"/>
              <a:gd name="connsiteX664" fmla="*/ 4225025 w 4382945"/>
              <a:gd name="connsiteY664" fmla="*/ 2618778 h 5689162"/>
              <a:gd name="connsiteX665" fmla="*/ 4199241 w 4382945"/>
              <a:gd name="connsiteY665" fmla="*/ 2625086 h 5689162"/>
              <a:gd name="connsiteX666" fmla="*/ 4149491 w 4382945"/>
              <a:gd name="connsiteY666" fmla="*/ 2628582 h 5689162"/>
              <a:gd name="connsiteX667" fmla="*/ 4143155 w 4382945"/>
              <a:gd name="connsiteY667" fmla="*/ 2628506 h 5689162"/>
              <a:gd name="connsiteX668" fmla="*/ 4121260 w 4382945"/>
              <a:gd name="connsiteY668" fmla="*/ 2624102 h 5689162"/>
              <a:gd name="connsiteX669" fmla="*/ 4121837 w 4382945"/>
              <a:gd name="connsiteY669" fmla="*/ 2624503 h 5689162"/>
              <a:gd name="connsiteX670" fmla="*/ 4103159 w 4382945"/>
              <a:gd name="connsiteY670" fmla="*/ 2617144 h 5689162"/>
              <a:gd name="connsiteX671" fmla="*/ 4092080 w 4382945"/>
              <a:gd name="connsiteY671" fmla="*/ 2609014 h 5689162"/>
              <a:gd name="connsiteX672" fmla="*/ 4093762 w 4382945"/>
              <a:gd name="connsiteY672" fmla="*/ 2590713 h 5689162"/>
              <a:gd name="connsiteX673" fmla="*/ 4094106 w 4382945"/>
              <a:gd name="connsiteY673" fmla="*/ 2590086 h 5689162"/>
              <a:gd name="connsiteX674" fmla="*/ 4110543 w 4382945"/>
              <a:gd name="connsiteY674" fmla="*/ 2576848 h 5689162"/>
              <a:gd name="connsiteX675" fmla="*/ 4114920 w 4382945"/>
              <a:gd name="connsiteY675" fmla="*/ 2576862 h 5689162"/>
              <a:gd name="connsiteX676" fmla="*/ 4118137 w 4382945"/>
              <a:gd name="connsiteY676" fmla="*/ 2573906 h 5689162"/>
              <a:gd name="connsiteX677" fmla="*/ 4160155 w 4382945"/>
              <a:gd name="connsiteY677" fmla="*/ 2558816 h 5689162"/>
              <a:gd name="connsiteX678" fmla="*/ 4204357 w 4382945"/>
              <a:gd name="connsiteY678" fmla="*/ 2553359 h 5689162"/>
              <a:gd name="connsiteX679" fmla="*/ 4208506 w 4382945"/>
              <a:gd name="connsiteY679" fmla="*/ 2554512 h 5689162"/>
              <a:gd name="connsiteX680" fmla="*/ 3858996 w 4382945"/>
              <a:gd name="connsiteY680" fmla="*/ 2328957 h 5689162"/>
              <a:gd name="connsiteX681" fmla="*/ 3869474 w 4382945"/>
              <a:gd name="connsiteY681" fmla="*/ 2337412 h 5689162"/>
              <a:gd name="connsiteX682" fmla="*/ 3860972 w 4382945"/>
              <a:gd name="connsiteY682" fmla="*/ 2338247 h 5689162"/>
              <a:gd name="connsiteX683" fmla="*/ 3858996 w 4382945"/>
              <a:gd name="connsiteY683" fmla="*/ 2328957 h 5689162"/>
              <a:gd name="connsiteX684" fmla="*/ 386765 w 4382945"/>
              <a:gd name="connsiteY684" fmla="*/ 2242870 h 5689162"/>
              <a:gd name="connsiteX685" fmla="*/ 411817 w 4382945"/>
              <a:gd name="connsiteY685" fmla="*/ 2243506 h 5689162"/>
              <a:gd name="connsiteX686" fmla="*/ 418149 w 4382945"/>
              <a:gd name="connsiteY686" fmla="*/ 2244087 h 5689162"/>
              <a:gd name="connsiteX687" fmla="*/ 439766 w 4382945"/>
              <a:gd name="connsiteY687" fmla="*/ 2250215 h 5689162"/>
              <a:gd name="connsiteX688" fmla="*/ 439216 w 4382945"/>
              <a:gd name="connsiteY688" fmla="*/ 2249770 h 5689162"/>
              <a:gd name="connsiteX689" fmla="*/ 457426 w 4382945"/>
              <a:gd name="connsiteY689" fmla="*/ 2258582 h 5689162"/>
              <a:gd name="connsiteX690" fmla="*/ 467987 w 4382945"/>
              <a:gd name="connsiteY690" fmla="*/ 2267554 h 5689162"/>
              <a:gd name="connsiteX691" fmla="*/ 465139 w 4382945"/>
              <a:gd name="connsiteY691" fmla="*/ 2285625 h 5689162"/>
              <a:gd name="connsiteX692" fmla="*/ 464755 w 4382945"/>
              <a:gd name="connsiteY692" fmla="*/ 2286221 h 5689162"/>
              <a:gd name="connsiteX693" fmla="*/ 447473 w 4382945"/>
              <a:gd name="connsiteY693" fmla="*/ 2298078 h 5689162"/>
              <a:gd name="connsiteX694" fmla="*/ 443096 w 4382945"/>
              <a:gd name="connsiteY694" fmla="*/ 2297716 h 5689162"/>
              <a:gd name="connsiteX695" fmla="*/ 439690 w 4382945"/>
              <a:gd name="connsiteY695" fmla="*/ 2300399 h 5689162"/>
              <a:gd name="connsiteX696" fmla="*/ 352152 w 4382945"/>
              <a:gd name="connsiteY696" fmla="*/ 2313960 h 5689162"/>
              <a:gd name="connsiteX697" fmla="*/ 348075 w 4382945"/>
              <a:gd name="connsiteY697" fmla="*/ 2312482 h 5689162"/>
              <a:gd name="connsiteX698" fmla="*/ 344033 w 4382945"/>
              <a:gd name="connsiteY698" fmla="*/ 2314200 h 5689162"/>
              <a:gd name="connsiteX699" fmla="*/ 315485 w 4382945"/>
              <a:gd name="connsiteY699" fmla="*/ 2309722 h 5689162"/>
              <a:gd name="connsiteX700" fmla="*/ 313194 w 4382945"/>
              <a:gd name="connsiteY700" fmla="*/ 2307423 h 5689162"/>
              <a:gd name="connsiteX701" fmla="*/ 310556 w 4382945"/>
              <a:gd name="connsiteY701" fmla="*/ 2308914 h 5689162"/>
              <a:gd name="connsiteX702" fmla="*/ 296589 w 4382945"/>
              <a:gd name="connsiteY702" fmla="*/ 2302625 h 5689162"/>
              <a:gd name="connsiteX703" fmla="*/ 285861 w 4382945"/>
              <a:gd name="connsiteY703" fmla="*/ 2292609 h 5689162"/>
              <a:gd name="connsiteX704" fmla="*/ 284150 w 4382945"/>
              <a:gd name="connsiteY704" fmla="*/ 2279007 h 5689162"/>
              <a:gd name="connsiteX705" fmla="*/ 297789 w 4382945"/>
              <a:gd name="connsiteY705" fmla="*/ 2262400 h 5689162"/>
              <a:gd name="connsiteX706" fmla="*/ 335650 w 4382945"/>
              <a:gd name="connsiteY706" fmla="*/ 2247232 h 5689162"/>
              <a:gd name="connsiteX707" fmla="*/ 361839 w 4382945"/>
              <a:gd name="connsiteY707" fmla="*/ 2243015 h 5689162"/>
              <a:gd name="connsiteX708" fmla="*/ 386765 w 4382945"/>
              <a:gd name="connsiteY708" fmla="*/ 2242870 h 5689162"/>
              <a:gd name="connsiteX709" fmla="*/ 688554 w 4382945"/>
              <a:gd name="connsiteY709" fmla="*/ 2180267 h 5689162"/>
              <a:gd name="connsiteX710" fmla="*/ 699283 w 4382945"/>
              <a:gd name="connsiteY710" fmla="*/ 2190283 h 5689162"/>
              <a:gd name="connsiteX711" fmla="*/ 695136 w 4382945"/>
              <a:gd name="connsiteY711" fmla="*/ 2218172 h 5689162"/>
              <a:gd name="connsiteX712" fmla="*/ 667383 w 4382945"/>
              <a:gd name="connsiteY712" fmla="*/ 2200755 h 5689162"/>
              <a:gd name="connsiteX713" fmla="*/ 688554 w 4382945"/>
              <a:gd name="connsiteY713" fmla="*/ 2180267 h 5689162"/>
              <a:gd name="connsiteX714" fmla="*/ 833021 w 4382945"/>
              <a:gd name="connsiteY714" fmla="*/ 2174619 h 5689162"/>
              <a:gd name="connsiteX715" fmla="*/ 833545 w 4382945"/>
              <a:gd name="connsiteY715" fmla="*/ 2174769 h 5689162"/>
              <a:gd name="connsiteX716" fmla="*/ 834041 w 4382945"/>
              <a:gd name="connsiteY716" fmla="*/ 2174988 h 5689162"/>
              <a:gd name="connsiteX717" fmla="*/ 3718812 w 4382945"/>
              <a:gd name="connsiteY717" fmla="*/ 2126743 h 5689162"/>
              <a:gd name="connsiteX718" fmla="*/ 3718929 w 4382945"/>
              <a:gd name="connsiteY718" fmla="*/ 2127257 h 5689162"/>
              <a:gd name="connsiteX719" fmla="*/ 3718911 w 4382945"/>
              <a:gd name="connsiteY719" fmla="*/ 2127234 h 5689162"/>
              <a:gd name="connsiteX720" fmla="*/ 806035 w 4382945"/>
              <a:gd name="connsiteY720" fmla="*/ 2120251 h 5689162"/>
              <a:gd name="connsiteX721" fmla="*/ 805758 w 4382945"/>
              <a:gd name="connsiteY721" fmla="*/ 2120737 h 5689162"/>
              <a:gd name="connsiteX722" fmla="*/ 805651 w 4382945"/>
              <a:gd name="connsiteY722" fmla="*/ 2120847 h 5689162"/>
              <a:gd name="connsiteX723" fmla="*/ 3721750 w 4382945"/>
              <a:gd name="connsiteY723" fmla="*/ 2102330 h 5689162"/>
              <a:gd name="connsiteX724" fmla="*/ 3718211 w 4382945"/>
              <a:gd name="connsiteY724" fmla="*/ 2107169 h 5689162"/>
              <a:gd name="connsiteX725" fmla="*/ 3722371 w 4382945"/>
              <a:gd name="connsiteY725" fmla="*/ 2109171 h 5689162"/>
              <a:gd name="connsiteX726" fmla="*/ 3721652 w 4382945"/>
              <a:gd name="connsiteY726" fmla="*/ 2107683 h 5689162"/>
              <a:gd name="connsiteX727" fmla="*/ 3721750 w 4382945"/>
              <a:gd name="connsiteY727" fmla="*/ 2102330 h 5689162"/>
              <a:gd name="connsiteX728" fmla="*/ 4032360 w 4382945"/>
              <a:gd name="connsiteY728" fmla="*/ 2096019 h 5689162"/>
              <a:gd name="connsiteX729" fmla="*/ 4048045 w 4382945"/>
              <a:gd name="connsiteY729" fmla="*/ 2108505 h 5689162"/>
              <a:gd name="connsiteX730" fmla="*/ 4021388 w 4382945"/>
              <a:gd name="connsiteY730" fmla="*/ 2112797 h 5689162"/>
              <a:gd name="connsiteX731" fmla="*/ 4032360 w 4382945"/>
              <a:gd name="connsiteY731" fmla="*/ 2096019 h 5689162"/>
              <a:gd name="connsiteX732" fmla="*/ 4093635 w 4382945"/>
              <a:gd name="connsiteY732" fmla="*/ 2086219 h 5689162"/>
              <a:gd name="connsiteX733" fmla="*/ 4106915 w 4382945"/>
              <a:gd name="connsiteY733" fmla="*/ 2086749 h 5689162"/>
              <a:gd name="connsiteX734" fmla="*/ 4122382 w 4382945"/>
              <a:gd name="connsiteY734" fmla="*/ 2087461 h 5689162"/>
              <a:gd name="connsiteX735" fmla="*/ 4123639 w 4382945"/>
              <a:gd name="connsiteY735" fmla="*/ 2095265 h 5689162"/>
              <a:gd name="connsiteX736" fmla="*/ 4055611 w 4382945"/>
              <a:gd name="connsiteY736" fmla="*/ 2107820 h 5689162"/>
              <a:gd name="connsiteX737" fmla="*/ 4072306 w 4382945"/>
              <a:gd name="connsiteY737" fmla="*/ 2092321 h 5689162"/>
              <a:gd name="connsiteX738" fmla="*/ 4081361 w 4382945"/>
              <a:gd name="connsiteY738" fmla="*/ 2091931 h 5689162"/>
              <a:gd name="connsiteX739" fmla="*/ 4093635 w 4382945"/>
              <a:gd name="connsiteY739" fmla="*/ 2086219 h 5689162"/>
              <a:gd name="connsiteX740" fmla="*/ 4228860 w 4382945"/>
              <a:gd name="connsiteY740" fmla="*/ 2069716 h 5689162"/>
              <a:gd name="connsiteX741" fmla="*/ 4233676 w 4382945"/>
              <a:gd name="connsiteY741" fmla="*/ 2075414 h 5689162"/>
              <a:gd name="connsiteX742" fmla="*/ 4223421 w 4382945"/>
              <a:gd name="connsiteY742" fmla="*/ 2080267 h 5689162"/>
              <a:gd name="connsiteX743" fmla="*/ 4221830 w 4382945"/>
              <a:gd name="connsiteY743" fmla="*/ 2070381 h 5689162"/>
              <a:gd name="connsiteX744" fmla="*/ 4228860 w 4382945"/>
              <a:gd name="connsiteY744" fmla="*/ 2069716 h 5689162"/>
              <a:gd name="connsiteX745" fmla="*/ 3987031 w 4382945"/>
              <a:gd name="connsiteY745" fmla="*/ 2068158 h 5689162"/>
              <a:gd name="connsiteX746" fmla="*/ 3986409 w 4382945"/>
              <a:gd name="connsiteY746" fmla="*/ 2077329 h 5689162"/>
              <a:gd name="connsiteX747" fmla="*/ 3928096 w 4382945"/>
              <a:gd name="connsiteY747" fmla="*/ 2078714 h 5689162"/>
              <a:gd name="connsiteX748" fmla="*/ 3934693 w 4382945"/>
              <a:gd name="connsiteY748" fmla="*/ 2074984 h 5689162"/>
              <a:gd name="connsiteX749" fmla="*/ 3978738 w 4382945"/>
              <a:gd name="connsiteY749" fmla="*/ 2068426 h 5689162"/>
              <a:gd name="connsiteX750" fmla="*/ 3987031 w 4382945"/>
              <a:gd name="connsiteY750" fmla="*/ 2068158 h 5689162"/>
              <a:gd name="connsiteX751" fmla="*/ 4089911 w 4382945"/>
              <a:gd name="connsiteY751" fmla="*/ 2052659 h 5689162"/>
              <a:gd name="connsiteX752" fmla="*/ 4097979 w 4382945"/>
              <a:gd name="connsiteY752" fmla="*/ 2055096 h 5689162"/>
              <a:gd name="connsiteX753" fmla="*/ 4091084 w 4382945"/>
              <a:gd name="connsiteY753" fmla="*/ 2059941 h 5689162"/>
              <a:gd name="connsiteX754" fmla="*/ 4008389 w 4382945"/>
              <a:gd name="connsiteY754" fmla="*/ 2073790 h 5689162"/>
              <a:gd name="connsiteX755" fmla="*/ 4007049 w 4382945"/>
              <a:gd name="connsiteY755" fmla="*/ 2065468 h 5689162"/>
              <a:gd name="connsiteX756" fmla="*/ 4089911 w 4382945"/>
              <a:gd name="connsiteY756" fmla="*/ 2052659 h 5689162"/>
              <a:gd name="connsiteX757" fmla="*/ 4128176 w 4382945"/>
              <a:gd name="connsiteY757" fmla="*/ 2045965 h 5689162"/>
              <a:gd name="connsiteX758" fmla="*/ 4131053 w 4382945"/>
              <a:gd name="connsiteY758" fmla="*/ 2051905 h 5689162"/>
              <a:gd name="connsiteX759" fmla="*/ 4129684 w 4382945"/>
              <a:gd name="connsiteY759" fmla="*/ 2055328 h 5689162"/>
              <a:gd name="connsiteX760" fmla="*/ 4112847 w 4382945"/>
              <a:gd name="connsiteY760" fmla="*/ 2058039 h 5689162"/>
              <a:gd name="connsiteX761" fmla="*/ 4111340 w 4382945"/>
              <a:gd name="connsiteY761" fmla="*/ 2048676 h 5689162"/>
              <a:gd name="connsiteX762" fmla="*/ 4128176 w 4382945"/>
              <a:gd name="connsiteY762" fmla="*/ 2045965 h 5689162"/>
              <a:gd name="connsiteX763" fmla="*/ 3779017 w 4382945"/>
              <a:gd name="connsiteY763" fmla="*/ 2042220 h 5689162"/>
              <a:gd name="connsiteX764" fmla="*/ 3775271 w 4382945"/>
              <a:gd name="connsiteY764" fmla="*/ 2043542 h 5689162"/>
              <a:gd name="connsiteX765" fmla="*/ 3779138 w 4382945"/>
              <a:gd name="connsiteY765" fmla="*/ 2042596 h 5689162"/>
              <a:gd name="connsiteX766" fmla="*/ 3803925 w 4382945"/>
              <a:gd name="connsiteY766" fmla="*/ 2033444 h 5689162"/>
              <a:gd name="connsiteX767" fmla="*/ 3795382 w 4382945"/>
              <a:gd name="connsiteY767" fmla="*/ 2036455 h 5689162"/>
              <a:gd name="connsiteX768" fmla="*/ 3803928 w 4382945"/>
              <a:gd name="connsiteY768" fmla="*/ 2034365 h 5689162"/>
              <a:gd name="connsiteX769" fmla="*/ 147842 w 4382945"/>
              <a:gd name="connsiteY769" fmla="*/ 1995638 h 5689162"/>
              <a:gd name="connsiteX770" fmla="*/ 143320 w 4382945"/>
              <a:gd name="connsiteY770" fmla="*/ 2003306 h 5689162"/>
              <a:gd name="connsiteX771" fmla="*/ 139891 w 4382945"/>
              <a:gd name="connsiteY771" fmla="*/ 1996918 h 5689162"/>
              <a:gd name="connsiteX772" fmla="*/ 220169 w 4382945"/>
              <a:gd name="connsiteY772" fmla="*/ 1994134 h 5689162"/>
              <a:gd name="connsiteX773" fmla="*/ 228960 w 4382945"/>
              <a:gd name="connsiteY773" fmla="*/ 2001793 h 5689162"/>
              <a:gd name="connsiteX774" fmla="*/ 213442 w 4382945"/>
              <a:gd name="connsiteY774" fmla="*/ 2003757 h 5689162"/>
              <a:gd name="connsiteX775" fmla="*/ 220169 w 4382945"/>
              <a:gd name="connsiteY775" fmla="*/ 1994134 h 5689162"/>
              <a:gd name="connsiteX776" fmla="*/ 307842 w 4382945"/>
              <a:gd name="connsiteY776" fmla="*/ 1982151 h 5689162"/>
              <a:gd name="connsiteX777" fmla="*/ 310523 w 4382945"/>
              <a:gd name="connsiteY777" fmla="*/ 1998800 h 5689162"/>
              <a:gd name="connsiteX778" fmla="*/ 306865 w 4382945"/>
              <a:gd name="connsiteY778" fmla="*/ 1999923 h 5689162"/>
              <a:gd name="connsiteX779" fmla="*/ 302956 w 4382945"/>
              <a:gd name="connsiteY779" fmla="*/ 1999484 h 5689162"/>
              <a:gd name="connsiteX780" fmla="*/ 307842 w 4382945"/>
              <a:gd name="connsiteY780" fmla="*/ 1982151 h 5689162"/>
              <a:gd name="connsiteX781" fmla="*/ 905202 w 4382945"/>
              <a:gd name="connsiteY781" fmla="*/ 1969243 h 5689162"/>
              <a:gd name="connsiteX782" fmla="*/ 898923 w 4382945"/>
              <a:gd name="connsiteY782" fmla="*/ 1990839 h 5689162"/>
              <a:gd name="connsiteX783" fmla="*/ 875096 w 4382945"/>
              <a:gd name="connsiteY783" fmla="*/ 1997210 h 5689162"/>
              <a:gd name="connsiteX784" fmla="*/ 863664 w 4382945"/>
              <a:gd name="connsiteY784" fmla="*/ 1985369 h 5689162"/>
              <a:gd name="connsiteX785" fmla="*/ 905202 w 4382945"/>
              <a:gd name="connsiteY785" fmla="*/ 1969243 h 5689162"/>
              <a:gd name="connsiteX786" fmla="*/ 175315 w 4382945"/>
              <a:gd name="connsiteY786" fmla="*/ 1951718 h 5689162"/>
              <a:gd name="connsiteX787" fmla="*/ 136541 w 4382945"/>
              <a:gd name="connsiteY787" fmla="*/ 1976108 h 5689162"/>
              <a:gd name="connsiteX788" fmla="*/ 175315 w 4382945"/>
              <a:gd name="connsiteY788" fmla="*/ 1951718 h 5689162"/>
              <a:gd name="connsiteX789" fmla="*/ 48946 w 4382945"/>
              <a:gd name="connsiteY789" fmla="*/ 1941642 h 5689162"/>
              <a:gd name="connsiteX790" fmla="*/ 33618 w 4382945"/>
              <a:gd name="connsiteY790" fmla="*/ 1953718 h 5689162"/>
              <a:gd name="connsiteX791" fmla="*/ 31559 w 4382945"/>
              <a:gd name="connsiteY791" fmla="*/ 1943908 h 5689162"/>
              <a:gd name="connsiteX792" fmla="*/ 48946 w 4382945"/>
              <a:gd name="connsiteY792" fmla="*/ 1941642 h 5689162"/>
              <a:gd name="connsiteX793" fmla="*/ 3951233 w 4382945"/>
              <a:gd name="connsiteY793" fmla="*/ 1931675 h 5689162"/>
              <a:gd name="connsiteX794" fmla="*/ 3945221 w 4382945"/>
              <a:gd name="connsiteY794" fmla="*/ 1934319 h 5689162"/>
              <a:gd name="connsiteX795" fmla="*/ 3948456 w 4382945"/>
              <a:gd name="connsiteY795" fmla="*/ 1933991 h 5689162"/>
              <a:gd name="connsiteX796" fmla="*/ 4161345 w 4382945"/>
              <a:gd name="connsiteY796" fmla="*/ 1930137 h 5689162"/>
              <a:gd name="connsiteX797" fmla="*/ 4160660 w 4382945"/>
              <a:gd name="connsiteY797" fmla="*/ 1931847 h 5689162"/>
              <a:gd name="connsiteX798" fmla="*/ 4164354 w 4382945"/>
              <a:gd name="connsiteY798" fmla="*/ 1933924 h 5689162"/>
              <a:gd name="connsiteX799" fmla="*/ 4166944 w 4382945"/>
              <a:gd name="connsiteY799" fmla="*/ 1935108 h 5689162"/>
              <a:gd name="connsiteX800" fmla="*/ 4167879 w 4382945"/>
              <a:gd name="connsiteY800" fmla="*/ 1934957 h 5689162"/>
              <a:gd name="connsiteX801" fmla="*/ 4168262 w 4382945"/>
              <a:gd name="connsiteY801" fmla="*/ 1934362 h 5689162"/>
              <a:gd name="connsiteX802" fmla="*/ 4166141 w 4382945"/>
              <a:gd name="connsiteY802" fmla="*/ 1933103 h 5689162"/>
              <a:gd name="connsiteX803" fmla="*/ 4161345 w 4382945"/>
              <a:gd name="connsiteY803" fmla="*/ 1930137 h 5689162"/>
              <a:gd name="connsiteX804" fmla="*/ 4257964 w 4382945"/>
              <a:gd name="connsiteY804" fmla="*/ 1904440 h 5689162"/>
              <a:gd name="connsiteX805" fmla="*/ 4259556 w 4382945"/>
              <a:gd name="connsiteY805" fmla="*/ 1914323 h 5689162"/>
              <a:gd name="connsiteX806" fmla="*/ 4241700 w 4382945"/>
              <a:gd name="connsiteY806" fmla="*/ 1916664 h 5689162"/>
              <a:gd name="connsiteX807" fmla="*/ 4238825 w 4382945"/>
              <a:gd name="connsiteY807" fmla="*/ 1910724 h 5689162"/>
              <a:gd name="connsiteX808" fmla="*/ 4240193 w 4382945"/>
              <a:gd name="connsiteY808" fmla="*/ 1907301 h 5689162"/>
              <a:gd name="connsiteX809" fmla="*/ 3440494 w 4382945"/>
              <a:gd name="connsiteY809" fmla="*/ 1866334 h 5689162"/>
              <a:gd name="connsiteX810" fmla="*/ 3416923 w 4382945"/>
              <a:gd name="connsiteY810" fmla="*/ 1866379 h 5689162"/>
              <a:gd name="connsiteX811" fmla="*/ 3417080 w 4382945"/>
              <a:gd name="connsiteY811" fmla="*/ 1866544 h 5689162"/>
              <a:gd name="connsiteX812" fmla="*/ 1462486 w 4382945"/>
              <a:gd name="connsiteY812" fmla="*/ 1846483 h 5689162"/>
              <a:gd name="connsiteX813" fmla="*/ 1462999 w 4382945"/>
              <a:gd name="connsiteY813" fmla="*/ 1846593 h 5689162"/>
              <a:gd name="connsiteX814" fmla="*/ 1463063 w 4382945"/>
              <a:gd name="connsiteY814" fmla="*/ 1846883 h 5689162"/>
              <a:gd name="connsiteX815" fmla="*/ 4004037 w 4382945"/>
              <a:gd name="connsiteY815" fmla="*/ 1775595 h 5689162"/>
              <a:gd name="connsiteX816" fmla="*/ 4005628 w 4382945"/>
              <a:gd name="connsiteY816" fmla="*/ 1785478 h 5689162"/>
              <a:gd name="connsiteX817" fmla="*/ 3997126 w 4382945"/>
              <a:gd name="connsiteY817" fmla="*/ 1786313 h 5689162"/>
              <a:gd name="connsiteX818" fmla="*/ 3995703 w 4382945"/>
              <a:gd name="connsiteY818" fmla="*/ 1777470 h 5689162"/>
              <a:gd name="connsiteX819" fmla="*/ 4004037 w 4382945"/>
              <a:gd name="connsiteY819" fmla="*/ 1775595 h 5689162"/>
              <a:gd name="connsiteX820" fmla="*/ 292692 w 4382945"/>
              <a:gd name="connsiteY820" fmla="*/ 1774827 h 5689162"/>
              <a:gd name="connsiteX821" fmla="*/ 295868 w 4382945"/>
              <a:gd name="connsiteY821" fmla="*/ 1779656 h 5689162"/>
              <a:gd name="connsiteX822" fmla="*/ 284511 w 4382945"/>
              <a:gd name="connsiteY822" fmla="*/ 1783619 h 5689162"/>
              <a:gd name="connsiteX823" fmla="*/ 292692 w 4382945"/>
              <a:gd name="connsiteY823" fmla="*/ 1774827 h 5689162"/>
              <a:gd name="connsiteX824" fmla="*/ 129042 w 4382945"/>
              <a:gd name="connsiteY824" fmla="*/ 1768619 h 5689162"/>
              <a:gd name="connsiteX825" fmla="*/ 132385 w 4382945"/>
              <a:gd name="connsiteY825" fmla="*/ 1774487 h 5689162"/>
              <a:gd name="connsiteX826" fmla="*/ 129531 w 4382945"/>
              <a:gd name="connsiteY826" fmla="*/ 1777616 h 5689162"/>
              <a:gd name="connsiteX827" fmla="*/ 113714 w 4382945"/>
              <a:gd name="connsiteY827" fmla="*/ 1780697 h 5689162"/>
              <a:gd name="connsiteX828" fmla="*/ 111653 w 4382945"/>
              <a:gd name="connsiteY828" fmla="*/ 1770885 h 5689162"/>
              <a:gd name="connsiteX829" fmla="*/ 129042 w 4382945"/>
              <a:gd name="connsiteY829" fmla="*/ 1768619 h 5689162"/>
              <a:gd name="connsiteX830" fmla="*/ 189454 w 4382945"/>
              <a:gd name="connsiteY830" fmla="*/ 1759426 h 5689162"/>
              <a:gd name="connsiteX831" fmla="*/ 148956 w 4382945"/>
              <a:gd name="connsiteY831" fmla="*/ 1776089 h 5689162"/>
              <a:gd name="connsiteX832" fmla="*/ 145814 w 4382945"/>
              <a:gd name="connsiteY832" fmla="*/ 1774460 h 5689162"/>
              <a:gd name="connsiteX833" fmla="*/ 142541 w 4382945"/>
              <a:gd name="connsiteY833" fmla="*/ 1774987 h 5689162"/>
              <a:gd name="connsiteX834" fmla="*/ 134940 w 4382945"/>
              <a:gd name="connsiteY834" fmla="*/ 1772476 h 5689162"/>
              <a:gd name="connsiteX835" fmla="*/ 141368 w 4382945"/>
              <a:gd name="connsiteY835" fmla="*/ 1767702 h 5689162"/>
              <a:gd name="connsiteX836" fmla="*/ 189454 w 4382945"/>
              <a:gd name="connsiteY836" fmla="*/ 1759426 h 5689162"/>
              <a:gd name="connsiteX837" fmla="*/ 234268 w 4382945"/>
              <a:gd name="connsiteY837" fmla="*/ 1751676 h 5689162"/>
              <a:gd name="connsiteX838" fmla="*/ 208078 w 4382945"/>
              <a:gd name="connsiteY838" fmla="*/ 1755893 h 5689162"/>
              <a:gd name="connsiteX839" fmla="*/ 3835595 w 4382945"/>
              <a:gd name="connsiteY839" fmla="*/ 1751542 h 5689162"/>
              <a:gd name="connsiteX840" fmla="*/ 3839696 w 4382945"/>
              <a:gd name="connsiteY840" fmla="*/ 1756154 h 5689162"/>
              <a:gd name="connsiteX841" fmla="*/ 3829881 w 4382945"/>
              <a:gd name="connsiteY841" fmla="*/ 1772676 h 5689162"/>
              <a:gd name="connsiteX842" fmla="*/ 3809771 w 4382945"/>
              <a:gd name="connsiteY842" fmla="*/ 1775914 h 5689162"/>
              <a:gd name="connsiteX843" fmla="*/ 3796070 w 4382945"/>
              <a:gd name="connsiteY843" fmla="*/ 1765313 h 5689162"/>
              <a:gd name="connsiteX844" fmla="*/ 3796202 w 4382945"/>
              <a:gd name="connsiteY844" fmla="*/ 1763157 h 5689162"/>
              <a:gd name="connsiteX845" fmla="*/ 3802846 w 4382945"/>
              <a:gd name="connsiteY845" fmla="*/ 1756748 h 5689162"/>
              <a:gd name="connsiteX846" fmla="*/ 3829503 w 4382945"/>
              <a:gd name="connsiteY846" fmla="*/ 1752456 h 5689162"/>
              <a:gd name="connsiteX847" fmla="*/ 3835595 w 4382945"/>
              <a:gd name="connsiteY847" fmla="*/ 1751542 h 5689162"/>
              <a:gd name="connsiteX848" fmla="*/ 3935228 w 4382945"/>
              <a:gd name="connsiteY848" fmla="*/ 1747726 h 5689162"/>
              <a:gd name="connsiteX849" fmla="*/ 3936127 w 4382945"/>
              <a:gd name="connsiteY849" fmla="*/ 1756106 h 5689162"/>
              <a:gd name="connsiteX850" fmla="*/ 3920310 w 4382945"/>
              <a:gd name="connsiteY850" fmla="*/ 1759186 h 5689162"/>
              <a:gd name="connsiteX851" fmla="*/ 3935169 w 4382945"/>
              <a:gd name="connsiteY851" fmla="*/ 1747185 h 5689162"/>
              <a:gd name="connsiteX852" fmla="*/ 3935253 w 4382945"/>
              <a:gd name="connsiteY852" fmla="*/ 1747705 h 5689162"/>
              <a:gd name="connsiteX853" fmla="*/ 3935228 w 4382945"/>
              <a:gd name="connsiteY853" fmla="*/ 1747726 h 5689162"/>
              <a:gd name="connsiteX854" fmla="*/ 301094 w 4382945"/>
              <a:gd name="connsiteY854" fmla="*/ 1600543 h 5689162"/>
              <a:gd name="connsiteX855" fmla="*/ 300855 w 4382945"/>
              <a:gd name="connsiteY855" fmla="*/ 1601091 h 5689162"/>
              <a:gd name="connsiteX856" fmla="*/ 300711 w 4382945"/>
              <a:gd name="connsiteY856" fmla="*/ 1601137 h 5689162"/>
              <a:gd name="connsiteX857" fmla="*/ 317128 w 4382945"/>
              <a:gd name="connsiteY857" fmla="*/ 1595826 h 5689162"/>
              <a:gd name="connsiteX858" fmla="*/ 325412 w 4382945"/>
              <a:gd name="connsiteY858" fmla="*/ 1596627 h 5689162"/>
              <a:gd name="connsiteX859" fmla="*/ 329225 w 4382945"/>
              <a:gd name="connsiteY859" fmla="*/ 1602416 h 5689162"/>
              <a:gd name="connsiteX860" fmla="*/ 327940 w 4382945"/>
              <a:gd name="connsiteY860" fmla="*/ 1606362 h 5689162"/>
              <a:gd name="connsiteX861" fmla="*/ 311523 w 4382945"/>
              <a:gd name="connsiteY861" fmla="*/ 1611673 h 5689162"/>
              <a:gd name="connsiteX862" fmla="*/ 303070 w 4382945"/>
              <a:gd name="connsiteY862" fmla="*/ 1609832 h 5689162"/>
              <a:gd name="connsiteX863" fmla="*/ 299342 w 4382945"/>
              <a:gd name="connsiteY863" fmla="*/ 1604560 h 5689162"/>
              <a:gd name="connsiteX864" fmla="*/ 300855 w 4382945"/>
              <a:gd name="connsiteY864" fmla="*/ 1601091 h 5689162"/>
              <a:gd name="connsiteX865" fmla="*/ 3756665 w 4382945"/>
              <a:gd name="connsiteY865" fmla="*/ 1567227 h 5689162"/>
              <a:gd name="connsiteX866" fmla="*/ 3755977 w 4382945"/>
              <a:gd name="connsiteY866" fmla="*/ 1568479 h 5689162"/>
              <a:gd name="connsiteX867" fmla="*/ 3755941 w 4382945"/>
              <a:gd name="connsiteY867" fmla="*/ 1568403 h 5689162"/>
              <a:gd name="connsiteX868" fmla="*/ 453667 w 4382945"/>
              <a:gd name="connsiteY868" fmla="*/ 1564766 h 5689162"/>
              <a:gd name="connsiteX869" fmla="*/ 453698 w 4382945"/>
              <a:gd name="connsiteY869" fmla="*/ 1564845 h 5689162"/>
              <a:gd name="connsiteX870" fmla="*/ 452899 w 4382945"/>
              <a:gd name="connsiteY870" fmla="*/ 1565957 h 5689162"/>
              <a:gd name="connsiteX871" fmla="*/ 3905821 w 4382945"/>
              <a:gd name="connsiteY871" fmla="*/ 1519899 h 5689162"/>
              <a:gd name="connsiteX872" fmla="*/ 3905477 w 4382945"/>
              <a:gd name="connsiteY872" fmla="*/ 1520525 h 5689162"/>
              <a:gd name="connsiteX873" fmla="*/ 3905680 w 4382945"/>
              <a:gd name="connsiteY873" fmla="*/ 1519957 h 5689162"/>
              <a:gd name="connsiteX874" fmla="*/ 3894393 w 4382945"/>
              <a:gd name="connsiteY874" fmla="*/ 1510224 h 5689162"/>
              <a:gd name="connsiteX875" fmla="*/ 3902918 w 4382945"/>
              <a:gd name="connsiteY875" fmla="*/ 1511391 h 5689162"/>
              <a:gd name="connsiteX876" fmla="*/ 3906964 w 4382945"/>
              <a:gd name="connsiteY876" fmla="*/ 1516367 h 5689162"/>
              <a:gd name="connsiteX877" fmla="*/ 3905680 w 4382945"/>
              <a:gd name="connsiteY877" fmla="*/ 1519957 h 5689162"/>
              <a:gd name="connsiteX878" fmla="*/ 3889827 w 4382945"/>
              <a:gd name="connsiteY878" fmla="*/ 1526522 h 5689162"/>
              <a:gd name="connsiteX879" fmla="*/ 3881535 w 4382945"/>
              <a:gd name="connsiteY879" fmla="*/ 1526381 h 5689162"/>
              <a:gd name="connsiteX880" fmla="*/ 3877373 w 4382945"/>
              <a:gd name="connsiteY880" fmla="*/ 1520895 h 5689162"/>
              <a:gd name="connsiteX881" fmla="*/ 3878400 w 4382945"/>
              <a:gd name="connsiteY881" fmla="*/ 1516847 h 5689162"/>
              <a:gd name="connsiteX882" fmla="*/ 3894393 w 4382945"/>
              <a:gd name="connsiteY882" fmla="*/ 1510224 h 5689162"/>
              <a:gd name="connsiteX883" fmla="*/ 3972200 w 4382945"/>
              <a:gd name="connsiteY883" fmla="*/ 1346784 h 5689162"/>
              <a:gd name="connsiteX884" fmla="*/ 3988108 w 4382945"/>
              <a:gd name="connsiteY884" fmla="*/ 1357734 h 5689162"/>
              <a:gd name="connsiteX885" fmla="*/ 3962324 w 4382945"/>
              <a:gd name="connsiteY885" fmla="*/ 1364041 h 5689162"/>
              <a:gd name="connsiteX886" fmla="*/ 3972200 w 4382945"/>
              <a:gd name="connsiteY886" fmla="*/ 1346784 h 5689162"/>
              <a:gd name="connsiteX887" fmla="*/ 3910306 w 4382945"/>
              <a:gd name="connsiteY887" fmla="*/ 1336105 h 5689162"/>
              <a:gd name="connsiteX888" fmla="*/ 3902728 w 4382945"/>
              <a:gd name="connsiteY888" fmla="*/ 1345550 h 5689162"/>
              <a:gd name="connsiteX889" fmla="*/ 3899260 w 4382945"/>
              <a:gd name="connsiteY889" fmla="*/ 1340975 h 5689162"/>
              <a:gd name="connsiteX890" fmla="*/ 3910306 w 4382945"/>
              <a:gd name="connsiteY890" fmla="*/ 1336105 h 5689162"/>
              <a:gd name="connsiteX891" fmla="*/ 4045637 w 4382945"/>
              <a:gd name="connsiteY891" fmla="*/ 1332819 h 5689162"/>
              <a:gd name="connsiteX892" fmla="*/ 4048865 w 4382945"/>
              <a:gd name="connsiteY892" fmla="*/ 1334197 h 5689162"/>
              <a:gd name="connsiteX893" fmla="*/ 4052088 w 4382945"/>
              <a:gd name="connsiteY893" fmla="*/ 1333409 h 5689162"/>
              <a:gd name="connsiteX894" fmla="*/ 4059810 w 4382945"/>
              <a:gd name="connsiteY894" fmla="*/ 1335315 h 5689162"/>
              <a:gd name="connsiteX895" fmla="*/ 4053719 w 4382945"/>
              <a:gd name="connsiteY895" fmla="*/ 1340601 h 5689162"/>
              <a:gd name="connsiteX896" fmla="*/ 4006410 w 4382945"/>
              <a:gd name="connsiteY896" fmla="*/ 1352716 h 5689162"/>
              <a:gd name="connsiteX897" fmla="*/ 4023069 w 4382945"/>
              <a:gd name="connsiteY897" fmla="*/ 1336171 h 5689162"/>
              <a:gd name="connsiteX898" fmla="*/ 4045637 w 4382945"/>
              <a:gd name="connsiteY898" fmla="*/ 1332819 h 5689162"/>
              <a:gd name="connsiteX899" fmla="*/ 4080402 w 4382945"/>
              <a:gd name="connsiteY899" fmla="*/ 1325399 h 5689162"/>
              <a:gd name="connsiteX900" fmla="*/ 4083076 w 4382945"/>
              <a:gd name="connsiteY900" fmla="*/ 1335047 h 5689162"/>
              <a:gd name="connsiteX901" fmla="*/ 4065923 w 4382945"/>
              <a:gd name="connsiteY901" fmla="*/ 1338701 h 5689162"/>
              <a:gd name="connsiteX902" fmla="*/ 4062223 w 4382945"/>
              <a:gd name="connsiteY902" fmla="*/ 1333099 h 5689162"/>
              <a:gd name="connsiteX903" fmla="*/ 4064864 w 4382945"/>
              <a:gd name="connsiteY903" fmla="*/ 1329742 h 5689162"/>
              <a:gd name="connsiteX904" fmla="*/ 4080402 w 4382945"/>
              <a:gd name="connsiteY904" fmla="*/ 1325399 h 5689162"/>
              <a:gd name="connsiteX905" fmla="*/ 4149054 w 4382945"/>
              <a:gd name="connsiteY905" fmla="*/ 1145967 h 5689162"/>
              <a:gd name="connsiteX906" fmla="*/ 4151728 w 4382945"/>
              <a:gd name="connsiteY906" fmla="*/ 1155615 h 5689162"/>
              <a:gd name="connsiteX907" fmla="*/ 4134575 w 4382945"/>
              <a:gd name="connsiteY907" fmla="*/ 1159268 h 5689162"/>
              <a:gd name="connsiteX908" fmla="*/ 4149054 w 4382945"/>
              <a:gd name="connsiteY908" fmla="*/ 1145967 h 5689162"/>
              <a:gd name="connsiteX909" fmla="*/ 4045240 w 4382945"/>
              <a:gd name="connsiteY909" fmla="*/ 1131787 h 5689162"/>
              <a:gd name="connsiteX910" fmla="*/ 4008220 w 4382945"/>
              <a:gd name="connsiteY910" fmla="*/ 1159274 h 5689162"/>
              <a:gd name="connsiteX911" fmla="*/ 4020006 w 4382945"/>
              <a:gd name="connsiteY911" fmla="*/ 1134368 h 5689162"/>
              <a:gd name="connsiteX912" fmla="*/ 4045240 w 4382945"/>
              <a:gd name="connsiteY912" fmla="*/ 1131787 h 5689162"/>
              <a:gd name="connsiteX913" fmla="*/ 3874283 w 4382945"/>
              <a:gd name="connsiteY913" fmla="*/ 1121560 h 5689162"/>
              <a:gd name="connsiteX914" fmla="*/ 3878199 w 4382945"/>
              <a:gd name="connsiteY914" fmla="*/ 1121686 h 5689162"/>
              <a:gd name="connsiteX915" fmla="*/ 3874444 w 4382945"/>
              <a:gd name="connsiteY915" fmla="*/ 1139411 h 5689162"/>
              <a:gd name="connsiteX916" fmla="*/ 3870716 w 4382945"/>
              <a:gd name="connsiteY916" fmla="*/ 1122975 h 5689162"/>
              <a:gd name="connsiteX917" fmla="*/ 3966975 w 4382945"/>
              <a:gd name="connsiteY917" fmla="*/ 1110270 h 5689162"/>
              <a:gd name="connsiteX918" fmla="*/ 3960897 w 4382945"/>
              <a:gd name="connsiteY918" fmla="*/ 1120432 h 5689162"/>
              <a:gd name="connsiteX919" fmla="*/ 3951665 w 4382945"/>
              <a:gd name="connsiteY919" fmla="*/ 1113473 h 5689162"/>
              <a:gd name="connsiteX920" fmla="*/ 3966975 w 4382945"/>
              <a:gd name="connsiteY920" fmla="*/ 1110270 h 5689162"/>
              <a:gd name="connsiteX921" fmla="*/ 4036763 w 4382945"/>
              <a:gd name="connsiteY921" fmla="*/ 1105127 h 5689162"/>
              <a:gd name="connsiteX922" fmla="*/ 4040580 w 4382945"/>
              <a:gd name="connsiteY922" fmla="*/ 1111243 h 5689162"/>
              <a:gd name="connsiteX923" fmla="*/ 4032753 w 4382945"/>
              <a:gd name="connsiteY923" fmla="*/ 1113158 h 5689162"/>
              <a:gd name="connsiteX924" fmla="*/ 4036763 w 4382945"/>
              <a:gd name="connsiteY924" fmla="*/ 1105127 h 5689162"/>
              <a:gd name="connsiteX925" fmla="*/ 444081 w 4382945"/>
              <a:gd name="connsiteY925" fmla="*/ 1096078 h 5689162"/>
              <a:gd name="connsiteX926" fmla="*/ 435402 w 4382945"/>
              <a:gd name="connsiteY926" fmla="*/ 1097476 h 5689162"/>
              <a:gd name="connsiteX927" fmla="*/ 435346 w 4382945"/>
              <a:gd name="connsiteY927" fmla="*/ 1098392 h 5689162"/>
              <a:gd name="connsiteX928" fmla="*/ 464648 w 4382945"/>
              <a:gd name="connsiteY928" fmla="*/ 1090633 h 5689162"/>
              <a:gd name="connsiteX929" fmla="*/ 460719 w 4382945"/>
              <a:gd name="connsiteY929" fmla="*/ 1091265 h 5689162"/>
              <a:gd name="connsiteX930" fmla="*/ 460817 w 4382945"/>
              <a:gd name="connsiteY930" fmla="*/ 1091649 h 5689162"/>
              <a:gd name="connsiteX931" fmla="*/ 526331 w 4382945"/>
              <a:gd name="connsiteY931" fmla="*/ 1011848 h 5689162"/>
              <a:gd name="connsiteX932" fmla="*/ 526347 w 4382945"/>
              <a:gd name="connsiteY932" fmla="*/ 1011872 h 5689162"/>
              <a:gd name="connsiteX933" fmla="*/ 526414 w 4382945"/>
              <a:gd name="connsiteY933" fmla="*/ 1012369 h 5689162"/>
              <a:gd name="connsiteX934" fmla="*/ 2760363 w 4382945"/>
              <a:gd name="connsiteY934" fmla="*/ 827739 h 5689162"/>
              <a:gd name="connsiteX935" fmla="*/ 2728527 w 4382945"/>
              <a:gd name="connsiteY935" fmla="*/ 829663 h 5689162"/>
              <a:gd name="connsiteX936" fmla="*/ 2719204 w 4382945"/>
              <a:gd name="connsiteY936" fmla="*/ 829446 h 5689162"/>
              <a:gd name="connsiteX937" fmla="*/ 2709067 w 4382945"/>
              <a:gd name="connsiteY937" fmla="*/ 827994 h 5689162"/>
              <a:gd name="connsiteX938" fmla="*/ 2700427 w 4382945"/>
              <a:gd name="connsiteY938" fmla="*/ 829009 h 5689162"/>
              <a:gd name="connsiteX939" fmla="*/ 2700293 w 4382945"/>
              <a:gd name="connsiteY939" fmla="*/ 829004 h 5689162"/>
              <a:gd name="connsiteX940" fmla="*/ 2672337 w 4382945"/>
              <a:gd name="connsiteY940" fmla="*/ 832306 h 5689162"/>
              <a:gd name="connsiteX941" fmla="*/ 2700427 w 4382945"/>
              <a:gd name="connsiteY941" fmla="*/ 829009 h 5689162"/>
              <a:gd name="connsiteX942" fmla="*/ 2719204 w 4382945"/>
              <a:gd name="connsiteY942" fmla="*/ 829446 h 5689162"/>
              <a:gd name="connsiteX943" fmla="*/ 2721344 w 4382945"/>
              <a:gd name="connsiteY943" fmla="*/ 829752 h 5689162"/>
              <a:gd name="connsiteX944" fmla="*/ 2722036 w 4382945"/>
              <a:gd name="connsiteY944" fmla="*/ 842985 h 5689162"/>
              <a:gd name="connsiteX945" fmla="*/ 2712367 w 4382945"/>
              <a:gd name="connsiteY945" fmla="*/ 851479 h 5689162"/>
              <a:gd name="connsiteX946" fmla="*/ 2704571 w 4382945"/>
              <a:gd name="connsiteY946" fmla="*/ 859674 h 5689162"/>
              <a:gd name="connsiteX947" fmla="*/ 2751569 w 4382945"/>
              <a:gd name="connsiteY947" fmla="*/ 844634 h 5689162"/>
              <a:gd name="connsiteX948" fmla="*/ 2759820 w 4382945"/>
              <a:gd name="connsiteY948" fmla="*/ 842238 h 5689162"/>
              <a:gd name="connsiteX949" fmla="*/ 2757159 w 4382945"/>
              <a:gd name="connsiteY949" fmla="*/ 834662 h 5689162"/>
              <a:gd name="connsiteX950" fmla="*/ 2760363 w 4382945"/>
              <a:gd name="connsiteY950" fmla="*/ 827739 h 5689162"/>
              <a:gd name="connsiteX951" fmla="*/ 3292689 w 4382945"/>
              <a:gd name="connsiteY951" fmla="*/ 823225 h 5689162"/>
              <a:gd name="connsiteX952" fmla="*/ 3336924 w 4382945"/>
              <a:gd name="connsiteY952" fmla="*/ 823437 h 5689162"/>
              <a:gd name="connsiteX953" fmla="*/ 3348039 w 4382945"/>
              <a:gd name="connsiteY953" fmla="*/ 830258 h 5689162"/>
              <a:gd name="connsiteX954" fmla="*/ 3334574 w 4382945"/>
              <a:gd name="connsiteY954" fmla="*/ 862847 h 5689162"/>
              <a:gd name="connsiteX955" fmla="*/ 3229997 w 4382945"/>
              <a:gd name="connsiteY955" fmla="*/ 874882 h 5689162"/>
              <a:gd name="connsiteX956" fmla="*/ 3227352 w 4382945"/>
              <a:gd name="connsiteY956" fmla="*/ 861431 h 5689162"/>
              <a:gd name="connsiteX957" fmla="*/ 3233459 w 4382945"/>
              <a:gd name="connsiteY957" fmla="*/ 848707 h 5689162"/>
              <a:gd name="connsiteX958" fmla="*/ 3233927 w 4382945"/>
              <a:gd name="connsiteY958" fmla="*/ 848632 h 5689162"/>
              <a:gd name="connsiteX959" fmla="*/ 3244746 w 4382945"/>
              <a:gd name="connsiteY959" fmla="*/ 838349 h 5689162"/>
              <a:gd name="connsiteX960" fmla="*/ 3250107 w 4382945"/>
              <a:gd name="connsiteY960" fmla="*/ 835885 h 5689162"/>
              <a:gd name="connsiteX961" fmla="*/ 3292689 w 4382945"/>
              <a:gd name="connsiteY961" fmla="*/ 823225 h 5689162"/>
              <a:gd name="connsiteX962" fmla="*/ 3336326 w 4382945"/>
              <a:gd name="connsiteY962" fmla="*/ 823070 h 5689162"/>
              <a:gd name="connsiteX963" fmla="*/ 3337345 w 4382945"/>
              <a:gd name="connsiteY963" fmla="*/ 823440 h 5689162"/>
              <a:gd name="connsiteX964" fmla="*/ 3336924 w 4382945"/>
              <a:gd name="connsiteY964" fmla="*/ 823437 h 5689162"/>
              <a:gd name="connsiteX965" fmla="*/ 3467546 w 4382945"/>
              <a:gd name="connsiteY965" fmla="*/ 812617 h 5689162"/>
              <a:gd name="connsiteX966" fmla="*/ 3499285 w 4382945"/>
              <a:gd name="connsiteY966" fmla="*/ 816044 h 5689162"/>
              <a:gd name="connsiteX967" fmla="*/ 3502936 w 4382945"/>
              <a:gd name="connsiteY967" fmla="*/ 835738 h 5689162"/>
              <a:gd name="connsiteX968" fmla="*/ 3491650 w 4382945"/>
              <a:gd name="connsiteY968" fmla="*/ 846097 h 5689162"/>
              <a:gd name="connsiteX969" fmla="*/ 3478038 w 4382945"/>
              <a:gd name="connsiteY969" fmla="*/ 850957 h 5689162"/>
              <a:gd name="connsiteX970" fmla="*/ 3399469 w 4382945"/>
              <a:gd name="connsiteY970" fmla="*/ 863608 h 5689162"/>
              <a:gd name="connsiteX971" fmla="*/ 3382766 w 4382945"/>
              <a:gd name="connsiteY971" fmla="*/ 864162 h 5689162"/>
              <a:gd name="connsiteX972" fmla="*/ 3362167 w 4382945"/>
              <a:gd name="connsiteY972" fmla="*/ 858404 h 5689162"/>
              <a:gd name="connsiteX973" fmla="*/ 3361699 w 4382945"/>
              <a:gd name="connsiteY973" fmla="*/ 858480 h 5689162"/>
              <a:gd name="connsiteX974" fmla="*/ 3376734 w 4382945"/>
              <a:gd name="connsiteY974" fmla="*/ 826702 h 5689162"/>
              <a:gd name="connsiteX975" fmla="*/ 3467546 w 4382945"/>
              <a:gd name="connsiteY975" fmla="*/ 812617 h 5689162"/>
              <a:gd name="connsiteX976" fmla="*/ 3117306 w 4382945"/>
              <a:gd name="connsiteY976" fmla="*/ 616014 h 5689162"/>
              <a:gd name="connsiteX977" fmla="*/ 3115904 w 4382945"/>
              <a:gd name="connsiteY977" fmla="*/ 616240 h 5689162"/>
              <a:gd name="connsiteX978" fmla="*/ 3117005 w 4382945"/>
              <a:gd name="connsiteY978" fmla="*/ 617129 h 5689162"/>
              <a:gd name="connsiteX979" fmla="*/ 3117306 w 4382945"/>
              <a:gd name="connsiteY979" fmla="*/ 616014 h 5689162"/>
              <a:gd name="connsiteX980" fmla="*/ 3266947 w 4382945"/>
              <a:gd name="connsiteY980" fmla="*/ 597789 h 5689162"/>
              <a:gd name="connsiteX981" fmla="*/ 3266732 w 4382945"/>
              <a:gd name="connsiteY981" fmla="*/ 599428 h 5689162"/>
              <a:gd name="connsiteX982" fmla="*/ 3261607 w 4382945"/>
              <a:gd name="connsiteY982" fmla="*/ 609325 h 5689162"/>
              <a:gd name="connsiteX983" fmla="*/ 3273167 w 4382945"/>
              <a:gd name="connsiteY983" fmla="*/ 609599 h 5689162"/>
              <a:gd name="connsiteX984" fmla="*/ 3280182 w 4382945"/>
              <a:gd name="connsiteY984" fmla="*/ 608469 h 5689162"/>
              <a:gd name="connsiteX985" fmla="*/ 3281717 w 4382945"/>
              <a:gd name="connsiteY985" fmla="*/ 606087 h 5689162"/>
              <a:gd name="connsiteX986" fmla="*/ 3290568 w 4382945"/>
              <a:gd name="connsiteY986" fmla="*/ 601460 h 5689162"/>
              <a:gd name="connsiteX987" fmla="*/ 3275602 w 4382945"/>
              <a:gd name="connsiteY987" fmla="*/ 603869 h 5689162"/>
              <a:gd name="connsiteX988" fmla="*/ 3266947 w 4382945"/>
              <a:gd name="connsiteY988" fmla="*/ 597789 h 5689162"/>
              <a:gd name="connsiteX989" fmla="*/ 3393421 w 4382945"/>
              <a:gd name="connsiteY989" fmla="*/ 572756 h 5689162"/>
              <a:gd name="connsiteX990" fmla="*/ 3408267 w 4382945"/>
              <a:gd name="connsiteY990" fmla="*/ 575568 h 5689162"/>
              <a:gd name="connsiteX991" fmla="*/ 3379453 w 4382945"/>
              <a:gd name="connsiteY991" fmla="*/ 575405 h 5689162"/>
              <a:gd name="connsiteX992" fmla="*/ 3393421 w 4382945"/>
              <a:gd name="connsiteY992" fmla="*/ 572756 h 5689162"/>
              <a:gd name="connsiteX993" fmla="*/ 3574849 w 4382945"/>
              <a:gd name="connsiteY993" fmla="*/ 564225 h 5689162"/>
              <a:gd name="connsiteX994" fmla="*/ 3585327 w 4382945"/>
              <a:gd name="connsiteY994" fmla="*/ 572680 h 5689162"/>
              <a:gd name="connsiteX995" fmla="*/ 3576825 w 4382945"/>
              <a:gd name="connsiteY995" fmla="*/ 573515 h 5689162"/>
              <a:gd name="connsiteX996" fmla="*/ 3574849 w 4382945"/>
              <a:gd name="connsiteY996" fmla="*/ 564225 h 5689162"/>
              <a:gd name="connsiteX997" fmla="*/ 3446549 w 4382945"/>
              <a:gd name="connsiteY997" fmla="*/ 564134 h 5689162"/>
              <a:gd name="connsiteX998" fmla="*/ 3461797 w 4382945"/>
              <a:gd name="connsiteY998" fmla="*/ 565348 h 5689162"/>
              <a:gd name="connsiteX999" fmla="*/ 3432467 w 4382945"/>
              <a:gd name="connsiteY999" fmla="*/ 567936 h 5689162"/>
              <a:gd name="connsiteX1000" fmla="*/ 3446549 w 4382945"/>
              <a:gd name="connsiteY1000" fmla="*/ 564134 h 5689162"/>
              <a:gd name="connsiteX1001" fmla="*/ 2900814 w 4382945"/>
              <a:gd name="connsiteY1001" fmla="*/ 490212 h 5689162"/>
              <a:gd name="connsiteX1002" fmla="*/ 2897457 w 4382945"/>
              <a:gd name="connsiteY1002" fmla="*/ 490220 h 5689162"/>
              <a:gd name="connsiteX1003" fmla="*/ 2899027 w 4382945"/>
              <a:gd name="connsiteY1003" fmla="*/ 491034 h 5689162"/>
              <a:gd name="connsiteX1004" fmla="*/ 2900814 w 4382945"/>
              <a:gd name="connsiteY1004" fmla="*/ 490212 h 5689162"/>
              <a:gd name="connsiteX1005" fmla="*/ 102618 w 4382945"/>
              <a:gd name="connsiteY1005" fmla="*/ 478138 h 5689162"/>
              <a:gd name="connsiteX1006" fmla="*/ 127670 w 4382945"/>
              <a:gd name="connsiteY1006" fmla="*/ 478774 h 5689162"/>
              <a:gd name="connsiteX1007" fmla="*/ 134002 w 4382945"/>
              <a:gd name="connsiteY1007" fmla="*/ 479356 h 5689162"/>
              <a:gd name="connsiteX1008" fmla="*/ 155619 w 4382945"/>
              <a:gd name="connsiteY1008" fmla="*/ 485483 h 5689162"/>
              <a:gd name="connsiteX1009" fmla="*/ 155068 w 4382945"/>
              <a:gd name="connsiteY1009" fmla="*/ 485038 h 5689162"/>
              <a:gd name="connsiteX1010" fmla="*/ 173279 w 4382945"/>
              <a:gd name="connsiteY1010" fmla="*/ 493849 h 5689162"/>
              <a:gd name="connsiteX1011" fmla="*/ 183840 w 4382945"/>
              <a:gd name="connsiteY1011" fmla="*/ 502821 h 5689162"/>
              <a:gd name="connsiteX1012" fmla="*/ 180992 w 4382945"/>
              <a:gd name="connsiteY1012" fmla="*/ 520894 h 5689162"/>
              <a:gd name="connsiteX1013" fmla="*/ 180608 w 4382945"/>
              <a:gd name="connsiteY1013" fmla="*/ 521489 h 5689162"/>
              <a:gd name="connsiteX1014" fmla="*/ 163326 w 4382945"/>
              <a:gd name="connsiteY1014" fmla="*/ 533347 h 5689162"/>
              <a:gd name="connsiteX1015" fmla="*/ 158949 w 4382945"/>
              <a:gd name="connsiteY1015" fmla="*/ 532984 h 5689162"/>
              <a:gd name="connsiteX1016" fmla="*/ 155543 w 4382945"/>
              <a:gd name="connsiteY1016" fmla="*/ 535666 h 5689162"/>
              <a:gd name="connsiteX1017" fmla="*/ 68005 w 4382945"/>
              <a:gd name="connsiteY1017" fmla="*/ 549228 h 5689162"/>
              <a:gd name="connsiteX1018" fmla="*/ 63928 w 4382945"/>
              <a:gd name="connsiteY1018" fmla="*/ 547750 h 5689162"/>
              <a:gd name="connsiteX1019" fmla="*/ 59886 w 4382945"/>
              <a:gd name="connsiteY1019" fmla="*/ 549468 h 5689162"/>
              <a:gd name="connsiteX1020" fmla="*/ 31338 w 4382945"/>
              <a:gd name="connsiteY1020" fmla="*/ 544990 h 5689162"/>
              <a:gd name="connsiteX1021" fmla="*/ 29047 w 4382945"/>
              <a:gd name="connsiteY1021" fmla="*/ 542690 h 5689162"/>
              <a:gd name="connsiteX1022" fmla="*/ 26409 w 4382945"/>
              <a:gd name="connsiteY1022" fmla="*/ 544182 h 5689162"/>
              <a:gd name="connsiteX1023" fmla="*/ 12442 w 4382945"/>
              <a:gd name="connsiteY1023" fmla="*/ 537893 h 5689162"/>
              <a:gd name="connsiteX1024" fmla="*/ 1714 w 4382945"/>
              <a:gd name="connsiteY1024" fmla="*/ 527877 h 5689162"/>
              <a:gd name="connsiteX1025" fmla="*/ 3 w 4382945"/>
              <a:gd name="connsiteY1025" fmla="*/ 514275 h 5689162"/>
              <a:gd name="connsiteX1026" fmla="*/ 13642 w 4382945"/>
              <a:gd name="connsiteY1026" fmla="*/ 497668 h 5689162"/>
              <a:gd name="connsiteX1027" fmla="*/ 51503 w 4382945"/>
              <a:gd name="connsiteY1027" fmla="*/ 482500 h 5689162"/>
              <a:gd name="connsiteX1028" fmla="*/ 77692 w 4382945"/>
              <a:gd name="connsiteY1028" fmla="*/ 478283 h 5689162"/>
              <a:gd name="connsiteX1029" fmla="*/ 102618 w 4382945"/>
              <a:gd name="connsiteY1029" fmla="*/ 478138 h 5689162"/>
              <a:gd name="connsiteX1030" fmla="*/ 3231123 w 4382945"/>
              <a:gd name="connsiteY1030" fmla="*/ 470656 h 5689162"/>
              <a:gd name="connsiteX1031" fmla="*/ 3230356 w 4382945"/>
              <a:gd name="connsiteY1031" fmla="*/ 471847 h 5689162"/>
              <a:gd name="connsiteX1032" fmla="*/ 3230404 w 4382945"/>
              <a:gd name="connsiteY1032" fmla="*/ 471260 h 5689162"/>
              <a:gd name="connsiteX1033" fmla="*/ 1334824 w 4382945"/>
              <a:gd name="connsiteY1033" fmla="*/ 442929 h 5689162"/>
              <a:gd name="connsiteX1034" fmla="*/ 1334440 w 4382945"/>
              <a:gd name="connsiteY1034" fmla="*/ 443525 h 5689162"/>
              <a:gd name="connsiteX1035" fmla="*/ 1334394 w 4382945"/>
              <a:gd name="connsiteY1035" fmla="*/ 443409 h 5689162"/>
              <a:gd name="connsiteX1036" fmla="*/ 3472836 w 4382945"/>
              <a:gd name="connsiteY1036" fmla="*/ 426065 h 5689162"/>
              <a:gd name="connsiteX1037" fmla="*/ 3490534 w 4382945"/>
              <a:gd name="connsiteY1037" fmla="*/ 436892 h 5689162"/>
              <a:gd name="connsiteX1038" fmla="*/ 3458648 w 4382945"/>
              <a:gd name="connsiteY1038" fmla="*/ 441492 h 5689162"/>
              <a:gd name="connsiteX1039" fmla="*/ 3472836 w 4382945"/>
              <a:gd name="connsiteY1039" fmla="*/ 426065 h 5689162"/>
              <a:gd name="connsiteX1040" fmla="*/ 404407 w 4382945"/>
              <a:gd name="connsiteY1040" fmla="*/ 415534 h 5689162"/>
              <a:gd name="connsiteX1041" fmla="*/ 415136 w 4382945"/>
              <a:gd name="connsiteY1041" fmla="*/ 425550 h 5689162"/>
              <a:gd name="connsiteX1042" fmla="*/ 410989 w 4382945"/>
              <a:gd name="connsiteY1042" fmla="*/ 453440 h 5689162"/>
              <a:gd name="connsiteX1043" fmla="*/ 383236 w 4382945"/>
              <a:gd name="connsiteY1043" fmla="*/ 436024 h 5689162"/>
              <a:gd name="connsiteX1044" fmla="*/ 404407 w 4382945"/>
              <a:gd name="connsiteY1044" fmla="*/ 415534 h 5689162"/>
              <a:gd name="connsiteX1045" fmla="*/ 548874 w 4382945"/>
              <a:gd name="connsiteY1045" fmla="*/ 409887 h 5689162"/>
              <a:gd name="connsiteX1046" fmla="*/ 549398 w 4382945"/>
              <a:gd name="connsiteY1046" fmla="*/ 410038 h 5689162"/>
              <a:gd name="connsiteX1047" fmla="*/ 549894 w 4382945"/>
              <a:gd name="connsiteY1047" fmla="*/ 410256 h 5689162"/>
              <a:gd name="connsiteX1048" fmla="*/ 1530482 w 4382945"/>
              <a:gd name="connsiteY1048" fmla="*/ 403953 h 5689162"/>
              <a:gd name="connsiteX1049" fmla="*/ 1529137 w 4382945"/>
              <a:gd name="connsiteY1049" fmla="*/ 404168 h 5689162"/>
              <a:gd name="connsiteX1050" fmla="*/ 1526366 w 4382945"/>
              <a:gd name="connsiteY1050" fmla="*/ 407816 h 5689162"/>
              <a:gd name="connsiteX1051" fmla="*/ 1524111 w 4382945"/>
              <a:gd name="connsiteY1051" fmla="*/ 408713 h 5689162"/>
              <a:gd name="connsiteX1052" fmla="*/ 1525214 w 4382945"/>
              <a:gd name="connsiteY1052" fmla="*/ 409606 h 5689162"/>
              <a:gd name="connsiteX1053" fmla="*/ 1529423 w 4382945"/>
              <a:gd name="connsiteY1053" fmla="*/ 408928 h 5689162"/>
              <a:gd name="connsiteX1054" fmla="*/ 1530482 w 4382945"/>
              <a:gd name="connsiteY1054" fmla="*/ 403953 h 5689162"/>
              <a:gd name="connsiteX1055" fmla="*/ 3101996 w 4382945"/>
              <a:gd name="connsiteY1055" fmla="*/ 386833 h 5689162"/>
              <a:gd name="connsiteX1056" fmla="*/ 3088203 w 4382945"/>
              <a:gd name="connsiteY1056" fmla="*/ 396525 h 5689162"/>
              <a:gd name="connsiteX1057" fmla="*/ 3098492 w 4382945"/>
              <a:gd name="connsiteY1057" fmla="*/ 394868 h 5689162"/>
              <a:gd name="connsiteX1058" fmla="*/ 3101996 w 4382945"/>
              <a:gd name="connsiteY1058" fmla="*/ 386833 h 5689162"/>
              <a:gd name="connsiteX1059" fmla="*/ 3311659 w 4382945"/>
              <a:gd name="connsiteY1059" fmla="*/ 380829 h 5689162"/>
              <a:gd name="connsiteX1060" fmla="*/ 3309873 w 4382945"/>
              <a:gd name="connsiteY1060" fmla="*/ 381651 h 5689162"/>
              <a:gd name="connsiteX1061" fmla="*/ 3310809 w 4382945"/>
              <a:gd name="connsiteY1061" fmla="*/ 381500 h 5689162"/>
              <a:gd name="connsiteX1062" fmla="*/ 3311659 w 4382945"/>
              <a:gd name="connsiteY1062" fmla="*/ 380829 h 5689162"/>
              <a:gd name="connsiteX1063" fmla="*/ 3294621 w 4382945"/>
              <a:gd name="connsiteY1063" fmla="*/ 379300 h 5689162"/>
              <a:gd name="connsiteX1064" fmla="*/ 3294320 w 4382945"/>
              <a:gd name="connsiteY1064" fmla="*/ 380416 h 5689162"/>
              <a:gd name="connsiteX1065" fmla="*/ 3270205 w 4382945"/>
              <a:gd name="connsiteY1065" fmla="*/ 388572 h 5689162"/>
              <a:gd name="connsiteX1066" fmla="*/ 3300818 w 4382945"/>
              <a:gd name="connsiteY1066" fmla="*/ 382041 h 5689162"/>
              <a:gd name="connsiteX1067" fmla="*/ 3294621 w 4382945"/>
              <a:gd name="connsiteY1067" fmla="*/ 379300 h 5689162"/>
              <a:gd name="connsiteX1068" fmla="*/ 3405375 w 4382945"/>
              <a:gd name="connsiteY1068" fmla="*/ 360935 h 5689162"/>
              <a:gd name="connsiteX1069" fmla="*/ 3399163 w 4382945"/>
              <a:gd name="connsiteY1069" fmla="*/ 364069 h 5689162"/>
              <a:gd name="connsiteX1070" fmla="*/ 3408000 w 4382945"/>
              <a:gd name="connsiteY1070" fmla="*/ 365317 h 5689162"/>
              <a:gd name="connsiteX1071" fmla="*/ 3410973 w 4382945"/>
              <a:gd name="connsiteY1071" fmla="*/ 365906 h 5689162"/>
              <a:gd name="connsiteX1072" fmla="*/ 3405375 w 4382945"/>
              <a:gd name="connsiteY1072" fmla="*/ 360935 h 5689162"/>
              <a:gd name="connsiteX1073" fmla="*/ 521888 w 4382945"/>
              <a:gd name="connsiteY1073" fmla="*/ 355520 h 5689162"/>
              <a:gd name="connsiteX1074" fmla="*/ 521611 w 4382945"/>
              <a:gd name="connsiteY1074" fmla="*/ 356006 h 5689162"/>
              <a:gd name="connsiteX1075" fmla="*/ 521504 w 4382945"/>
              <a:gd name="connsiteY1075" fmla="*/ 356114 h 5689162"/>
              <a:gd name="connsiteX1076" fmla="*/ 3437603 w 4382945"/>
              <a:gd name="connsiteY1076" fmla="*/ 337599 h 5689162"/>
              <a:gd name="connsiteX1077" fmla="*/ 3434064 w 4382945"/>
              <a:gd name="connsiteY1077" fmla="*/ 342437 h 5689162"/>
              <a:gd name="connsiteX1078" fmla="*/ 3438223 w 4382945"/>
              <a:gd name="connsiteY1078" fmla="*/ 344438 h 5689162"/>
              <a:gd name="connsiteX1079" fmla="*/ 3437504 w 4382945"/>
              <a:gd name="connsiteY1079" fmla="*/ 342950 h 5689162"/>
              <a:gd name="connsiteX1080" fmla="*/ 3437603 w 4382945"/>
              <a:gd name="connsiteY1080" fmla="*/ 337599 h 5689162"/>
              <a:gd name="connsiteX1081" fmla="*/ 3748213 w 4382945"/>
              <a:gd name="connsiteY1081" fmla="*/ 331287 h 5689162"/>
              <a:gd name="connsiteX1082" fmla="*/ 3763898 w 4382945"/>
              <a:gd name="connsiteY1082" fmla="*/ 343772 h 5689162"/>
              <a:gd name="connsiteX1083" fmla="*/ 3737241 w 4382945"/>
              <a:gd name="connsiteY1083" fmla="*/ 348064 h 5689162"/>
              <a:gd name="connsiteX1084" fmla="*/ 3748213 w 4382945"/>
              <a:gd name="connsiteY1084" fmla="*/ 331287 h 5689162"/>
              <a:gd name="connsiteX1085" fmla="*/ 641041 w 4382945"/>
              <a:gd name="connsiteY1085" fmla="*/ 326728 h 5689162"/>
              <a:gd name="connsiteX1086" fmla="*/ 670224 w 4382945"/>
              <a:gd name="connsiteY1086" fmla="*/ 332168 h 5689162"/>
              <a:gd name="connsiteX1087" fmla="*/ 669756 w 4382945"/>
              <a:gd name="connsiteY1087" fmla="*/ 332244 h 5689162"/>
              <a:gd name="connsiteX1088" fmla="*/ 689204 w 4382945"/>
              <a:gd name="connsiteY1088" fmla="*/ 339788 h 5689162"/>
              <a:gd name="connsiteX1089" fmla="*/ 699896 w 4382945"/>
              <a:gd name="connsiteY1089" fmla="*/ 346605 h 5689162"/>
              <a:gd name="connsiteX1090" fmla="*/ 700449 w 4382945"/>
              <a:gd name="connsiteY1090" fmla="*/ 347053 h 5689162"/>
              <a:gd name="connsiteX1091" fmla="*/ 710458 w 4382945"/>
              <a:gd name="connsiteY1091" fmla="*/ 355580 h 5689162"/>
              <a:gd name="connsiteX1092" fmla="*/ 720203 w 4382945"/>
              <a:gd name="connsiteY1092" fmla="*/ 368422 h 5689162"/>
              <a:gd name="connsiteX1093" fmla="*/ 722764 w 4382945"/>
              <a:gd name="connsiteY1093" fmla="*/ 381355 h 5689162"/>
              <a:gd name="connsiteX1094" fmla="*/ 715554 w 4382945"/>
              <a:gd name="connsiteY1094" fmla="*/ 393190 h 5689162"/>
              <a:gd name="connsiteX1095" fmla="*/ 689636 w 4382945"/>
              <a:gd name="connsiteY1095" fmla="*/ 408037 h 5689162"/>
              <a:gd name="connsiteX1096" fmla="*/ 614426 w 4382945"/>
              <a:gd name="connsiteY1096" fmla="*/ 420681 h 5689162"/>
              <a:gd name="connsiteX1097" fmla="*/ 576440 w 4382945"/>
              <a:gd name="connsiteY1097" fmla="*/ 417191 h 5689162"/>
              <a:gd name="connsiteX1098" fmla="*/ 574150 w 4382945"/>
              <a:gd name="connsiteY1098" fmla="*/ 414892 h 5689162"/>
              <a:gd name="connsiteX1099" fmla="*/ 571511 w 4382945"/>
              <a:gd name="connsiteY1099" fmla="*/ 416383 h 5689162"/>
              <a:gd name="connsiteX1100" fmla="*/ 549398 w 4382945"/>
              <a:gd name="connsiteY1100" fmla="*/ 410038 h 5689162"/>
              <a:gd name="connsiteX1101" fmla="*/ 531299 w 4382945"/>
              <a:gd name="connsiteY1101" fmla="*/ 402040 h 5689162"/>
              <a:gd name="connsiteX1102" fmla="*/ 519934 w 4382945"/>
              <a:gd name="connsiteY1102" fmla="*/ 391060 h 5689162"/>
              <a:gd name="connsiteX1103" fmla="*/ 520368 w 4382945"/>
              <a:gd name="connsiteY1103" fmla="*/ 387789 h 5689162"/>
              <a:gd name="connsiteX1104" fmla="*/ 516758 w 4382945"/>
              <a:gd name="connsiteY1104" fmla="*/ 386235 h 5689162"/>
              <a:gd name="connsiteX1105" fmla="*/ 515146 w 4382945"/>
              <a:gd name="connsiteY1105" fmla="*/ 367281 h 5689162"/>
              <a:gd name="connsiteX1106" fmla="*/ 521611 w 4382945"/>
              <a:gd name="connsiteY1106" fmla="*/ 356006 h 5689162"/>
              <a:gd name="connsiteX1107" fmla="*/ 531772 w 4382945"/>
              <a:gd name="connsiteY1107" fmla="*/ 345390 h 5689162"/>
              <a:gd name="connsiteX1108" fmla="*/ 535214 w 4382945"/>
              <a:gd name="connsiteY1108" fmla="*/ 345903 h 5689162"/>
              <a:gd name="connsiteX1109" fmla="*/ 537133 w 4382945"/>
              <a:gd name="connsiteY1109" fmla="*/ 342922 h 5689162"/>
              <a:gd name="connsiteX1110" fmla="*/ 584381 w 4382945"/>
              <a:gd name="connsiteY1110" fmla="*/ 329445 h 5689162"/>
              <a:gd name="connsiteX1111" fmla="*/ 633389 w 4382945"/>
              <a:gd name="connsiteY1111" fmla="*/ 326893 h 5689162"/>
              <a:gd name="connsiteX1112" fmla="*/ 641041 w 4382945"/>
              <a:gd name="connsiteY1112" fmla="*/ 326728 h 5689162"/>
              <a:gd name="connsiteX1113" fmla="*/ 3809488 w 4382945"/>
              <a:gd name="connsiteY1113" fmla="*/ 321487 h 5689162"/>
              <a:gd name="connsiteX1114" fmla="*/ 3822768 w 4382945"/>
              <a:gd name="connsiteY1114" fmla="*/ 322017 h 5689162"/>
              <a:gd name="connsiteX1115" fmla="*/ 3838235 w 4382945"/>
              <a:gd name="connsiteY1115" fmla="*/ 322729 h 5689162"/>
              <a:gd name="connsiteX1116" fmla="*/ 3839492 w 4382945"/>
              <a:gd name="connsiteY1116" fmla="*/ 330534 h 5689162"/>
              <a:gd name="connsiteX1117" fmla="*/ 3771464 w 4382945"/>
              <a:gd name="connsiteY1117" fmla="*/ 343088 h 5689162"/>
              <a:gd name="connsiteX1118" fmla="*/ 3788159 w 4382945"/>
              <a:gd name="connsiteY1118" fmla="*/ 327590 h 5689162"/>
              <a:gd name="connsiteX1119" fmla="*/ 3797214 w 4382945"/>
              <a:gd name="connsiteY1119" fmla="*/ 327199 h 5689162"/>
              <a:gd name="connsiteX1120" fmla="*/ 3809488 w 4382945"/>
              <a:gd name="connsiteY1120" fmla="*/ 321487 h 5689162"/>
              <a:gd name="connsiteX1121" fmla="*/ 3944713 w 4382945"/>
              <a:gd name="connsiteY1121" fmla="*/ 304984 h 5689162"/>
              <a:gd name="connsiteX1122" fmla="*/ 3949529 w 4382945"/>
              <a:gd name="connsiteY1122" fmla="*/ 310681 h 5689162"/>
              <a:gd name="connsiteX1123" fmla="*/ 3939274 w 4382945"/>
              <a:gd name="connsiteY1123" fmla="*/ 315534 h 5689162"/>
              <a:gd name="connsiteX1124" fmla="*/ 3937682 w 4382945"/>
              <a:gd name="connsiteY1124" fmla="*/ 305648 h 5689162"/>
              <a:gd name="connsiteX1125" fmla="*/ 3944713 w 4382945"/>
              <a:gd name="connsiteY1125" fmla="*/ 304984 h 5689162"/>
              <a:gd name="connsiteX1126" fmla="*/ 3702884 w 4382945"/>
              <a:gd name="connsiteY1126" fmla="*/ 303425 h 5689162"/>
              <a:gd name="connsiteX1127" fmla="*/ 3702262 w 4382945"/>
              <a:gd name="connsiteY1127" fmla="*/ 312598 h 5689162"/>
              <a:gd name="connsiteX1128" fmla="*/ 3643949 w 4382945"/>
              <a:gd name="connsiteY1128" fmla="*/ 313982 h 5689162"/>
              <a:gd name="connsiteX1129" fmla="*/ 3650546 w 4382945"/>
              <a:gd name="connsiteY1129" fmla="*/ 310251 h 5689162"/>
              <a:gd name="connsiteX1130" fmla="*/ 3694591 w 4382945"/>
              <a:gd name="connsiteY1130" fmla="*/ 303693 h 5689162"/>
              <a:gd name="connsiteX1131" fmla="*/ 3702884 w 4382945"/>
              <a:gd name="connsiteY1131" fmla="*/ 303425 h 5689162"/>
              <a:gd name="connsiteX1132" fmla="*/ 3805764 w 4382945"/>
              <a:gd name="connsiteY1132" fmla="*/ 287928 h 5689162"/>
              <a:gd name="connsiteX1133" fmla="*/ 3813832 w 4382945"/>
              <a:gd name="connsiteY1133" fmla="*/ 290364 h 5689162"/>
              <a:gd name="connsiteX1134" fmla="*/ 3806937 w 4382945"/>
              <a:gd name="connsiteY1134" fmla="*/ 295210 h 5689162"/>
              <a:gd name="connsiteX1135" fmla="*/ 3724242 w 4382945"/>
              <a:gd name="connsiteY1135" fmla="*/ 309059 h 5689162"/>
              <a:gd name="connsiteX1136" fmla="*/ 3722902 w 4382945"/>
              <a:gd name="connsiteY1136" fmla="*/ 300736 h 5689162"/>
              <a:gd name="connsiteX1137" fmla="*/ 3805764 w 4382945"/>
              <a:gd name="connsiteY1137" fmla="*/ 287928 h 5689162"/>
              <a:gd name="connsiteX1138" fmla="*/ 3844029 w 4382945"/>
              <a:gd name="connsiteY1138" fmla="*/ 281233 h 5689162"/>
              <a:gd name="connsiteX1139" fmla="*/ 3846906 w 4382945"/>
              <a:gd name="connsiteY1139" fmla="*/ 287173 h 5689162"/>
              <a:gd name="connsiteX1140" fmla="*/ 3845537 w 4382945"/>
              <a:gd name="connsiteY1140" fmla="*/ 290595 h 5689162"/>
              <a:gd name="connsiteX1141" fmla="*/ 3828700 w 4382945"/>
              <a:gd name="connsiteY1141" fmla="*/ 293306 h 5689162"/>
              <a:gd name="connsiteX1142" fmla="*/ 3827193 w 4382945"/>
              <a:gd name="connsiteY1142" fmla="*/ 283944 h 5689162"/>
              <a:gd name="connsiteX1143" fmla="*/ 3844029 w 4382945"/>
              <a:gd name="connsiteY1143" fmla="*/ 281233 h 5689162"/>
              <a:gd name="connsiteX1144" fmla="*/ 3610095 w 4382945"/>
              <a:gd name="connsiteY1144" fmla="*/ 216953 h 5689162"/>
              <a:gd name="connsiteX1145" fmla="*/ 3604016 w 4382945"/>
              <a:gd name="connsiteY1145" fmla="*/ 217932 h 5689162"/>
              <a:gd name="connsiteX1146" fmla="*/ 3607156 w 4382945"/>
              <a:gd name="connsiteY1146" fmla="*/ 219561 h 5689162"/>
              <a:gd name="connsiteX1147" fmla="*/ 3610095 w 4382945"/>
              <a:gd name="connsiteY1147" fmla="*/ 216953 h 5689162"/>
              <a:gd name="connsiteX1148" fmla="*/ 3564543 w 4382945"/>
              <a:gd name="connsiteY1148" fmla="*/ 214146 h 5689162"/>
              <a:gd name="connsiteX1149" fmla="*/ 3565680 w 4382945"/>
              <a:gd name="connsiteY1149" fmla="*/ 218234 h 5689162"/>
              <a:gd name="connsiteX1150" fmla="*/ 3566196 w 4382945"/>
              <a:gd name="connsiteY1150" fmla="*/ 215480 h 5689162"/>
              <a:gd name="connsiteX1151" fmla="*/ 3877198 w 4382945"/>
              <a:gd name="connsiteY1151" fmla="*/ 165404 h 5689162"/>
              <a:gd name="connsiteX1152" fmla="*/ 3876513 w 4382945"/>
              <a:gd name="connsiteY1152" fmla="*/ 167116 h 5689162"/>
              <a:gd name="connsiteX1153" fmla="*/ 3880207 w 4382945"/>
              <a:gd name="connsiteY1153" fmla="*/ 169192 h 5689162"/>
              <a:gd name="connsiteX1154" fmla="*/ 3882797 w 4382945"/>
              <a:gd name="connsiteY1154" fmla="*/ 170375 h 5689162"/>
              <a:gd name="connsiteX1155" fmla="*/ 3883732 w 4382945"/>
              <a:gd name="connsiteY1155" fmla="*/ 170225 h 5689162"/>
              <a:gd name="connsiteX1156" fmla="*/ 3884115 w 4382945"/>
              <a:gd name="connsiteY1156" fmla="*/ 169629 h 5689162"/>
              <a:gd name="connsiteX1157" fmla="*/ 3881993 w 4382945"/>
              <a:gd name="connsiteY1157" fmla="*/ 168370 h 5689162"/>
              <a:gd name="connsiteX1158" fmla="*/ 3877198 w 4382945"/>
              <a:gd name="connsiteY1158" fmla="*/ 165404 h 5689162"/>
              <a:gd name="connsiteX1159" fmla="*/ 3973817 w 4382945"/>
              <a:gd name="connsiteY1159" fmla="*/ 139708 h 5689162"/>
              <a:gd name="connsiteX1160" fmla="*/ 3975408 w 4382945"/>
              <a:gd name="connsiteY1160" fmla="*/ 149591 h 5689162"/>
              <a:gd name="connsiteX1161" fmla="*/ 3957553 w 4382945"/>
              <a:gd name="connsiteY1161" fmla="*/ 151932 h 5689162"/>
              <a:gd name="connsiteX1162" fmla="*/ 3954678 w 4382945"/>
              <a:gd name="connsiteY1162" fmla="*/ 145992 h 5689162"/>
              <a:gd name="connsiteX1163" fmla="*/ 3956046 w 4382945"/>
              <a:gd name="connsiteY1163" fmla="*/ 142570 h 5689162"/>
              <a:gd name="connsiteX1164" fmla="*/ 3252555 w 4382945"/>
              <a:gd name="connsiteY1164" fmla="*/ 124005 h 5689162"/>
              <a:gd name="connsiteX1165" fmla="*/ 3251787 w 4382945"/>
              <a:gd name="connsiteY1165" fmla="*/ 125197 h 5689162"/>
              <a:gd name="connsiteX1166" fmla="*/ 3251672 w 4382945"/>
              <a:gd name="connsiteY1166" fmla="*/ 124767 h 5689162"/>
              <a:gd name="connsiteX1167" fmla="*/ 2055599 w 4382945"/>
              <a:gd name="connsiteY1167" fmla="*/ 106969 h 5689162"/>
              <a:gd name="connsiteX1168" fmla="*/ 2055642 w 4382945"/>
              <a:gd name="connsiteY1168" fmla="*/ 107507 h 5689162"/>
              <a:gd name="connsiteX1169" fmla="*/ 2054831 w 4382945"/>
              <a:gd name="connsiteY1169" fmla="*/ 108160 h 5689162"/>
              <a:gd name="connsiteX1170" fmla="*/ 3156347 w 4382945"/>
              <a:gd name="connsiteY1170" fmla="*/ 101601 h 5689162"/>
              <a:gd name="connsiteX1171" fmla="*/ 3129487 w 4382945"/>
              <a:gd name="connsiteY1171" fmla="*/ 101654 h 5689162"/>
              <a:gd name="connsiteX1172" fmla="*/ 3127904 w 4382945"/>
              <a:gd name="connsiteY1172" fmla="*/ 101857 h 5689162"/>
              <a:gd name="connsiteX1173" fmla="*/ 3124726 w 4382945"/>
              <a:gd name="connsiteY1173" fmla="*/ 101887 h 5689162"/>
              <a:gd name="connsiteX1174" fmla="*/ 3112801 w 4382945"/>
              <a:gd name="connsiteY1174" fmla="*/ 103807 h 5689162"/>
              <a:gd name="connsiteX1175" fmla="*/ 3096115 w 4382945"/>
              <a:gd name="connsiteY1175" fmla="*/ 105961 h 5689162"/>
              <a:gd name="connsiteX1176" fmla="*/ 3088163 w 4382945"/>
              <a:gd name="connsiteY1176" fmla="*/ 107241 h 5689162"/>
              <a:gd name="connsiteX1177" fmla="*/ 3088247 w 4382945"/>
              <a:gd name="connsiteY1177" fmla="*/ 107760 h 5689162"/>
              <a:gd name="connsiteX1178" fmla="*/ 3093859 w 4382945"/>
              <a:gd name="connsiteY1178" fmla="*/ 106856 h 5689162"/>
              <a:gd name="connsiteX1179" fmla="*/ 3112801 w 4382945"/>
              <a:gd name="connsiteY1179" fmla="*/ 103807 h 5689162"/>
              <a:gd name="connsiteX1180" fmla="*/ 3127904 w 4382945"/>
              <a:gd name="connsiteY1180" fmla="*/ 101857 h 5689162"/>
              <a:gd name="connsiteX1181" fmla="*/ 3417872 w 4382945"/>
              <a:gd name="connsiteY1181" fmla="*/ 89916 h 5689162"/>
              <a:gd name="connsiteX1182" fmla="*/ 3402027 w 4382945"/>
              <a:gd name="connsiteY1182" fmla="*/ 104741 h 5689162"/>
              <a:gd name="connsiteX1183" fmla="*/ 3394978 w 4382945"/>
              <a:gd name="connsiteY1183" fmla="*/ 102673 h 5689162"/>
              <a:gd name="connsiteX1184" fmla="*/ 3390783 w 4382945"/>
              <a:gd name="connsiteY1184" fmla="*/ 97479 h 5689162"/>
              <a:gd name="connsiteX1185" fmla="*/ 3393638 w 4382945"/>
              <a:gd name="connsiteY1185" fmla="*/ 94352 h 5689162"/>
              <a:gd name="connsiteX1186" fmla="*/ 3417872 w 4382945"/>
              <a:gd name="connsiteY1186" fmla="*/ 89916 h 5689162"/>
              <a:gd name="connsiteX1187" fmla="*/ 3719890 w 4382945"/>
              <a:gd name="connsiteY1187" fmla="*/ 10863 h 5689162"/>
              <a:gd name="connsiteX1188" fmla="*/ 3721481 w 4382945"/>
              <a:gd name="connsiteY1188" fmla="*/ 20745 h 5689162"/>
              <a:gd name="connsiteX1189" fmla="*/ 3712979 w 4382945"/>
              <a:gd name="connsiteY1189" fmla="*/ 21581 h 5689162"/>
              <a:gd name="connsiteX1190" fmla="*/ 3711556 w 4382945"/>
              <a:gd name="connsiteY1190" fmla="*/ 12738 h 5689162"/>
              <a:gd name="connsiteX1191" fmla="*/ 3719890 w 4382945"/>
              <a:gd name="connsiteY1191" fmla="*/ 10863 h 5689162"/>
              <a:gd name="connsiteX1192" fmla="*/ 3511959 w 4382945"/>
              <a:gd name="connsiteY1192" fmla="*/ 0 h 5689162"/>
              <a:gd name="connsiteX1193" fmla="*/ 3554145 w 4382945"/>
              <a:gd name="connsiteY1193" fmla="*/ 0 h 5689162"/>
              <a:gd name="connsiteX1194" fmla="*/ 3553855 w 4382945"/>
              <a:gd name="connsiteY1194" fmla="*/ 1767 h 5689162"/>
              <a:gd name="connsiteX1195" fmla="*/ 3545734 w 4382945"/>
              <a:gd name="connsiteY1195" fmla="*/ 7945 h 5689162"/>
              <a:gd name="connsiteX1196" fmla="*/ 3525624 w 4382945"/>
              <a:gd name="connsiteY1196" fmla="*/ 11183 h 5689162"/>
              <a:gd name="connsiteX1197" fmla="*/ 3511923 w 4382945"/>
              <a:gd name="connsiteY1197" fmla="*/ 581 h 5689162"/>
              <a:gd name="connsiteX1198" fmla="*/ 3253066 w 4382945"/>
              <a:gd name="connsiteY1198" fmla="*/ 0 h 5689162"/>
              <a:gd name="connsiteX1199" fmla="*/ 3279803 w 4382945"/>
              <a:gd name="connsiteY1199" fmla="*/ 0 h 5689162"/>
              <a:gd name="connsiteX1200" fmla="*/ 3297666 w 4382945"/>
              <a:gd name="connsiteY1200" fmla="*/ 7858 h 5689162"/>
              <a:gd name="connsiteX1201" fmla="*/ 3300974 w 4382945"/>
              <a:gd name="connsiteY1201" fmla="*/ 10527 h 5689162"/>
              <a:gd name="connsiteX1202" fmla="*/ 3304548 w 4382945"/>
              <a:gd name="connsiteY1202" fmla="*/ 8884 h 5689162"/>
              <a:gd name="connsiteX1203" fmla="*/ 3327032 w 4382945"/>
              <a:gd name="connsiteY1203" fmla="*/ 8466 h 5689162"/>
              <a:gd name="connsiteX1204" fmla="*/ 3396150 w 4382945"/>
              <a:gd name="connsiteY1204" fmla="*/ 2676 h 5689162"/>
              <a:gd name="connsiteX1205" fmla="*/ 3397874 w 4382945"/>
              <a:gd name="connsiteY1205" fmla="*/ 0 h 5689162"/>
              <a:gd name="connsiteX1206" fmla="*/ 3493029 w 4382945"/>
              <a:gd name="connsiteY1206" fmla="*/ 0 h 5689162"/>
              <a:gd name="connsiteX1207" fmla="*/ 3491217 w 4382945"/>
              <a:gd name="connsiteY1207" fmla="*/ 6498 h 5689162"/>
              <a:gd name="connsiteX1208" fmla="*/ 3470167 w 4382945"/>
              <a:gd name="connsiteY1208" fmla="*/ 9438 h 5689162"/>
              <a:gd name="connsiteX1209" fmla="*/ 3450525 w 4382945"/>
              <a:gd name="connsiteY1209" fmla="*/ 12601 h 5689162"/>
              <a:gd name="connsiteX1210" fmla="*/ 3425822 w 4382945"/>
              <a:gd name="connsiteY1210" fmla="*/ 17112 h 5689162"/>
              <a:gd name="connsiteX1211" fmla="*/ 3383901 w 4382945"/>
              <a:gd name="connsiteY1211" fmla="*/ 24930 h 5689162"/>
              <a:gd name="connsiteX1212" fmla="*/ 3407472 w 4382945"/>
              <a:gd name="connsiteY1212" fmla="*/ 31276 h 5689162"/>
              <a:gd name="connsiteX1213" fmla="*/ 3412818 w 4382945"/>
              <a:gd name="connsiteY1213" fmla="*/ 34685 h 5689162"/>
              <a:gd name="connsiteX1214" fmla="*/ 3417747 w 4382945"/>
              <a:gd name="connsiteY1214" fmla="*/ 35493 h 5689162"/>
              <a:gd name="connsiteX1215" fmla="*/ 3429069 w 4382945"/>
              <a:gd name="connsiteY1215" fmla="*/ 28333 h 5689162"/>
              <a:gd name="connsiteX1216" fmla="*/ 3544625 w 4382945"/>
              <a:gd name="connsiteY1216" fmla="*/ 27873 h 5689162"/>
              <a:gd name="connsiteX1217" fmla="*/ 3545428 w 4382945"/>
              <a:gd name="connsiteY1217" fmla="*/ 29879 h 5689162"/>
              <a:gd name="connsiteX1218" fmla="*/ 3570849 w 4382945"/>
              <a:gd name="connsiteY1218" fmla="*/ 26853 h 5689162"/>
              <a:gd name="connsiteX1219" fmla="*/ 3568644 w 4382945"/>
              <a:gd name="connsiteY1219" fmla="*/ 25074 h 5689162"/>
              <a:gd name="connsiteX1220" fmla="*/ 3569161 w 4382945"/>
              <a:gd name="connsiteY1220" fmla="*/ 22321 h 5689162"/>
              <a:gd name="connsiteX1221" fmla="*/ 3578681 w 4382945"/>
              <a:gd name="connsiteY1221" fmla="*/ 21856 h 5689162"/>
              <a:gd name="connsiteX1222" fmla="*/ 3595434 w 4382945"/>
              <a:gd name="connsiteY1222" fmla="*/ 18625 h 5689162"/>
              <a:gd name="connsiteX1223" fmla="*/ 3613492 w 4382945"/>
              <a:gd name="connsiteY1223" fmla="*/ 20520 h 5689162"/>
              <a:gd name="connsiteX1224" fmla="*/ 3639814 w 4382945"/>
              <a:gd name="connsiteY1224" fmla="*/ 14148 h 5689162"/>
              <a:gd name="connsiteX1225" fmla="*/ 3624038 w 4382945"/>
              <a:gd name="connsiteY1225" fmla="*/ 35369 h 5689162"/>
              <a:gd name="connsiteX1226" fmla="*/ 3611329 w 4382945"/>
              <a:gd name="connsiteY1226" fmla="*/ 36881 h 5689162"/>
              <a:gd name="connsiteX1227" fmla="*/ 3606798 w 4382945"/>
              <a:gd name="connsiteY1227" fmla="*/ 29606 h 5689162"/>
              <a:gd name="connsiteX1228" fmla="*/ 3571555 w 4382945"/>
              <a:gd name="connsiteY1228" fmla="*/ 34210 h 5689162"/>
              <a:gd name="connsiteX1229" fmla="*/ 3546384 w 4382945"/>
              <a:gd name="connsiteY1229" fmla="*/ 38800 h 5689162"/>
              <a:gd name="connsiteX1230" fmla="*/ 3543313 w 4382945"/>
              <a:gd name="connsiteY1230" fmla="*/ 43563 h 5689162"/>
              <a:gd name="connsiteX1231" fmla="*/ 3458246 w 4382945"/>
              <a:gd name="connsiteY1231" fmla="*/ 54592 h 5689162"/>
              <a:gd name="connsiteX1232" fmla="*/ 3268888 w 4382945"/>
              <a:gd name="connsiteY1232" fmla="*/ 82410 h 5689162"/>
              <a:gd name="connsiteX1233" fmla="*/ 3262605 w 4382945"/>
              <a:gd name="connsiteY1233" fmla="*/ 79153 h 5689162"/>
              <a:gd name="connsiteX1234" fmla="*/ 3259883 w 4382945"/>
              <a:gd name="connsiteY1234" fmla="*/ 80124 h 5689162"/>
              <a:gd name="connsiteX1235" fmla="*/ 3202226 w 4382945"/>
              <a:gd name="connsiteY1235" fmla="*/ 91543 h 5689162"/>
              <a:gd name="connsiteX1236" fmla="*/ 3175605 w 4382945"/>
              <a:gd name="connsiteY1236" fmla="*/ 99034 h 5689162"/>
              <a:gd name="connsiteX1237" fmla="*/ 3192142 w 4382945"/>
              <a:gd name="connsiteY1237" fmla="*/ 97439 h 5689162"/>
              <a:gd name="connsiteX1238" fmla="*/ 3205005 w 4382945"/>
              <a:gd name="connsiteY1238" fmla="*/ 102839 h 5689162"/>
              <a:gd name="connsiteX1239" fmla="*/ 3244625 w 4382945"/>
              <a:gd name="connsiteY1239" fmla="*/ 98594 h 5689162"/>
              <a:gd name="connsiteX1240" fmla="*/ 3251672 w 4382945"/>
              <a:gd name="connsiteY1240" fmla="*/ 124767 h 5689162"/>
              <a:gd name="connsiteX1241" fmla="*/ 3236543 w 4382945"/>
              <a:gd name="connsiteY1241" fmla="*/ 137793 h 5689162"/>
              <a:gd name="connsiteX1242" fmla="*/ 3237010 w 4382945"/>
              <a:gd name="connsiteY1242" fmla="*/ 137718 h 5689162"/>
              <a:gd name="connsiteX1243" fmla="*/ 3236312 w 4382945"/>
              <a:gd name="connsiteY1243" fmla="*/ 145301 h 5689162"/>
              <a:gd name="connsiteX1244" fmla="*/ 3239154 w 4382945"/>
              <a:gd name="connsiteY1244" fmla="*/ 148045 h 5689162"/>
              <a:gd name="connsiteX1245" fmla="*/ 3258433 w 4382945"/>
              <a:gd name="connsiteY1245" fmla="*/ 154549 h 5689162"/>
              <a:gd name="connsiteX1246" fmla="*/ 3266131 w 4382945"/>
              <a:gd name="connsiteY1246" fmla="*/ 151709 h 5689162"/>
              <a:gd name="connsiteX1247" fmla="*/ 3289634 w 4382945"/>
              <a:gd name="connsiteY1247" fmla="*/ 151661 h 5689162"/>
              <a:gd name="connsiteX1248" fmla="*/ 3260576 w 4382945"/>
              <a:gd name="connsiteY1248" fmla="*/ 164880 h 5689162"/>
              <a:gd name="connsiteX1249" fmla="*/ 3253295 w 4382945"/>
              <a:gd name="connsiteY1249" fmla="*/ 170322 h 5689162"/>
              <a:gd name="connsiteX1250" fmla="*/ 3202699 w 4382945"/>
              <a:gd name="connsiteY1250" fmla="*/ 177535 h 5689162"/>
              <a:gd name="connsiteX1251" fmla="*/ 3156944 w 4382945"/>
              <a:gd name="connsiteY1251" fmla="*/ 200625 h 5689162"/>
              <a:gd name="connsiteX1252" fmla="*/ 3156878 w 4382945"/>
              <a:gd name="connsiteY1252" fmla="*/ 200257 h 5689162"/>
              <a:gd name="connsiteX1253" fmla="*/ 3156494 w 4382945"/>
              <a:gd name="connsiteY1253" fmla="*/ 200853 h 5689162"/>
              <a:gd name="connsiteX1254" fmla="*/ 3156944 w 4382945"/>
              <a:gd name="connsiteY1254" fmla="*/ 200625 h 5689162"/>
              <a:gd name="connsiteX1255" fmla="*/ 3162204 w 4382945"/>
              <a:gd name="connsiteY1255" fmla="*/ 230357 h 5689162"/>
              <a:gd name="connsiteX1256" fmla="*/ 3264792 w 4382945"/>
              <a:gd name="connsiteY1256" fmla="*/ 214906 h 5689162"/>
              <a:gd name="connsiteX1257" fmla="*/ 3278821 w 4382945"/>
              <a:gd name="connsiteY1257" fmla="*/ 212647 h 5689162"/>
              <a:gd name="connsiteX1258" fmla="*/ 3476096 w 4382945"/>
              <a:gd name="connsiteY1258" fmla="*/ 180350 h 5689162"/>
              <a:gd name="connsiteX1259" fmla="*/ 3541591 w 4382945"/>
              <a:gd name="connsiteY1259" fmla="*/ 178879 h 5689162"/>
              <a:gd name="connsiteX1260" fmla="*/ 3600008 w 4382945"/>
              <a:gd name="connsiteY1260" fmla="*/ 187086 h 5689162"/>
              <a:gd name="connsiteX1261" fmla="*/ 3606555 w 4382945"/>
              <a:gd name="connsiteY1261" fmla="*/ 186032 h 5689162"/>
              <a:gd name="connsiteX1262" fmla="*/ 3619860 w 4382945"/>
              <a:gd name="connsiteY1262" fmla="*/ 167344 h 5689162"/>
              <a:gd name="connsiteX1263" fmla="*/ 3619392 w 4382945"/>
              <a:gd name="connsiteY1263" fmla="*/ 167419 h 5689162"/>
              <a:gd name="connsiteX1264" fmla="*/ 3627726 w 4382945"/>
              <a:gd name="connsiteY1264" fmla="*/ 165544 h 5689162"/>
              <a:gd name="connsiteX1265" fmla="*/ 3655339 w 4382945"/>
              <a:gd name="connsiteY1265" fmla="*/ 170169 h 5689162"/>
              <a:gd name="connsiteX1266" fmla="*/ 3664309 w 4382945"/>
              <a:gd name="connsiteY1266" fmla="*/ 169258 h 5689162"/>
              <a:gd name="connsiteX1267" fmla="*/ 3670653 w 4382945"/>
              <a:gd name="connsiteY1267" fmla="*/ 163968 h 5689162"/>
              <a:gd name="connsiteX1268" fmla="*/ 3671604 w 4382945"/>
              <a:gd name="connsiteY1268" fmla="*/ 157945 h 5689162"/>
              <a:gd name="connsiteX1269" fmla="*/ 3699915 w 4382945"/>
              <a:gd name="connsiteY1269" fmla="*/ 154988 h 5689162"/>
              <a:gd name="connsiteX1270" fmla="*/ 3713009 w 4382945"/>
              <a:gd name="connsiteY1270" fmla="*/ 152879 h 5689162"/>
              <a:gd name="connsiteX1271" fmla="*/ 3721449 w 4382945"/>
              <a:gd name="connsiteY1271" fmla="*/ 160592 h 5689162"/>
              <a:gd name="connsiteX1272" fmla="*/ 3725107 w 4382945"/>
              <a:gd name="connsiteY1272" fmla="*/ 159469 h 5689162"/>
              <a:gd name="connsiteX1273" fmla="*/ 3742773 w 4382945"/>
              <a:gd name="connsiteY1273" fmla="*/ 147019 h 5689162"/>
              <a:gd name="connsiteX1274" fmla="*/ 3767560 w 4382945"/>
              <a:gd name="connsiteY1274" fmla="*/ 143028 h 5689162"/>
              <a:gd name="connsiteX1275" fmla="*/ 3798518 w 4382945"/>
              <a:gd name="connsiteY1275" fmla="*/ 153523 h 5689162"/>
              <a:gd name="connsiteX1276" fmla="*/ 3802210 w 4382945"/>
              <a:gd name="connsiteY1276" fmla="*/ 155596 h 5689162"/>
              <a:gd name="connsiteX1277" fmla="*/ 3804932 w 4382945"/>
              <a:gd name="connsiteY1277" fmla="*/ 154624 h 5689162"/>
              <a:gd name="connsiteX1278" fmla="*/ 3804611 w 4382945"/>
              <a:gd name="connsiteY1278" fmla="*/ 146668 h 5689162"/>
              <a:gd name="connsiteX1279" fmla="*/ 3817978 w 4382945"/>
              <a:gd name="connsiteY1279" fmla="*/ 155192 h 5689162"/>
              <a:gd name="connsiteX1280" fmla="*/ 3815724 w 4382945"/>
              <a:gd name="connsiteY1280" fmla="*/ 156088 h 5689162"/>
              <a:gd name="connsiteX1281" fmla="*/ 3813302 w 4382945"/>
              <a:gd name="connsiteY1281" fmla="*/ 155945 h 5689162"/>
              <a:gd name="connsiteX1282" fmla="*/ 3817198 w 4382945"/>
              <a:gd name="connsiteY1282" fmla="*/ 162258 h 5689162"/>
              <a:gd name="connsiteX1283" fmla="*/ 3819750 w 4382945"/>
              <a:gd name="connsiteY1283" fmla="*/ 160243 h 5689162"/>
              <a:gd name="connsiteX1284" fmla="*/ 3830590 w 4382945"/>
              <a:gd name="connsiteY1284" fmla="*/ 159031 h 5689162"/>
              <a:gd name="connsiteX1285" fmla="*/ 3851288 w 4382945"/>
              <a:gd name="connsiteY1285" fmla="*/ 159437 h 5689162"/>
              <a:gd name="connsiteX1286" fmla="*/ 3868975 w 4382945"/>
              <a:gd name="connsiteY1286" fmla="*/ 156055 h 5689162"/>
              <a:gd name="connsiteX1287" fmla="*/ 3867998 w 4382945"/>
              <a:gd name="connsiteY1287" fmla="*/ 138063 h 5689162"/>
              <a:gd name="connsiteX1288" fmla="*/ 3885742 w 4382945"/>
              <a:gd name="connsiteY1288" fmla="*/ 146949 h 5689162"/>
              <a:gd name="connsiteX1289" fmla="*/ 3881568 w 4382945"/>
              <a:gd name="connsiteY1289" fmla="*/ 150823 h 5689162"/>
              <a:gd name="connsiteX1290" fmla="*/ 3886496 w 4382945"/>
              <a:gd name="connsiteY1290" fmla="*/ 151634 h 5689162"/>
              <a:gd name="connsiteX1291" fmla="*/ 3941074 w 4382945"/>
              <a:gd name="connsiteY1291" fmla="*/ 165795 h 5689162"/>
              <a:gd name="connsiteX1292" fmla="*/ 3944766 w 4382945"/>
              <a:gd name="connsiteY1292" fmla="*/ 167868 h 5689162"/>
              <a:gd name="connsiteX1293" fmla="*/ 3943866 w 4382945"/>
              <a:gd name="connsiteY1293" fmla="*/ 171215 h 5689162"/>
              <a:gd name="connsiteX1294" fmla="*/ 3951984 w 4382945"/>
              <a:gd name="connsiteY1294" fmla="*/ 170979 h 5689162"/>
              <a:gd name="connsiteX1295" fmla="*/ 3979025 w 4382945"/>
              <a:gd name="connsiteY1295" fmla="*/ 166089 h 5689162"/>
              <a:gd name="connsiteX1296" fmla="*/ 3988246 w 4382945"/>
              <a:gd name="connsiteY1296" fmla="*/ 166741 h 5689162"/>
              <a:gd name="connsiteX1297" fmla="*/ 3996112 w 4382945"/>
              <a:gd name="connsiteY1297" fmla="*/ 164941 h 5689162"/>
              <a:gd name="connsiteX1298" fmla="*/ 4014184 w 4382945"/>
              <a:gd name="connsiteY1298" fmla="*/ 160963 h 5689162"/>
              <a:gd name="connsiteX1299" fmla="*/ 4020962 w 4382945"/>
              <a:gd name="connsiteY1299" fmla="*/ 152398 h 5689162"/>
              <a:gd name="connsiteX1300" fmla="*/ 4029848 w 4382945"/>
              <a:gd name="connsiteY1300" fmla="*/ 150967 h 5689162"/>
              <a:gd name="connsiteX1301" fmla="*/ 4040241 w 4382945"/>
              <a:gd name="connsiteY1301" fmla="*/ 158903 h 5689162"/>
              <a:gd name="connsiteX1302" fmla="*/ 4028571 w 4382945"/>
              <a:gd name="connsiteY1302" fmla="*/ 169854 h 5689162"/>
              <a:gd name="connsiteX1303" fmla="*/ 3959272 w 4382945"/>
              <a:gd name="connsiteY1303" fmla="*/ 180478 h 5689162"/>
              <a:gd name="connsiteX1304" fmla="*/ 3697710 w 4382945"/>
              <a:gd name="connsiteY1304" fmla="*/ 224728 h 5689162"/>
              <a:gd name="connsiteX1305" fmla="*/ 3304280 w 4382945"/>
              <a:gd name="connsiteY1305" fmla="*/ 284341 h 5689162"/>
              <a:gd name="connsiteX1306" fmla="*/ 3270007 w 4382945"/>
              <a:gd name="connsiteY1306" fmla="*/ 291993 h 5689162"/>
              <a:gd name="connsiteX1307" fmla="*/ 3265128 w 4382945"/>
              <a:gd name="connsiteY1307" fmla="*/ 288509 h 5689162"/>
              <a:gd name="connsiteX1308" fmla="*/ 3131925 w 4382945"/>
              <a:gd name="connsiteY1308" fmla="*/ 310491 h 5689162"/>
              <a:gd name="connsiteX1309" fmla="*/ 3098813 w 4382945"/>
              <a:gd name="connsiteY1309" fmla="*/ 331301 h 5689162"/>
              <a:gd name="connsiteX1310" fmla="*/ 3099148 w 4382945"/>
              <a:gd name="connsiteY1310" fmla="*/ 333382 h 5689162"/>
              <a:gd name="connsiteX1311" fmla="*/ 3102121 w 4382945"/>
              <a:gd name="connsiteY1311" fmla="*/ 333970 h 5689162"/>
              <a:gd name="connsiteX1312" fmla="*/ 3105464 w 4382945"/>
              <a:gd name="connsiteY1312" fmla="*/ 339839 h 5689162"/>
              <a:gd name="connsiteX1313" fmla="*/ 3116682 w 4382945"/>
              <a:gd name="connsiteY1313" fmla="*/ 358848 h 5689162"/>
              <a:gd name="connsiteX1314" fmla="*/ 3133985 w 4382945"/>
              <a:gd name="connsiteY1314" fmla="*/ 356062 h 5689162"/>
              <a:gd name="connsiteX1315" fmla="*/ 3160008 w 4382945"/>
              <a:gd name="connsiteY1315" fmla="*/ 350804 h 5689162"/>
              <a:gd name="connsiteX1316" fmla="*/ 3168893 w 4382945"/>
              <a:gd name="connsiteY1316" fmla="*/ 349374 h 5689162"/>
              <a:gd name="connsiteX1317" fmla="*/ 3182672 w 4382945"/>
              <a:gd name="connsiteY1317" fmla="*/ 345555 h 5689162"/>
              <a:gd name="connsiteX1318" fmla="*/ 3211897 w 4382945"/>
              <a:gd name="connsiteY1318" fmla="*/ 333374 h 5689162"/>
              <a:gd name="connsiteX1319" fmla="*/ 3226947 w 4382945"/>
              <a:gd name="connsiteY1319" fmla="*/ 331484 h 5689162"/>
              <a:gd name="connsiteX1320" fmla="*/ 3246778 w 4382945"/>
              <a:gd name="connsiteY1320" fmla="*/ 338434 h 5689162"/>
              <a:gd name="connsiteX1321" fmla="*/ 3257939 w 4382945"/>
              <a:gd name="connsiteY1321" fmla="*/ 345178 h 5689162"/>
              <a:gd name="connsiteX1322" fmla="*/ 3257255 w 4382945"/>
              <a:gd name="connsiteY1322" fmla="*/ 346889 h 5689162"/>
              <a:gd name="connsiteX1323" fmla="*/ 3266874 w 4382945"/>
              <a:gd name="connsiteY1323" fmla="*/ 341068 h 5689162"/>
              <a:gd name="connsiteX1324" fmla="*/ 3271383 w 4382945"/>
              <a:gd name="connsiteY1324" fmla="*/ 339275 h 5689162"/>
              <a:gd name="connsiteX1325" fmla="*/ 3272870 w 4382945"/>
              <a:gd name="connsiteY1325" fmla="*/ 339569 h 5689162"/>
              <a:gd name="connsiteX1326" fmla="*/ 3274754 w 4382945"/>
              <a:gd name="connsiteY1326" fmla="*/ 333396 h 5689162"/>
              <a:gd name="connsiteX1327" fmla="*/ 3291975 w 4382945"/>
              <a:gd name="connsiteY1327" fmla="*/ 330089 h 5689162"/>
              <a:gd name="connsiteX1328" fmla="*/ 3295485 w 4382945"/>
              <a:gd name="connsiteY1328" fmla="*/ 336995 h 5689162"/>
              <a:gd name="connsiteX1329" fmla="*/ 3295186 w 4382945"/>
              <a:gd name="connsiteY1329" fmla="*/ 338113 h 5689162"/>
              <a:gd name="connsiteX1330" fmla="*/ 3295653 w 4382945"/>
              <a:gd name="connsiteY1330" fmla="*/ 338038 h 5689162"/>
              <a:gd name="connsiteX1331" fmla="*/ 3301014 w 4382945"/>
              <a:gd name="connsiteY1331" fmla="*/ 335571 h 5689162"/>
              <a:gd name="connsiteX1332" fmla="*/ 3310787 w 4382945"/>
              <a:gd name="connsiteY1332" fmla="*/ 336669 h 5689162"/>
              <a:gd name="connsiteX1333" fmla="*/ 3315651 w 4382945"/>
              <a:gd name="connsiteY1333" fmla="*/ 346025 h 5689162"/>
              <a:gd name="connsiteX1334" fmla="*/ 3328746 w 4382945"/>
              <a:gd name="connsiteY1334" fmla="*/ 343917 h 5689162"/>
              <a:gd name="connsiteX1335" fmla="*/ 3340033 w 4382945"/>
              <a:gd name="connsiteY1335" fmla="*/ 333561 h 5689162"/>
              <a:gd name="connsiteX1336" fmla="*/ 3380553 w 4382945"/>
              <a:gd name="connsiteY1336" fmla="*/ 325969 h 5689162"/>
              <a:gd name="connsiteX1337" fmla="*/ 3382277 w 4382945"/>
              <a:gd name="connsiteY1337" fmla="*/ 333696 h 5689162"/>
              <a:gd name="connsiteX1338" fmla="*/ 3383212 w 4382945"/>
              <a:gd name="connsiteY1338" fmla="*/ 333546 h 5689162"/>
              <a:gd name="connsiteX1339" fmla="*/ 3382829 w 4382945"/>
              <a:gd name="connsiteY1339" fmla="*/ 334141 h 5689162"/>
              <a:gd name="connsiteX1340" fmla="*/ 3388824 w 4382945"/>
              <a:gd name="connsiteY1340" fmla="*/ 332642 h 5689162"/>
              <a:gd name="connsiteX1341" fmla="*/ 3389906 w 4382945"/>
              <a:gd name="connsiteY1341" fmla="*/ 324463 h 5689162"/>
              <a:gd name="connsiteX1342" fmla="*/ 3406959 w 4382945"/>
              <a:gd name="connsiteY1342" fmla="*/ 320116 h 5689162"/>
              <a:gd name="connsiteX1343" fmla="*/ 3424431 w 4382945"/>
              <a:gd name="connsiteY1343" fmla="*/ 318370 h 5689162"/>
              <a:gd name="connsiteX1344" fmla="*/ 3431230 w 4382945"/>
              <a:gd name="connsiteY1344" fmla="*/ 318877 h 5689162"/>
              <a:gd name="connsiteX1345" fmla="*/ 3437211 w 4382945"/>
              <a:gd name="connsiteY1345" fmla="*/ 323251 h 5689162"/>
              <a:gd name="connsiteX1346" fmla="*/ 3467924 w 4382945"/>
              <a:gd name="connsiteY1346" fmla="*/ 311367 h 5689162"/>
              <a:gd name="connsiteX1347" fmla="*/ 3502699 w 4382945"/>
              <a:gd name="connsiteY1347" fmla="*/ 306835 h 5689162"/>
              <a:gd name="connsiteX1348" fmla="*/ 3507111 w 4382945"/>
              <a:gd name="connsiteY1348" fmla="*/ 310394 h 5689162"/>
              <a:gd name="connsiteX1349" fmla="*/ 3506894 w 4382945"/>
              <a:gd name="connsiteY1349" fmla="*/ 312031 h 5689162"/>
              <a:gd name="connsiteX1350" fmla="*/ 3520854 w 4382945"/>
              <a:gd name="connsiteY1350" fmla="*/ 303379 h 5689162"/>
              <a:gd name="connsiteX1351" fmla="*/ 3529273 w 4382945"/>
              <a:gd name="connsiteY1351" fmla="*/ 302023 h 5689162"/>
              <a:gd name="connsiteX1352" fmla="*/ 3555929 w 4382945"/>
              <a:gd name="connsiteY1352" fmla="*/ 297731 h 5689162"/>
              <a:gd name="connsiteX1353" fmla="*/ 3565283 w 4382945"/>
              <a:gd name="connsiteY1353" fmla="*/ 296225 h 5689162"/>
              <a:gd name="connsiteX1354" fmla="*/ 3592597 w 4382945"/>
              <a:gd name="connsiteY1354" fmla="*/ 301966 h 5689162"/>
              <a:gd name="connsiteX1355" fmla="*/ 3599311 w 4382945"/>
              <a:gd name="connsiteY1355" fmla="*/ 301952 h 5689162"/>
              <a:gd name="connsiteX1356" fmla="*/ 3604525 w 4382945"/>
              <a:gd name="connsiteY1356" fmla="*/ 307519 h 5689162"/>
              <a:gd name="connsiteX1357" fmla="*/ 3604777 w 4382945"/>
              <a:gd name="connsiteY1357" fmla="*/ 309080 h 5689162"/>
              <a:gd name="connsiteX1358" fmla="*/ 3611527 w 4382945"/>
              <a:gd name="connsiteY1358" fmla="*/ 312262 h 5689162"/>
              <a:gd name="connsiteX1359" fmla="*/ 3611813 w 4382945"/>
              <a:gd name="connsiteY1359" fmla="*/ 317021 h 5689162"/>
              <a:gd name="connsiteX1360" fmla="*/ 3570443 w 4382945"/>
              <a:gd name="connsiteY1360" fmla="*/ 325284 h 5689162"/>
              <a:gd name="connsiteX1361" fmla="*/ 3543352 w 4382945"/>
              <a:gd name="connsiteY1361" fmla="*/ 332848 h 5689162"/>
              <a:gd name="connsiteX1362" fmla="*/ 3532930 w 4382945"/>
              <a:gd name="connsiteY1362" fmla="*/ 336660 h 5689162"/>
              <a:gd name="connsiteX1363" fmla="*/ 3519166 w 4382945"/>
              <a:gd name="connsiteY1363" fmla="*/ 334608 h 5689162"/>
              <a:gd name="connsiteX1364" fmla="*/ 3509345 w 4382945"/>
              <a:gd name="connsiteY1364" fmla="*/ 336189 h 5689162"/>
              <a:gd name="connsiteX1365" fmla="*/ 3508061 w 4382945"/>
              <a:gd name="connsiteY1365" fmla="*/ 340132 h 5689162"/>
              <a:gd name="connsiteX1366" fmla="*/ 3478416 w 4382945"/>
              <a:gd name="connsiteY1366" fmla="*/ 349707 h 5689162"/>
              <a:gd name="connsiteX1367" fmla="*/ 3468643 w 4382945"/>
              <a:gd name="connsiteY1367" fmla="*/ 348612 h 5689162"/>
              <a:gd name="connsiteX1368" fmla="*/ 3465321 w 4382945"/>
              <a:gd name="connsiteY1368" fmla="*/ 351815 h 5689162"/>
              <a:gd name="connsiteX1369" fmla="*/ 3453580 w 4382945"/>
              <a:gd name="connsiteY1369" fmla="*/ 356375 h 5689162"/>
              <a:gd name="connsiteX1370" fmla="*/ 3430364 w 4382945"/>
              <a:gd name="connsiteY1370" fmla="*/ 361182 h 5689162"/>
              <a:gd name="connsiteX1371" fmla="*/ 3439452 w 4382945"/>
              <a:gd name="connsiteY1371" fmla="*/ 363988 h 5689162"/>
              <a:gd name="connsiteX1372" fmla="*/ 3443648 w 4382945"/>
              <a:gd name="connsiteY1372" fmla="*/ 369184 h 5689162"/>
              <a:gd name="connsiteX1373" fmla="*/ 3446922 w 4382945"/>
              <a:gd name="connsiteY1373" fmla="*/ 368656 h 5689162"/>
              <a:gd name="connsiteX1374" fmla="*/ 3460079 w 4382945"/>
              <a:gd name="connsiteY1374" fmla="*/ 357999 h 5689162"/>
              <a:gd name="connsiteX1375" fmla="*/ 3487504 w 4382945"/>
              <a:gd name="connsiteY1375" fmla="*/ 352516 h 5689162"/>
              <a:gd name="connsiteX1376" fmla="*/ 3512925 w 4382945"/>
              <a:gd name="connsiteY1376" fmla="*/ 349490 h 5689162"/>
              <a:gd name="connsiteX1377" fmla="*/ 3523347 w 4382945"/>
              <a:gd name="connsiteY1377" fmla="*/ 345674 h 5689162"/>
              <a:gd name="connsiteX1378" fmla="*/ 3540734 w 4382945"/>
              <a:gd name="connsiteY1378" fmla="*/ 343411 h 5689162"/>
              <a:gd name="connsiteX1379" fmla="*/ 3553431 w 4382945"/>
              <a:gd name="connsiteY1379" fmla="*/ 347771 h 5689162"/>
              <a:gd name="connsiteX1380" fmla="*/ 3601720 w 4382945"/>
              <a:gd name="connsiteY1380" fmla="*/ 343732 h 5689162"/>
              <a:gd name="connsiteX1381" fmla="*/ 3631735 w 4382945"/>
              <a:gd name="connsiteY1381" fmla="*/ 339433 h 5689162"/>
              <a:gd name="connsiteX1382" fmla="*/ 3662455 w 4382945"/>
              <a:gd name="connsiteY1382" fmla="*/ 342493 h 5689162"/>
              <a:gd name="connsiteX1383" fmla="*/ 3709823 w 4382945"/>
              <a:gd name="connsiteY1383" fmla="*/ 332732 h 5689162"/>
              <a:gd name="connsiteX1384" fmla="*/ 3726798 w 4382945"/>
              <a:gd name="connsiteY1384" fmla="*/ 342806 h 5689162"/>
              <a:gd name="connsiteX1385" fmla="*/ 3725563 w 4382945"/>
              <a:gd name="connsiteY1385" fmla="*/ 344075 h 5689162"/>
              <a:gd name="connsiteX1386" fmla="*/ 3707875 w 4382945"/>
              <a:gd name="connsiteY1386" fmla="*/ 347457 h 5689162"/>
              <a:gd name="connsiteX1387" fmla="*/ 3672883 w 4382945"/>
              <a:gd name="connsiteY1387" fmla="*/ 353625 h 5689162"/>
              <a:gd name="connsiteX1388" fmla="*/ 3664514 w 4382945"/>
              <a:gd name="connsiteY1388" fmla="*/ 352300 h 5689162"/>
              <a:gd name="connsiteX1389" fmla="*/ 3660592 w 4382945"/>
              <a:gd name="connsiteY1389" fmla="*/ 357738 h 5689162"/>
              <a:gd name="connsiteX1390" fmla="*/ 3535724 w 4382945"/>
              <a:gd name="connsiteY1390" fmla="*/ 377844 h 5689162"/>
              <a:gd name="connsiteX1391" fmla="*/ 3532463 w 4382945"/>
              <a:gd name="connsiteY1391" fmla="*/ 372496 h 5689162"/>
              <a:gd name="connsiteX1392" fmla="*/ 3531695 w 4382945"/>
              <a:gd name="connsiteY1392" fmla="*/ 373686 h 5689162"/>
              <a:gd name="connsiteX1393" fmla="*/ 3523312 w 4382945"/>
              <a:gd name="connsiteY1393" fmla="*/ 378241 h 5689162"/>
              <a:gd name="connsiteX1394" fmla="*/ 3443892 w 4382945"/>
              <a:gd name="connsiteY1394" fmla="*/ 391563 h 5689162"/>
              <a:gd name="connsiteX1395" fmla="*/ 3442623 w 4382945"/>
              <a:gd name="connsiteY1395" fmla="*/ 389632 h 5689162"/>
              <a:gd name="connsiteX1396" fmla="*/ 3444241 w 4382945"/>
              <a:gd name="connsiteY1396" fmla="*/ 387767 h 5689162"/>
              <a:gd name="connsiteX1397" fmla="*/ 3373790 w 4382945"/>
              <a:gd name="connsiteY1397" fmla="*/ 400182 h 5689162"/>
              <a:gd name="connsiteX1398" fmla="*/ 3368548 w 4382945"/>
              <a:gd name="connsiteY1398" fmla="*/ 406363 h 5689162"/>
              <a:gd name="connsiteX1399" fmla="*/ 3041950 w 4382945"/>
              <a:gd name="connsiteY1399" fmla="*/ 463648 h 5689162"/>
              <a:gd name="connsiteX1400" fmla="*/ 3038745 w 4382945"/>
              <a:gd name="connsiteY1400" fmla="*/ 463333 h 5689162"/>
              <a:gd name="connsiteX1401" fmla="*/ 2999130 w 4382945"/>
              <a:gd name="connsiteY1401" fmla="*/ 471158 h 5689162"/>
              <a:gd name="connsiteX1402" fmla="*/ 2997587 w 4382945"/>
              <a:gd name="connsiteY1402" fmla="*/ 471429 h 5689162"/>
              <a:gd name="connsiteX1403" fmla="*/ 2998522 w 4382945"/>
              <a:gd name="connsiteY1403" fmla="*/ 471278 h 5689162"/>
              <a:gd name="connsiteX1404" fmla="*/ 2999130 w 4382945"/>
              <a:gd name="connsiteY1404" fmla="*/ 471158 h 5689162"/>
              <a:gd name="connsiteX1405" fmla="*/ 3041950 w 4382945"/>
              <a:gd name="connsiteY1405" fmla="*/ 463648 h 5689162"/>
              <a:gd name="connsiteX1406" fmla="*/ 3079451 w 4382945"/>
              <a:gd name="connsiteY1406" fmla="*/ 467323 h 5689162"/>
              <a:gd name="connsiteX1407" fmla="*/ 3215410 w 4382945"/>
              <a:gd name="connsiteY1407" fmla="*/ 447565 h 5689162"/>
              <a:gd name="connsiteX1408" fmla="*/ 3231887 w 4382945"/>
              <a:gd name="connsiteY1408" fmla="*/ 453052 h 5689162"/>
              <a:gd name="connsiteX1409" fmla="*/ 3230404 w 4382945"/>
              <a:gd name="connsiteY1409" fmla="*/ 471260 h 5689162"/>
              <a:gd name="connsiteX1410" fmla="*/ 3213791 w 4382945"/>
              <a:gd name="connsiteY1410" fmla="*/ 485187 h 5689162"/>
              <a:gd name="connsiteX1411" fmla="*/ 3210350 w 4382945"/>
              <a:gd name="connsiteY1411" fmla="*/ 484674 h 5689162"/>
              <a:gd name="connsiteX1412" fmla="*/ 3208430 w 4382945"/>
              <a:gd name="connsiteY1412" fmla="*/ 487655 h 5689162"/>
              <a:gd name="connsiteX1413" fmla="*/ 3188608 w 4382945"/>
              <a:gd name="connsiteY1413" fmla="*/ 495648 h 5689162"/>
              <a:gd name="connsiteX1414" fmla="*/ 3229218 w 4382945"/>
              <a:gd name="connsiteY1414" fmla="*/ 503521 h 5689162"/>
              <a:gd name="connsiteX1415" fmla="*/ 3252001 w 4382945"/>
              <a:gd name="connsiteY1415" fmla="*/ 501988 h 5689162"/>
              <a:gd name="connsiteX1416" fmla="*/ 3267901 w 4382945"/>
              <a:gd name="connsiteY1416" fmla="*/ 499428 h 5689162"/>
              <a:gd name="connsiteX1417" fmla="*/ 3303446 w 4382945"/>
              <a:gd name="connsiteY1417" fmla="*/ 493704 h 5689162"/>
              <a:gd name="connsiteX1418" fmla="*/ 3331659 w 4382945"/>
              <a:gd name="connsiteY1418" fmla="*/ 496099 h 5689162"/>
              <a:gd name="connsiteX1419" fmla="*/ 3413083 w 4382945"/>
              <a:gd name="connsiteY1419" fmla="*/ 480320 h 5689162"/>
              <a:gd name="connsiteX1420" fmla="*/ 3425444 w 4382945"/>
              <a:gd name="connsiteY1420" fmla="*/ 482599 h 5689162"/>
              <a:gd name="connsiteX1421" fmla="*/ 3484840 w 4382945"/>
              <a:gd name="connsiteY1421" fmla="*/ 473036 h 5689162"/>
              <a:gd name="connsiteX1422" fmla="*/ 3493125 w 4382945"/>
              <a:gd name="connsiteY1422" fmla="*/ 473839 h 5689162"/>
              <a:gd name="connsiteX1423" fmla="*/ 3509793 w 4382945"/>
              <a:gd name="connsiteY1423" fmla="*/ 470088 h 5689162"/>
              <a:gd name="connsiteX1424" fmla="*/ 3515022 w 4382945"/>
              <a:gd name="connsiteY1424" fmla="*/ 469780 h 5689162"/>
              <a:gd name="connsiteX1425" fmla="*/ 3555981 w 4382945"/>
              <a:gd name="connsiteY1425" fmla="*/ 473857 h 5689162"/>
              <a:gd name="connsiteX1426" fmla="*/ 3558557 w 4382945"/>
              <a:gd name="connsiteY1426" fmla="*/ 480917 h 5689162"/>
              <a:gd name="connsiteX1427" fmla="*/ 3566808 w 4382945"/>
              <a:gd name="connsiteY1427" fmla="*/ 478521 h 5689162"/>
              <a:gd name="connsiteX1428" fmla="*/ 3577480 w 4382945"/>
              <a:gd name="connsiteY1428" fmla="*/ 476269 h 5689162"/>
              <a:gd name="connsiteX1429" fmla="*/ 3585131 w 4382945"/>
              <a:gd name="connsiteY1429" fmla="*/ 476104 h 5689162"/>
              <a:gd name="connsiteX1430" fmla="*/ 3591741 w 4382945"/>
              <a:gd name="connsiteY1430" fmla="*/ 466499 h 5689162"/>
              <a:gd name="connsiteX1431" fmla="*/ 3600159 w 4382945"/>
              <a:gd name="connsiteY1431" fmla="*/ 465144 h 5689162"/>
              <a:gd name="connsiteX1432" fmla="*/ 3612423 w 4382945"/>
              <a:gd name="connsiteY1432" fmla="*/ 472777 h 5689162"/>
              <a:gd name="connsiteX1433" fmla="*/ 3622244 w 4382945"/>
              <a:gd name="connsiteY1433" fmla="*/ 471196 h 5689162"/>
              <a:gd name="connsiteX1434" fmla="*/ 3627772 w 4382945"/>
              <a:gd name="connsiteY1434" fmla="*/ 469772 h 5689162"/>
              <a:gd name="connsiteX1435" fmla="*/ 3636441 w 4382945"/>
              <a:gd name="connsiteY1435" fmla="*/ 469977 h 5689162"/>
              <a:gd name="connsiteX1436" fmla="*/ 3638103 w 4382945"/>
              <a:gd name="connsiteY1436" fmla="*/ 486255 h 5689162"/>
              <a:gd name="connsiteX1437" fmla="*/ 3534398 w 4382945"/>
              <a:gd name="connsiteY1437" fmla="*/ 506689 h 5689162"/>
              <a:gd name="connsiteX1438" fmla="*/ 3525729 w 4382945"/>
              <a:gd name="connsiteY1438" fmla="*/ 506483 h 5689162"/>
              <a:gd name="connsiteX1439" fmla="*/ 3532877 w 4382945"/>
              <a:gd name="connsiteY1439" fmla="*/ 503198 h 5689162"/>
              <a:gd name="connsiteX1440" fmla="*/ 3528166 w 4382945"/>
              <a:gd name="connsiteY1440" fmla="*/ 500755 h 5689162"/>
              <a:gd name="connsiteX1441" fmla="*/ 3525261 w 4382945"/>
              <a:gd name="connsiteY1441" fmla="*/ 506559 h 5689162"/>
              <a:gd name="connsiteX1442" fmla="*/ 3359106 w 4382945"/>
              <a:gd name="connsiteY1442" fmla="*/ 535447 h 5689162"/>
              <a:gd name="connsiteX1443" fmla="*/ 3241252 w 4382945"/>
              <a:gd name="connsiteY1443" fmla="*/ 554423 h 5689162"/>
              <a:gd name="connsiteX1444" fmla="*/ 3224367 w 4382945"/>
              <a:gd name="connsiteY1444" fmla="*/ 559810 h 5689162"/>
              <a:gd name="connsiteX1445" fmla="*/ 3085553 w 4382945"/>
              <a:gd name="connsiteY1445" fmla="*/ 582695 h 5689162"/>
              <a:gd name="connsiteX1446" fmla="*/ 3073177 w 4382945"/>
              <a:gd name="connsiteY1446" fmla="*/ 586292 h 5689162"/>
              <a:gd name="connsiteX1447" fmla="*/ 3072361 w 4382945"/>
              <a:gd name="connsiteY1447" fmla="*/ 590159 h 5689162"/>
              <a:gd name="connsiteX1448" fmla="*/ 3073100 w 4382945"/>
              <a:gd name="connsiteY1448" fmla="*/ 600716 h 5689162"/>
              <a:gd name="connsiteX1449" fmla="*/ 3073687 w 4382945"/>
              <a:gd name="connsiteY1449" fmla="*/ 604357 h 5689162"/>
              <a:gd name="connsiteX1450" fmla="*/ 3076192 w 4382945"/>
              <a:gd name="connsiteY1450" fmla="*/ 605021 h 5689162"/>
              <a:gd name="connsiteX1451" fmla="*/ 3087536 w 4382945"/>
              <a:gd name="connsiteY1451" fmla="*/ 606929 h 5689162"/>
              <a:gd name="connsiteX1452" fmla="*/ 3110451 w 4382945"/>
              <a:gd name="connsiteY1452" fmla="*/ 603239 h 5689162"/>
              <a:gd name="connsiteX1453" fmla="*/ 3113111 w 4382945"/>
              <a:gd name="connsiteY1453" fmla="*/ 610819 h 5689162"/>
              <a:gd name="connsiteX1454" fmla="*/ 3118953 w 4382945"/>
              <a:gd name="connsiteY1454" fmla="*/ 602404 h 5689162"/>
              <a:gd name="connsiteX1455" fmla="*/ 3136425 w 4382945"/>
              <a:gd name="connsiteY1455" fmla="*/ 600658 h 5689162"/>
              <a:gd name="connsiteX1456" fmla="*/ 3148354 w 4382945"/>
              <a:gd name="connsiteY1456" fmla="*/ 606212 h 5689162"/>
              <a:gd name="connsiteX1457" fmla="*/ 3153583 w 4382945"/>
              <a:gd name="connsiteY1457" fmla="*/ 605903 h 5689162"/>
              <a:gd name="connsiteX1458" fmla="*/ 3164485 w 4382945"/>
              <a:gd name="connsiteY1458" fmla="*/ 596140 h 5689162"/>
              <a:gd name="connsiteX1459" fmla="*/ 3215461 w 4382945"/>
              <a:gd name="connsiteY1459" fmla="*/ 587932 h 5689162"/>
              <a:gd name="connsiteX1460" fmla="*/ 3214407 w 4382945"/>
              <a:gd name="connsiteY1460" fmla="*/ 584366 h 5689162"/>
              <a:gd name="connsiteX1461" fmla="*/ 3223377 w 4382945"/>
              <a:gd name="connsiteY1461" fmla="*/ 583456 h 5689162"/>
              <a:gd name="connsiteX1462" fmla="*/ 3241233 w 4382945"/>
              <a:gd name="connsiteY1462" fmla="*/ 581115 h 5689162"/>
              <a:gd name="connsiteX1463" fmla="*/ 3249567 w 4382945"/>
              <a:gd name="connsiteY1463" fmla="*/ 579239 h 5689162"/>
              <a:gd name="connsiteX1464" fmla="*/ 3259506 w 4382945"/>
              <a:gd name="connsiteY1464" fmla="*/ 581374 h 5689162"/>
              <a:gd name="connsiteX1465" fmla="*/ 3301129 w 4382945"/>
              <a:gd name="connsiteY1465" fmla="*/ 574672 h 5689162"/>
              <a:gd name="connsiteX1466" fmla="*/ 3299901 w 4382945"/>
              <a:gd name="connsiteY1466" fmla="*/ 590883 h 5689162"/>
              <a:gd name="connsiteX1467" fmla="*/ 3320310 w 4382945"/>
              <a:gd name="connsiteY1467" fmla="*/ 586529 h 5689162"/>
              <a:gd name="connsiteX1468" fmla="*/ 3312654 w 4382945"/>
              <a:gd name="connsiteY1468" fmla="*/ 571749 h 5689162"/>
              <a:gd name="connsiteX1469" fmla="*/ 3336120 w 4382945"/>
              <a:gd name="connsiteY1469" fmla="*/ 568505 h 5689162"/>
              <a:gd name="connsiteX1470" fmla="*/ 3342438 w 4382945"/>
              <a:gd name="connsiteY1470" fmla="*/ 574961 h 5689162"/>
              <a:gd name="connsiteX1471" fmla="*/ 3348685 w 4382945"/>
              <a:gd name="connsiteY1471" fmla="*/ 575023 h 5689162"/>
              <a:gd name="connsiteX1472" fmla="*/ 3342710 w 4382945"/>
              <a:gd name="connsiteY1472" fmla="*/ 585590 h 5689162"/>
              <a:gd name="connsiteX1473" fmla="*/ 3354353 w 4382945"/>
              <a:gd name="connsiteY1473" fmla="*/ 586386 h 5689162"/>
              <a:gd name="connsiteX1474" fmla="*/ 3368369 w 4382945"/>
              <a:gd name="connsiteY1474" fmla="*/ 590000 h 5689162"/>
              <a:gd name="connsiteX1475" fmla="*/ 3394678 w 4382945"/>
              <a:gd name="connsiteY1475" fmla="*/ 589500 h 5689162"/>
              <a:gd name="connsiteX1476" fmla="*/ 3491834 w 4382945"/>
              <a:gd name="connsiteY1476" fmla="*/ 570121 h 5689162"/>
              <a:gd name="connsiteX1477" fmla="*/ 3500505 w 4382945"/>
              <a:gd name="connsiteY1477" fmla="*/ 570325 h 5689162"/>
              <a:gd name="connsiteX1478" fmla="*/ 3489084 w 4382945"/>
              <a:gd name="connsiteY1478" fmla="*/ 582839 h 5689162"/>
              <a:gd name="connsiteX1479" fmla="*/ 3396235 w 4382945"/>
              <a:gd name="connsiteY1479" fmla="*/ 596189 h 5689162"/>
              <a:gd name="connsiteX1480" fmla="*/ 3388319 w 4382945"/>
              <a:gd name="connsiteY1480" fmla="*/ 600666 h 5689162"/>
              <a:gd name="connsiteX1481" fmla="*/ 3380920 w 4382945"/>
              <a:gd name="connsiteY1481" fmla="*/ 602391 h 5689162"/>
              <a:gd name="connsiteX1482" fmla="*/ 3379754 w 4382945"/>
              <a:gd name="connsiteY1482" fmla="*/ 610049 h 5689162"/>
              <a:gd name="connsiteX1483" fmla="*/ 3258243 w 4382945"/>
              <a:gd name="connsiteY1483" fmla="*/ 630148 h 5689162"/>
              <a:gd name="connsiteX1484" fmla="*/ 3255507 w 4382945"/>
              <a:gd name="connsiteY1484" fmla="*/ 636995 h 5689162"/>
              <a:gd name="connsiteX1485" fmla="*/ 3259499 w 4382945"/>
              <a:gd name="connsiteY1485" fmla="*/ 637953 h 5689162"/>
              <a:gd name="connsiteX1486" fmla="*/ 3234364 w 4382945"/>
              <a:gd name="connsiteY1486" fmla="*/ 645736 h 5689162"/>
              <a:gd name="connsiteX1487" fmla="*/ 3237903 w 4382945"/>
              <a:gd name="connsiteY1487" fmla="*/ 640897 h 5689162"/>
              <a:gd name="connsiteX1488" fmla="*/ 3232221 w 4382945"/>
              <a:gd name="connsiteY1488" fmla="*/ 635406 h 5689162"/>
              <a:gd name="connsiteX1489" fmla="*/ 3143412 w 4382945"/>
              <a:gd name="connsiteY1489" fmla="*/ 647036 h 5689162"/>
              <a:gd name="connsiteX1490" fmla="*/ 3101357 w 4382945"/>
              <a:gd name="connsiteY1490" fmla="*/ 657012 h 5689162"/>
              <a:gd name="connsiteX1491" fmla="*/ 3096255 w 4382945"/>
              <a:gd name="connsiteY1491" fmla="*/ 675981 h 5689162"/>
              <a:gd name="connsiteX1492" fmla="*/ 3095871 w 4382945"/>
              <a:gd name="connsiteY1492" fmla="*/ 676576 h 5689162"/>
              <a:gd name="connsiteX1493" fmla="*/ 3089275 w 4382945"/>
              <a:gd name="connsiteY1493" fmla="*/ 680306 h 5689162"/>
              <a:gd name="connsiteX1494" fmla="*/ 3124714 w 4382945"/>
              <a:gd name="connsiteY1494" fmla="*/ 700755 h 5689162"/>
              <a:gd name="connsiteX1495" fmla="*/ 3020256 w 4382945"/>
              <a:gd name="connsiteY1495" fmla="*/ 716507 h 5689162"/>
              <a:gd name="connsiteX1496" fmla="*/ 3021525 w 4382945"/>
              <a:gd name="connsiteY1496" fmla="*/ 718437 h 5689162"/>
              <a:gd name="connsiteX1497" fmla="*/ 2991329 w 4382945"/>
              <a:gd name="connsiteY1497" fmla="*/ 727569 h 5689162"/>
              <a:gd name="connsiteX1498" fmla="*/ 2989159 w 4382945"/>
              <a:gd name="connsiteY1498" fmla="*/ 728985 h 5689162"/>
              <a:gd name="connsiteX1499" fmla="*/ 2987958 w 4382945"/>
              <a:gd name="connsiteY1499" fmla="*/ 733447 h 5689162"/>
              <a:gd name="connsiteX1500" fmla="*/ 2983665 w 4382945"/>
              <a:gd name="connsiteY1500" fmla="*/ 733605 h 5689162"/>
              <a:gd name="connsiteX1501" fmla="*/ 2980859 w 4382945"/>
              <a:gd name="connsiteY1501" fmla="*/ 734056 h 5689162"/>
              <a:gd name="connsiteX1502" fmla="*/ 2978688 w 4382945"/>
              <a:gd name="connsiteY1502" fmla="*/ 735473 h 5689162"/>
              <a:gd name="connsiteX1503" fmla="*/ 2979031 w 4382945"/>
              <a:gd name="connsiteY1503" fmla="*/ 752501 h 5689162"/>
              <a:gd name="connsiteX1504" fmla="*/ 2990674 w 4382945"/>
              <a:gd name="connsiteY1504" fmla="*/ 753295 h 5689162"/>
              <a:gd name="connsiteX1505" fmla="*/ 3062548 w 4382945"/>
              <a:gd name="connsiteY1505" fmla="*/ 749727 h 5689162"/>
              <a:gd name="connsiteX1506" fmla="*/ 3070367 w 4382945"/>
              <a:gd name="connsiteY1506" fmla="*/ 750602 h 5689162"/>
              <a:gd name="connsiteX1507" fmla="*/ 3084795 w 4382945"/>
              <a:gd name="connsiteY1507" fmla="*/ 777635 h 5689162"/>
              <a:gd name="connsiteX1508" fmla="*/ 3074995 w 4382945"/>
              <a:gd name="connsiteY1508" fmla="*/ 788288 h 5689162"/>
              <a:gd name="connsiteX1509" fmla="*/ 3071170 w 4382945"/>
              <a:gd name="connsiteY1509" fmla="*/ 788371 h 5689162"/>
              <a:gd name="connsiteX1510" fmla="*/ 3068782 w 4382945"/>
              <a:gd name="connsiteY1510" fmla="*/ 791423 h 5689162"/>
              <a:gd name="connsiteX1511" fmla="*/ 3042998 w 4382945"/>
              <a:gd name="connsiteY1511" fmla="*/ 804116 h 5689162"/>
              <a:gd name="connsiteX1512" fmla="*/ 3017995 w 4382945"/>
              <a:gd name="connsiteY1512" fmla="*/ 809742 h 5689162"/>
              <a:gd name="connsiteX1513" fmla="*/ 2965616 w 4382945"/>
              <a:gd name="connsiteY1513" fmla="*/ 818176 h 5689162"/>
              <a:gd name="connsiteX1514" fmla="*/ 2950783 w 4382945"/>
              <a:gd name="connsiteY1514" fmla="*/ 818430 h 5689162"/>
              <a:gd name="connsiteX1515" fmla="*/ 2937800 w 4382945"/>
              <a:gd name="connsiteY1515" fmla="*/ 809311 h 5689162"/>
              <a:gd name="connsiteX1516" fmla="*/ 2936243 w 4382945"/>
              <a:gd name="connsiteY1516" fmla="*/ 802622 h 5689162"/>
              <a:gd name="connsiteX1517" fmla="*/ 2955954 w 4382945"/>
              <a:gd name="connsiteY1517" fmla="*/ 770092 h 5689162"/>
              <a:gd name="connsiteX1518" fmla="*/ 2951578 w 4382945"/>
              <a:gd name="connsiteY1518" fmla="*/ 769729 h 5689162"/>
              <a:gd name="connsiteX1519" fmla="*/ 2940975 w 4382945"/>
              <a:gd name="connsiteY1519" fmla="*/ 778376 h 5689162"/>
              <a:gd name="connsiteX1520" fmla="*/ 2848712 w 4382945"/>
              <a:gd name="connsiteY1520" fmla="*/ 795367 h 5689162"/>
              <a:gd name="connsiteX1521" fmla="*/ 2783872 w 4382945"/>
              <a:gd name="connsiteY1521" fmla="*/ 806874 h 5689162"/>
              <a:gd name="connsiteX1522" fmla="*/ 2771267 w 4382945"/>
              <a:gd name="connsiteY1522" fmla="*/ 817979 h 5689162"/>
              <a:gd name="connsiteX1523" fmla="*/ 2785213 w 4382945"/>
              <a:gd name="connsiteY1523" fmla="*/ 815199 h 5689162"/>
              <a:gd name="connsiteX1524" fmla="*/ 2800130 w 4382945"/>
              <a:gd name="connsiteY1524" fmla="*/ 815465 h 5689162"/>
              <a:gd name="connsiteX1525" fmla="*/ 2792570 w 4382945"/>
              <a:gd name="connsiteY1525" fmla="*/ 831094 h 5689162"/>
              <a:gd name="connsiteX1526" fmla="*/ 2789464 w 4382945"/>
              <a:gd name="connsiteY1526" fmla="*/ 832662 h 5689162"/>
              <a:gd name="connsiteX1527" fmla="*/ 2842282 w 4382945"/>
              <a:gd name="connsiteY1527" fmla="*/ 835901 h 5689162"/>
              <a:gd name="connsiteX1528" fmla="*/ 2892191 w 4382945"/>
              <a:gd name="connsiteY1528" fmla="*/ 829999 h 5689162"/>
              <a:gd name="connsiteX1529" fmla="*/ 2929493 w 4382945"/>
              <a:gd name="connsiteY1529" fmla="*/ 835199 h 5689162"/>
              <a:gd name="connsiteX1530" fmla="*/ 2931923 w 4382945"/>
              <a:gd name="connsiteY1530" fmla="*/ 850287 h 5689162"/>
              <a:gd name="connsiteX1531" fmla="*/ 2923938 w 4382945"/>
              <a:gd name="connsiteY1531" fmla="*/ 884133 h 5689162"/>
              <a:gd name="connsiteX1532" fmla="*/ 2929718 w 4382945"/>
              <a:gd name="connsiteY1532" fmla="*/ 884270 h 5689162"/>
              <a:gd name="connsiteX1533" fmla="*/ 2930771 w 4382945"/>
              <a:gd name="connsiteY1533" fmla="*/ 887836 h 5689162"/>
              <a:gd name="connsiteX1534" fmla="*/ 2939727 w 4382945"/>
              <a:gd name="connsiteY1534" fmla="*/ 892798 h 5689162"/>
              <a:gd name="connsiteX1535" fmla="*/ 2950721 w 4382945"/>
              <a:gd name="connsiteY1535" fmla="*/ 898501 h 5689162"/>
              <a:gd name="connsiteX1536" fmla="*/ 3060575 w 4382945"/>
              <a:gd name="connsiteY1536" fmla="*/ 883481 h 5689162"/>
              <a:gd name="connsiteX1537" fmla="*/ 3110086 w 4382945"/>
              <a:gd name="connsiteY1537" fmla="*/ 884051 h 5689162"/>
              <a:gd name="connsiteX1538" fmla="*/ 3117736 w 4382945"/>
              <a:gd name="connsiteY1538" fmla="*/ 883887 h 5689162"/>
              <a:gd name="connsiteX1539" fmla="*/ 3146836 w 4382945"/>
              <a:gd name="connsiteY1539" fmla="*/ 888806 h 5689162"/>
              <a:gd name="connsiteX1540" fmla="*/ 3129191 w 4382945"/>
              <a:gd name="connsiteY1540" fmla="*/ 910328 h 5689162"/>
              <a:gd name="connsiteX1541" fmla="*/ 3105877 w 4382945"/>
              <a:gd name="connsiteY1541" fmla="*/ 920488 h 5689162"/>
              <a:gd name="connsiteX1542" fmla="*/ 3082884 w 4382945"/>
              <a:gd name="connsiteY1542" fmla="*/ 938602 h 5689162"/>
              <a:gd name="connsiteX1543" fmla="*/ 3065685 w 4382945"/>
              <a:gd name="connsiteY1543" fmla="*/ 950980 h 5689162"/>
              <a:gd name="connsiteX1544" fmla="*/ 3066069 w 4382945"/>
              <a:gd name="connsiteY1544" fmla="*/ 950385 h 5689162"/>
              <a:gd name="connsiteX1545" fmla="*/ 3050525 w 4382945"/>
              <a:gd name="connsiteY1545" fmla="*/ 964094 h 5689162"/>
              <a:gd name="connsiteX1546" fmla="*/ 3030903 w 4382945"/>
              <a:gd name="connsiteY1546" fmla="*/ 976328 h 5689162"/>
              <a:gd name="connsiteX1547" fmla="*/ 3017376 w 4382945"/>
              <a:gd name="connsiteY1547" fmla="*/ 981707 h 5689162"/>
              <a:gd name="connsiteX1548" fmla="*/ 3009196 w 4382945"/>
              <a:gd name="connsiteY1548" fmla="*/ 990499 h 5689162"/>
              <a:gd name="connsiteX1549" fmla="*/ 3009579 w 4382945"/>
              <a:gd name="connsiteY1549" fmla="*/ 989901 h 5689162"/>
              <a:gd name="connsiteX1550" fmla="*/ 2965339 w 4382945"/>
              <a:gd name="connsiteY1550" fmla="*/ 1007166 h 5689162"/>
              <a:gd name="connsiteX1551" fmla="*/ 2961814 w 4382945"/>
              <a:gd name="connsiteY1551" fmla="*/ 1006133 h 5689162"/>
              <a:gd name="connsiteX1552" fmla="*/ 2958959 w 4382945"/>
              <a:gd name="connsiteY1552" fmla="*/ 1009261 h 5689162"/>
              <a:gd name="connsiteX1553" fmla="*/ 2949711 w 4382945"/>
              <a:gd name="connsiteY1553" fmla="*/ 1020358 h 5689162"/>
              <a:gd name="connsiteX1554" fmla="*/ 2953808 w 4382945"/>
              <a:gd name="connsiteY1554" fmla="*/ 1030908 h 5689162"/>
              <a:gd name="connsiteX1555" fmla="*/ 2949299 w 4382945"/>
              <a:gd name="connsiteY1555" fmla="*/ 1032702 h 5689162"/>
              <a:gd name="connsiteX1556" fmla="*/ 2955064 w 4382945"/>
              <a:gd name="connsiteY1556" fmla="*/ 1038711 h 5689162"/>
              <a:gd name="connsiteX1557" fmla="*/ 2974742 w 4382945"/>
              <a:gd name="connsiteY1557" fmla="*/ 1038744 h 5689162"/>
              <a:gd name="connsiteX1558" fmla="*/ 3006459 w 4382945"/>
              <a:gd name="connsiteY1558" fmla="*/ 1033103 h 5689162"/>
              <a:gd name="connsiteX1559" fmla="*/ 3054246 w 4382945"/>
              <a:gd name="connsiteY1559" fmla="*/ 1025943 h 5689162"/>
              <a:gd name="connsiteX1560" fmla="*/ 3086564 w 4382945"/>
              <a:gd name="connsiteY1560" fmla="*/ 1018071 h 5689162"/>
              <a:gd name="connsiteX1561" fmla="*/ 3111797 w 4382945"/>
              <a:gd name="connsiteY1561" fmla="*/ 1004936 h 5689162"/>
              <a:gd name="connsiteX1562" fmla="*/ 3111330 w 4382945"/>
              <a:gd name="connsiteY1562" fmla="*/ 1005011 h 5689162"/>
              <a:gd name="connsiteX1563" fmla="*/ 3146300 w 4382945"/>
              <a:gd name="connsiteY1563" fmla="*/ 989772 h 5689162"/>
              <a:gd name="connsiteX1564" fmla="*/ 3221596 w 4382945"/>
              <a:gd name="connsiteY1564" fmla="*/ 977649 h 5689162"/>
              <a:gd name="connsiteX1565" fmla="*/ 3268299 w 4382945"/>
              <a:gd name="connsiteY1565" fmla="*/ 978666 h 5689162"/>
              <a:gd name="connsiteX1566" fmla="*/ 3283049 w 4382945"/>
              <a:gd name="connsiteY1566" fmla="*/ 977896 h 5689162"/>
              <a:gd name="connsiteX1567" fmla="*/ 3348761 w 4382945"/>
              <a:gd name="connsiteY1567" fmla="*/ 974786 h 5689162"/>
              <a:gd name="connsiteX1568" fmla="*/ 3363593 w 4382945"/>
              <a:gd name="connsiteY1568" fmla="*/ 974532 h 5689162"/>
              <a:gd name="connsiteX1569" fmla="*/ 3394229 w 4382945"/>
              <a:gd name="connsiteY1569" fmla="*/ 977073 h 5689162"/>
              <a:gd name="connsiteX1570" fmla="*/ 3425430 w 4382945"/>
              <a:gd name="connsiteY1570" fmla="*/ 974184 h 5689162"/>
              <a:gd name="connsiteX1571" fmla="*/ 3501130 w 4382945"/>
              <a:gd name="connsiteY1571" fmla="*/ 970534 h 5689162"/>
              <a:gd name="connsiteX1572" fmla="*/ 3531780 w 4382945"/>
              <a:gd name="connsiteY1572" fmla="*/ 967199 h 5689162"/>
              <a:gd name="connsiteX1573" fmla="*/ 3581207 w 4382945"/>
              <a:gd name="connsiteY1573" fmla="*/ 967248 h 5689162"/>
              <a:gd name="connsiteX1574" fmla="*/ 3595105 w 4382945"/>
              <a:gd name="connsiteY1574" fmla="*/ 967146 h 5689162"/>
              <a:gd name="connsiteX1575" fmla="*/ 3609455 w 4382945"/>
              <a:gd name="connsiteY1575" fmla="*/ 972842 h 5689162"/>
              <a:gd name="connsiteX1576" fmla="*/ 3610008 w 4382945"/>
              <a:gd name="connsiteY1576" fmla="*/ 973287 h 5689162"/>
              <a:gd name="connsiteX1577" fmla="*/ 3615188 w 4382945"/>
              <a:gd name="connsiteY1577" fmla="*/ 1011415 h 5689162"/>
              <a:gd name="connsiteX1578" fmla="*/ 3590289 w 4382945"/>
              <a:gd name="connsiteY1578" fmla="*/ 1026634 h 5689162"/>
              <a:gd name="connsiteX1579" fmla="*/ 3585913 w 4382945"/>
              <a:gd name="connsiteY1579" fmla="*/ 1026271 h 5689162"/>
              <a:gd name="connsiteX1580" fmla="*/ 3582590 w 4382945"/>
              <a:gd name="connsiteY1580" fmla="*/ 1029474 h 5689162"/>
              <a:gd name="connsiteX1581" fmla="*/ 3554299 w 4382945"/>
              <a:gd name="connsiteY1581" fmla="*/ 1041503 h 5689162"/>
              <a:gd name="connsiteX1582" fmla="*/ 3531803 w 4382945"/>
              <a:gd name="connsiteY1582" fmla="*/ 1047793 h 5689162"/>
              <a:gd name="connsiteX1583" fmla="*/ 3477874 w 4382945"/>
              <a:gd name="connsiteY1583" fmla="*/ 1064481 h 5689162"/>
              <a:gd name="connsiteX1584" fmla="*/ 3428635 w 4382945"/>
              <a:gd name="connsiteY1584" fmla="*/ 1074544 h 5689162"/>
              <a:gd name="connsiteX1585" fmla="*/ 3407828 w 4382945"/>
              <a:gd name="connsiteY1585" fmla="*/ 1085369 h 5689162"/>
              <a:gd name="connsiteX1586" fmla="*/ 3359993 w 4382945"/>
              <a:gd name="connsiteY1586" fmla="*/ 1095205 h 5689162"/>
              <a:gd name="connsiteX1587" fmla="*/ 3313931 w 4382945"/>
              <a:gd name="connsiteY1587" fmla="*/ 1110096 h 5689162"/>
              <a:gd name="connsiteX1588" fmla="*/ 3300319 w 4382945"/>
              <a:gd name="connsiteY1588" fmla="*/ 1114955 h 5689162"/>
              <a:gd name="connsiteX1589" fmla="*/ 3292223 w 4382945"/>
              <a:gd name="connsiteY1589" fmla="*/ 1124264 h 5689162"/>
              <a:gd name="connsiteX1590" fmla="*/ 3293849 w 4382945"/>
              <a:gd name="connsiteY1590" fmla="*/ 1137346 h 5689162"/>
              <a:gd name="connsiteX1591" fmla="*/ 3294435 w 4382945"/>
              <a:gd name="connsiteY1591" fmla="*/ 1140988 h 5689162"/>
              <a:gd name="connsiteX1592" fmla="*/ 3287008 w 4382945"/>
              <a:gd name="connsiteY1592" fmla="*/ 1154460 h 5689162"/>
              <a:gd name="connsiteX1593" fmla="*/ 3271108 w 4382945"/>
              <a:gd name="connsiteY1593" fmla="*/ 1157020 h 5689162"/>
              <a:gd name="connsiteX1594" fmla="*/ 3262411 w 4382945"/>
              <a:gd name="connsiteY1594" fmla="*/ 1168562 h 5689162"/>
              <a:gd name="connsiteX1595" fmla="*/ 3257539 w 4382945"/>
              <a:gd name="connsiteY1595" fmla="*/ 1180022 h 5689162"/>
              <a:gd name="connsiteX1596" fmla="*/ 3256205 w 4382945"/>
              <a:gd name="connsiteY1596" fmla="*/ 1186642 h 5689162"/>
              <a:gd name="connsiteX1597" fmla="*/ 3259319 w 4382945"/>
              <a:gd name="connsiteY1597" fmla="*/ 1200018 h 5689162"/>
              <a:gd name="connsiteX1598" fmla="*/ 3258851 w 4382945"/>
              <a:gd name="connsiteY1598" fmla="*/ 1200093 h 5689162"/>
              <a:gd name="connsiteX1599" fmla="*/ 3269929 w 4382945"/>
              <a:gd name="connsiteY1599" fmla="*/ 1206317 h 5689162"/>
              <a:gd name="connsiteX1600" fmla="*/ 3269329 w 4382945"/>
              <a:gd name="connsiteY1600" fmla="*/ 1208548 h 5689162"/>
              <a:gd name="connsiteX1601" fmla="*/ 3287951 w 4382945"/>
              <a:gd name="connsiteY1601" fmla="*/ 1205016 h 5689162"/>
              <a:gd name="connsiteX1602" fmla="*/ 3297961 w 4382945"/>
              <a:gd name="connsiteY1602" fmla="*/ 1213544 h 5689162"/>
              <a:gd name="connsiteX1603" fmla="*/ 3273230 w 4382945"/>
              <a:gd name="connsiteY1603" fmla="*/ 1229802 h 5689162"/>
              <a:gd name="connsiteX1604" fmla="*/ 3264262 w 4382945"/>
              <a:gd name="connsiteY1604" fmla="*/ 1230712 h 5689162"/>
              <a:gd name="connsiteX1605" fmla="*/ 3263241 w 4382945"/>
              <a:gd name="connsiteY1605" fmla="*/ 1230343 h 5689162"/>
              <a:gd name="connsiteX1606" fmla="*/ 3260318 w 4382945"/>
              <a:gd name="connsiteY1606" fmla="*/ 1227078 h 5689162"/>
              <a:gd name="connsiteX1607" fmla="*/ 3260918 w 4382945"/>
              <a:gd name="connsiteY1607" fmla="*/ 1224847 h 5689162"/>
              <a:gd name="connsiteX1608" fmla="*/ 3225025 w 4382945"/>
              <a:gd name="connsiteY1608" fmla="*/ 1234362 h 5689162"/>
              <a:gd name="connsiteX1609" fmla="*/ 3203380 w 4382945"/>
              <a:gd name="connsiteY1609" fmla="*/ 1239981 h 5689162"/>
              <a:gd name="connsiteX1610" fmla="*/ 3165352 w 4382945"/>
              <a:gd name="connsiteY1610" fmla="*/ 1254112 h 5689162"/>
              <a:gd name="connsiteX1611" fmla="*/ 3152592 w 4382945"/>
              <a:gd name="connsiteY1611" fmla="*/ 1258302 h 5689162"/>
              <a:gd name="connsiteX1612" fmla="*/ 3118005 w 4382945"/>
              <a:gd name="connsiteY1612" fmla="*/ 1272942 h 5689162"/>
              <a:gd name="connsiteX1613" fmla="*/ 3113630 w 4382945"/>
              <a:gd name="connsiteY1613" fmla="*/ 1272580 h 5689162"/>
              <a:gd name="connsiteX1614" fmla="*/ 3110223 w 4382945"/>
              <a:gd name="connsiteY1614" fmla="*/ 1275263 h 5689162"/>
              <a:gd name="connsiteX1615" fmla="*/ 3074150 w 4382945"/>
              <a:gd name="connsiteY1615" fmla="*/ 1289613 h 5689162"/>
              <a:gd name="connsiteX1616" fmla="*/ 3059519 w 4382945"/>
              <a:gd name="connsiteY1616" fmla="*/ 1294103 h 5689162"/>
              <a:gd name="connsiteX1617" fmla="*/ 3058186 w 4382945"/>
              <a:gd name="connsiteY1617" fmla="*/ 1300721 h 5689162"/>
              <a:gd name="connsiteX1618" fmla="*/ 3060643 w 4382945"/>
              <a:gd name="connsiteY1618" fmla="*/ 1304064 h 5689162"/>
              <a:gd name="connsiteX1619" fmla="*/ 3071421 w 4382945"/>
              <a:gd name="connsiteY1619" fmla="*/ 1311401 h 5689162"/>
              <a:gd name="connsiteX1620" fmla="*/ 3075391 w 4382945"/>
              <a:gd name="connsiteY1620" fmla="*/ 1316202 h 5689162"/>
              <a:gd name="connsiteX1621" fmla="*/ 3091520 w 4382945"/>
              <a:gd name="connsiteY1621" fmla="*/ 1308688 h 5689162"/>
              <a:gd name="connsiteX1622" fmla="*/ 3163920 w 4382945"/>
              <a:gd name="connsiteY1622" fmla="*/ 1289353 h 5689162"/>
              <a:gd name="connsiteX1623" fmla="*/ 3313542 w 4382945"/>
              <a:gd name="connsiteY1623" fmla="*/ 1244082 h 5689162"/>
              <a:gd name="connsiteX1624" fmla="*/ 3420592 w 4382945"/>
              <a:gd name="connsiteY1624" fmla="*/ 1216813 h 5689162"/>
              <a:gd name="connsiteX1625" fmla="*/ 3532479 w 4382945"/>
              <a:gd name="connsiteY1625" fmla="*/ 1189446 h 5689162"/>
              <a:gd name="connsiteX1626" fmla="*/ 3549976 w 4382945"/>
              <a:gd name="connsiteY1626" fmla="*/ 1185166 h 5689162"/>
              <a:gd name="connsiteX1627" fmla="*/ 3662557 w 4382945"/>
              <a:gd name="connsiteY1627" fmla="*/ 1158712 h 5689162"/>
              <a:gd name="connsiteX1628" fmla="*/ 3670956 w 4382945"/>
              <a:gd name="connsiteY1628" fmla="*/ 1155031 h 5689162"/>
              <a:gd name="connsiteX1629" fmla="*/ 3705378 w 4382945"/>
              <a:gd name="connsiteY1629" fmla="*/ 1148237 h 5689162"/>
              <a:gd name="connsiteX1630" fmla="*/ 3752803 w 4382945"/>
              <a:gd name="connsiteY1630" fmla="*/ 1136637 h 5689162"/>
              <a:gd name="connsiteX1631" fmla="*/ 3819589 w 4382945"/>
              <a:gd name="connsiteY1631" fmla="*/ 1128974 h 5689162"/>
              <a:gd name="connsiteX1632" fmla="*/ 3827078 w 4382945"/>
              <a:gd name="connsiteY1632" fmla="*/ 1129852 h 5689162"/>
              <a:gd name="connsiteX1633" fmla="*/ 3861262 w 4382945"/>
              <a:gd name="connsiteY1633" fmla="*/ 1119864 h 5689162"/>
              <a:gd name="connsiteX1634" fmla="*/ 3869001 w 4382945"/>
              <a:gd name="connsiteY1634" fmla="*/ 1128273 h 5689162"/>
              <a:gd name="connsiteX1635" fmla="*/ 3867325 w 4382945"/>
              <a:gd name="connsiteY1635" fmla="*/ 1148741 h 5689162"/>
              <a:gd name="connsiteX1636" fmla="*/ 3894275 w 4382945"/>
              <a:gd name="connsiteY1636" fmla="*/ 1147572 h 5689162"/>
              <a:gd name="connsiteX1637" fmla="*/ 3896117 w 4382945"/>
              <a:gd name="connsiteY1637" fmla="*/ 1147121 h 5689162"/>
              <a:gd name="connsiteX1638" fmla="*/ 3894596 w 4382945"/>
              <a:gd name="connsiteY1638" fmla="*/ 1138276 h 5689162"/>
              <a:gd name="connsiteX1639" fmla="*/ 3902868 w 4382945"/>
              <a:gd name="connsiteY1639" fmla="*/ 1129748 h 5689162"/>
              <a:gd name="connsiteX1640" fmla="*/ 3906896 w 4382945"/>
              <a:gd name="connsiteY1640" fmla="*/ 1128221 h 5689162"/>
              <a:gd name="connsiteX1641" fmla="*/ 3911040 w 4382945"/>
              <a:gd name="connsiteY1641" fmla="*/ 1127208 h 5689162"/>
              <a:gd name="connsiteX1642" fmla="*/ 3915062 w 4382945"/>
              <a:gd name="connsiteY1642" fmla="*/ 1123510 h 5689162"/>
              <a:gd name="connsiteX1643" fmla="*/ 3914945 w 4382945"/>
              <a:gd name="connsiteY1643" fmla="*/ 1122997 h 5689162"/>
              <a:gd name="connsiteX1644" fmla="*/ 3934384 w 4382945"/>
              <a:gd name="connsiteY1644" fmla="*/ 1112280 h 5689162"/>
              <a:gd name="connsiteX1645" fmla="*/ 3944996 w 4382945"/>
              <a:gd name="connsiteY1645" fmla="*/ 1118359 h 5689162"/>
              <a:gd name="connsiteX1646" fmla="*/ 3923960 w 4382945"/>
              <a:gd name="connsiteY1646" fmla="*/ 1134888 h 5689162"/>
              <a:gd name="connsiteX1647" fmla="*/ 3922828 w 4382945"/>
              <a:gd name="connsiteY1647" fmla="*/ 1142756 h 5689162"/>
              <a:gd name="connsiteX1648" fmla="*/ 3940685 w 4382945"/>
              <a:gd name="connsiteY1648" fmla="*/ 1144350 h 5689162"/>
              <a:gd name="connsiteX1649" fmla="*/ 3946687 w 4382945"/>
              <a:gd name="connsiteY1649" fmla="*/ 1149389 h 5689162"/>
              <a:gd name="connsiteX1650" fmla="*/ 3984671 w 4382945"/>
              <a:gd name="connsiteY1650" fmla="*/ 1139014 h 5689162"/>
              <a:gd name="connsiteX1651" fmla="*/ 3992320 w 4382945"/>
              <a:gd name="connsiteY1651" fmla="*/ 1157743 h 5689162"/>
              <a:gd name="connsiteX1652" fmla="*/ 3990246 w 4382945"/>
              <a:gd name="connsiteY1652" fmla="*/ 1157167 h 5689162"/>
              <a:gd name="connsiteX1653" fmla="*/ 3989574 w 4382945"/>
              <a:gd name="connsiteY1653" fmla="*/ 1164919 h 5689162"/>
              <a:gd name="connsiteX1654" fmla="*/ 3990496 w 4382945"/>
              <a:gd name="connsiteY1654" fmla="*/ 1164694 h 5689162"/>
              <a:gd name="connsiteX1655" fmla="*/ 4116756 w 4382945"/>
              <a:gd name="connsiteY1655" fmla="*/ 1172844 h 5689162"/>
              <a:gd name="connsiteX1656" fmla="*/ 4123907 w 4382945"/>
              <a:gd name="connsiteY1656" fmla="*/ 1176515 h 5689162"/>
              <a:gd name="connsiteX1657" fmla="*/ 4156942 w 4382945"/>
              <a:gd name="connsiteY1657" fmla="*/ 1167893 h 5689162"/>
              <a:gd name="connsiteX1658" fmla="*/ 4125427 w 4382945"/>
              <a:gd name="connsiteY1658" fmla="*/ 1185361 h 5689162"/>
              <a:gd name="connsiteX1659" fmla="*/ 4107263 w 4382945"/>
              <a:gd name="connsiteY1659" fmla="*/ 1199560 h 5689162"/>
              <a:gd name="connsiteX1660" fmla="*/ 4070889 w 4382945"/>
              <a:gd name="connsiteY1660" fmla="*/ 1208457 h 5689162"/>
              <a:gd name="connsiteX1661" fmla="*/ 3909369 w 4382945"/>
              <a:gd name="connsiteY1661" fmla="*/ 1239836 h 5689162"/>
              <a:gd name="connsiteX1662" fmla="*/ 3792987 w 4382945"/>
              <a:gd name="connsiteY1662" fmla="*/ 1266677 h 5689162"/>
              <a:gd name="connsiteX1663" fmla="*/ 3657251 w 4382945"/>
              <a:gd name="connsiteY1663" fmla="*/ 1291745 h 5689162"/>
              <a:gd name="connsiteX1664" fmla="*/ 3622835 w 4382945"/>
              <a:gd name="connsiteY1664" fmla="*/ 1300706 h 5689162"/>
              <a:gd name="connsiteX1665" fmla="*/ 3436711 w 4382945"/>
              <a:gd name="connsiteY1665" fmla="*/ 1350027 h 5689162"/>
              <a:gd name="connsiteX1666" fmla="*/ 3386995 w 4382945"/>
              <a:gd name="connsiteY1666" fmla="*/ 1366527 h 5689162"/>
              <a:gd name="connsiteX1667" fmla="*/ 3364725 w 4382945"/>
              <a:gd name="connsiteY1667" fmla="*/ 1371137 h 5689162"/>
              <a:gd name="connsiteX1668" fmla="*/ 3372874 w 4382945"/>
              <a:gd name="connsiteY1668" fmla="*/ 1380821 h 5689162"/>
              <a:gd name="connsiteX1669" fmla="*/ 3330303 w 4382945"/>
              <a:gd name="connsiteY1669" fmla="*/ 1393549 h 5689162"/>
              <a:gd name="connsiteX1670" fmla="*/ 3329626 w 4382945"/>
              <a:gd name="connsiteY1670" fmla="*/ 1380780 h 5689162"/>
              <a:gd name="connsiteX1671" fmla="*/ 3332642 w 4382945"/>
              <a:gd name="connsiteY1671" fmla="*/ 1377807 h 5689162"/>
              <a:gd name="connsiteX1672" fmla="*/ 3280061 w 4382945"/>
              <a:gd name="connsiteY1672" fmla="*/ 1394309 h 5689162"/>
              <a:gd name="connsiteX1673" fmla="*/ 3164855 w 4382945"/>
              <a:gd name="connsiteY1673" fmla="*/ 1430619 h 5689162"/>
              <a:gd name="connsiteX1674" fmla="*/ 3092455 w 4382945"/>
              <a:gd name="connsiteY1674" fmla="*/ 1449957 h 5689162"/>
              <a:gd name="connsiteX1675" fmla="*/ 2986116 w 4382945"/>
              <a:gd name="connsiteY1675" fmla="*/ 1484640 h 5689162"/>
              <a:gd name="connsiteX1676" fmla="*/ 2922464 w 4382945"/>
              <a:gd name="connsiteY1676" fmla="*/ 1501836 h 5689162"/>
              <a:gd name="connsiteX1677" fmla="*/ 2833505 w 4382945"/>
              <a:gd name="connsiteY1677" fmla="*/ 1531729 h 5689162"/>
              <a:gd name="connsiteX1678" fmla="*/ 2801273 w 4382945"/>
              <a:gd name="connsiteY1678" fmla="*/ 1539613 h 5689162"/>
              <a:gd name="connsiteX1679" fmla="*/ 2799831 w 4382945"/>
              <a:gd name="connsiteY1679" fmla="*/ 1561108 h 5689162"/>
              <a:gd name="connsiteX1680" fmla="*/ 2809300 w 4382945"/>
              <a:gd name="connsiteY1680" fmla="*/ 1570720 h 5689162"/>
              <a:gd name="connsiteX1681" fmla="*/ 2840494 w 4382945"/>
              <a:gd name="connsiteY1681" fmla="*/ 1562547 h 5689162"/>
              <a:gd name="connsiteX1682" fmla="*/ 2863860 w 4382945"/>
              <a:gd name="connsiteY1682" fmla="*/ 1556290 h 5689162"/>
              <a:gd name="connsiteX1683" fmla="*/ 2921987 w 4382945"/>
              <a:gd name="connsiteY1683" fmla="*/ 1540445 h 5689162"/>
              <a:gd name="connsiteX1684" fmla="*/ 2973673 w 4382945"/>
              <a:gd name="connsiteY1684" fmla="*/ 1528345 h 5689162"/>
              <a:gd name="connsiteX1685" fmla="*/ 2982304 w 4382945"/>
              <a:gd name="connsiteY1685" fmla="*/ 1525691 h 5689162"/>
              <a:gd name="connsiteX1686" fmla="*/ 3068640 w 4382945"/>
              <a:gd name="connsiteY1686" fmla="*/ 1505658 h 5689162"/>
              <a:gd name="connsiteX1687" fmla="*/ 3077505 w 4382945"/>
              <a:gd name="connsiteY1687" fmla="*/ 1504031 h 5689162"/>
              <a:gd name="connsiteX1688" fmla="*/ 3154520 w 4382945"/>
              <a:gd name="connsiteY1688" fmla="*/ 1487903 h 5689162"/>
              <a:gd name="connsiteX1689" fmla="*/ 3153482 w 4382945"/>
              <a:gd name="connsiteY1689" fmla="*/ 1487615 h 5689162"/>
              <a:gd name="connsiteX1690" fmla="*/ 3164877 w 4382945"/>
              <a:gd name="connsiteY1690" fmla="*/ 1484286 h 5689162"/>
              <a:gd name="connsiteX1691" fmla="*/ 3189276 w 4382945"/>
              <a:gd name="connsiteY1691" fmla="*/ 1476150 h 5689162"/>
              <a:gd name="connsiteX1692" fmla="*/ 3223692 w 4382945"/>
              <a:gd name="connsiteY1692" fmla="*/ 1467190 h 5689162"/>
              <a:gd name="connsiteX1693" fmla="*/ 3257882 w 4382945"/>
              <a:gd name="connsiteY1693" fmla="*/ 1459368 h 5689162"/>
              <a:gd name="connsiteX1694" fmla="*/ 3281253 w 4382945"/>
              <a:gd name="connsiteY1694" fmla="*/ 1455278 h 5689162"/>
              <a:gd name="connsiteX1695" fmla="*/ 3305773 w 4382945"/>
              <a:gd name="connsiteY1695" fmla="*/ 1449823 h 5689162"/>
              <a:gd name="connsiteX1696" fmla="*/ 3318199 w 4382945"/>
              <a:gd name="connsiteY1696" fmla="*/ 1444614 h 5689162"/>
              <a:gd name="connsiteX1697" fmla="*/ 3335119 w 4382945"/>
              <a:gd name="connsiteY1697" fmla="*/ 1439934 h 5689162"/>
              <a:gd name="connsiteX1698" fmla="*/ 3378633 w 4382945"/>
              <a:gd name="connsiteY1698" fmla="*/ 1430374 h 5689162"/>
              <a:gd name="connsiteX1699" fmla="*/ 3404535 w 4382945"/>
              <a:gd name="connsiteY1699" fmla="*/ 1424581 h 5689162"/>
              <a:gd name="connsiteX1700" fmla="*/ 3417660 w 4382945"/>
              <a:gd name="connsiteY1700" fmla="*/ 1422454 h 5689162"/>
              <a:gd name="connsiteX1701" fmla="*/ 3429743 w 4382945"/>
              <a:gd name="connsiteY1701" fmla="*/ 1417872 h 5689162"/>
              <a:gd name="connsiteX1702" fmla="*/ 3430203 w 4382945"/>
              <a:gd name="connsiteY1702" fmla="*/ 1417760 h 5689162"/>
              <a:gd name="connsiteX1703" fmla="*/ 3447583 w 4382945"/>
              <a:gd name="connsiteY1703" fmla="*/ 1412967 h 5689162"/>
              <a:gd name="connsiteX1704" fmla="*/ 3451389 w 4382945"/>
              <a:gd name="connsiteY1704" fmla="*/ 1414745 h 5689162"/>
              <a:gd name="connsiteX1705" fmla="*/ 3454839 w 4382945"/>
              <a:gd name="connsiteY1705" fmla="*/ 1412817 h 5689162"/>
              <a:gd name="connsiteX1706" fmla="*/ 3502842 w 4382945"/>
              <a:gd name="connsiteY1706" fmla="*/ 1401618 h 5689162"/>
              <a:gd name="connsiteX1707" fmla="*/ 3505144 w 4382945"/>
              <a:gd name="connsiteY1707" fmla="*/ 1401055 h 5689162"/>
              <a:gd name="connsiteX1708" fmla="*/ 3537391 w 4382945"/>
              <a:gd name="connsiteY1708" fmla="*/ 1399671 h 5689162"/>
              <a:gd name="connsiteX1709" fmla="*/ 3542573 w 4382945"/>
              <a:gd name="connsiteY1709" fmla="*/ 1398946 h 5689162"/>
              <a:gd name="connsiteX1710" fmla="*/ 3604155 w 4382945"/>
              <a:gd name="connsiteY1710" fmla="*/ 1383341 h 5689162"/>
              <a:gd name="connsiteX1711" fmla="*/ 3611301 w 4382945"/>
              <a:gd name="connsiteY1711" fmla="*/ 1384849 h 5689162"/>
              <a:gd name="connsiteX1712" fmla="*/ 3639156 w 4382945"/>
              <a:gd name="connsiteY1712" fmla="*/ 1376950 h 5689162"/>
              <a:gd name="connsiteX1713" fmla="*/ 3639615 w 4382945"/>
              <a:gd name="connsiteY1713" fmla="*/ 1376839 h 5689162"/>
              <a:gd name="connsiteX1714" fmla="*/ 3657113 w 4382945"/>
              <a:gd name="connsiteY1714" fmla="*/ 1372559 h 5689162"/>
              <a:gd name="connsiteX1715" fmla="*/ 3660341 w 4382945"/>
              <a:gd name="connsiteY1715" fmla="*/ 1373937 h 5689162"/>
              <a:gd name="connsiteX1716" fmla="*/ 3663331 w 4382945"/>
              <a:gd name="connsiteY1716" fmla="*/ 1372122 h 5689162"/>
              <a:gd name="connsiteX1717" fmla="*/ 3715965 w 4382945"/>
              <a:gd name="connsiteY1717" fmla="*/ 1370630 h 5689162"/>
              <a:gd name="connsiteX1718" fmla="*/ 3724524 w 4382945"/>
              <a:gd name="connsiteY1718" fmla="*/ 1384799 h 5689162"/>
              <a:gd name="connsiteX1719" fmla="*/ 3719532 w 4382945"/>
              <a:gd name="connsiteY1719" fmla="*/ 1369215 h 5689162"/>
              <a:gd name="connsiteX1720" fmla="*/ 3748330 w 4382945"/>
              <a:gd name="connsiteY1720" fmla="*/ 1369762 h 5689162"/>
              <a:gd name="connsiteX1721" fmla="*/ 3748907 w 4382945"/>
              <a:gd name="connsiteY1721" fmla="*/ 1370163 h 5689162"/>
              <a:gd name="connsiteX1722" fmla="*/ 3759641 w 4382945"/>
              <a:gd name="connsiteY1722" fmla="*/ 1378923 h 5689162"/>
              <a:gd name="connsiteX1723" fmla="*/ 3769753 w 4382945"/>
              <a:gd name="connsiteY1723" fmla="*/ 1369942 h 5689162"/>
              <a:gd name="connsiteX1724" fmla="*/ 3818017 w 4382945"/>
              <a:gd name="connsiteY1724" fmla="*/ 1370607 h 5689162"/>
              <a:gd name="connsiteX1725" fmla="*/ 3838286 w 4382945"/>
              <a:gd name="connsiteY1725" fmla="*/ 1369984 h 5689162"/>
              <a:gd name="connsiteX1726" fmla="*/ 3839901 w 4382945"/>
              <a:gd name="connsiteY1726" fmla="*/ 1370673 h 5689162"/>
              <a:gd name="connsiteX1727" fmla="*/ 3853682 w 4382945"/>
              <a:gd name="connsiteY1727" fmla="*/ 1354291 h 5689162"/>
              <a:gd name="connsiteX1728" fmla="*/ 3867962 w 4382945"/>
              <a:gd name="connsiteY1728" fmla="*/ 1352970 h 5689162"/>
              <a:gd name="connsiteX1729" fmla="*/ 3867295 w 4382945"/>
              <a:gd name="connsiteY1729" fmla="*/ 1362889 h 5689162"/>
              <a:gd name="connsiteX1730" fmla="*/ 3926709 w 4382945"/>
              <a:gd name="connsiteY1730" fmla="*/ 1354863 h 5689162"/>
              <a:gd name="connsiteX1731" fmla="*/ 3947595 w 4382945"/>
              <a:gd name="connsiteY1731" fmla="*/ 1369812 h 5689162"/>
              <a:gd name="connsiteX1732" fmla="*/ 3932527 w 4382945"/>
              <a:gd name="connsiteY1732" fmla="*/ 1378376 h 5689162"/>
              <a:gd name="connsiteX1733" fmla="*/ 3923657 w 4382945"/>
              <a:gd name="connsiteY1733" fmla="*/ 1377835 h 5689162"/>
              <a:gd name="connsiteX1734" fmla="*/ 3905006 w 4382945"/>
              <a:gd name="connsiteY1734" fmla="*/ 1381313 h 5689162"/>
              <a:gd name="connsiteX1735" fmla="*/ 3898571 w 4382945"/>
              <a:gd name="connsiteY1735" fmla="*/ 1387223 h 5689162"/>
              <a:gd name="connsiteX1736" fmla="*/ 3880153 w 4382945"/>
              <a:gd name="connsiteY1736" fmla="*/ 1391728 h 5689162"/>
              <a:gd name="connsiteX1737" fmla="*/ 3872199 w 4382945"/>
              <a:gd name="connsiteY1737" fmla="*/ 1388797 h 5689162"/>
              <a:gd name="connsiteX1738" fmla="*/ 3856299 w 4382945"/>
              <a:gd name="connsiteY1738" fmla="*/ 1387265 h 5689162"/>
              <a:gd name="connsiteX1739" fmla="*/ 3849636 w 4382945"/>
              <a:gd name="connsiteY1739" fmla="*/ 1394315 h 5689162"/>
              <a:gd name="connsiteX1740" fmla="*/ 3724535 w 4382945"/>
              <a:gd name="connsiteY1740" fmla="*/ 1434130 h 5689162"/>
              <a:gd name="connsiteX1741" fmla="*/ 3717740 w 4382945"/>
              <a:gd name="connsiteY1741" fmla="*/ 1434166 h 5689162"/>
              <a:gd name="connsiteX1742" fmla="*/ 3717973 w 4382945"/>
              <a:gd name="connsiteY1742" fmla="*/ 1435195 h 5689162"/>
              <a:gd name="connsiteX1743" fmla="*/ 3721312 w 4382945"/>
              <a:gd name="connsiteY1743" fmla="*/ 1434918 h 5689162"/>
              <a:gd name="connsiteX1744" fmla="*/ 3779250 w 4382945"/>
              <a:gd name="connsiteY1744" fmla="*/ 1435384 h 5689162"/>
              <a:gd name="connsiteX1745" fmla="*/ 3781085 w 4382945"/>
              <a:gd name="connsiteY1745" fmla="*/ 1432767 h 5689162"/>
              <a:gd name="connsiteX1746" fmla="*/ 3832539 w 4382945"/>
              <a:gd name="connsiteY1746" fmla="*/ 1419639 h 5689162"/>
              <a:gd name="connsiteX1747" fmla="*/ 3836234 w 4382945"/>
              <a:gd name="connsiteY1747" fmla="*/ 1423075 h 5689162"/>
              <a:gd name="connsiteX1748" fmla="*/ 3834974 w 4382945"/>
              <a:gd name="connsiteY1748" fmla="*/ 1426092 h 5689162"/>
              <a:gd name="connsiteX1749" fmla="*/ 3835091 w 4382945"/>
              <a:gd name="connsiteY1749" fmla="*/ 1426606 h 5689162"/>
              <a:gd name="connsiteX1750" fmla="*/ 3886671 w 4382945"/>
              <a:gd name="connsiteY1750" fmla="*/ 1418326 h 5689162"/>
              <a:gd name="connsiteX1751" fmla="*/ 3885518 w 4382945"/>
              <a:gd name="connsiteY1751" fmla="*/ 1417524 h 5689162"/>
              <a:gd name="connsiteX1752" fmla="*/ 3959649 w 4382945"/>
              <a:gd name="connsiteY1752" fmla="*/ 1399391 h 5689162"/>
              <a:gd name="connsiteX1753" fmla="*/ 3960570 w 4382945"/>
              <a:gd name="connsiteY1753" fmla="*/ 1399165 h 5689162"/>
              <a:gd name="connsiteX1754" fmla="*/ 3974982 w 4382945"/>
              <a:gd name="connsiteY1754" fmla="*/ 1404858 h 5689162"/>
              <a:gd name="connsiteX1755" fmla="*/ 3981794 w 4382945"/>
              <a:gd name="connsiteY1755" fmla="*/ 1411322 h 5689162"/>
              <a:gd name="connsiteX1756" fmla="*/ 3982715 w 4382945"/>
              <a:gd name="connsiteY1756" fmla="*/ 1411097 h 5689162"/>
              <a:gd name="connsiteX1757" fmla="*/ 3984651 w 4382945"/>
              <a:gd name="connsiteY1757" fmla="*/ 1402493 h 5689162"/>
              <a:gd name="connsiteX1758" fmla="*/ 3997316 w 4382945"/>
              <a:gd name="connsiteY1758" fmla="*/ 1400479 h 5689162"/>
              <a:gd name="connsiteX1759" fmla="*/ 4056724 w 4382945"/>
              <a:gd name="connsiteY1759" fmla="*/ 1390283 h 5689162"/>
              <a:gd name="connsiteX1760" fmla="*/ 4063642 w 4382945"/>
              <a:gd name="connsiteY1760" fmla="*/ 1392928 h 5689162"/>
              <a:gd name="connsiteX1761" fmla="*/ 4071236 w 4382945"/>
              <a:gd name="connsiteY1761" fmla="*/ 1389987 h 5689162"/>
              <a:gd name="connsiteX1762" fmla="*/ 4089082 w 4382945"/>
              <a:gd name="connsiteY1762" fmla="*/ 1387246 h 5689162"/>
              <a:gd name="connsiteX1763" fmla="*/ 4101221 w 4382945"/>
              <a:gd name="connsiteY1763" fmla="*/ 1404338 h 5689162"/>
              <a:gd name="connsiteX1764" fmla="*/ 4058976 w 4382945"/>
              <a:gd name="connsiteY1764" fmla="*/ 1415214 h 5689162"/>
              <a:gd name="connsiteX1765" fmla="*/ 4055625 w 4382945"/>
              <a:gd name="connsiteY1765" fmla="*/ 1411152 h 5689162"/>
              <a:gd name="connsiteX1766" fmla="*/ 4048153 w 4382945"/>
              <a:gd name="connsiteY1766" fmla="*/ 1416778 h 5689162"/>
              <a:gd name="connsiteX1767" fmla="*/ 4043549 w 4382945"/>
              <a:gd name="connsiteY1767" fmla="*/ 1417903 h 5689162"/>
              <a:gd name="connsiteX1768" fmla="*/ 4032614 w 4382945"/>
              <a:gd name="connsiteY1768" fmla="*/ 1421120 h 5689162"/>
              <a:gd name="connsiteX1769" fmla="*/ 4024787 w 4382945"/>
              <a:gd name="connsiteY1769" fmla="*/ 1423035 h 5689162"/>
              <a:gd name="connsiteX1770" fmla="*/ 4015001 w 4382945"/>
              <a:gd name="connsiteY1770" fmla="*/ 1424886 h 5689162"/>
              <a:gd name="connsiteX1771" fmla="*/ 3990143 w 4382945"/>
              <a:gd name="connsiteY1771" fmla="*/ 1433134 h 5689162"/>
              <a:gd name="connsiteX1772" fmla="*/ 3982544 w 4382945"/>
              <a:gd name="connsiteY1772" fmla="*/ 1433909 h 5689162"/>
              <a:gd name="connsiteX1773" fmla="*/ 3978293 w 4382945"/>
              <a:gd name="connsiteY1773" fmla="*/ 1438743 h 5689162"/>
              <a:gd name="connsiteX1774" fmla="*/ 3947782 w 4382945"/>
              <a:gd name="connsiteY1774" fmla="*/ 1443496 h 5689162"/>
              <a:gd name="connsiteX1775" fmla="*/ 3922797 w 4382945"/>
              <a:gd name="connsiteY1775" fmla="*/ 1446898 h 5689162"/>
              <a:gd name="connsiteX1776" fmla="*/ 3840931 w 4382945"/>
              <a:gd name="connsiteY1776" fmla="*/ 1458789 h 5689162"/>
              <a:gd name="connsiteX1777" fmla="*/ 3825760 w 4382945"/>
              <a:gd name="connsiteY1777" fmla="*/ 1471175 h 5689162"/>
              <a:gd name="connsiteX1778" fmla="*/ 3717783 w 4382945"/>
              <a:gd name="connsiteY1778" fmla="*/ 1496500 h 5689162"/>
              <a:gd name="connsiteX1779" fmla="*/ 3712364 w 4382945"/>
              <a:gd name="connsiteY1779" fmla="*/ 1494031 h 5689162"/>
              <a:gd name="connsiteX1780" fmla="*/ 3690262 w 4382945"/>
              <a:gd name="connsiteY1780" fmla="*/ 1499437 h 5689162"/>
              <a:gd name="connsiteX1781" fmla="*/ 3687628 w 4382945"/>
              <a:gd name="connsiteY1781" fmla="*/ 1504963 h 5689162"/>
              <a:gd name="connsiteX1782" fmla="*/ 3603138 w 4382945"/>
              <a:gd name="connsiteY1782" fmla="*/ 1526713 h 5689162"/>
              <a:gd name="connsiteX1783" fmla="*/ 3594878 w 4382945"/>
              <a:gd name="connsiteY1783" fmla="*/ 1539575 h 5689162"/>
              <a:gd name="connsiteX1784" fmla="*/ 3607216 w 4382945"/>
              <a:gd name="connsiteY1784" fmla="*/ 1544689 h 5689162"/>
              <a:gd name="connsiteX1785" fmla="*/ 3616081 w 4382945"/>
              <a:gd name="connsiteY1785" fmla="*/ 1543063 h 5689162"/>
              <a:gd name="connsiteX1786" fmla="*/ 3713029 w 4382945"/>
              <a:gd name="connsiteY1786" fmla="*/ 1529106 h 5689162"/>
              <a:gd name="connsiteX1787" fmla="*/ 3735480 w 4382945"/>
              <a:gd name="connsiteY1787" fmla="*/ 1525243 h 5689162"/>
              <a:gd name="connsiteX1788" fmla="*/ 3755941 w 4382945"/>
              <a:gd name="connsiteY1788" fmla="*/ 1568403 h 5689162"/>
              <a:gd name="connsiteX1789" fmla="*/ 3749209 w 4382945"/>
              <a:gd name="connsiteY1789" fmla="*/ 1579349 h 5689162"/>
              <a:gd name="connsiteX1790" fmla="*/ 3747883 w 4382945"/>
              <a:gd name="connsiteY1790" fmla="*/ 1601360 h 5689162"/>
              <a:gd name="connsiteX1791" fmla="*/ 3748460 w 4382945"/>
              <a:gd name="connsiteY1791" fmla="*/ 1601761 h 5689162"/>
              <a:gd name="connsiteX1792" fmla="*/ 3765873 w 4382945"/>
              <a:gd name="connsiteY1792" fmla="*/ 1609971 h 5689162"/>
              <a:gd name="connsiteX1793" fmla="*/ 3777978 w 4382945"/>
              <a:gd name="connsiteY1793" fmla="*/ 1614056 h 5689162"/>
              <a:gd name="connsiteX1794" fmla="*/ 3777755 w 4382945"/>
              <a:gd name="connsiteY1794" fmla="*/ 1617363 h 5689162"/>
              <a:gd name="connsiteX1795" fmla="*/ 3792489 w 4382945"/>
              <a:gd name="connsiteY1795" fmla="*/ 1613759 h 5689162"/>
              <a:gd name="connsiteX1796" fmla="*/ 3801904 w 4382945"/>
              <a:gd name="connsiteY1796" fmla="*/ 1618843 h 5689162"/>
              <a:gd name="connsiteX1797" fmla="*/ 3805068 w 4382945"/>
              <a:gd name="connsiteY1797" fmla="*/ 1623838 h 5689162"/>
              <a:gd name="connsiteX1798" fmla="*/ 3813938 w 4382945"/>
              <a:gd name="connsiteY1798" fmla="*/ 1621743 h 5689162"/>
              <a:gd name="connsiteX1799" fmla="*/ 3824945 w 4382945"/>
              <a:gd name="connsiteY1799" fmla="*/ 1613883 h 5689162"/>
              <a:gd name="connsiteX1800" fmla="*/ 3831960 w 4382945"/>
              <a:gd name="connsiteY1800" fmla="*/ 1612753 h 5689162"/>
              <a:gd name="connsiteX1801" fmla="*/ 3873323 w 4382945"/>
              <a:gd name="connsiteY1801" fmla="*/ 1625306 h 5689162"/>
              <a:gd name="connsiteX1802" fmla="*/ 3875767 w 4382945"/>
              <a:gd name="connsiteY1802" fmla="*/ 1634522 h 5689162"/>
              <a:gd name="connsiteX1803" fmla="*/ 3883152 w 4382945"/>
              <a:gd name="connsiteY1803" fmla="*/ 1638669 h 5689162"/>
              <a:gd name="connsiteX1804" fmla="*/ 3884039 w 4382945"/>
              <a:gd name="connsiteY1804" fmla="*/ 1641195 h 5689162"/>
              <a:gd name="connsiteX1805" fmla="*/ 3903765 w 4382945"/>
              <a:gd name="connsiteY1805" fmla="*/ 1638551 h 5689162"/>
              <a:gd name="connsiteX1806" fmla="*/ 3902410 w 4382945"/>
              <a:gd name="connsiteY1806" fmla="*/ 1636102 h 5689162"/>
              <a:gd name="connsiteX1807" fmla="*/ 3924706 w 4382945"/>
              <a:gd name="connsiteY1807" fmla="*/ 1625575 h 5689162"/>
              <a:gd name="connsiteX1808" fmla="*/ 3944320 w 4382945"/>
              <a:gd name="connsiteY1808" fmla="*/ 1634157 h 5689162"/>
              <a:gd name="connsiteX1809" fmla="*/ 3937123 w 4382945"/>
              <a:gd name="connsiteY1809" fmla="*/ 1640122 h 5689162"/>
              <a:gd name="connsiteX1810" fmla="*/ 3996127 w 4382945"/>
              <a:gd name="connsiteY1810" fmla="*/ 1651970 h 5689162"/>
              <a:gd name="connsiteX1811" fmla="*/ 3997181 w 4382945"/>
              <a:gd name="connsiteY1811" fmla="*/ 1655535 h 5689162"/>
              <a:gd name="connsiteX1812" fmla="*/ 4028298 w 4382945"/>
              <a:gd name="connsiteY1812" fmla="*/ 1652128 h 5689162"/>
              <a:gd name="connsiteX1813" fmla="*/ 4038565 w 4382945"/>
              <a:gd name="connsiteY1813" fmla="*/ 1641401 h 5689162"/>
              <a:gd name="connsiteX1814" fmla="*/ 4051109 w 4382945"/>
              <a:gd name="connsiteY1814" fmla="*/ 1638847 h 5689162"/>
              <a:gd name="connsiteX1815" fmla="*/ 4072644 w 4382945"/>
              <a:gd name="connsiteY1815" fmla="*/ 1644454 h 5689162"/>
              <a:gd name="connsiteX1816" fmla="*/ 4029555 w 4382945"/>
              <a:gd name="connsiteY1816" fmla="*/ 1659931 h 5689162"/>
              <a:gd name="connsiteX1817" fmla="*/ 4022023 w 4382945"/>
              <a:gd name="connsiteY1817" fmla="*/ 1663812 h 5689162"/>
              <a:gd name="connsiteX1818" fmla="*/ 3997369 w 4382945"/>
              <a:gd name="connsiteY1818" fmla="*/ 1665647 h 5689162"/>
              <a:gd name="connsiteX1819" fmla="*/ 3996386 w 4382945"/>
              <a:gd name="connsiteY1819" fmla="*/ 1668473 h 5689162"/>
              <a:gd name="connsiteX1820" fmla="*/ 3960759 w 4382945"/>
              <a:gd name="connsiteY1820" fmla="*/ 1673676 h 5689162"/>
              <a:gd name="connsiteX1821" fmla="*/ 3877645 w 4382945"/>
              <a:gd name="connsiteY1821" fmla="*/ 1684924 h 5689162"/>
              <a:gd name="connsiteX1822" fmla="*/ 3757601 w 4382945"/>
              <a:gd name="connsiteY1822" fmla="*/ 1696248 h 5689162"/>
              <a:gd name="connsiteX1823" fmla="*/ 3711234 w 4382945"/>
              <a:gd name="connsiteY1823" fmla="*/ 1700310 h 5689162"/>
              <a:gd name="connsiteX1824" fmla="*/ 3690851 w 4382945"/>
              <a:gd name="connsiteY1824" fmla="*/ 1704398 h 5689162"/>
              <a:gd name="connsiteX1825" fmla="*/ 3690906 w 4382945"/>
              <a:gd name="connsiteY1825" fmla="*/ 1706645 h 5689162"/>
              <a:gd name="connsiteX1826" fmla="*/ 3682505 w 4382945"/>
              <a:gd name="connsiteY1826" fmla="*/ 1709513 h 5689162"/>
              <a:gd name="connsiteX1827" fmla="*/ 3695540 w 4382945"/>
              <a:gd name="connsiteY1827" fmla="*/ 1717707 h 5689162"/>
              <a:gd name="connsiteX1828" fmla="*/ 3697737 w 4382945"/>
              <a:gd name="connsiteY1828" fmla="*/ 1720967 h 5689162"/>
              <a:gd name="connsiteX1829" fmla="*/ 3708871 w 4382945"/>
              <a:gd name="connsiteY1829" fmla="*/ 1750771 h 5689162"/>
              <a:gd name="connsiteX1830" fmla="*/ 3711674 w 4382945"/>
              <a:gd name="connsiteY1830" fmla="*/ 1753675 h 5689162"/>
              <a:gd name="connsiteX1831" fmla="*/ 3721815 w 4382945"/>
              <a:gd name="connsiteY1831" fmla="*/ 1751115 h 5689162"/>
              <a:gd name="connsiteX1832" fmla="*/ 3758615 w 4382945"/>
              <a:gd name="connsiteY1832" fmla="*/ 1753194 h 5689162"/>
              <a:gd name="connsiteX1833" fmla="*/ 3766900 w 4382945"/>
              <a:gd name="connsiteY1833" fmla="*/ 1753998 h 5689162"/>
              <a:gd name="connsiteX1834" fmla="*/ 3771430 w 4382945"/>
              <a:gd name="connsiteY1834" fmla="*/ 1761273 h 5689162"/>
              <a:gd name="connsiteX1835" fmla="*/ 3778145 w 4382945"/>
              <a:gd name="connsiteY1835" fmla="*/ 1761259 h 5689162"/>
              <a:gd name="connsiteX1836" fmla="*/ 3754314 w 4382945"/>
              <a:gd name="connsiteY1836" fmla="*/ 1774171 h 5689162"/>
              <a:gd name="connsiteX1837" fmla="*/ 3734672 w 4382945"/>
              <a:gd name="connsiteY1837" fmla="*/ 1777333 h 5689162"/>
              <a:gd name="connsiteX1838" fmla="*/ 3709970 w 4382945"/>
              <a:gd name="connsiteY1838" fmla="*/ 1781845 h 5689162"/>
              <a:gd name="connsiteX1839" fmla="*/ 3686111 w 4382945"/>
              <a:gd name="connsiteY1839" fmla="*/ 1786294 h 5689162"/>
              <a:gd name="connsiteX1840" fmla="*/ 3686085 w 4382945"/>
              <a:gd name="connsiteY1840" fmla="*/ 1786304 h 5689162"/>
              <a:gd name="connsiteX1841" fmla="*/ 3669726 w 4382945"/>
              <a:gd name="connsiteY1841" fmla="*/ 1790113 h 5689162"/>
              <a:gd name="connsiteX1842" fmla="*/ 3691619 w 4382945"/>
              <a:gd name="connsiteY1842" fmla="*/ 1796009 h 5689162"/>
              <a:gd name="connsiteX1843" fmla="*/ 3696965 w 4382945"/>
              <a:gd name="connsiteY1843" fmla="*/ 1799417 h 5689162"/>
              <a:gd name="connsiteX1844" fmla="*/ 3701894 w 4382945"/>
              <a:gd name="connsiteY1844" fmla="*/ 1800224 h 5689162"/>
              <a:gd name="connsiteX1845" fmla="*/ 3713216 w 4382945"/>
              <a:gd name="connsiteY1845" fmla="*/ 1793065 h 5689162"/>
              <a:gd name="connsiteX1846" fmla="*/ 3828772 w 4382945"/>
              <a:gd name="connsiteY1846" fmla="*/ 1792606 h 5689162"/>
              <a:gd name="connsiteX1847" fmla="*/ 3829575 w 4382945"/>
              <a:gd name="connsiteY1847" fmla="*/ 1794611 h 5689162"/>
              <a:gd name="connsiteX1848" fmla="*/ 3854996 w 4382945"/>
              <a:gd name="connsiteY1848" fmla="*/ 1791585 h 5689162"/>
              <a:gd name="connsiteX1849" fmla="*/ 3852791 w 4382945"/>
              <a:gd name="connsiteY1849" fmla="*/ 1789805 h 5689162"/>
              <a:gd name="connsiteX1850" fmla="*/ 3853308 w 4382945"/>
              <a:gd name="connsiteY1850" fmla="*/ 1787054 h 5689162"/>
              <a:gd name="connsiteX1851" fmla="*/ 3862829 w 4382945"/>
              <a:gd name="connsiteY1851" fmla="*/ 1786588 h 5689162"/>
              <a:gd name="connsiteX1852" fmla="*/ 3879581 w 4382945"/>
              <a:gd name="connsiteY1852" fmla="*/ 1783357 h 5689162"/>
              <a:gd name="connsiteX1853" fmla="*/ 3897639 w 4382945"/>
              <a:gd name="connsiteY1853" fmla="*/ 1785253 h 5689162"/>
              <a:gd name="connsiteX1854" fmla="*/ 3923961 w 4382945"/>
              <a:gd name="connsiteY1854" fmla="*/ 1778879 h 5689162"/>
              <a:gd name="connsiteX1855" fmla="*/ 3908185 w 4382945"/>
              <a:gd name="connsiteY1855" fmla="*/ 1800100 h 5689162"/>
              <a:gd name="connsiteX1856" fmla="*/ 3895476 w 4382945"/>
              <a:gd name="connsiteY1856" fmla="*/ 1801613 h 5689162"/>
              <a:gd name="connsiteX1857" fmla="*/ 3890945 w 4382945"/>
              <a:gd name="connsiteY1857" fmla="*/ 1794338 h 5689162"/>
              <a:gd name="connsiteX1858" fmla="*/ 3855702 w 4382945"/>
              <a:gd name="connsiteY1858" fmla="*/ 1798942 h 5689162"/>
              <a:gd name="connsiteX1859" fmla="*/ 3830532 w 4382945"/>
              <a:gd name="connsiteY1859" fmla="*/ 1803532 h 5689162"/>
              <a:gd name="connsiteX1860" fmla="*/ 3827460 w 4382945"/>
              <a:gd name="connsiteY1860" fmla="*/ 1808295 h 5689162"/>
              <a:gd name="connsiteX1861" fmla="*/ 3742393 w 4382945"/>
              <a:gd name="connsiteY1861" fmla="*/ 1819324 h 5689162"/>
              <a:gd name="connsiteX1862" fmla="*/ 3553035 w 4382945"/>
              <a:gd name="connsiteY1862" fmla="*/ 1847142 h 5689162"/>
              <a:gd name="connsiteX1863" fmla="*/ 3546752 w 4382945"/>
              <a:gd name="connsiteY1863" fmla="*/ 1843885 h 5689162"/>
              <a:gd name="connsiteX1864" fmla="*/ 3544030 w 4382945"/>
              <a:gd name="connsiteY1864" fmla="*/ 1844857 h 5689162"/>
              <a:gd name="connsiteX1865" fmla="*/ 3486373 w 4382945"/>
              <a:gd name="connsiteY1865" fmla="*/ 1856275 h 5689162"/>
              <a:gd name="connsiteX1866" fmla="*/ 3459752 w 4382945"/>
              <a:gd name="connsiteY1866" fmla="*/ 1863766 h 5689162"/>
              <a:gd name="connsiteX1867" fmla="*/ 3476289 w 4382945"/>
              <a:gd name="connsiteY1867" fmla="*/ 1862171 h 5689162"/>
              <a:gd name="connsiteX1868" fmla="*/ 3489152 w 4382945"/>
              <a:gd name="connsiteY1868" fmla="*/ 1867570 h 5689162"/>
              <a:gd name="connsiteX1869" fmla="*/ 3528772 w 4382945"/>
              <a:gd name="connsiteY1869" fmla="*/ 1863326 h 5689162"/>
              <a:gd name="connsiteX1870" fmla="*/ 3532831 w 4382945"/>
              <a:gd name="connsiteY1870" fmla="*/ 1878402 h 5689162"/>
              <a:gd name="connsiteX1871" fmla="*/ 3571875 w 4382945"/>
              <a:gd name="connsiteY1871" fmla="*/ 1868852 h 5689162"/>
              <a:gd name="connsiteX1872" fmla="*/ 3727043 w 4382945"/>
              <a:gd name="connsiteY1872" fmla="*/ 1830896 h 5689162"/>
              <a:gd name="connsiteX1873" fmla="*/ 3766991 w 4382945"/>
              <a:gd name="connsiteY1873" fmla="*/ 1822751 h 5689162"/>
              <a:gd name="connsiteX1874" fmla="*/ 3793541 w 4382945"/>
              <a:gd name="connsiteY1874" fmla="*/ 1845532 h 5689162"/>
              <a:gd name="connsiteX1875" fmla="*/ 3785736 w 4382945"/>
              <a:gd name="connsiteY1875" fmla="*/ 1856117 h 5689162"/>
              <a:gd name="connsiteX1876" fmla="*/ 3789451 w 4382945"/>
              <a:gd name="connsiteY1876" fmla="*/ 1868219 h 5689162"/>
              <a:gd name="connsiteX1877" fmla="*/ 3818805 w 4382945"/>
              <a:gd name="connsiteY1877" fmla="*/ 1860498 h 5689162"/>
              <a:gd name="connsiteX1878" fmla="*/ 4097382 w 4382945"/>
              <a:gd name="connsiteY1878" fmla="*/ 1796693 h 5689162"/>
              <a:gd name="connsiteX1879" fmla="*/ 4108089 w 4382945"/>
              <a:gd name="connsiteY1879" fmla="*/ 1794615 h 5689162"/>
              <a:gd name="connsiteX1880" fmla="*/ 4108306 w 4382945"/>
              <a:gd name="connsiteY1880" fmla="*/ 1789142 h 5689162"/>
              <a:gd name="connsiteX1881" fmla="*/ 4159414 w 4382945"/>
              <a:gd name="connsiteY1881" fmla="*/ 1776641 h 5689162"/>
              <a:gd name="connsiteX1882" fmla="*/ 4163114 w 4382945"/>
              <a:gd name="connsiteY1882" fmla="*/ 1782241 h 5689162"/>
              <a:gd name="connsiteX1883" fmla="*/ 4162431 w 4382945"/>
              <a:gd name="connsiteY1883" fmla="*/ 1785660 h 5689162"/>
              <a:gd name="connsiteX1884" fmla="*/ 4128959 w 4382945"/>
              <a:gd name="connsiteY1884" fmla="*/ 1803064 h 5689162"/>
              <a:gd name="connsiteX1885" fmla="*/ 4128842 w 4382945"/>
              <a:gd name="connsiteY1885" fmla="*/ 1802551 h 5689162"/>
              <a:gd name="connsiteX1886" fmla="*/ 4120782 w 4382945"/>
              <a:gd name="connsiteY1886" fmla="*/ 1803439 h 5689162"/>
              <a:gd name="connsiteX1887" fmla="*/ 4153889 w 4382945"/>
              <a:gd name="connsiteY1887" fmla="*/ 1822989 h 5689162"/>
              <a:gd name="connsiteX1888" fmla="*/ 4218766 w 4382945"/>
              <a:gd name="connsiteY1888" fmla="*/ 1834767 h 5689162"/>
              <a:gd name="connsiteX1889" fmla="*/ 4219121 w 4382945"/>
              <a:gd name="connsiteY1889" fmla="*/ 1838477 h 5689162"/>
              <a:gd name="connsiteX1890" fmla="*/ 4216597 w 4382945"/>
              <a:gd name="connsiteY1890" fmla="*/ 1842346 h 5689162"/>
              <a:gd name="connsiteX1891" fmla="*/ 4202673 w 4382945"/>
              <a:gd name="connsiteY1891" fmla="*/ 1847378 h 5689162"/>
              <a:gd name="connsiteX1892" fmla="*/ 4168139 w 4382945"/>
              <a:gd name="connsiteY1892" fmla="*/ 1855826 h 5689162"/>
              <a:gd name="connsiteX1893" fmla="*/ 4159507 w 4382945"/>
              <a:gd name="connsiteY1893" fmla="*/ 1858479 h 5689162"/>
              <a:gd name="connsiteX1894" fmla="*/ 4148706 w 4382945"/>
              <a:gd name="connsiteY1894" fmla="*/ 1868709 h 5689162"/>
              <a:gd name="connsiteX1895" fmla="*/ 4138577 w 4382945"/>
              <a:gd name="connsiteY1895" fmla="*/ 1871186 h 5689162"/>
              <a:gd name="connsiteX1896" fmla="*/ 4117512 w 4382945"/>
              <a:gd name="connsiteY1896" fmla="*/ 1876881 h 5689162"/>
              <a:gd name="connsiteX1897" fmla="*/ 4117973 w 4382945"/>
              <a:gd name="connsiteY1897" fmla="*/ 1876769 h 5689162"/>
              <a:gd name="connsiteX1898" fmla="*/ 4030744 w 4382945"/>
              <a:gd name="connsiteY1898" fmla="*/ 1907865 h 5689162"/>
              <a:gd name="connsiteX1899" fmla="*/ 3995905 w 4382945"/>
              <a:gd name="connsiteY1899" fmla="*/ 1917812 h 5689162"/>
              <a:gd name="connsiteX1900" fmla="*/ 3997156 w 4382945"/>
              <a:gd name="connsiteY1900" fmla="*/ 1917611 h 5689162"/>
              <a:gd name="connsiteX1901" fmla="*/ 4005596 w 4382945"/>
              <a:gd name="connsiteY1901" fmla="*/ 1925325 h 5689162"/>
              <a:gd name="connsiteX1902" fmla="*/ 4009254 w 4382945"/>
              <a:gd name="connsiteY1902" fmla="*/ 1924202 h 5689162"/>
              <a:gd name="connsiteX1903" fmla="*/ 4026920 w 4382945"/>
              <a:gd name="connsiteY1903" fmla="*/ 1911752 h 5689162"/>
              <a:gd name="connsiteX1904" fmla="*/ 4051707 w 4382945"/>
              <a:gd name="connsiteY1904" fmla="*/ 1907761 h 5689162"/>
              <a:gd name="connsiteX1905" fmla="*/ 4082665 w 4382945"/>
              <a:gd name="connsiteY1905" fmla="*/ 1918254 h 5689162"/>
              <a:gd name="connsiteX1906" fmla="*/ 4086357 w 4382945"/>
              <a:gd name="connsiteY1906" fmla="*/ 1920329 h 5689162"/>
              <a:gd name="connsiteX1907" fmla="*/ 4089079 w 4382945"/>
              <a:gd name="connsiteY1907" fmla="*/ 1919357 h 5689162"/>
              <a:gd name="connsiteX1908" fmla="*/ 4088759 w 4382945"/>
              <a:gd name="connsiteY1908" fmla="*/ 1911400 h 5689162"/>
              <a:gd name="connsiteX1909" fmla="*/ 4102125 w 4382945"/>
              <a:gd name="connsiteY1909" fmla="*/ 1919924 h 5689162"/>
              <a:gd name="connsiteX1910" fmla="*/ 4099871 w 4382945"/>
              <a:gd name="connsiteY1910" fmla="*/ 1920821 h 5689162"/>
              <a:gd name="connsiteX1911" fmla="*/ 4097449 w 4382945"/>
              <a:gd name="connsiteY1911" fmla="*/ 1920677 h 5689162"/>
              <a:gd name="connsiteX1912" fmla="*/ 4101345 w 4382945"/>
              <a:gd name="connsiteY1912" fmla="*/ 1926990 h 5689162"/>
              <a:gd name="connsiteX1913" fmla="*/ 4103898 w 4382945"/>
              <a:gd name="connsiteY1913" fmla="*/ 1924975 h 5689162"/>
              <a:gd name="connsiteX1914" fmla="*/ 4114738 w 4382945"/>
              <a:gd name="connsiteY1914" fmla="*/ 1923764 h 5689162"/>
              <a:gd name="connsiteX1915" fmla="*/ 4135435 w 4382945"/>
              <a:gd name="connsiteY1915" fmla="*/ 1924169 h 5689162"/>
              <a:gd name="connsiteX1916" fmla="*/ 4153122 w 4382945"/>
              <a:gd name="connsiteY1916" fmla="*/ 1920788 h 5689162"/>
              <a:gd name="connsiteX1917" fmla="*/ 4152145 w 4382945"/>
              <a:gd name="connsiteY1917" fmla="*/ 1902796 h 5689162"/>
              <a:gd name="connsiteX1918" fmla="*/ 4169889 w 4382945"/>
              <a:gd name="connsiteY1918" fmla="*/ 1911681 h 5689162"/>
              <a:gd name="connsiteX1919" fmla="*/ 4165715 w 4382945"/>
              <a:gd name="connsiteY1919" fmla="*/ 1915556 h 5689162"/>
              <a:gd name="connsiteX1920" fmla="*/ 4170643 w 4382945"/>
              <a:gd name="connsiteY1920" fmla="*/ 1916365 h 5689162"/>
              <a:gd name="connsiteX1921" fmla="*/ 4225221 w 4382945"/>
              <a:gd name="connsiteY1921" fmla="*/ 1930527 h 5689162"/>
              <a:gd name="connsiteX1922" fmla="*/ 4228913 w 4382945"/>
              <a:gd name="connsiteY1922" fmla="*/ 1932601 h 5689162"/>
              <a:gd name="connsiteX1923" fmla="*/ 4228013 w 4382945"/>
              <a:gd name="connsiteY1923" fmla="*/ 1935947 h 5689162"/>
              <a:gd name="connsiteX1924" fmla="*/ 4236131 w 4382945"/>
              <a:gd name="connsiteY1924" fmla="*/ 1935711 h 5689162"/>
              <a:gd name="connsiteX1925" fmla="*/ 4263172 w 4382945"/>
              <a:gd name="connsiteY1925" fmla="*/ 1930820 h 5689162"/>
              <a:gd name="connsiteX1926" fmla="*/ 4272393 w 4382945"/>
              <a:gd name="connsiteY1926" fmla="*/ 1931473 h 5689162"/>
              <a:gd name="connsiteX1927" fmla="*/ 4280260 w 4382945"/>
              <a:gd name="connsiteY1927" fmla="*/ 1929673 h 5689162"/>
              <a:gd name="connsiteX1928" fmla="*/ 4298331 w 4382945"/>
              <a:gd name="connsiteY1928" fmla="*/ 1925696 h 5689162"/>
              <a:gd name="connsiteX1929" fmla="*/ 4305109 w 4382945"/>
              <a:gd name="connsiteY1929" fmla="*/ 1917131 h 5689162"/>
              <a:gd name="connsiteX1930" fmla="*/ 4313995 w 4382945"/>
              <a:gd name="connsiteY1930" fmla="*/ 1915700 h 5689162"/>
              <a:gd name="connsiteX1931" fmla="*/ 4324388 w 4382945"/>
              <a:gd name="connsiteY1931" fmla="*/ 1923635 h 5689162"/>
              <a:gd name="connsiteX1932" fmla="*/ 4312718 w 4382945"/>
              <a:gd name="connsiteY1932" fmla="*/ 1934586 h 5689162"/>
              <a:gd name="connsiteX1933" fmla="*/ 4243419 w 4382945"/>
              <a:gd name="connsiteY1933" fmla="*/ 1945210 h 5689162"/>
              <a:gd name="connsiteX1934" fmla="*/ 3981857 w 4382945"/>
              <a:gd name="connsiteY1934" fmla="*/ 1989460 h 5689162"/>
              <a:gd name="connsiteX1935" fmla="*/ 3956849 w 4382945"/>
              <a:gd name="connsiteY1935" fmla="*/ 1993249 h 5689162"/>
              <a:gd name="connsiteX1936" fmla="*/ 3940908 w 4382945"/>
              <a:gd name="connsiteY1936" fmla="*/ 2000316 h 5689162"/>
              <a:gd name="connsiteX1937" fmla="*/ 3911444 w 4382945"/>
              <a:gd name="connsiteY1937" fmla="*/ 2009691 h 5689162"/>
              <a:gd name="connsiteX1938" fmla="*/ 3901670 w 4382945"/>
              <a:gd name="connsiteY1938" fmla="*/ 2015877 h 5689162"/>
              <a:gd name="connsiteX1939" fmla="*/ 3884511 w 4382945"/>
              <a:gd name="connsiteY1939" fmla="*/ 2017363 h 5689162"/>
              <a:gd name="connsiteX1940" fmla="*/ 3880013 w 4382945"/>
              <a:gd name="connsiteY1940" fmla="*/ 2014670 h 5689162"/>
              <a:gd name="connsiteX1941" fmla="*/ 3851465 w 4382945"/>
              <a:gd name="connsiteY1941" fmla="*/ 2021652 h 5689162"/>
              <a:gd name="connsiteX1942" fmla="*/ 3860775 w 4382945"/>
              <a:gd name="connsiteY1942" fmla="*/ 2013410 h 5689162"/>
              <a:gd name="connsiteX1943" fmla="*/ 3823489 w 4382945"/>
              <a:gd name="connsiteY1943" fmla="*/ 2026548 h 5689162"/>
              <a:gd name="connsiteX1944" fmla="*/ 3829137 w 4382945"/>
              <a:gd name="connsiteY1944" fmla="*/ 2028198 h 5689162"/>
              <a:gd name="connsiteX1945" fmla="*/ 3830534 w 4382945"/>
              <a:gd name="connsiteY1945" fmla="*/ 2034361 h 5689162"/>
              <a:gd name="connsiteX1946" fmla="*/ 3805327 w 4382945"/>
              <a:gd name="connsiteY1946" fmla="*/ 2041068 h 5689162"/>
              <a:gd name="connsiteX1947" fmla="*/ 3805229 w 4382945"/>
              <a:gd name="connsiteY1947" fmla="*/ 2040637 h 5689162"/>
              <a:gd name="connsiteX1948" fmla="*/ 3789334 w 4382945"/>
              <a:gd name="connsiteY1948" fmla="*/ 2047691 h 5689162"/>
              <a:gd name="connsiteX1949" fmla="*/ 3780586 w 4382945"/>
              <a:gd name="connsiteY1949" fmla="*/ 2049831 h 5689162"/>
              <a:gd name="connsiteX1950" fmla="*/ 3780327 w 4382945"/>
              <a:gd name="connsiteY1950" fmla="*/ 2047510 h 5689162"/>
              <a:gd name="connsiteX1951" fmla="*/ 3722553 w 4382945"/>
              <a:gd name="connsiteY1951" fmla="*/ 2057521 h 5689162"/>
              <a:gd name="connsiteX1952" fmla="*/ 3699520 w 4382945"/>
              <a:gd name="connsiteY1952" fmla="*/ 2058819 h 5689162"/>
              <a:gd name="connsiteX1953" fmla="*/ 3691570 w 4382945"/>
              <a:gd name="connsiteY1953" fmla="*/ 2058053 h 5689162"/>
              <a:gd name="connsiteX1954" fmla="*/ 3686616 w 4382945"/>
              <a:gd name="connsiteY1954" fmla="*/ 2057636 h 5689162"/>
              <a:gd name="connsiteX1955" fmla="*/ 3687082 w 4382945"/>
              <a:gd name="connsiteY1955" fmla="*/ 2059693 h 5689162"/>
              <a:gd name="connsiteX1956" fmla="*/ 3691687 w 4382945"/>
              <a:gd name="connsiteY1956" fmla="*/ 2058567 h 5689162"/>
              <a:gd name="connsiteX1957" fmla="*/ 3696806 w 4382945"/>
              <a:gd name="connsiteY1957" fmla="*/ 2071867 h 5689162"/>
              <a:gd name="connsiteX1958" fmla="*/ 3696131 w 4382945"/>
              <a:gd name="connsiteY1958" fmla="*/ 2084346 h 5689162"/>
              <a:gd name="connsiteX1959" fmla="*/ 3708578 w 4382945"/>
              <a:gd name="connsiteY1959" fmla="*/ 2083103 h 5689162"/>
              <a:gd name="connsiteX1960" fmla="*/ 3715377 w 4382945"/>
              <a:gd name="connsiteY1960" fmla="*/ 2083608 h 5689162"/>
              <a:gd name="connsiteX1961" fmla="*/ 3721358 w 4382945"/>
              <a:gd name="connsiteY1961" fmla="*/ 2087982 h 5689162"/>
              <a:gd name="connsiteX1962" fmla="*/ 3752071 w 4382945"/>
              <a:gd name="connsiteY1962" fmla="*/ 2076100 h 5689162"/>
              <a:gd name="connsiteX1963" fmla="*/ 3786847 w 4382945"/>
              <a:gd name="connsiteY1963" fmla="*/ 2071568 h 5689162"/>
              <a:gd name="connsiteX1964" fmla="*/ 3791258 w 4382945"/>
              <a:gd name="connsiteY1964" fmla="*/ 2075126 h 5689162"/>
              <a:gd name="connsiteX1965" fmla="*/ 3791041 w 4382945"/>
              <a:gd name="connsiteY1965" fmla="*/ 2076762 h 5689162"/>
              <a:gd name="connsiteX1966" fmla="*/ 3805001 w 4382945"/>
              <a:gd name="connsiteY1966" fmla="*/ 2068111 h 5689162"/>
              <a:gd name="connsiteX1967" fmla="*/ 3813420 w 4382945"/>
              <a:gd name="connsiteY1967" fmla="*/ 2066755 h 5689162"/>
              <a:gd name="connsiteX1968" fmla="*/ 3840077 w 4382945"/>
              <a:gd name="connsiteY1968" fmla="*/ 2062463 h 5689162"/>
              <a:gd name="connsiteX1969" fmla="*/ 3849430 w 4382945"/>
              <a:gd name="connsiteY1969" fmla="*/ 2060957 h 5689162"/>
              <a:gd name="connsiteX1970" fmla="*/ 3876745 w 4382945"/>
              <a:gd name="connsiteY1970" fmla="*/ 2066698 h 5689162"/>
              <a:gd name="connsiteX1971" fmla="*/ 3883458 w 4382945"/>
              <a:gd name="connsiteY1971" fmla="*/ 2066685 h 5689162"/>
              <a:gd name="connsiteX1972" fmla="*/ 3888673 w 4382945"/>
              <a:gd name="connsiteY1972" fmla="*/ 2072252 h 5689162"/>
              <a:gd name="connsiteX1973" fmla="*/ 3888924 w 4382945"/>
              <a:gd name="connsiteY1973" fmla="*/ 2073812 h 5689162"/>
              <a:gd name="connsiteX1974" fmla="*/ 3895675 w 4382945"/>
              <a:gd name="connsiteY1974" fmla="*/ 2076994 h 5689162"/>
              <a:gd name="connsiteX1975" fmla="*/ 3895960 w 4382945"/>
              <a:gd name="connsiteY1975" fmla="*/ 2081754 h 5689162"/>
              <a:gd name="connsiteX1976" fmla="*/ 3854590 w 4382945"/>
              <a:gd name="connsiteY1976" fmla="*/ 2090017 h 5689162"/>
              <a:gd name="connsiteX1977" fmla="*/ 3827500 w 4382945"/>
              <a:gd name="connsiteY1977" fmla="*/ 2097580 h 5689162"/>
              <a:gd name="connsiteX1978" fmla="*/ 3817078 w 4382945"/>
              <a:gd name="connsiteY1978" fmla="*/ 2101392 h 5689162"/>
              <a:gd name="connsiteX1979" fmla="*/ 3803313 w 4382945"/>
              <a:gd name="connsiteY1979" fmla="*/ 2099339 h 5689162"/>
              <a:gd name="connsiteX1980" fmla="*/ 3793492 w 4382945"/>
              <a:gd name="connsiteY1980" fmla="*/ 2100921 h 5689162"/>
              <a:gd name="connsiteX1981" fmla="*/ 3792208 w 4382945"/>
              <a:gd name="connsiteY1981" fmla="*/ 2104863 h 5689162"/>
              <a:gd name="connsiteX1982" fmla="*/ 3762563 w 4382945"/>
              <a:gd name="connsiteY1982" fmla="*/ 2114439 h 5689162"/>
              <a:gd name="connsiteX1983" fmla="*/ 3752790 w 4382945"/>
              <a:gd name="connsiteY1983" fmla="*/ 2113345 h 5689162"/>
              <a:gd name="connsiteX1984" fmla="*/ 3749469 w 4382945"/>
              <a:gd name="connsiteY1984" fmla="*/ 2116548 h 5689162"/>
              <a:gd name="connsiteX1985" fmla="*/ 3737727 w 4382945"/>
              <a:gd name="connsiteY1985" fmla="*/ 2121106 h 5689162"/>
              <a:gd name="connsiteX1986" fmla="*/ 3717387 w 4382945"/>
              <a:gd name="connsiteY1986" fmla="*/ 2125319 h 5689162"/>
              <a:gd name="connsiteX1987" fmla="*/ 3718911 w 4382945"/>
              <a:gd name="connsiteY1987" fmla="*/ 2127234 h 5689162"/>
              <a:gd name="connsiteX1988" fmla="*/ 3718919 w 4382945"/>
              <a:gd name="connsiteY1988" fmla="*/ 2127276 h 5689162"/>
              <a:gd name="connsiteX1989" fmla="*/ 3723599 w 4382945"/>
              <a:gd name="connsiteY1989" fmla="*/ 2128721 h 5689162"/>
              <a:gd name="connsiteX1990" fmla="*/ 3727795 w 4382945"/>
              <a:gd name="connsiteY1990" fmla="*/ 2133915 h 5689162"/>
              <a:gd name="connsiteX1991" fmla="*/ 3731069 w 4382945"/>
              <a:gd name="connsiteY1991" fmla="*/ 2133388 h 5689162"/>
              <a:gd name="connsiteX1992" fmla="*/ 3744226 w 4382945"/>
              <a:gd name="connsiteY1992" fmla="*/ 2122731 h 5689162"/>
              <a:gd name="connsiteX1993" fmla="*/ 3771651 w 4382945"/>
              <a:gd name="connsiteY1993" fmla="*/ 2117248 h 5689162"/>
              <a:gd name="connsiteX1994" fmla="*/ 3797072 w 4382945"/>
              <a:gd name="connsiteY1994" fmla="*/ 2114222 h 5689162"/>
              <a:gd name="connsiteX1995" fmla="*/ 3807494 w 4382945"/>
              <a:gd name="connsiteY1995" fmla="*/ 2110407 h 5689162"/>
              <a:gd name="connsiteX1996" fmla="*/ 3824882 w 4382945"/>
              <a:gd name="connsiteY1996" fmla="*/ 2108144 h 5689162"/>
              <a:gd name="connsiteX1997" fmla="*/ 3837578 w 4382945"/>
              <a:gd name="connsiteY1997" fmla="*/ 2112503 h 5689162"/>
              <a:gd name="connsiteX1998" fmla="*/ 3885867 w 4382945"/>
              <a:gd name="connsiteY1998" fmla="*/ 2108463 h 5689162"/>
              <a:gd name="connsiteX1999" fmla="*/ 3915882 w 4382945"/>
              <a:gd name="connsiteY1999" fmla="*/ 2104164 h 5689162"/>
              <a:gd name="connsiteX2000" fmla="*/ 3946602 w 4382945"/>
              <a:gd name="connsiteY2000" fmla="*/ 2107226 h 5689162"/>
              <a:gd name="connsiteX2001" fmla="*/ 3993970 w 4382945"/>
              <a:gd name="connsiteY2001" fmla="*/ 2097464 h 5689162"/>
              <a:gd name="connsiteX2002" fmla="*/ 4010946 w 4382945"/>
              <a:gd name="connsiteY2002" fmla="*/ 2107538 h 5689162"/>
              <a:gd name="connsiteX2003" fmla="*/ 4009710 w 4382945"/>
              <a:gd name="connsiteY2003" fmla="*/ 2108808 h 5689162"/>
              <a:gd name="connsiteX2004" fmla="*/ 3992022 w 4382945"/>
              <a:gd name="connsiteY2004" fmla="*/ 2112188 h 5689162"/>
              <a:gd name="connsiteX2005" fmla="*/ 3957030 w 4382945"/>
              <a:gd name="connsiteY2005" fmla="*/ 2118356 h 5689162"/>
              <a:gd name="connsiteX2006" fmla="*/ 3948661 w 4382945"/>
              <a:gd name="connsiteY2006" fmla="*/ 2117033 h 5689162"/>
              <a:gd name="connsiteX2007" fmla="*/ 3944739 w 4382945"/>
              <a:gd name="connsiteY2007" fmla="*/ 2122471 h 5689162"/>
              <a:gd name="connsiteX2008" fmla="*/ 3819871 w 4382945"/>
              <a:gd name="connsiteY2008" fmla="*/ 2142576 h 5689162"/>
              <a:gd name="connsiteX2009" fmla="*/ 3816610 w 4382945"/>
              <a:gd name="connsiteY2009" fmla="*/ 2137227 h 5689162"/>
              <a:gd name="connsiteX2010" fmla="*/ 3815842 w 4382945"/>
              <a:gd name="connsiteY2010" fmla="*/ 2138419 h 5689162"/>
              <a:gd name="connsiteX2011" fmla="*/ 3807460 w 4382945"/>
              <a:gd name="connsiteY2011" fmla="*/ 2142973 h 5689162"/>
              <a:gd name="connsiteX2012" fmla="*/ 3728039 w 4382945"/>
              <a:gd name="connsiteY2012" fmla="*/ 2156295 h 5689162"/>
              <a:gd name="connsiteX2013" fmla="*/ 3726770 w 4382945"/>
              <a:gd name="connsiteY2013" fmla="*/ 2154365 h 5689162"/>
              <a:gd name="connsiteX2014" fmla="*/ 3728388 w 4382945"/>
              <a:gd name="connsiteY2014" fmla="*/ 2152500 h 5689162"/>
              <a:gd name="connsiteX2015" fmla="*/ 3715662 w 4382945"/>
              <a:gd name="connsiteY2015" fmla="*/ 2154743 h 5689162"/>
              <a:gd name="connsiteX2016" fmla="*/ 3717503 w 4382945"/>
              <a:gd name="connsiteY2016" fmla="*/ 2155255 h 5689162"/>
              <a:gd name="connsiteX2017" fmla="*/ 3718196 w 4382945"/>
              <a:gd name="connsiteY2017" fmla="*/ 2156169 h 5689162"/>
              <a:gd name="connsiteX2018" fmla="*/ 3736070 w 4382945"/>
              <a:gd name="connsiteY2018" fmla="*/ 2164266 h 5689162"/>
              <a:gd name="connsiteX2019" fmla="*/ 3755658 w 4382945"/>
              <a:gd name="connsiteY2019" fmla="*/ 2167066 h 5689162"/>
              <a:gd name="connsiteX2020" fmla="*/ 3777765 w 4382945"/>
              <a:gd name="connsiteY2020" fmla="*/ 2163827 h 5689162"/>
              <a:gd name="connsiteX2021" fmla="*/ 3788660 w 4382945"/>
              <a:gd name="connsiteY2021" fmla="*/ 2190437 h 5689162"/>
              <a:gd name="connsiteX2022" fmla="*/ 3788200 w 4382945"/>
              <a:gd name="connsiteY2022" fmla="*/ 2190550 h 5689162"/>
              <a:gd name="connsiteX2023" fmla="*/ 3787413 w 4382945"/>
              <a:gd name="connsiteY2023" fmla="*/ 2197789 h 5689162"/>
              <a:gd name="connsiteX2024" fmla="*/ 3789953 w 4382945"/>
              <a:gd name="connsiteY2024" fmla="*/ 2200420 h 5689162"/>
              <a:gd name="connsiteX2025" fmla="*/ 3817174 w 4382945"/>
              <a:gd name="connsiteY2025" fmla="*/ 2215446 h 5689162"/>
              <a:gd name="connsiteX2026" fmla="*/ 3830348 w 4382945"/>
              <a:gd name="connsiteY2026" fmla="*/ 2234901 h 5689162"/>
              <a:gd name="connsiteX2027" fmla="*/ 3840128 w 4382945"/>
              <a:gd name="connsiteY2027" fmla="*/ 2238590 h 5689162"/>
              <a:gd name="connsiteX2028" fmla="*/ 3842705 w 4382945"/>
              <a:gd name="connsiteY2028" fmla="*/ 2245649 h 5689162"/>
              <a:gd name="connsiteX2029" fmla="*/ 3850955 w 4382945"/>
              <a:gd name="connsiteY2029" fmla="*/ 2243253 h 5689162"/>
              <a:gd name="connsiteX2030" fmla="*/ 3861627 w 4382945"/>
              <a:gd name="connsiteY2030" fmla="*/ 2241001 h 5689162"/>
              <a:gd name="connsiteX2031" fmla="*/ 3869278 w 4382945"/>
              <a:gd name="connsiteY2031" fmla="*/ 2240837 h 5689162"/>
              <a:gd name="connsiteX2032" fmla="*/ 3875888 w 4382945"/>
              <a:gd name="connsiteY2032" fmla="*/ 2231231 h 5689162"/>
              <a:gd name="connsiteX2033" fmla="*/ 3884306 w 4382945"/>
              <a:gd name="connsiteY2033" fmla="*/ 2229875 h 5689162"/>
              <a:gd name="connsiteX2034" fmla="*/ 3896570 w 4382945"/>
              <a:gd name="connsiteY2034" fmla="*/ 2237510 h 5689162"/>
              <a:gd name="connsiteX2035" fmla="*/ 3906391 w 4382945"/>
              <a:gd name="connsiteY2035" fmla="*/ 2235928 h 5689162"/>
              <a:gd name="connsiteX2036" fmla="*/ 3911919 w 4382945"/>
              <a:gd name="connsiteY2036" fmla="*/ 2234505 h 5689162"/>
              <a:gd name="connsiteX2037" fmla="*/ 3920588 w 4382945"/>
              <a:gd name="connsiteY2037" fmla="*/ 2234709 h 5689162"/>
              <a:gd name="connsiteX2038" fmla="*/ 3922250 w 4382945"/>
              <a:gd name="connsiteY2038" fmla="*/ 2250988 h 5689162"/>
              <a:gd name="connsiteX2039" fmla="*/ 3829148 w 4382945"/>
              <a:gd name="connsiteY2039" fmla="*/ 2269332 h 5689162"/>
              <a:gd name="connsiteX2040" fmla="*/ 3815276 w 4382945"/>
              <a:gd name="connsiteY2040" fmla="*/ 2284219 h 5689162"/>
              <a:gd name="connsiteX2041" fmla="*/ 3809756 w 4382945"/>
              <a:gd name="connsiteY2041" fmla="*/ 2287737 h 5689162"/>
              <a:gd name="connsiteX2042" fmla="*/ 3809512 w 4382945"/>
              <a:gd name="connsiteY2042" fmla="*/ 2327374 h 5689162"/>
              <a:gd name="connsiteX2043" fmla="*/ 3802305 w 4382945"/>
              <a:gd name="connsiteY2043" fmla="*/ 2347026 h 5689162"/>
              <a:gd name="connsiteX2044" fmla="*/ 3789578 w 4382945"/>
              <a:gd name="connsiteY2044" fmla="*/ 2370197 h 5689162"/>
              <a:gd name="connsiteX2045" fmla="*/ 3798654 w 4382945"/>
              <a:gd name="connsiteY2045" fmla="*/ 2405928 h 5689162"/>
              <a:gd name="connsiteX2046" fmla="*/ 3772675 w 4382945"/>
              <a:gd name="connsiteY2046" fmla="*/ 2426377 h 5689162"/>
              <a:gd name="connsiteX2047" fmla="*/ 3760132 w 4382945"/>
              <a:gd name="connsiteY2047" fmla="*/ 2431072 h 5689162"/>
              <a:gd name="connsiteX2048" fmla="*/ 3725161 w 4382945"/>
              <a:gd name="connsiteY2048" fmla="*/ 2448299 h 5689162"/>
              <a:gd name="connsiteX2049" fmla="*/ 3718947 w 4382945"/>
              <a:gd name="connsiteY2049" fmla="*/ 2450902 h 5689162"/>
              <a:gd name="connsiteX2050" fmla="*/ 3694799 w 4382945"/>
              <a:gd name="connsiteY2050" fmla="*/ 2466568 h 5689162"/>
              <a:gd name="connsiteX2051" fmla="*/ 3681013 w 4382945"/>
              <a:gd name="connsiteY2051" fmla="*/ 2480784 h 5689162"/>
              <a:gd name="connsiteX2052" fmla="*/ 3680326 w 4382945"/>
              <a:gd name="connsiteY2052" fmla="*/ 2482036 h 5689162"/>
              <a:gd name="connsiteX2053" fmla="*/ 3674295 w 4382945"/>
              <a:gd name="connsiteY2053" fmla="*/ 2511160 h 5689162"/>
              <a:gd name="connsiteX2054" fmla="*/ 3617206 w 4382945"/>
              <a:gd name="connsiteY2054" fmla="*/ 2527292 h 5689162"/>
              <a:gd name="connsiteX2055" fmla="*/ 3590866 w 4382945"/>
              <a:gd name="connsiteY2055" fmla="*/ 2541866 h 5689162"/>
              <a:gd name="connsiteX2056" fmla="*/ 3584886 w 4382945"/>
              <a:gd name="connsiteY2056" fmla="*/ 2545496 h 5689162"/>
              <a:gd name="connsiteX2057" fmla="*/ 3576154 w 4382945"/>
              <a:gd name="connsiteY2057" fmla="*/ 2554139 h 5689162"/>
              <a:gd name="connsiteX2058" fmla="*/ 3562025 w 4382945"/>
              <a:gd name="connsiteY2058" fmla="*/ 2568981 h 5689162"/>
              <a:gd name="connsiteX2059" fmla="*/ 3562368 w 4382945"/>
              <a:gd name="connsiteY2059" fmla="*/ 2568355 h 5689162"/>
              <a:gd name="connsiteX2060" fmla="*/ 3547779 w 4382945"/>
              <a:gd name="connsiteY2060" fmla="*/ 2583306 h 5689162"/>
              <a:gd name="connsiteX2061" fmla="*/ 3497013 w 4382945"/>
              <a:gd name="connsiteY2061" fmla="*/ 2595182 h 5689162"/>
              <a:gd name="connsiteX2062" fmla="*/ 3458679 w 4382945"/>
              <a:gd name="connsiteY2062" fmla="*/ 2604016 h 5689162"/>
              <a:gd name="connsiteX2063" fmla="*/ 3455224 w 4382945"/>
              <a:gd name="connsiteY2063" fmla="*/ 2603778 h 5689162"/>
              <a:gd name="connsiteX2064" fmla="*/ 3453504 w 4382945"/>
              <a:gd name="connsiteY2064" fmla="*/ 2606909 h 5689162"/>
              <a:gd name="connsiteX2065" fmla="*/ 3436834 w 4382945"/>
              <a:gd name="connsiteY2065" fmla="*/ 2619119 h 5689162"/>
              <a:gd name="connsiteX2066" fmla="*/ 3421551 w 4382945"/>
              <a:gd name="connsiteY2066" fmla="*/ 2633159 h 5689162"/>
              <a:gd name="connsiteX2067" fmla="*/ 3405001 w 4382945"/>
              <a:gd name="connsiteY2067" fmla="*/ 2648047 h 5689162"/>
              <a:gd name="connsiteX2068" fmla="*/ 3403668 w 4382945"/>
              <a:gd name="connsiteY2068" fmla="*/ 2648897 h 5689162"/>
              <a:gd name="connsiteX2069" fmla="*/ 3416402 w 4382945"/>
              <a:gd name="connsiteY2069" fmla="*/ 2650883 h 5689162"/>
              <a:gd name="connsiteX2070" fmla="*/ 3430983 w 4382945"/>
              <a:gd name="connsiteY2070" fmla="*/ 2653539 h 5689162"/>
              <a:gd name="connsiteX2071" fmla="*/ 3413338 w 4382945"/>
              <a:gd name="connsiteY2071" fmla="*/ 2675060 h 5689162"/>
              <a:gd name="connsiteX2072" fmla="*/ 3390025 w 4382945"/>
              <a:gd name="connsiteY2072" fmla="*/ 2685221 h 5689162"/>
              <a:gd name="connsiteX2073" fmla="*/ 3367031 w 4382945"/>
              <a:gd name="connsiteY2073" fmla="*/ 2703334 h 5689162"/>
              <a:gd name="connsiteX2074" fmla="*/ 3349832 w 4382945"/>
              <a:gd name="connsiteY2074" fmla="*/ 2715712 h 5689162"/>
              <a:gd name="connsiteX2075" fmla="*/ 3350216 w 4382945"/>
              <a:gd name="connsiteY2075" fmla="*/ 2715116 h 5689162"/>
              <a:gd name="connsiteX2076" fmla="*/ 3334672 w 4382945"/>
              <a:gd name="connsiteY2076" fmla="*/ 2728825 h 5689162"/>
              <a:gd name="connsiteX2077" fmla="*/ 3315050 w 4382945"/>
              <a:gd name="connsiteY2077" fmla="*/ 2741060 h 5689162"/>
              <a:gd name="connsiteX2078" fmla="*/ 3301523 w 4382945"/>
              <a:gd name="connsiteY2078" fmla="*/ 2746440 h 5689162"/>
              <a:gd name="connsiteX2079" fmla="*/ 3293343 w 4382945"/>
              <a:gd name="connsiteY2079" fmla="*/ 2755231 h 5689162"/>
              <a:gd name="connsiteX2080" fmla="*/ 3293726 w 4382945"/>
              <a:gd name="connsiteY2080" fmla="*/ 2754633 h 5689162"/>
              <a:gd name="connsiteX2081" fmla="*/ 3249486 w 4382945"/>
              <a:gd name="connsiteY2081" fmla="*/ 2771898 h 5689162"/>
              <a:gd name="connsiteX2082" fmla="*/ 3245961 w 4382945"/>
              <a:gd name="connsiteY2082" fmla="*/ 2770865 h 5689162"/>
              <a:gd name="connsiteX2083" fmla="*/ 3243106 w 4382945"/>
              <a:gd name="connsiteY2083" fmla="*/ 2773993 h 5689162"/>
              <a:gd name="connsiteX2084" fmla="*/ 3233858 w 4382945"/>
              <a:gd name="connsiteY2084" fmla="*/ 2785090 h 5689162"/>
              <a:gd name="connsiteX2085" fmla="*/ 3237955 w 4382945"/>
              <a:gd name="connsiteY2085" fmla="*/ 2795640 h 5689162"/>
              <a:gd name="connsiteX2086" fmla="*/ 3233446 w 4382945"/>
              <a:gd name="connsiteY2086" fmla="*/ 2797433 h 5689162"/>
              <a:gd name="connsiteX2087" fmla="*/ 3239211 w 4382945"/>
              <a:gd name="connsiteY2087" fmla="*/ 2803442 h 5689162"/>
              <a:gd name="connsiteX2088" fmla="*/ 3258889 w 4382945"/>
              <a:gd name="connsiteY2088" fmla="*/ 2803476 h 5689162"/>
              <a:gd name="connsiteX2089" fmla="*/ 3290606 w 4382945"/>
              <a:gd name="connsiteY2089" fmla="*/ 2797835 h 5689162"/>
              <a:gd name="connsiteX2090" fmla="*/ 3338393 w 4382945"/>
              <a:gd name="connsiteY2090" fmla="*/ 2790674 h 5689162"/>
              <a:gd name="connsiteX2091" fmla="*/ 3370711 w 4382945"/>
              <a:gd name="connsiteY2091" fmla="*/ 2782803 h 5689162"/>
              <a:gd name="connsiteX2092" fmla="*/ 3395944 w 4382945"/>
              <a:gd name="connsiteY2092" fmla="*/ 2769668 h 5689162"/>
              <a:gd name="connsiteX2093" fmla="*/ 3395477 w 4382945"/>
              <a:gd name="connsiteY2093" fmla="*/ 2769743 h 5689162"/>
              <a:gd name="connsiteX2094" fmla="*/ 3430447 w 4382945"/>
              <a:gd name="connsiteY2094" fmla="*/ 2754504 h 5689162"/>
              <a:gd name="connsiteX2095" fmla="*/ 3505743 w 4382945"/>
              <a:gd name="connsiteY2095" fmla="*/ 2742380 h 5689162"/>
              <a:gd name="connsiteX2096" fmla="*/ 3552446 w 4382945"/>
              <a:gd name="connsiteY2096" fmla="*/ 2743399 h 5689162"/>
              <a:gd name="connsiteX2097" fmla="*/ 3567196 w 4382945"/>
              <a:gd name="connsiteY2097" fmla="*/ 2742627 h 5689162"/>
              <a:gd name="connsiteX2098" fmla="*/ 3600052 w 4382945"/>
              <a:gd name="connsiteY2098" fmla="*/ 2741072 h 5689162"/>
              <a:gd name="connsiteX2099" fmla="*/ 3608897 w 4382945"/>
              <a:gd name="connsiteY2099" fmla="*/ 2740653 h 5689162"/>
              <a:gd name="connsiteX2100" fmla="*/ 3668967 w 4382945"/>
              <a:gd name="connsiteY2100" fmla="*/ 2725521 h 5689162"/>
              <a:gd name="connsiteX2101" fmla="*/ 3706978 w 4382945"/>
              <a:gd name="connsiteY2101" fmla="*/ 2725979 h 5689162"/>
              <a:gd name="connsiteX2102" fmla="*/ 3709403 w 4382945"/>
              <a:gd name="connsiteY2102" fmla="*/ 2728096 h 5689162"/>
              <a:gd name="connsiteX2103" fmla="*/ 3711933 w 4382945"/>
              <a:gd name="connsiteY2103" fmla="*/ 2726394 h 5689162"/>
              <a:gd name="connsiteX2104" fmla="*/ 3734336 w 4382945"/>
              <a:gd name="connsiteY2104" fmla="*/ 2730976 h 5689162"/>
              <a:gd name="connsiteX2105" fmla="*/ 3751114 w 4382945"/>
              <a:gd name="connsiteY2105" fmla="*/ 2736915 h 5689162"/>
              <a:gd name="connsiteX2106" fmla="*/ 3785278 w 4382945"/>
              <a:gd name="connsiteY2106" fmla="*/ 2735266 h 5689162"/>
              <a:gd name="connsiteX2107" fmla="*/ 3815927 w 4382945"/>
              <a:gd name="connsiteY2107" fmla="*/ 2731931 h 5689162"/>
              <a:gd name="connsiteX2108" fmla="*/ 3865354 w 4382945"/>
              <a:gd name="connsiteY2108" fmla="*/ 2731981 h 5689162"/>
              <a:gd name="connsiteX2109" fmla="*/ 3879252 w 4382945"/>
              <a:gd name="connsiteY2109" fmla="*/ 2731878 h 5689162"/>
              <a:gd name="connsiteX2110" fmla="*/ 3893603 w 4382945"/>
              <a:gd name="connsiteY2110" fmla="*/ 2737574 h 5689162"/>
              <a:gd name="connsiteX2111" fmla="*/ 3894155 w 4382945"/>
              <a:gd name="connsiteY2111" fmla="*/ 2738019 h 5689162"/>
              <a:gd name="connsiteX2112" fmla="*/ 3899335 w 4382945"/>
              <a:gd name="connsiteY2112" fmla="*/ 2776148 h 5689162"/>
              <a:gd name="connsiteX2113" fmla="*/ 3874436 w 4382945"/>
              <a:gd name="connsiteY2113" fmla="*/ 2791366 h 5689162"/>
              <a:gd name="connsiteX2114" fmla="*/ 3870060 w 4382945"/>
              <a:gd name="connsiteY2114" fmla="*/ 2791003 h 5689162"/>
              <a:gd name="connsiteX2115" fmla="*/ 3866737 w 4382945"/>
              <a:gd name="connsiteY2115" fmla="*/ 2794206 h 5689162"/>
              <a:gd name="connsiteX2116" fmla="*/ 3838447 w 4382945"/>
              <a:gd name="connsiteY2116" fmla="*/ 2806235 h 5689162"/>
              <a:gd name="connsiteX2117" fmla="*/ 3815950 w 4382945"/>
              <a:gd name="connsiteY2117" fmla="*/ 2812526 h 5689162"/>
              <a:gd name="connsiteX2118" fmla="*/ 3762021 w 4382945"/>
              <a:gd name="connsiteY2118" fmla="*/ 2829214 h 5689162"/>
              <a:gd name="connsiteX2119" fmla="*/ 3712783 w 4382945"/>
              <a:gd name="connsiteY2119" fmla="*/ 2839277 h 5689162"/>
              <a:gd name="connsiteX2120" fmla="*/ 3691975 w 4382945"/>
              <a:gd name="connsiteY2120" fmla="*/ 2850101 h 5689162"/>
              <a:gd name="connsiteX2121" fmla="*/ 3644140 w 4382945"/>
              <a:gd name="connsiteY2121" fmla="*/ 2859938 h 5689162"/>
              <a:gd name="connsiteX2122" fmla="*/ 3598078 w 4382945"/>
              <a:gd name="connsiteY2122" fmla="*/ 2874828 h 5689162"/>
              <a:gd name="connsiteX2123" fmla="*/ 3584466 w 4382945"/>
              <a:gd name="connsiteY2123" fmla="*/ 2879688 h 5689162"/>
              <a:gd name="connsiteX2124" fmla="*/ 3576370 w 4382945"/>
              <a:gd name="connsiteY2124" fmla="*/ 2888996 h 5689162"/>
              <a:gd name="connsiteX2125" fmla="*/ 3577996 w 4382945"/>
              <a:gd name="connsiteY2125" fmla="*/ 2902078 h 5689162"/>
              <a:gd name="connsiteX2126" fmla="*/ 3578582 w 4382945"/>
              <a:gd name="connsiteY2126" fmla="*/ 2905720 h 5689162"/>
              <a:gd name="connsiteX2127" fmla="*/ 3571155 w 4382945"/>
              <a:gd name="connsiteY2127" fmla="*/ 2919192 h 5689162"/>
              <a:gd name="connsiteX2128" fmla="*/ 3555255 w 4382945"/>
              <a:gd name="connsiteY2128" fmla="*/ 2921752 h 5689162"/>
              <a:gd name="connsiteX2129" fmla="*/ 3546558 w 4382945"/>
              <a:gd name="connsiteY2129" fmla="*/ 2933295 h 5689162"/>
              <a:gd name="connsiteX2130" fmla="*/ 3541686 w 4382945"/>
              <a:gd name="connsiteY2130" fmla="*/ 2944755 h 5689162"/>
              <a:gd name="connsiteX2131" fmla="*/ 3540352 w 4382945"/>
              <a:gd name="connsiteY2131" fmla="*/ 2951374 h 5689162"/>
              <a:gd name="connsiteX2132" fmla="*/ 3543467 w 4382945"/>
              <a:gd name="connsiteY2132" fmla="*/ 2964750 h 5689162"/>
              <a:gd name="connsiteX2133" fmla="*/ 3542998 w 4382945"/>
              <a:gd name="connsiteY2133" fmla="*/ 2964825 h 5689162"/>
              <a:gd name="connsiteX2134" fmla="*/ 3554076 w 4382945"/>
              <a:gd name="connsiteY2134" fmla="*/ 2971050 h 5689162"/>
              <a:gd name="connsiteX2135" fmla="*/ 3553476 w 4382945"/>
              <a:gd name="connsiteY2135" fmla="*/ 2973280 h 5689162"/>
              <a:gd name="connsiteX2136" fmla="*/ 3572098 w 4382945"/>
              <a:gd name="connsiteY2136" fmla="*/ 2969748 h 5689162"/>
              <a:gd name="connsiteX2137" fmla="*/ 3582108 w 4382945"/>
              <a:gd name="connsiteY2137" fmla="*/ 2978276 h 5689162"/>
              <a:gd name="connsiteX2138" fmla="*/ 3557377 w 4382945"/>
              <a:gd name="connsiteY2138" fmla="*/ 2994534 h 5689162"/>
              <a:gd name="connsiteX2139" fmla="*/ 3548409 w 4382945"/>
              <a:gd name="connsiteY2139" fmla="*/ 2995445 h 5689162"/>
              <a:gd name="connsiteX2140" fmla="*/ 3547388 w 4382945"/>
              <a:gd name="connsiteY2140" fmla="*/ 2995075 h 5689162"/>
              <a:gd name="connsiteX2141" fmla="*/ 3544465 w 4382945"/>
              <a:gd name="connsiteY2141" fmla="*/ 2991810 h 5689162"/>
              <a:gd name="connsiteX2142" fmla="*/ 3545065 w 4382945"/>
              <a:gd name="connsiteY2142" fmla="*/ 2989580 h 5689162"/>
              <a:gd name="connsiteX2143" fmla="*/ 3509172 w 4382945"/>
              <a:gd name="connsiteY2143" fmla="*/ 2999094 h 5689162"/>
              <a:gd name="connsiteX2144" fmla="*/ 3487527 w 4382945"/>
              <a:gd name="connsiteY2144" fmla="*/ 3004714 h 5689162"/>
              <a:gd name="connsiteX2145" fmla="*/ 3449499 w 4382945"/>
              <a:gd name="connsiteY2145" fmla="*/ 3018845 h 5689162"/>
              <a:gd name="connsiteX2146" fmla="*/ 3436739 w 4382945"/>
              <a:gd name="connsiteY2146" fmla="*/ 3023034 h 5689162"/>
              <a:gd name="connsiteX2147" fmla="*/ 3419415 w 4382945"/>
              <a:gd name="connsiteY2147" fmla="*/ 3030160 h 5689162"/>
              <a:gd name="connsiteX2148" fmla="*/ 3413782 w 4382945"/>
              <a:gd name="connsiteY2148" fmla="*/ 3032611 h 5689162"/>
              <a:gd name="connsiteX2149" fmla="*/ 3416798 w 4382945"/>
              <a:gd name="connsiteY2149" fmla="*/ 3032157 h 5689162"/>
              <a:gd name="connsiteX2150" fmla="*/ 3520075 w 4382945"/>
              <a:gd name="connsiteY2150" fmla="*/ 3010190 h 5689162"/>
              <a:gd name="connsiteX2151" fmla="*/ 3519692 w 4382945"/>
              <a:gd name="connsiteY2151" fmla="*/ 3010785 h 5689162"/>
              <a:gd name="connsiteX2152" fmla="*/ 3615313 w 4382945"/>
              <a:gd name="connsiteY2152" fmla="*/ 2993788 h 5689162"/>
              <a:gd name="connsiteX2153" fmla="*/ 3646898 w 4382945"/>
              <a:gd name="connsiteY2153" fmla="*/ 2990303 h 5689162"/>
              <a:gd name="connsiteX2154" fmla="*/ 3730464 w 4382945"/>
              <a:gd name="connsiteY2154" fmla="*/ 2984855 h 5689162"/>
              <a:gd name="connsiteX2155" fmla="*/ 3809006 w 4382945"/>
              <a:gd name="connsiteY2155" fmla="*/ 2983952 h 5689162"/>
              <a:gd name="connsiteX2156" fmla="*/ 3830135 w 4382945"/>
              <a:gd name="connsiteY2156" fmla="*/ 2981084 h 5689162"/>
              <a:gd name="connsiteX2157" fmla="*/ 3844800 w 4382945"/>
              <a:gd name="connsiteY2157" fmla="*/ 2979790 h 5689162"/>
              <a:gd name="connsiteX2158" fmla="*/ 3881564 w 4382945"/>
              <a:gd name="connsiteY2158" fmla="*/ 2978673 h 5689162"/>
              <a:gd name="connsiteX2159" fmla="*/ 3884957 w 4382945"/>
              <a:gd name="connsiteY2159" fmla="*/ 2981862 h 5689162"/>
              <a:gd name="connsiteX2160" fmla="*/ 3917274 w 4382945"/>
              <a:gd name="connsiteY2160" fmla="*/ 2973991 h 5689162"/>
              <a:gd name="connsiteX2161" fmla="*/ 3942948 w 4382945"/>
              <a:gd name="connsiteY2161" fmla="*/ 2972525 h 5689162"/>
              <a:gd name="connsiteX2162" fmla="*/ 3952923 w 4382945"/>
              <a:gd name="connsiteY2162" fmla="*/ 2977859 h 5689162"/>
              <a:gd name="connsiteX2163" fmla="*/ 3954159 w 4382945"/>
              <a:gd name="connsiteY2163" fmla="*/ 2976593 h 5689162"/>
              <a:gd name="connsiteX2164" fmla="*/ 3994804 w 4382945"/>
              <a:gd name="connsiteY2164" fmla="*/ 2987662 h 5689162"/>
              <a:gd name="connsiteX2165" fmla="*/ 3994971 w 4382945"/>
              <a:gd name="connsiteY2165" fmla="*/ 2988702 h 5689162"/>
              <a:gd name="connsiteX2166" fmla="*/ 4042667 w 4382945"/>
              <a:gd name="connsiteY2166" fmla="*/ 2966078 h 5689162"/>
              <a:gd name="connsiteX2167" fmla="*/ 4049683 w 4382945"/>
              <a:gd name="connsiteY2167" fmla="*/ 2964948 h 5689162"/>
              <a:gd name="connsiteX2168" fmla="*/ 4091046 w 4382945"/>
              <a:gd name="connsiteY2168" fmla="*/ 2977501 h 5689162"/>
              <a:gd name="connsiteX2169" fmla="*/ 4093490 w 4382945"/>
              <a:gd name="connsiteY2169" fmla="*/ 2986717 h 5689162"/>
              <a:gd name="connsiteX2170" fmla="*/ 4100875 w 4382945"/>
              <a:gd name="connsiteY2170" fmla="*/ 2990864 h 5689162"/>
              <a:gd name="connsiteX2171" fmla="*/ 4101762 w 4382945"/>
              <a:gd name="connsiteY2171" fmla="*/ 2993390 h 5689162"/>
              <a:gd name="connsiteX2172" fmla="*/ 4121488 w 4382945"/>
              <a:gd name="connsiteY2172" fmla="*/ 2990746 h 5689162"/>
              <a:gd name="connsiteX2173" fmla="*/ 4120132 w 4382945"/>
              <a:gd name="connsiteY2173" fmla="*/ 2988297 h 5689162"/>
              <a:gd name="connsiteX2174" fmla="*/ 4142428 w 4382945"/>
              <a:gd name="connsiteY2174" fmla="*/ 2977770 h 5689162"/>
              <a:gd name="connsiteX2175" fmla="*/ 4162043 w 4382945"/>
              <a:gd name="connsiteY2175" fmla="*/ 2986352 h 5689162"/>
              <a:gd name="connsiteX2176" fmla="*/ 4154845 w 4382945"/>
              <a:gd name="connsiteY2176" fmla="*/ 2992316 h 5689162"/>
              <a:gd name="connsiteX2177" fmla="*/ 4213850 w 4382945"/>
              <a:gd name="connsiteY2177" fmla="*/ 3004165 h 5689162"/>
              <a:gd name="connsiteX2178" fmla="*/ 4214904 w 4382945"/>
              <a:gd name="connsiteY2178" fmla="*/ 3007730 h 5689162"/>
              <a:gd name="connsiteX2179" fmla="*/ 4246021 w 4382945"/>
              <a:gd name="connsiteY2179" fmla="*/ 3004323 h 5689162"/>
              <a:gd name="connsiteX2180" fmla="*/ 4256288 w 4382945"/>
              <a:gd name="connsiteY2180" fmla="*/ 2993596 h 5689162"/>
              <a:gd name="connsiteX2181" fmla="*/ 4268832 w 4382945"/>
              <a:gd name="connsiteY2181" fmla="*/ 2991042 h 5689162"/>
              <a:gd name="connsiteX2182" fmla="*/ 4290367 w 4382945"/>
              <a:gd name="connsiteY2182" fmla="*/ 2996649 h 5689162"/>
              <a:gd name="connsiteX2183" fmla="*/ 4247278 w 4382945"/>
              <a:gd name="connsiteY2183" fmla="*/ 3012126 h 5689162"/>
              <a:gd name="connsiteX2184" fmla="*/ 4239746 w 4382945"/>
              <a:gd name="connsiteY2184" fmla="*/ 3016007 h 5689162"/>
              <a:gd name="connsiteX2185" fmla="*/ 4215092 w 4382945"/>
              <a:gd name="connsiteY2185" fmla="*/ 3017842 h 5689162"/>
              <a:gd name="connsiteX2186" fmla="*/ 4214108 w 4382945"/>
              <a:gd name="connsiteY2186" fmla="*/ 3020668 h 5689162"/>
              <a:gd name="connsiteX2187" fmla="*/ 4178481 w 4382945"/>
              <a:gd name="connsiteY2187" fmla="*/ 3025871 h 5689162"/>
              <a:gd name="connsiteX2188" fmla="*/ 4095367 w 4382945"/>
              <a:gd name="connsiteY2188" fmla="*/ 3037119 h 5689162"/>
              <a:gd name="connsiteX2189" fmla="*/ 3975324 w 4382945"/>
              <a:gd name="connsiteY2189" fmla="*/ 3048443 h 5689162"/>
              <a:gd name="connsiteX2190" fmla="*/ 3883408 w 4382945"/>
              <a:gd name="connsiteY2190" fmla="*/ 3061640 h 5689162"/>
              <a:gd name="connsiteX2191" fmla="*/ 3763363 w 4382945"/>
              <a:gd name="connsiteY2191" fmla="*/ 3072964 h 5689162"/>
              <a:gd name="connsiteX2192" fmla="*/ 3583995 w 4382945"/>
              <a:gd name="connsiteY2192" fmla="*/ 3100243 h 5689162"/>
              <a:gd name="connsiteX2193" fmla="*/ 3548717 w 4382945"/>
              <a:gd name="connsiteY2193" fmla="*/ 3101654 h 5689162"/>
              <a:gd name="connsiteX2194" fmla="*/ 3361177 w 4382945"/>
              <a:gd name="connsiteY2194" fmla="*/ 3131851 h 5689162"/>
              <a:gd name="connsiteX2195" fmla="*/ 3357083 w 4382945"/>
              <a:gd name="connsiteY2195" fmla="*/ 3136202 h 5689162"/>
              <a:gd name="connsiteX2196" fmla="*/ 3356616 w 4382945"/>
              <a:gd name="connsiteY2196" fmla="*/ 3136277 h 5689162"/>
              <a:gd name="connsiteX2197" fmla="*/ 3331467 w 4382945"/>
              <a:gd name="connsiteY2197" fmla="*/ 3149936 h 5689162"/>
              <a:gd name="connsiteX2198" fmla="*/ 3301941 w 4382945"/>
              <a:gd name="connsiteY2198" fmla="*/ 3163231 h 5689162"/>
              <a:gd name="connsiteX2199" fmla="*/ 3293991 w 4382945"/>
              <a:gd name="connsiteY2199" fmla="*/ 3164511 h 5689162"/>
              <a:gd name="connsiteX2200" fmla="*/ 3269671 w 4382945"/>
              <a:gd name="connsiteY2200" fmla="*/ 3168426 h 5689162"/>
              <a:gd name="connsiteX2201" fmla="*/ 3245603 w 4382945"/>
              <a:gd name="connsiteY2201" fmla="*/ 3173903 h 5689162"/>
              <a:gd name="connsiteX2202" fmla="*/ 3212336 w 4382945"/>
              <a:gd name="connsiteY2202" fmla="*/ 3181521 h 5689162"/>
              <a:gd name="connsiteX2203" fmla="*/ 3221158 w 4382945"/>
              <a:gd name="connsiteY2203" fmla="*/ 3180014 h 5689162"/>
              <a:gd name="connsiteX2204" fmla="*/ 3236124 w 4382945"/>
              <a:gd name="connsiteY2204" fmla="*/ 3177604 h 5689162"/>
              <a:gd name="connsiteX2205" fmla="*/ 3264652 w 4382945"/>
              <a:gd name="connsiteY2205" fmla="*/ 3173011 h 5689162"/>
              <a:gd name="connsiteX2206" fmla="*/ 3426787 w 4382945"/>
              <a:gd name="connsiteY2206" fmla="*/ 3154912 h 5689162"/>
              <a:gd name="connsiteX2207" fmla="*/ 3452977 w 4382945"/>
              <a:gd name="connsiteY2207" fmla="*/ 3150695 h 5689162"/>
              <a:gd name="connsiteX2208" fmla="*/ 3479083 w 4382945"/>
              <a:gd name="connsiteY2208" fmla="*/ 3145958 h 5689162"/>
              <a:gd name="connsiteX2209" fmla="*/ 3565854 w 4382945"/>
              <a:gd name="connsiteY2209" fmla="*/ 3133588 h 5689162"/>
              <a:gd name="connsiteX2210" fmla="*/ 3636375 w 4382945"/>
              <a:gd name="connsiteY2210" fmla="*/ 3127569 h 5689162"/>
              <a:gd name="connsiteX2211" fmla="*/ 3639299 w 4382945"/>
              <a:gd name="connsiteY2211" fmla="*/ 3130837 h 5689162"/>
              <a:gd name="connsiteX2212" fmla="*/ 3647166 w 4382945"/>
              <a:gd name="connsiteY2212" fmla="*/ 3129036 h 5689162"/>
              <a:gd name="connsiteX2213" fmla="*/ 3662850 w 4382945"/>
              <a:gd name="connsiteY2213" fmla="*/ 3128112 h 5689162"/>
              <a:gd name="connsiteX2214" fmla="*/ 3684280 w 4382945"/>
              <a:gd name="connsiteY2214" fmla="*/ 3124128 h 5689162"/>
              <a:gd name="connsiteX2215" fmla="*/ 3704941 w 4382945"/>
              <a:gd name="connsiteY2215" fmla="*/ 3121335 h 5689162"/>
              <a:gd name="connsiteX2216" fmla="*/ 3711006 w 4382945"/>
              <a:gd name="connsiteY2216" fmla="*/ 3126228 h 5689162"/>
              <a:gd name="connsiteX2217" fmla="*/ 3715432 w 4382945"/>
              <a:gd name="connsiteY2217" fmla="*/ 3123915 h 5689162"/>
              <a:gd name="connsiteX2218" fmla="*/ 3799536 w 4382945"/>
              <a:gd name="connsiteY2218" fmla="*/ 3124785 h 5689162"/>
              <a:gd name="connsiteX2219" fmla="*/ 3802844 w 4382945"/>
              <a:gd name="connsiteY2219" fmla="*/ 3127454 h 5689162"/>
              <a:gd name="connsiteX2220" fmla="*/ 3806418 w 4382945"/>
              <a:gd name="connsiteY2220" fmla="*/ 3125811 h 5689162"/>
              <a:gd name="connsiteX2221" fmla="*/ 3828902 w 4382945"/>
              <a:gd name="connsiteY2221" fmla="*/ 3125392 h 5689162"/>
              <a:gd name="connsiteX2222" fmla="*/ 3898020 w 4382945"/>
              <a:gd name="connsiteY2222" fmla="*/ 3119603 h 5689162"/>
              <a:gd name="connsiteX2223" fmla="*/ 3905313 w 4382945"/>
              <a:gd name="connsiteY2223" fmla="*/ 3108287 h 5689162"/>
              <a:gd name="connsiteX2224" fmla="*/ 3922017 w 4382945"/>
              <a:gd name="connsiteY2224" fmla="*/ 3107731 h 5689162"/>
              <a:gd name="connsiteX2225" fmla="*/ 3939537 w 4382945"/>
              <a:gd name="connsiteY2225" fmla="*/ 3103310 h 5689162"/>
              <a:gd name="connsiteX2226" fmla="*/ 3976338 w 4382945"/>
              <a:gd name="connsiteY2226" fmla="*/ 3105389 h 5689162"/>
              <a:gd name="connsiteX2227" fmla="*/ 3984623 w 4382945"/>
              <a:gd name="connsiteY2227" fmla="*/ 3106192 h 5689162"/>
              <a:gd name="connsiteX2228" fmla="*/ 3989153 w 4382945"/>
              <a:gd name="connsiteY2228" fmla="*/ 3113468 h 5689162"/>
              <a:gd name="connsiteX2229" fmla="*/ 3995867 w 4382945"/>
              <a:gd name="connsiteY2229" fmla="*/ 3113453 h 5689162"/>
              <a:gd name="connsiteX2230" fmla="*/ 3972037 w 4382945"/>
              <a:gd name="connsiteY2230" fmla="*/ 3126366 h 5689162"/>
              <a:gd name="connsiteX2231" fmla="*/ 3952395 w 4382945"/>
              <a:gd name="connsiteY2231" fmla="*/ 3129528 h 5689162"/>
              <a:gd name="connsiteX2232" fmla="*/ 3927692 w 4382945"/>
              <a:gd name="connsiteY2232" fmla="*/ 3134040 h 5689162"/>
              <a:gd name="connsiteX2233" fmla="*/ 3885770 w 4382945"/>
              <a:gd name="connsiteY2233" fmla="*/ 3141856 h 5689162"/>
              <a:gd name="connsiteX2234" fmla="*/ 3909342 w 4382945"/>
              <a:gd name="connsiteY2234" fmla="*/ 3148204 h 5689162"/>
              <a:gd name="connsiteX2235" fmla="*/ 3914688 w 4382945"/>
              <a:gd name="connsiteY2235" fmla="*/ 3151612 h 5689162"/>
              <a:gd name="connsiteX2236" fmla="*/ 3919617 w 4382945"/>
              <a:gd name="connsiteY2236" fmla="*/ 3152419 h 5689162"/>
              <a:gd name="connsiteX2237" fmla="*/ 3930939 w 4382945"/>
              <a:gd name="connsiteY2237" fmla="*/ 3145260 h 5689162"/>
              <a:gd name="connsiteX2238" fmla="*/ 4046495 w 4382945"/>
              <a:gd name="connsiteY2238" fmla="*/ 3144801 h 5689162"/>
              <a:gd name="connsiteX2239" fmla="*/ 4047297 w 4382945"/>
              <a:gd name="connsiteY2239" fmla="*/ 3146806 h 5689162"/>
              <a:gd name="connsiteX2240" fmla="*/ 4072719 w 4382945"/>
              <a:gd name="connsiteY2240" fmla="*/ 3143780 h 5689162"/>
              <a:gd name="connsiteX2241" fmla="*/ 4070514 w 4382945"/>
              <a:gd name="connsiteY2241" fmla="*/ 3142000 h 5689162"/>
              <a:gd name="connsiteX2242" fmla="*/ 4071031 w 4382945"/>
              <a:gd name="connsiteY2242" fmla="*/ 3139249 h 5689162"/>
              <a:gd name="connsiteX2243" fmla="*/ 4080551 w 4382945"/>
              <a:gd name="connsiteY2243" fmla="*/ 3138783 h 5689162"/>
              <a:gd name="connsiteX2244" fmla="*/ 4097304 w 4382945"/>
              <a:gd name="connsiteY2244" fmla="*/ 3135552 h 5689162"/>
              <a:gd name="connsiteX2245" fmla="*/ 4115362 w 4382945"/>
              <a:gd name="connsiteY2245" fmla="*/ 3137448 h 5689162"/>
              <a:gd name="connsiteX2246" fmla="*/ 4141684 w 4382945"/>
              <a:gd name="connsiteY2246" fmla="*/ 3131074 h 5689162"/>
              <a:gd name="connsiteX2247" fmla="*/ 4125908 w 4382945"/>
              <a:gd name="connsiteY2247" fmla="*/ 3152295 h 5689162"/>
              <a:gd name="connsiteX2248" fmla="*/ 4113199 w 4382945"/>
              <a:gd name="connsiteY2248" fmla="*/ 3153808 h 5689162"/>
              <a:gd name="connsiteX2249" fmla="*/ 4108667 w 4382945"/>
              <a:gd name="connsiteY2249" fmla="*/ 3146532 h 5689162"/>
              <a:gd name="connsiteX2250" fmla="*/ 4073425 w 4382945"/>
              <a:gd name="connsiteY2250" fmla="*/ 3151137 h 5689162"/>
              <a:gd name="connsiteX2251" fmla="*/ 4048254 w 4382945"/>
              <a:gd name="connsiteY2251" fmla="*/ 3155727 h 5689162"/>
              <a:gd name="connsiteX2252" fmla="*/ 4045183 w 4382945"/>
              <a:gd name="connsiteY2252" fmla="*/ 3160490 h 5689162"/>
              <a:gd name="connsiteX2253" fmla="*/ 3960116 w 4382945"/>
              <a:gd name="connsiteY2253" fmla="*/ 3171519 h 5689162"/>
              <a:gd name="connsiteX2254" fmla="*/ 3770757 w 4382945"/>
              <a:gd name="connsiteY2254" fmla="*/ 3199337 h 5689162"/>
              <a:gd name="connsiteX2255" fmla="*/ 3764475 w 4382945"/>
              <a:gd name="connsiteY2255" fmla="*/ 3196080 h 5689162"/>
              <a:gd name="connsiteX2256" fmla="*/ 3761753 w 4382945"/>
              <a:gd name="connsiteY2256" fmla="*/ 3197052 h 5689162"/>
              <a:gd name="connsiteX2257" fmla="*/ 3704096 w 4382945"/>
              <a:gd name="connsiteY2257" fmla="*/ 3208469 h 5689162"/>
              <a:gd name="connsiteX2258" fmla="*/ 3677475 w 4382945"/>
              <a:gd name="connsiteY2258" fmla="*/ 3215961 h 5689162"/>
              <a:gd name="connsiteX2259" fmla="*/ 3694011 w 4382945"/>
              <a:gd name="connsiteY2259" fmla="*/ 3214366 h 5689162"/>
              <a:gd name="connsiteX2260" fmla="*/ 3706875 w 4382945"/>
              <a:gd name="connsiteY2260" fmla="*/ 3219765 h 5689162"/>
              <a:gd name="connsiteX2261" fmla="*/ 3746495 w 4382945"/>
              <a:gd name="connsiteY2261" fmla="*/ 3215521 h 5689162"/>
              <a:gd name="connsiteX2262" fmla="*/ 3753541 w 4382945"/>
              <a:gd name="connsiteY2262" fmla="*/ 3241694 h 5689162"/>
              <a:gd name="connsiteX2263" fmla="*/ 3738412 w 4382945"/>
              <a:gd name="connsiteY2263" fmla="*/ 3254719 h 5689162"/>
              <a:gd name="connsiteX2264" fmla="*/ 3738880 w 4382945"/>
              <a:gd name="connsiteY2264" fmla="*/ 3254644 h 5689162"/>
              <a:gd name="connsiteX2265" fmla="*/ 3738182 w 4382945"/>
              <a:gd name="connsiteY2265" fmla="*/ 3262228 h 5689162"/>
              <a:gd name="connsiteX2266" fmla="*/ 3741023 w 4382945"/>
              <a:gd name="connsiteY2266" fmla="*/ 3264972 h 5689162"/>
              <a:gd name="connsiteX2267" fmla="*/ 3760303 w 4382945"/>
              <a:gd name="connsiteY2267" fmla="*/ 3271477 h 5689162"/>
              <a:gd name="connsiteX2268" fmla="*/ 3768001 w 4382945"/>
              <a:gd name="connsiteY2268" fmla="*/ 3268636 h 5689162"/>
              <a:gd name="connsiteX2269" fmla="*/ 3791504 w 4382945"/>
              <a:gd name="connsiteY2269" fmla="*/ 3268587 h 5689162"/>
              <a:gd name="connsiteX2270" fmla="*/ 3762446 w 4382945"/>
              <a:gd name="connsiteY2270" fmla="*/ 3281807 h 5689162"/>
              <a:gd name="connsiteX2271" fmla="*/ 3755165 w 4382945"/>
              <a:gd name="connsiteY2271" fmla="*/ 3287249 h 5689162"/>
              <a:gd name="connsiteX2272" fmla="*/ 3704569 w 4382945"/>
              <a:gd name="connsiteY2272" fmla="*/ 3294463 h 5689162"/>
              <a:gd name="connsiteX2273" fmla="*/ 3658814 w 4382945"/>
              <a:gd name="connsiteY2273" fmla="*/ 3317553 h 5689162"/>
              <a:gd name="connsiteX2274" fmla="*/ 3658748 w 4382945"/>
              <a:gd name="connsiteY2274" fmla="*/ 3317185 h 5689162"/>
              <a:gd name="connsiteX2275" fmla="*/ 3658364 w 4382945"/>
              <a:gd name="connsiteY2275" fmla="*/ 3317780 h 5689162"/>
              <a:gd name="connsiteX2276" fmla="*/ 3658814 w 4382945"/>
              <a:gd name="connsiteY2276" fmla="*/ 3317553 h 5689162"/>
              <a:gd name="connsiteX2277" fmla="*/ 3664074 w 4382945"/>
              <a:gd name="connsiteY2277" fmla="*/ 3347284 h 5689162"/>
              <a:gd name="connsiteX2278" fmla="*/ 3766662 w 4382945"/>
              <a:gd name="connsiteY2278" fmla="*/ 3331833 h 5689162"/>
              <a:gd name="connsiteX2279" fmla="*/ 3780691 w 4382945"/>
              <a:gd name="connsiteY2279" fmla="*/ 3329574 h 5689162"/>
              <a:gd name="connsiteX2280" fmla="*/ 3977966 w 4382945"/>
              <a:gd name="connsiteY2280" fmla="*/ 3297276 h 5689162"/>
              <a:gd name="connsiteX2281" fmla="*/ 4043461 w 4382945"/>
              <a:gd name="connsiteY2281" fmla="*/ 3295806 h 5689162"/>
              <a:gd name="connsiteX2282" fmla="*/ 4101878 w 4382945"/>
              <a:gd name="connsiteY2282" fmla="*/ 3304013 h 5689162"/>
              <a:gd name="connsiteX2283" fmla="*/ 4108425 w 4382945"/>
              <a:gd name="connsiteY2283" fmla="*/ 3302959 h 5689162"/>
              <a:gd name="connsiteX2284" fmla="*/ 4121730 w 4382945"/>
              <a:gd name="connsiteY2284" fmla="*/ 3284270 h 5689162"/>
              <a:gd name="connsiteX2285" fmla="*/ 4121262 w 4382945"/>
              <a:gd name="connsiteY2285" fmla="*/ 3284346 h 5689162"/>
              <a:gd name="connsiteX2286" fmla="*/ 4129596 w 4382945"/>
              <a:gd name="connsiteY2286" fmla="*/ 3282470 h 5689162"/>
              <a:gd name="connsiteX2287" fmla="*/ 4157209 w 4382945"/>
              <a:gd name="connsiteY2287" fmla="*/ 3287096 h 5689162"/>
              <a:gd name="connsiteX2288" fmla="*/ 4166178 w 4382945"/>
              <a:gd name="connsiteY2288" fmla="*/ 3286186 h 5689162"/>
              <a:gd name="connsiteX2289" fmla="*/ 4172523 w 4382945"/>
              <a:gd name="connsiteY2289" fmla="*/ 3280895 h 5689162"/>
              <a:gd name="connsiteX2290" fmla="*/ 4173473 w 4382945"/>
              <a:gd name="connsiteY2290" fmla="*/ 3274872 h 5689162"/>
              <a:gd name="connsiteX2291" fmla="*/ 4201785 w 4382945"/>
              <a:gd name="connsiteY2291" fmla="*/ 3271914 h 5689162"/>
              <a:gd name="connsiteX2292" fmla="*/ 4214879 w 4382945"/>
              <a:gd name="connsiteY2292" fmla="*/ 3269806 h 5689162"/>
              <a:gd name="connsiteX2293" fmla="*/ 4223319 w 4382945"/>
              <a:gd name="connsiteY2293" fmla="*/ 3277519 h 5689162"/>
              <a:gd name="connsiteX2294" fmla="*/ 4226977 w 4382945"/>
              <a:gd name="connsiteY2294" fmla="*/ 3276396 h 5689162"/>
              <a:gd name="connsiteX2295" fmla="*/ 4244643 w 4382945"/>
              <a:gd name="connsiteY2295" fmla="*/ 3263946 h 5689162"/>
              <a:gd name="connsiteX2296" fmla="*/ 4269430 w 4382945"/>
              <a:gd name="connsiteY2296" fmla="*/ 3259955 h 5689162"/>
              <a:gd name="connsiteX2297" fmla="*/ 4300387 w 4382945"/>
              <a:gd name="connsiteY2297" fmla="*/ 3270449 h 5689162"/>
              <a:gd name="connsiteX2298" fmla="*/ 4304080 w 4382945"/>
              <a:gd name="connsiteY2298" fmla="*/ 3272523 h 5689162"/>
              <a:gd name="connsiteX2299" fmla="*/ 4306801 w 4382945"/>
              <a:gd name="connsiteY2299" fmla="*/ 3271551 h 5689162"/>
              <a:gd name="connsiteX2300" fmla="*/ 4306481 w 4382945"/>
              <a:gd name="connsiteY2300" fmla="*/ 3263595 h 5689162"/>
              <a:gd name="connsiteX2301" fmla="*/ 4319848 w 4382945"/>
              <a:gd name="connsiteY2301" fmla="*/ 3272119 h 5689162"/>
              <a:gd name="connsiteX2302" fmla="*/ 4317593 w 4382945"/>
              <a:gd name="connsiteY2302" fmla="*/ 3273015 h 5689162"/>
              <a:gd name="connsiteX2303" fmla="*/ 4315172 w 4382945"/>
              <a:gd name="connsiteY2303" fmla="*/ 3272872 h 5689162"/>
              <a:gd name="connsiteX2304" fmla="*/ 4319067 w 4382945"/>
              <a:gd name="connsiteY2304" fmla="*/ 3279185 h 5689162"/>
              <a:gd name="connsiteX2305" fmla="*/ 4321620 w 4382945"/>
              <a:gd name="connsiteY2305" fmla="*/ 3277170 h 5689162"/>
              <a:gd name="connsiteX2306" fmla="*/ 4332460 w 4382945"/>
              <a:gd name="connsiteY2306" fmla="*/ 3275958 h 5689162"/>
              <a:gd name="connsiteX2307" fmla="*/ 4353157 w 4382945"/>
              <a:gd name="connsiteY2307" fmla="*/ 3276364 h 5689162"/>
              <a:gd name="connsiteX2308" fmla="*/ 4370845 w 4382945"/>
              <a:gd name="connsiteY2308" fmla="*/ 3272982 h 5689162"/>
              <a:gd name="connsiteX2309" fmla="*/ 4369868 w 4382945"/>
              <a:gd name="connsiteY2309" fmla="*/ 3254990 h 5689162"/>
              <a:gd name="connsiteX2310" fmla="*/ 4382043 w 4382945"/>
              <a:gd name="connsiteY2310" fmla="*/ 3250896 h 5689162"/>
              <a:gd name="connsiteX2311" fmla="*/ 4382945 w 4382945"/>
              <a:gd name="connsiteY2311" fmla="*/ 3251153 h 5689162"/>
              <a:gd name="connsiteX2312" fmla="*/ 4382945 w 4382945"/>
              <a:gd name="connsiteY2312" fmla="*/ 3284730 h 5689162"/>
              <a:gd name="connsiteX2313" fmla="*/ 4379068 w 4382945"/>
              <a:gd name="connsiteY2313" fmla="*/ 3282332 h 5689162"/>
              <a:gd name="connsiteX2314" fmla="*/ 4378383 w 4382945"/>
              <a:gd name="connsiteY2314" fmla="*/ 3284042 h 5689162"/>
              <a:gd name="connsiteX2315" fmla="*/ 4382076 w 4382945"/>
              <a:gd name="connsiteY2315" fmla="*/ 3286118 h 5689162"/>
              <a:gd name="connsiteX2316" fmla="*/ 4382945 w 4382945"/>
              <a:gd name="connsiteY2316" fmla="*/ 3286516 h 5689162"/>
              <a:gd name="connsiteX2317" fmla="*/ 4382945 w 4382945"/>
              <a:gd name="connsiteY2317" fmla="*/ 3312076 h 5689162"/>
              <a:gd name="connsiteX2318" fmla="*/ 4330737 w 4382945"/>
              <a:gd name="connsiteY2318" fmla="*/ 3321872 h 5689162"/>
              <a:gd name="connsiteX2319" fmla="*/ 4199579 w 4382945"/>
              <a:gd name="connsiteY2319" fmla="*/ 3341655 h 5689162"/>
              <a:gd name="connsiteX2320" fmla="*/ 3806149 w 4382945"/>
              <a:gd name="connsiteY2320" fmla="*/ 3401267 h 5689162"/>
              <a:gd name="connsiteX2321" fmla="*/ 3771877 w 4382945"/>
              <a:gd name="connsiteY2321" fmla="*/ 3408920 h 5689162"/>
              <a:gd name="connsiteX2322" fmla="*/ 3766998 w 4382945"/>
              <a:gd name="connsiteY2322" fmla="*/ 3405437 h 5689162"/>
              <a:gd name="connsiteX2323" fmla="*/ 3633795 w 4382945"/>
              <a:gd name="connsiteY2323" fmla="*/ 3427418 h 5689162"/>
              <a:gd name="connsiteX2324" fmla="*/ 3600682 w 4382945"/>
              <a:gd name="connsiteY2324" fmla="*/ 3448229 h 5689162"/>
              <a:gd name="connsiteX2325" fmla="*/ 3601017 w 4382945"/>
              <a:gd name="connsiteY2325" fmla="*/ 3450309 h 5689162"/>
              <a:gd name="connsiteX2326" fmla="*/ 3603991 w 4382945"/>
              <a:gd name="connsiteY2326" fmla="*/ 3450898 h 5689162"/>
              <a:gd name="connsiteX2327" fmla="*/ 3607334 w 4382945"/>
              <a:gd name="connsiteY2327" fmla="*/ 3456766 h 5689162"/>
              <a:gd name="connsiteX2328" fmla="*/ 3618552 w 4382945"/>
              <a:gd name="connsiteY2328" fmla="*/ 3475774 h 5689162"/>
              <a:gd name="connsiteX2329" fmla="*/ 3635855 w 4382945"/>
              <a:gd name="connsiteY2329" fmla="*/ 3472988 h 5689162"/>
              <a:gd name="connsiteX2330" fmla="*/ 3661878 w 4382945"/>
              <a:gd name="connsiteY2330" fmla="*/ 3467732 h 5689162"/>
              <a:gd name="connsiteX2331" fmla="*/ 3670763 w 4382945"/>
              <a:gd name="connsiteY2331" fmla="*/ 3466301 h 5689162"/>
              <a:gd name="connsiteX2332" fmla="*/ 3684542 w 4382945"/>
              <a:gd name="connsiteY2332" fmla="*/ 3462481 h 5689162"/>
              <a:gd name="connsiteX2333" fmla="*/ 3713767 w 4382945"/>
              <a:gd name="connsiteY2333" fmla="*/ 3450301 h 5689162"/>
              <a:gd name="connsiteX2334" fmla="*/ 3728817 w 4382945"/>
              <a:gd name="connsiteY2334" fmla="*/ 3448412 h 5689162"/>
              <a:gd name="connsiteX2335" fmla="*/ 3748648 w 4382945"/>
              <a:gd name="connsiteY2335" fmla="*/ 3455361 h 5689162"/>
              <a:gd name="connsiteX2336" fmla="*/ 3759809 w 4382945"/>
              <a:gd name="connsiteY2336" fmla="*/ 3462105 h 5689162"/>
              <a:gd name="connsiteX2337" fmla="*/ 3759125 w 4382945"/>
              <a:gd name="connsiteY2337" fmla="*/ 3463816 h 5689162"/>
              <a:gd name="connsiteX2338" fmla="*/ 3768744 w 4382945"/>
              <a:gd name="connsiteY2338" fmla="*/ 3457996 h 5689162"/>
              <a:gd name="connsiteX2339" fmla="*/ 3773253 w 4382945"/>
              <a:gd name="connsiteY2339" fmla="*/ 3456202 h 5689162"/>
              <a:gd name="connsiteX2340" fmla="*/ 3774740 w 4382945"/>
              <a:gd name="connsiteY2340" fmla="*/ 3456496 h 5689162"/>
              <a:gd name="connsiteX2341" fmla="*/ 3776624 w 4382945"/>
              <a:gd name="connsiteY2341" fmla="*/ 3450322 h 5689162"/>
              <a:gd name="connsiteX2342" fmla="*/ 3793844 w 4382945"/>
              <a:gd name="connsiteY2342" fmla="*/ 3447016 h 5689162"/>
              <a:gd name="connsiteX2343" fmla="*/ 3797355 w 4382945"/>
              <a:gd name="connsiteY2343" fmla="*/ 3453922 h 5689162"/>
              <a:gd name="connsiteX2344" fmla="*/ 3797056 w 4382945"/>
              <a:gd name="connsiteY2344" fmla="*/ 3455040 h 5689162"/>
              <a:gd name="connsiteX2345" fmla="*/ 3797523 w 4382945"/>
              <a:gd name="connsiteY2345" fmla="*/ 3454965 h 5689162"/>
              <a:gd name="connsiteX2346" fmla="*/ 3802884 w 4382945"/>
              <a:gd name="connsiteY2346" fmla="*/ 3452499 h 5689162"/>
              <a:gd name="connsiteX2347" fmla="*/ 3812657 w 4382945"/>
              <a:gd name="connsiteY2347" fmla="*/ 3453596 h 5689162"/>
              <a:gd name="connsiteX2348" fmla="*/ 3817521 w 4382945"/>
              <a:gd name="connsiteY2348" fmla="*/ 3462952 h 5689162"/>
              <a:gd name="connsiteX2349" fmla="*/ 3830615 w 4382945"/>
              <a:gd name="connsiteY2349" fmla="*/ 3460843 h 5689162"/>
              <a:gd name="connsiteX2350" fmla="*/ 3841903 w 4382945"/>
              <a:gd name="connsiteY2350" fmla="*/ 3450487 h 5689162"/>
              <a:gd name="connsiteX2351" fmla="*/ 3882423 w 4382945"/>
              <a:gd name="connsiteY2351" fmla="*/ 3442896 h 5689162"/>
              <a:gd name="connsiteX2352" fmla="*/ 3884147 w 4382945"/>
              <a:gd name="connsiteY2352" fmla="*/ 3450623 h 5689162"/>
              <a:gd name="connsiteX2353" fmla="*/ 3885082 w 4382945"/>
              <a:gd name="connsiteY2353" fmla="*/ 3450472 h 5689162"/>
              <a:gd name="connsiteX2354" fmla="*/ 3884698 w 4382945"/>
              <a:gd name="connsiteY2354" fmla="*/ 3451068 h 5689162"/>
              <a:gd name="connsiteX2355" fmla="*/ 3890694 w 4382945"/>
              <a:gd name="connsiteY2355" fmla="*/ 3449568 h 5689162"/>
              <a:gd name="connsiteX2356" fmla="*/ 3891776 w 4382945"/>
              <a:gd name="connsiteY2356" fmla="*/ 3441390 h 5689162"/>
              <a:gd name="connsiteX2357" fmla="*/ 3908829 w 4382945"/>
              <a:gd name="connsiteY2357" fmla="*/ 3437043 h 5689162"/>
              <a:gd name="connsiteX2358" fmla="*/ 3926301 w 4382945"/>
              <a:gd name="connsiteY2358" fmla="*/ 3435298 h 5689162"/>
              <a:gd name="connsiteX2359" fmla="*/ 3933100 w 4382945"/>
              <a:gd name="connsiteY2359" fmla="*/ 3435803 h 5689162"/>
              <a:gd name="connsiteX2360" fmla="*/ 3939081 w 4382945"/>
              <a:gd name="connsiteY2360" fmla="*/ 3440177 h 5689162"/>
              <a:gd name="connsiteX2361" fmla="*/ 3969794 w 4382945"/>
              <a:gd name="connsiteY2361" fmla="*/ 3428295 h 5689162"/>
              <a:gd name="connsiteX2362" fmla="*/ 4004569 w 4382945"/>
              <a:gd name="connsiteY2362" fmla="*/ 3423762 h 5689162"/>
              <a:gd name="connsiteX2363" fmla="*/ 4008981 w 4382945"/>
              <a:gd name="connsiteY2363" fmla="*/ 3427321 h 5689162"/>
              <a:gd name="connsiteX2364" fmla="*/ 4008764 w 4382945"/>
              <a:gd name="connsiteY2364" fmla="*/ 3428957 h 5689162"/>
              <a:gd name="connsiteX2365" fmla="*/ 4022724 w 4382945"/>
              <a:gd name="connsiteY2365" fmla="*/ 3420306 h 5689162"/>
              <a:gd name="connsiteX2366" fmla="*/ 4031142 w 4382945"/>
              <a:gd name="connsiteY2366" fmla="*/ 3418950 h 5689162"/>
              <a:gd name="connsiteX2367" fmla="*/ 4057799 w 4382945"/>
              <a:gd name="connsiteY2367" fmla="*/ 3414658 h 5689162"/>
              <a:gd name="connsiteX2368" fmla="*/ 4067153 w 4382945"/>
              <a:gd name="connsiteY2368" fmla="*/ 3413152 h 5689162"/>
              <a:gd name="connsiteX2369" fmla="*/ 4094467 w 4382945"/>
              <a:gd name="connsiteY2369" fmla="*/ 3418893 h 5689162"/>
              <a:gd name="connsiteX2370" fmla="*/ 4101181 w 4382945"/>
              <a:gd name="connsiteY2370" fmla="*/ 3418880 h 5689162"/>
              <a:gd name="connsiteX2371" fmla="*/ 4106395 w 4382945"/>
              <a:gd name="connsiteY2371" fmla="*/ 3424447 h 5689162"/>
              <a:gd name="connsiteX2372" fmla="*/ 4106647 w 4382945"/>
              <a:gd name="connsiteY2372" fmla="*/ 3426006 h 5689162"/>
              <a:gd name="connsiteX2373" fmla="*/ 4113397 w 4382945"/>
              <a:gd name="connsiteY2373" fmla="*/ 3429189 h 5689162"/>
              <a:gd name="connsiteX2374" fmla="*/ 4113683 w 4382945"/>
              <a:gd name="connsiteY2374" fmla="*/ 3433949 h 5689162"/>
              <a:gd name="connsiteX2375" fmla="*/ 4072312 w 4382945"/>
              <a:gd name="connsiteY2375" fmla="*/ 3442211 h 5689162"/>
              <a:gd name="connsiteX2376" fmla="*/ 4045222 w 4382945"/>
              <a:gd name="connsiteY2376" fmla="*/ 3449775 h 5689162"/>
              <a:gd name="connsiteX2377" fmla="*/ 4034800 w 4382945"/>
              <a:gd name="connsiteY2377" fmla="*/ 3453587 h 5689162"/>
              <a:gd name="connsiteX2378" fmla="*/ 4021036 w 4382945"/>
              <a:gd name="connsiteY2378" fmla="*/ 3451534 h 5689162"/>
              <a:gd name="connsiteX2379" fmla="*/ 4011215 w 4382945"/>
              <a:gd name="connsiteY2379" fmla="*/ 3453116 h 5689162"/>
              <a:gd name="connsiteX2380" fmla="*/ 4009930 w 4382945"/>
              <a:gd name="connsiteY2380" fmla="*/ 3457058 h 5689162"/>
              <a:gd name="connsiteX2381" fmla="*/ 3980286 w 4382945"/>
              <a:gd name="connsiteY2381" fmla="*/ 3466634 h 5689162"/>
              <a:gd name="connsiteX2382" fmla="*/ 3970513 w 4382945"/>
              <a:gd name="connsiteY2382" fmla="*/ 3465540 h 5689162"/>
              <a:gd name="connsiteX2383" fmla="*/ 3967191 w 4382945"/>
              <a:gd name="connsiteY2383" fmla="*/ 3468743 h 5689162"/>
              <a:gd name="connsiteX2384" fmla="*/ 3955450 w 4382945"/>
              <a:gd name="connsiteY2384" fmla="*/ 3473301 h 5689162"/>
              <a:gd name="connsiteX2385" fmla="*/ 3932234 w 4382945"/>
              <a:gd name="connsiteY2385" fmla="*/ 3478110 h 5689162"/>
              <a:gd name="connsiteX2386" fmla="*/ 3941322 w 4382945"/>
              <a:gd name="connsiteY2386" fmla="*/ 3480916 h 5689162"/>
              <a:gd name="connsiteX2387" fmla="*/ 3945517 w 4382945"/>
              <a:gd name="connsiteY2387" fmla="*/ 3486110 h 5689162"/>
              <a:gd name="connsiteX2388" fmla="*/ 3948791 w 4382945"/>
              <a:gd name="connsiteY2388" fmla="*/ 3485583 h 5689162"/>
              <a:gd name="connsiteX2389" fmla="*/ 3961949 w 4382945"/>
              <a:gd name="connsiteY2389" fmla="*/ 3474926 h 5689162"/>
              <a:gd name="connsiteX2390" fmla="*/ 3989374 w 4382945"/>
              <a:gd name="connsiteY2390" fmla="*/ 3469443 h 5689162"/>
              <a:gd name="connsiteX2391" fmla="*/ 4014795 w 4382945"/>
              <a:gd name="connsiteY2391" fmla="*/ 3466417 h 5689162"/>
              <a:gd name="connsiteX2392" fmla="*/ 4025217 w 4382945"/>
              <a:gd name="connsiteY2392" fmla="*/ 3462601 h 5689162"/>
              <a:gd name="connsiteX2393" fmla="*/ 4042604 w 4382945"/>
              <a:gd name="connsiteY2393" fmla="*/ 3460339 h 5689162"/>
              <a:gd name="connsiteX2394" fmla="*/ 4055301 w 4382945"/>
              <a:gd name="connsiteY2394" fmla="*/ 3464698 h 5689162"/>
              <a:gd name="connsiteX2395" fmla="*/ 4103590 w 4382945"/>
              <a:gd name="connsiteY2395" fmla="*/ 3460658 h 5689162"/>
              <a:gd name="connsiteX2396" fmla="*/ 4133605 w 4382945"/>
              <a:gd name="connsiteY2396" fmla="*/ 3456359 h 5689162"/>
              <a:gd name="connsiteX2397" fmla="*/ 4164325 w 4382945"/>
              <a:gd name="connsiteY2397" fmla="*/ 3459420 h 5689162"/>
              <a:gd name="connsiteX2398" fmla="*/ 4211692 w 4382945"/>
              <a:gd name="connsiteY2398" fmla="*/ 3449658 h 5689162"/>
              <a:gd name="connsiteX2399" fmla="*/ 4228668 w 4382945"/>
              <a:gd name="connsiteY2399" fmla="*/ 3459733 h 5689162"/>
              <a:gd name="connsiteX2400" fmla="*/ 4227433 w 4382945"/>
              <a:gd name="connsiteY2400" fmla="*/ 3461002 h 5689162"/>
              <a:gd name="connsiteX2401" fmla="*/ 4209745 w 4382945"/>
              <a:gd name="connsiteY2401" fmla="*/ 3464383 h 5689162"/>
              <a:gd name="connsiteX2402" fmla="*/ 4174753 w 4382945"/>
              <a:gd name="connsiteY2402" fmla="*/ 3470551 h 5689162"/>
              <a:gd name="connsiteX2403" fmla="*/ 4166384 w 4382945"/>
              <a:gd name="connsiteY2403" fmla="*/ 3469228 h 5689162"/>
              <a:gd name="connsiteX2404" fmla="*/ 4162461 w 4382945"/>
              <a:gd name="connsiteY2404" fmla="*/ 3474666 h 5689162"/>
              <a:gd name="connsiteX2405" fmla="*/ 4037594 w 4382945"/>
              <a:gd name="connsiteY2405" fmla="*/ 3494771 h 5689162"/>
              <a:gd name="connsiteX2406" fmla="*/ 4034333 w 4382945"/>
              <a:gd name="connsiteY2406" fmla="*/ 3489422 h 5689162"/>
              <a:gd name="connsiteX2407" fmla="*/ 4033565 w 4382945"/>
              <a:gd name="connsiteY2407" fmla="*/ 3490614 h 5689162"/>
              <a:gd name="connsiteX2408" fmla="*/ 4025182 w 4382945"/>
              <a:gd name="connsiteY2408" fmla="*/ 3495168 h 5689162"/>
              <a:gd name="connsiteX2409" fmla="*/ 3945762 w 4382945"/>
              <a:gd name="connsiteY2409" fmla="*/ 3508490 h 5689162"/>
              <a:gd name="connsiteX2410" fmla="*/ 3944493 w 4382945"/>
              <a:gd name="connsiteY2410" fmla="*/ 3506560 h 5689162"/>
              <a:gd name="connsiteX2411" fmla="*/ 3946111 w 4382945"/>
              <a:gd name="connsiteY2411" fmla="*/ 3504695 h 5689162"/>
              <a:gd name="connsiteX2412" fmla="*/ 3875660 w 4382945"/>
              <a:gd name="connsiteY2412" fmla="*/ 3517109 h 5689162"/>
              <a:gd name="connsiteX2413" fmla="*/ 3870418 w 4382945"/>
              <a:gd name="connsiteY2413" fmla="*/ 3523289 h 5689162"/>
              <a:gd name="connsiteX2414" fmla="*/ 3543820 w 4382945"/>
              <a:gd name="connsiteY2414" fmla="*/ 3580576 h 5689162"/>
              <a:gd name="connsiteX2415" fmla="*/ 3540615 w 4382945"/>
              <a:gd name="connsiteY2415" fmla="*/ 3580260 h 5689162"/>
              <a:gd name="connsiteX2416" fmla="*/ 3501000 w 4382945"/>
              <a:gd name="connsiteY2416" fmla="*/ 3588084 h 5689162"/>
              <a:gd name="connsiteX2417" fmla="*/ 3499457 w 4382945"/>
              <a:gd name="connsiteY2417" fmla="*/ 3588356 h 5689162"/>
              <a:gd name="connsiteX2418" fmla="*/ 3500392 w 4382945"/>
              <a:gd name="connsiteY2418" fmla="*/ 3588205 h 5689162"/>
              <a:gd name="connsiteX2419" fmla="*/ 3501000 w 4382945"/>
              <a:gd name="connsiteY2419" fmla="*/ 3588084 h 5689162"/>
              <a:gd name="connsiteX2420" fmla="*/ 3543820 w 4382945"/>
              <a:gd name="connsiteY2420" fmla="*/ 3580576 h 5689162"/>
              <a:gd name="connsiteX2421" fmla="*/ 3581321 w 4382945"/>
              <a:gd name="connsiteY2421" fmla="*/ 3584249 h 5689162"/>
              <a:gd name="connsiteX2422" fmla="*/ 3717280 w 4382945"/>
              <a:gd name="connsiteY2422" fmla="*/ 3564493 h 5689162"/>
              <a:gd name="connsiteX2423" fmla="*/ 3733757 w 4382945"/>
              <a:gd name="connsiteY2423" fmla="*/ 3569979 h 5689162"/>
              <a:gd name="connsiteX2424" fmla="*/ 3732274 w 4382945"/>
              <a:gd name="connsiteY2424" fmla="*/ 3588187 h 5689162"/>
              <a:gd name="connsiteX2425" fmla="*/ 3715661 w 4382945"/>
              <a:gd name="connsiteY2425" fmla="*/ 3602115 h 5689162"/>
              <a:gd name="connsiteX2426" fmla="*/ 3712220 w 4382945"/>
              <a:gd name="connsiteY2426" fmla="*/ 3601601 h 5689162"/>
              <a:gd name="connsiteX2427" fmla="*/ 3710300 w 4382945"/>
              <a:gd name="connsiteY2427" fmla="*/ 3604581 h 5689162"/>
              <a:gd name="connsiteX2428" fmla="*/ 3690478 w 4382945"/>
              <a:gd name="connsiteY2428" fmla="*/ 3612576 h 5689162"/>
              <a:gd name="connsiteX2429" fmla="*/ 3694960 w 4382945"/>
              <a:gd name="connsiteY2429" fmla="*/ 3613446 h 5689162"/>
              <a:gd name="connsiteX2430" fmla="*/ 3714911 w 4382945"/>
              <a:gd name="connsiteY2430" fmla="*/ 3612354 h 5689162"/>
              <a:gd name="connsiteX2431" fmla="*/ 3746496 w 4382945"/>
              <a:gd name="connsiteY2431" fmla="*/ 3608870 h 5689162"/>
              <a:gd name="connsiteX2432" fmla="*/ 3830062 w 4382945"/>
              <a:gd name="connsiteY2432" fmla="*/ 3603422 h 5689162"/>
              <a:gd name="connsiteX2433" fmla="*/ 3858475 w 4382945"/>
              <a:gd name="connsiteY2433" fmla="*/ 3607075 h 5689162"/>
              <a:gd name="connsiteX2434" fmla="*/ 3873958 w 4382945"/>
              <a:gd name="connsiteY2434" fmla="*/ 3603382 h 5689162"/>
              <a:gd name="connsiteX2435" fmla="*/ 3914953 w 4382945"/>
              <a:gd name="connsiteY2435" fmla="*/ 3597248 h 5689162"/>
              <a:gd name="connsiteX2436" fmla="*/ 3927314 w 4382945"/>
              <a:gd name="connsiteY2436" fmla="*/ 3599527 h 5689162"/>
              <a:gd name="connsiteX2437" fmla="*/ 3931266 w 4382945"/>
              <a:gd name="connsiteY2437" fmla="*/ 3598179 h 5689162"/>
              <a:gd name="connsiteX2438" fmla="*/ 3936330 w 4382945"/>
              <a:gd name="connsiteY2438" fmla="*/ 3593316 h 5689162"/>
              <a:gd name="connsiteX2439" fmla="*/ 3939575 w 4382945"/>
              <a:gd name="connsiteY2439" fmla="*/ 3595344 h 5689162"/>
              <a:gd name="connsiteX2440" fmla="*/ 3956195 w 4382945"/>
              <a:gd name="connsiteY2440" fmla="*/ 3589673 h 5689162"/>
              <a:gd name="connsiteX2441" fmla="*/ 3986710 w 4382945"/>
              <a:gd name="connsiteY2441" fmla="*/ 3589963 h 5689162"/>
              <a:gd name="connsiteX2442" fmla="*/ 3994995 w 4382945"/>
              <a:gd name="connsiteY2442" fmla="*/ 3590767 h 5689162"/>
              <a:gd name="connsiteX2443" fmla="*/ 4011663 w 4382945"/>
              <a:gd name="connsiteY2443" fmla="*/ 3587015 h 5689162"/>
              <a:gd name="connsiteX2444" fmla="*/ 4016892 w 4382945"/>
              <a:gd name="connsiteY2444" fmla="*/ 3586707 h 5689162"/>
              <a:gd name="connsiteX2445" fmla="*/ 4057851 w 4382945"/>
              <a:gd name="connsiteY2445" fmla="*/ 3590785 h 5689162"/>
              <a:gd name="connsiteX2446" fmla="*/ 4059271 w 4382945"/>
              <a:gd name="connsiteY2446" fmla="*/ 3594675 h 5689162"/>
              <a:gd name="connsiteX2447" fmla="*/ 4075579 w 4382945"/>
              <a:gd name="connsiteY2447" fmla="*/ 3593246 h 5689162"/>
              <a:gd name="connsiteX2448" fmla="*/ 4076407 w 4382945"/>
              <a:gd name="connsiteY2448" fmla="*/ 3593817 h 5689162"/>
              <a:gd name="connsiteX2449" fmla="*/ 4079350 w 4382945"/>
              <a:gd name="connsiteY2449" fmla="*/ 3593196 h 5689162"/>
              <a:gd name="connsiteX2450" fmla="*/ 4087001 w 4382945"/>
              <a:gd name="connsiteY2450" fmla="*/ 3593031 h 5689162"/>
              <a:gd name="connsiteX2451" fmla="*/ 4093611 w 4382945"/>
              <a:gd name="connsiteY2451" fmla="*/ 3583427 h 5689162"/>
              <a:gd name="connsiteX2452" fmla="*/ 4102029 w 4382945"/>
              <a:gd name="connsiteY2452" fmla="*/ 3582071 h 5689162"/>
              <a:gd name="connsiteX2453" fmla="*/ 4114293 w 4382945"/>
              <a:gd name="connsiteY2453" fmla="*/ 3589705 h 5689162"/>
              <a:gd name="connsiteX2454" fmla="*/ 4124114 w 4382945"/>
              <a:gd name="connsiteY2454" fmla="*/ 3588123 h 5689162"/>
              <a:gd name="connsiteX2455" fmla="*/ 4129642 w 4382945"/>
              <a:gd name="connsiteY2455" fmla="*/ 3586699 h 5689162"/>
              <a:gd name="connsiteX2456" fmla="*/ 4138311 w 4382945"/>
              <a:gd name="connsiteY2456" fmla="*/ 3586905 h 5689162"/>
              <a:gd name="connsiteX2457" fmla="*/ 4138577 w 4382945"/>
              <a:gd name="connsiteY2457" fmla="*/ 3587277 h 5689162"/>
              <a:gd name="connsiteX2458" fmla="*/ 4142265 w 4382945"/>
              <a:gd name="connsiteY2458" fmla="*/ 3584644 h 5689162"/>
              <a:gd name="connsiteX2459" fmla="*/ 4149281 w 4382945"/>
              <a:gd name="connsiteY2459" fmla="*/ 3583514 h 5689162"/>
              <a:gd name="connsiteX2460" fmla="*/ 4190644 w 4382945"/>
              <a:gd name="connsiteY2460" fmla="*/ 3596068 h 5689162"/>
              <a:gd name="connsiteX2461" fmla="*/ 4193088 w 4382945"/>
              <a:gd name="connsiteY2461" fmla="*/ 3605283 h 5689162"/>
              <a:gd name="connsiteX2462" fmla="*/ 4200473 w 4382945"/>
              <a:gd name="connsiteY2462" fmla="*/ 3609431 h 5689162"/>
              <a:gd name="connsiteX2463" fmla="*/ 4201360 w 4382945"/>
              <a:gd name="connsiteY2463" fmla="*/ 3611956 h 5689162"/>
              <a:gd name="connsiteX2464" fmla="*/ 4221086 w 4382945"/>
              <a:gd name="connsiteY2464" fmla="*/ 3609313 h 5689162"/>
              <a:gd name="connsiteX2465" fmla="*/ 4219731 w 4382945"/>
              <a:gd name="connsiteY2465" fmla="*/ 3606864 h 5689162"/>
              <a:gd name="connsiteX2466" fmla="*/ 4242026 w 4382945"/>
              <a:gd name="connsiteY2466" fmla="*/ 3596335 h 5689162"/>
              <a:gd name="connsiteX2467" fmla="*/ 4261641 w 4382945"/>
              <a:gd name="connsiteY2467" fmla="*/ 3604918 h 5689162"/>
              <a:gd name="connsiteX2468" fmla="*/ 4254444 w 4382945"/>
              <a:gd name="connsiteY2468" fmla="*/ 3610883 h 5689162"/>
              <a:gd name="connsiteX2469" fmla="*/ 4313448 w 4382945"/>
              <a:gd name="connsiteY2469" fmla="*/ 3622731 h 5689162"/>
              <a:gd name="connsiteX2470" fmla="*/ 4314502 w 4382945"/>
              <a:gd name="connsiteY2470" fmla="*/ 3626296 h 5689162"/>
              <a:gd name="connsiteX2471" fmla="*/ 4345619 w 4382945"/>
              <a:gd name="connsiteY2471" fmla="*/ 3622890 h 5689162"/>
              <a:gd name="connsiteX2472" fmla="*/ 4355886 w 4382945"/>
              <a:gd name="connsiteY2472" fmla="*/ 3612162 h 5689162"/>
              <a:gd name="connsiteX2473" fmla="*/ 4368430 w 4382945"/>
              <a:gd name="connsiteY2473" fmla="*/ 3609608 h 5689162"/>
              <a:gd name="connsiteX2474" fmla="*/ 4379454 w 4382945"/>
              <a:gd name="connsiteY2474" fmla="*/ 3611770 h 5689162"/>
              <a:gd name="connsiteX2475" fmla="*/ 4382945 w 4382945"/>
              <a:gd name="connsiteY2475" fmla="*/ 3612914 h 5689162"/>
              <a:gd name="connsiteX2476" fmla="*/ 4382945 w 4382945"/>
              <a:gd name="connsiteY2476" fmla="*/ 3623540 h 5689162"/>
              <a:gd name="connsiteX2477" fmla="*/ 4381265 w 4382945"/>
              <a:gd name="connsiteY2477" fmla="*/ 3625532 h 5689162"/>
              <a:gd name="connsiteX2478" fmla="*/ 4346875 w 4382945"/>
              <a:gd name="connsiteY2478" fmla="*/ 3630692 h 5689162"/>
              <a:gd name="connsiteX2479" fmla="*/ 4339344 w 4382945"/>
              <a:gd name="connsiteY2479" fmla="*/ 3634574 h 5689162"/>
              <a:gd name="connsiteX2480" fmla="*/ 4314690 w 4382945"/>
              <a:gd name="connsiteY2480" fmla="*/ 3636408 h 5689162"/>
              <a:gd name="connsiteX2481" fmla="*/ 4313707 w 4382945"/>
              <a:gd name="connsiteY2481" fmla="*/ 3639235 h 5689162"/>
              <a:gd name="connsiteX2482" fmla="*/ 4278080 w 4382945"/>
              <a:gd name="connsiteY2482" fmla="*/ 3644438 h 5689162"/>
              <a:gd name="connsiteX2483" fmla="*/ 4194965 w 4382945"/>
              <a:gd name="connsiteY2483" fmla="*/ 3655685 h 5689162"/>
              <a:gd name="connsiteX2484" fmla="*/ 4074922 w 4382945"/>
              <a:gd name="connsiteY2484" fmla="*/ 3667009 h 5689162"/>
              <a:gd name="connsiteX2485" fmla="*/ 3983006 w 4382945"/>
              <a:gd name="connsiteY2485" fmla="*/ 3680206 h 5689162"/>
              <a:gd name="connsiteX2486" fmla="*/ 3952694 w 4382945"/>
              <a:gd name="connsiteY2486" fmla="*/ 3680609 h 5689162"/>
              <a:gd name="connsiteX2487" fmla="*/ 3949520 w 4382945"/>
              <a:gd name="connsiteY2487" fmla="*/ 3681150 h 5689162"/>
              <a:gd name="connsiteX2488" fmla="*/ 3963667 w 4382945"/>
              <a:gd name="connsiteY2488" fmla="*/ 3682275 h 5689162"/>
              <a:gd name="connsiteX2489" fmla="*/ 3934337 w 4382945"/>
              <a:gd name="connsiteY2489" fmla="*/ 3684864 h 5689162"/>
              <a:gd name="connsiteX2490" fmla="*/ 3945658 w 4382945"/>
              <a:gd name="connsiteY2490" fmla="*/ 3681807 h 5689162"/>
              <a:gd name="connsiteX2491" fmla="*/ 3922953 w 4382945"/>
              <a:gd name="connsiteY2491" fmla="*/ 3685674 h 5689162"/>
              <a:gd name="connsiteX2492" fmla="*/ 3897477 w 4382945"/>
              <a:gd name="connsiteY2492" fmla="*/ 3690098 h 5689162"/>
              <a:gd name="connsiteX2493" fmla="*/ 3910137 w 4382945"/>
              <a:gd name="connsiteY2493" fmla="*/ 3692496 h 5689162"/>
              <a:gd name="connsiteX2494" fmla="*/ 3881323 w 4382945"/>
              <a:gd name="connsiteY2494" fmla="*/ 3692332 h 5689162"/>
              <a:gd name="connsiteX2495" fmla="*/ 3888663 w 4382945"/>
              <a:gd name="connsiteY2495" fmla="*/ 3690941 h 5689162"/>
              <a:gd name="connsiteX2496" fmla="*/ 3862961 w 4382945"/>
              <a:gd name="connsiteY2496" fmla="*/ 3691530 h 5689162"/>
              <a:gd name="connsiteX2497" fmla="*/ 3849985 w 4382945"/>
              <a:gd name="connsiteY2497" fmla="*/ 3692958 h 5689162"/>
              <a:gd name="connsiteX2498" fmla="*/ 3844580 w 4382945"/>
              <a:gd name="connsiteY2498" fmla="*/ 3702518 h 5689162"/>
              <a:gd name="connsiteX2499" fmla="*/ 3856223 w 4382945"/>
              <a:gd name="connsiteY2499" fmla="*/ 3703314 h 5689162"/>
              <a:gd name="connsiteX2500" fmla="*/ 3870239 w 4382945"/>
              <a:gd name="connsiteY2500" fmla="*/ 3706928 h 5689162"/>
              <a:gd name="connsiteX2501" fmla="*/ 3896548 w 4382945"/>
              <a:gd name="connsiteY2501" fmla="*/ 3706427 h 5689162"/>
              <a:gd name="connsiteX2502" fmla="*/ 3993704 w 4382945"/>
              <a:gd name="connsiteY2502" fmla="*/ 3687048 h 5689162"/>
              <a:gd name="connsiteX2503" fmla="*/ 4002375 w 4382945"/>
              <a:gd name="connsiteY2503" fmla="*/ 3687252 h 5689162"/>
              <a:gd name="connsiteX2504" fmla="*/ 3990954 w 4382945"/>
              <a:gd name="connsiteY2504" fmla="*/ 3699767 h 5689162"/>
              <a:gd name="connsiteX2505" fmla="*/ 3898104 w 4382945"/>
              <a:gd name="connsiteY2505" fmla="*/ 3713117 h 5689162"/>
              <a:gd name="connsiteX2506" fmla="*/ 3890189 w 4382945"/>
              <a:gd name="connsiteY2506" fmla="*/ 3717593 h 5689162"/>
              <a:gd name="connsiteX2507" fmla="*/ 3882790 w 4382945"/>
              <a:gd name="connsiteY2507" fmla="*/ 3719318 h 5689162"/>
              <a:gd name="connsiteX2508" fmla="*/ 3881624 w 4382945"/>
              <a:gd name="connsiteY2508" fmla="*/ 3726977 h 5689162"/>
              <a:gd name="connsiteX2509" fmla="*/ 3798765 w 4382945"/>
              <a:gd name="connsiteY2509" fmla="*/ 3740682 h 5689162"/>
              <a:gd name="connsiteX2510" fmla="*/ 3804538 w 4382945"/>
              <a:gd name="connsiteY2510" fmla="*/ 3739901 h 5689162"/>
              <a:gd name="connsiteX2511" fmla="*/ 3810605 w 4382945"/>
              <a:gd name="connsiteY2511" fmla="*/ 3744795 h 5689162"/>
              <a:gd name="connsiteX2512" fmla="*/ 3815030 w 4382945"/>
              <a:gd name="connsiteY2512" fmla="*/ 3742481 h 5689162"/>
              <a:gd name="connsiteX2513" fmla="*/ 3899134 w 4382945"/>
              <a:gd name="connsiteY2513" fmla="*/ 3743351 h 5689162"/>
              <a:gd name="connsiteX2514" fmla="*/ 3902442 w 4382945"/>
              <a:gd name="connsiteY2514" fmla="*/ 3746021 h 5689162"/>
              <a:gd name="connsiteX2515" fmla="*/ 3906016 w 4382945"/>
              <a:gd name="connsiteY2515" fmla="*/ 3744378 h 5689162"/>
              <a:gd name="connsiteX2516" fmla="*/ 3928500 w 4382945"/>
              <a:gd name="connsiteY2516" fmla="*/ 3743959 h 5689162"/>
              <a:gd name="connsiteX2517" fmla="*/ 3997618 w 4382945"/>
              <a:gd name="connsiteY2517" fmla="*/ 3738169 h 5689162"/>
              <a:gd name="connsiteX2518" fmla="*/ 4004911 w 4382945"/>
              <a:gd name="connsiteY2518" fmla="*/ 3726853 h 5689162"/>
              <a:gd name="connsiteX2519" fmla="*/ 4021615 w 4382945"/>
              <a:gd name="connsiteY2519" fmla="*/ 3726298 h 5689162"/>
              <a:gd name="connsiteX2520" fmla="*/ 4039135 w 4382945"/>
              <a:gd name="connsiteY2520" fmla="*/ 3721876 h 5689162"/>
              <a:gd name="connsiteX2521" fmla="*/ 4075935 w 4382945"/>
              <a:gd name="connsiteY2521" fmla="*/ 3723955 h 5689162"/>
              <a:gd name="connsiteX2522" fmla="*/ 4084221 w 4382945"/>
              <a:gd name="connsiteY2522" fmla="*/ 3724759 h 5689162"/>
              <a:gd name="connsiteX2523" fmla="*/ 4088751 w 4382945"/>
              <a:gd name="connsiteY2523" fmla="*/ 3732034 h 5689162"/>
              <a:gd name="connsiteX2524" fmla="*/ 4095465 w 4382945"/>
              <a:gd name="connsiteY2524" fmla="*/ 3732020 h 5689162"/>
              <a:gd name="connsiteX2525" fmla="*/ 4071635 w 4382945"/>
              <a:gd name="connsiteY2525" fmla="*/ 3744932 h 5689162"/>
              <a:gd name="connsiteX2526" fmla="*/ 4051993 w 4382945"/>
              <a:gd name="connsiteY2526" fmla="*/ 3748094 h 5689162"/>
              <a:gd name="connsiteX2527" fmla="*/ 4027290 w 4382945"/>
              <a:gd name="connsiteY2527" fmla="*/ 3752606 h 5689162"/>
              <a:gd name="connsiteX2528" fmla="*/ 3985369 w 4382945"/>
              <a:gd name="connsiteY2528" fmla="*/ 3760423 h 5689162"/>
              <a:gd name="connsiteX2529" fmla="*/ 4008940 w 4382945"/>
              <a:gd name="connsiteY2529" fmla="*/ 3766770 h 5689162"/>
              <a:gd name="connsiteX2530" fmla="*/ 4014286 w 4382945"/>
              <a:gd name="connsiteY2530" fmla="*/ 3770178 h 5689162"/>
              <a:gd name="connsiteX2531" fmla="*/ 4019215 w 4382945"/>
              <a:gd name="connsiteY2531" fmla="*/ 3770986 h 5689162"/>
              <a:gd name="connsiteX2532" fmla="*/ 4030537 w 4382945"/>
              <a:gd name="connsiteY2532" fmla="*/ 3763826 h 5689162"/>
              <a:gd name="connsiteX2533" fmla="*/ 4146093 w 4382945"/>
              <a:gd name="connsiteY2533" fmla="*/ 3763367 h 5689162"/>
              <a:gd name="connsiteX2534" fmla="*/ 4146896 w 4382945"/>
              <a:gd name="connsiteY2534" fmla="*/ 3765373 h 5689162"/>
              <a:gd name="connsiteX2535" fmla="*/ 4172317 w 4382945"/>
              <a:gd name="connsiteY2535" fmla="*/ 3762346 h 5689162"/>
              <a:gd name="connsiteX2536" fmla="*/ 4170112 w 4382945"/>
              <a:gd name="connsiteY2536" fmla="*/ 3760567 h 5689162"/>
              <a:gd name="connsiteX2537" fmla="*/ 4170629 w 4382945"/>
              <a:gd name="connsiteY2537" fmla="*/ 3757816 h 5689162"/>
              <a:gd name="connsiteX2538" fmla="*/ 4180149 w 4382945"/>
              <a:gd name="connsiteY2538" fmla="*/ 3757349 h 5689162"/>
              <a:gd name="connsiteX2539" fmla="*/ 4196902 w 4382945"/>
              <a:gd name="connsiteY2539" fmla="*/ 3754118 h 5689162"/>
              <a:gd name="connsiteX2540" fmla="*/ 4214960 w 4382945"/>
              <a:gd name="connsiteY2540" fmla="*/ 3756014 h 5689162"/>
              <a:gd name="connsiteX2541" fmla="*/ 4241282 w 4382945"/>
              <a:gd name="connsiteY2541" fmla="*/ 3749641 h 5689162"/>
              <a:gd name="connsiteX2542" fmla="*/ 4225506 w 4382945"/>
              <a:gd name="connsiteY2542" fmla="*/ 3770862 h 5689162"/>
              <a:gd name="connsiteX2543" fmla="*/ 4212797 w 4382945"/>
              <a:gd name="connsiteY2543" fmla="*/ 3772375 h 5689162"/>
              <a:gd name="connsiteX2544" fmla="*/ 4208265 w 4382945"/>
              <a:gd name="connsiteY2544" fmla="*/ 3765099 h 5689162"/>
              <a:gd name="connsiteX2545" fmla="*/ 4173023 w 4382945"/>
              <a:gd name="connsiteY2545" fmla="*/ 3769703 h 5689162"/>
              <a:gd name="connsiteX2546" fmla="*/ 4147852 w 4382945"/>
              <a:gd name="connsiteY2546" fmla="*/ 3774293 h 5689162"/>
              <a:gd name="connsiteX2547" fmla="*/ 4144781 w 4382945"/>
              <a:gd name="connsiteY2547" fmla="*/ 3779057 h 5689162"/>
              <a:gd name="connsiteX2548" fmla="*/ 4059714 w 4382945"/>
              <a:gd name="connsiteY2548" fmla="*/ 3790086 h 5689162"/>
              <a:gd name="connsiteX2549" fmla="*/ 3870355 w 4382945"/>
              <a:gd name="connsiteY2549" fmla="*/ 3817903 h 5689162"/>
              <a:gd name="connsiteX2550" fmla="*/ 3864073 w 4382945"/>
              <a:gd name="connsiteY2550" fmla="*/ 3814647 h 5689162"/>
              <a:gd name="connsiteX2551" fmla="*/ 3861351 w 4382945"/>
              <a:gd name="connsiteY2551" fmla="*/ 3815618 h 5689162"/>
              <a:gd name="connsiteX2552" fmla="*/ 3803694 w 4382945"/>
              <a:gd name="connsiteY2552" fmla="*/ 3827037 h 5689162"/>
              <a:gd name="connsiteX2553" fmla="*/ 3777073 w 4382945"/>
              <a:gd name="connsiteY2553" fmla="*/ 3834528 h 5689162"/>
              <a:gd name="connsiteX2554" fmla="*/ 3793609 w 4382945"/>
              <a:gd name="connsiteY2554" fmla="*/ 3832933 h 5689162"/>
              <a:gd name="connsiteX2555" fmla="*/ 3806473 w 4382945"/>
              <a:gd name="connsiteY2555" fmla="*/ 3838332 h 5689162"/>
              <a:gd name="connsiteX2556" fmla="*/ 3846093 w 4382945"/>
              <a:gd name="connsiteY2556" fmla="*/ 3834087 h 5689162"/>
              <a:gd name="connsiteX2557" fmla="*/ 3853139 w 4382945"/>
              <a:gd name="connsiteY2557" fmla="*/ 3860261 h 5689162"/>
              <a:gd name="connsiteX2558" fmla="*/ 3838010 w 4382945"/>
              <a:gd name="connsiteY2558" fmla="*/ 3873286 h 5689162"/>
              <a:gd name="connsiteX2559" fmla="*/ 3838478 w 4382945"/>
              <a:gd name="connsiteY2559" fmla="*/ 3873211 h 5689162"/>
              <a:gd name="connsiteX2560" fmla="*/ 3837780 w 4382945"/>
              <a:gd name="connsiteY2560" fmla="*/ 3880795 h 5689162"/>
              <a:gd name="connsiteX2561" fmla="*/ 3840621 w 4382945"/>
              <a:gd name="connsiteY2561" fmla="*/ 3883539 h 5689162"/>
              <a:gd name="connsiteX2562" fmla="*/ 3859901 w 4382945"/>
              <a:gd name="connsiteY2562" fmla="*/ 3890043 h 5689162"/>
              <a:gd name="connsiteX2563" fmla="*/ 3867599 w 4382945"/>
              <a:gd name="connsiteY2563" fmla="*/ 3887203 h 5689162"/>
              <a:gd name="connsiteX2564" fmla="*/ 3891102 w 4382945"/>
              <a:gd name="connsiteY2564" fmla="*/ 3887154 h 5689162"/>
              <a:gd name="connsiteX2565" fmla="*/ 3862044 w 4382945"/>
              <a:gd name="connsiteY2565" fmla="*/ 3900373 h 5689162"/>
              <a:gd name="connsiteX2566" fmla="*/ 3854763 w 4382945"/>
              <a:gd name="connsiteY2566" fmla="*/ 3905815 h 5689162"/>
              <a:gd name="connsiteX2567" fmla="*/ 3804167 w 4382945"/>
              <a:gd name="connsiteY2567" fmla="*/ 3913030 h 5689162"/>
              <a:gd name="connsiteX2568" fmla="*/ 3758412 w 4382945"/>
              <a:gd name="connsiteY2568" fmla="*/ 3936119 h 5689162"/>
              <a:gd name="connsiteX2569" fmla="*/ 3758346 w 4382945"/>
              <a:gd name="connsiteY2569" fmla="*/ 3935751 h 5689162"/>
              <a:gd name="connsiteX2570" fmla="*/ 3757961 w 4382945"/>
              <a:gd name="connsiteY2570" fmla="*/ 3936346 h 5689162"/>
              <a:gd name="connsiteX2571" fmla="*/ 3758412 w 4382945"/>
              <a:gd name="connsiteY2571" fmla="*/ 3936119 h 5689162"/>
              <a:gd name="connsiteX2572" fmla="*/ 3760896 w 4382945"/>
              <a:gd name="connsiteY2572" fmla="*/ 3950161 h 5689162"/>
              <a:gd name="connsiteX2573" fmla="*/ 3794559 w 4382945"/>
              <a:gd name="connsiteY2573" fmla="*/ 3940152 h 5689162"/>
              <a:gd name="connsiteX2574" fmla="*/ 3838794 w 4382945"/>
              <a:gd name="connsiteY2574" fmla="*/ 3940365 h 5689162"/>
              <a:gd name="connsiteX2575" fmla="*/ 3849909 w 4382945"/>
              <a:gd name="connsiteY2575" fmla="*/ 3947186 h 5689162"/>
              <a:gd name="connsiteX2576" fmla="*/ 3852672 w 4382945"/>
              <a:gd name="connsiteY2576" fmla="*/ 3953032 h 5689162"/>
              <a:gd name="connsiteX2577" fmla="*/ 3866260 w 4382945"/>
              <a:gd name="connsiteY2577" fmla="*/ 3950399 h 5689162"/>
              <a:gd name="connsiteX2578" fmla="*/ 3868597 w 4382945"/>
              <a:gd name="connsiteY2578" fmla="*/ 3950023 h 5689162"/>
              <a:gd name="connsiteX2579" fmla="*/ 3878604 w 4382945"/>
              <a:gd name="connsiteY2579" fmla="*/ 3943630 h 5689162"/>
              <a:gd name="connsiteX2580" fmla="*/ 3969416 w 4382945"/>
              <a:gd name="connsiteY2580" fmla="*/ 3929545 h 5689162"/>
              <a:gd name="connsiteX2581" fmla="*/ 3985128 w 4382945"/>
              <a:gd name="connsiteY2581" fmla="*/ 3930283 h 5689162"/>
              <a:gd name="connsiteX2582" fmla="*/ 3987221 w 4382945"/>
              <a:gd name="connsiteY2582" fmla="*/ 3930634 h 5689162"/>
              <a:gd name="connsiteX2583" fmla="*/ 4077564 w 4382945"/>
              <a:gd name="connsiteY2583" fmla="*/ 3915844 h 5689162"/>
              <a:gd name="connsiteX2584" fmla="*/ 4143059 w 4382945"/>
              <a:gd name="connsiteY2584" fmla="*/ 3914372 h 5689162"/>
              <a:gd name="connsiteX2585" fmla="*/ 4201476 w 4382945"/>
              <a:gd name="connsiteY2585" fmla="*/ 3922579 h 5689162"/>
              <a:gd name="connsiteX2586" fmla="*/ 4208023 w 4382945"/>
              <a:gd name="connsiteY2586" fmla="*/ 3921525 h 5689162"/>
              <a:gd name="connsiteX2587" fmla="*/ 4221328 w 4382945"/>
              <a:gd name="connsiteY2587" fmla="*/ 3902837 h 5689162"/>
              <a:gd name="connsiteX2588" fmla="*/ 4220860 w 4382945"/>
              <a:gd name="connsiteY2588" fmla="*/ 3902913 h 5689162"/>
              <a:gd name="connsiteX2589" fmla="*/ 4229194 w 4382945"/>
              <a:gd name="connsiteY2589" fmla="*/ 3901037 h 5689162"/>
              <a:gd name="connsiteX2590" fmla="*/ 4256808 w 4382945"/>
              <a:gd name="connsiteY2590" fmla="*/ 3905663 h 5689162"/>
              <a:gd name="connsiteX2591" fmla="*/ 4265776 w 4382945"/>
              <a:gd name="connsiteY2591" fmla="*/ 3904752 h 5689162"/>
              <a:gd name="connsiteX2592" fmla="*/ 4272121 w 4382945"/>
              <a:gd name="connsiteY2592" fmla="*/ 3899462 h 5689162"/>
              <a:gd name="connsiteX2593" fmla="*/ 4273071 w 4382945"/>
              <a:gd name="connsiteY2593" fmla="*/ 3893438 h 5689162"/>
              <a:gd name="connsiteX2594" fmla="*/ 4301383 w 4382945"/>
              <a:gd name="connsiteY2594" fmla="*/ 3890481 h 5689162"/>
              <a:gd name="connsiteX2595" fmla="*/ 4314477 w 4382945"/>
              <a:gd name="connsiteY2595" fmla="*/ 3888373 h 5689162"/>
              <a:gd name="connsiteX2596" fmla="*/ 4322917 w 4382945"/>
              <a:gd name="connsiteY2596" fmla="*/ 3896085 h 5689162"/>
              <a:gd name="connsiteX2597" fmla="*/ 4326575 w 4382945"/>
              <a:gd name="connsiteY2597" fmla="*/ 3894963 h 5689162"/>
              <a:gd name="connsiteX2598" fmla="*/ 4344241 w 4382945"/>
              <a:gd name="connsiteY2598" fmla="*/ 3882513 h 5689162"/>
              <a:gd name="connsiteX2599" fmla="*/ 4369028 w 4382945"/>
              <a:gd name="connsiteY2599" fmla="*/ 3878522 h 5689162"/>
              <a:gd name="connsiteX2600" fmla="*/ 4382945 w 4382945"/>
              <a:gd name="connsiteY2600" fmla="*/ 3882033 h 5689162"/>
              <a:gd name="connsiteX2601" fmla="*/ 4382945 w 4382945"/>
              <a:gd name="connsiteY2601" fmla="*/ 3947587 h 5689162"/>
              <a:gd name="connsiteX2602" fmla="*/ 4299178 w 4382945"/>
              <a:gd name="connsiteY2602" fmla="*/ 3960222 h 5689162"/>
              <a:gd name="connsiteX2603" fmla="*/ 3905748 w 4382945"/>
              <a:gd name="connsiteY2603" fmla="*/ 4019834 h 5689162"/>
              <a:gd name="connsiteX2604" fmla="*/ 3871475 w 4382945"/>
              <a:gd name="connsiteY2604" fmla="*/ 4027487 h 5689162"/>
              <a:gd name="connsiteX2605" fmla="*/ 3866596 w 4382945"/>
              <a:gd name="connsiteY2605" fmla="*/ 4024003 h 5689162"/>
              <a:gd name="connsiteX2606" fmla="*/ 3733393 w 4382945"/>
              <a:gd name="connsiteY2606" fmla="*/ 4045984 h 5689162"/>
              <a:gd name="connsiteX2607" fmla="*/ 3700280 w 4382945"/>
              <a:gd name="connsiteY2607" fmla="*/ 4066795 h 5689162"/>
              <a:gd name="connsiteX2608" fmla="*/ 3700615 w 4382945"/>
              <a:gd name="connsiteY2608" fmla="*/ 4068875 h 5689162"/>
              <a:gd name="connsiteX2609" fmla="*/ 3703589 w 4382945"/>
              <a:gd name="connsiteY2609" fmla="*/ 4069464 h 5689162"/>
              <a:gd name="connsiteX2610" fmla="*/ 3706932 w 4382945"/>
              <a:gd name="connsiteY2610" fmla="*/ 4075332 h 5689162"/>
              <a:gd name="connsiteX2611" fmla="*/ 3718150 w 4382945"/>
              <a:gd name="connsiteY2611" fmla="*/ 4094341 h 5689162"/>
              <a:gd name="connsiteX2612" fmla="*/ 3735453 w 4382945"/>
              <a:gd name="connsiteY2612" fmla="*/ 4091555 h 5689162"/>
              <a:gd name="connsiteX2613" fmla="*/ 3761476 w 4382945"/>
              <a:gd name="connsiteY2613" fmla="*/ 4086298 h 5689162"/>
              <a:gd name="connsiteX2614" fmla="*/ 3770361 w 4382945"/>
              <a:gd name="connsiteY2614" fmla="*/ 4084867 h 5689162"/>
              <a:gd name="connsiteX2615" fmla="*/ 3784140 w 4382945"/>
              <a:gd name="connsiteY2615" fmla="*/ 4081047 h 5689162"/>
              <a:gd name="connsiteX2616" fmla="*/ 3813365 w 4382945"/>
              <a:gd name="connsiteY2616" fmla="*/ 4068868 h 5689162"/>
              <a:gd name="connsiteX2617" fmla="*/ 3828415 w 4382945"/>
              <a:gd name="connsiteY2617" fmla="*/ 4066978 h 5689162"/>
              <a:gd name="connsiteX2618" fmla="*/ 3848246 w 4382945"/>
              <a:gd name="connsiteY2618" fmla="*/ 4073928 h 5689162"/>
              <a:gd name="connsiteX2619" fmla="*/ 3859407 w 4382945"/>
              <a:gd name="connsiteY2619" fmla="*/ 4080671 h 5689162"/>
              <a:gd name="connsiteX2620" fmla="*/ 3858723 w 4382945"/>
              <a:gd name="connsiteY2620" fmla="*/ 4082383 h 5689162"/>
              <a:gd name="connsiteX2621" fmla="*/ 3868342 w 4382945"/>
              <a:gd name="connsiteY2621" fmla="*/ 4076562 h 5689162"/>
              <a:gd name="connsiteX2622" fmla="*/ 3872851 w 4382945"/>
              <a:gd name="connsiteY2622" fmla="*/ 4074768 h 5689162"/>
              <a:gd name="connsiteX2623" fmla="*/ 3874338 w 4382945"/>
              <a:gd name="connsiteY2623" fmla="*/ 4075062 h 5689162"/>
              <a:gd name="connsiteX2624" fmla="*/ 3876222 w 4382945"/>
              <a:gd name="connsiteY2624" fmla="*/ 4068889 h 5689162"/>
              <a:gd name="connsiteX2625" fmla="*/ 3893443 w 4382945"/>
              <a:gd name="connsiteY2625" fmla="*/ 4065583 h 5689162"/>
              <a:gd name="connsiteX2626" fmla="*/ 3896953 w 4382945"/>
              <a:gd name="connsiteY2626" fmla="*/ 4072489 h 5689162"/>
              <a:gd name="connsiteX2627" fmla="*/ 3896654 w 4382945"/>
              <a:gd name="connsiteY2627" fmla="*/ 4073606 h 5689162"/>
              <a:gd name="connsiteX2628" fmla="*/ 3897121 w 4382945"/>
              <a:gd name="connsiteY2628" fmla="*/ 4073531 h 5689162"/>
              <a:gd name="connsiteX2629" fmla="*/ 3902482 w 4382945"/>
              <a:gd name="connsiteY2629" fmla="*/ 4071065 h 5689162"/>
              <a:gd name="connsiteX2630" fmla="*/ 3912255 w 4382945"/>
              <a:gd name="connsiteY2630" fmla="*/ 4072162 h 5689162"/>
              <a:gd name="connsiteX2631" fmla="*/ 3917119 w 4382945"/>
              <a:gd name="connsiteY2631" fmla="*/ 4081519 h 5689162"/>
              <a:gd name="connsiteX2632" fmla="*/ 3930214 w 4382945"/>
              <a:gd name="connsiteY2632" fmla="*/ 4079410 h 5689162"/>
              <a:gd name="connsiteX2633" fmla="*/ 3941501 w 4382945"/>
              <a:gd name="connsiteY2633" fmla="*/ 4069054 h 5689162"/>
              <a:gd name="connsiteX2634" fmla="*/ 3982021 w 4382945"/>
              <a:gd name="connsiteY2634" fmla="*/ 4061462 h 5689162"/>
              <a:gd name="connsiteX2635" fmla="*/ 3983745 w 4382945"/>
              <a:gd name="connsiteY2635" fmla="*/ 4069190 h 5689162"/>
              <a:gd name="connsiteX2636" fmla="*/ 3984680 w 4382945"/>
              <a:gd name="connsiteY2636" fmla="*/ 4069039 h 5689162"/>
              <a:gd name="connsiteX2637" fmla="*/ 3984296 w 4382945"/>
              <a:gd name="connsiteY2637" fmla="*/ 4069635 h 5689162"/>
              <a:gd name="connsiteX2638" fmla="*/ 3990292 w 4382945"/>
              <a:gd name="connsiteY2638" fmla="*/ 4068135 h 5689162"/>
              <a:gd name="connsiteX2639" fmla="*/ 3991374 w 4382945"/>
              <a:gd name="connsiteY2639" fmla="*/ 4059956 h 5689162"/>
              <a:gd name="connsiteX2640" fmla="*/ 4008427 w 4382945"/>
              <a:gd name="connsiteY2640" fmla="*/ 4055609 h 5689162"/>
              <a:gd name="connsiteX2641" fmla="*/ 4025899 w 4382945"/>
              <a:gd name="connsiteY2641" fmla="*/ 4053864 h 5689162"/>
              <a:gd name="connsiteX2642" fmla="*/ 4032698 w 4382945"/>
              <a:gd name="connsiteY2642" fmla="*/ 4054370 h 5689162"/>
              <a:gd name="connsiteX2643" fmla="*/ 4038679 w 4382945"/>
              <a:gd name="connsiteY2643" fmla="*/ 4058743 h 5689162"/>
              <a:gd name="connsiteX2644" fmla="*/ 4069392 w 4382945"/>
              <a:gd name="connsiteY2644" fmla="*/ 4046861 h 5689162"/>
              <a:gd name="connsiteX2645" fmla="*/ 4104167 w 4382945"/>
              <a:gd name="connsiteY2645" fmla="*/ 4042329 h 5689162"/>
              <a:gd name="connsiteX2646" fmla="*/ 4108579 w 4382945"/>
              <a:gd name="connsiteY2646" fmla="*/ 4045888 h 5689162"/>
              <a:gd name="connsiteX2647" fmla="*/ 4108362 w 4382945"/>
              <a:gd name="connsiteY2647" fmla="*/ 4047523 h 5689162"/>
              <a:gd name="connsiteX2648" fmla="*/ 4122322 w 4382945"/>
              <a:gd name="connsiteY2648" fmla="*/ 4038872 h 5689162"/>
              <a:gd name="connsiteX2649" fmla="*/ 4130740 w 4382945"/>
              <a:gd name="connsiteY2649" fmla="*/ 4037516 h 5689162"/>
              <a:gd name="connsiteX2650" fmla="*/ 4157397 w 4382945"/>
              <a:gd name="connsiteY2650" fmla="*/ 4033224 h 5689162"/>
              <a:gd name="connsiteX2651" fmla="*/ 4166751 w 4382945"/>
              <a:gd name="connsiteY2651" fmla="*/ 4031718 h 5689162"/>
              <a:gd name="connsiteX2652" fmla="*/ 4194065 w 4382945"/>
              <a:gd name="connsiteY2652" fmla="*/ 4037459 h 5689162"/>
              <a:gd name="connsiteX2653" fmla="*/ 4200779 w 4382945"/>
              <a:gd name="connsiteY2653" fmla="*/ 4037446 h 5689162"/>
              <a:gd name="connsiteX2654" fmla="*/ 4205993 w 4382945"/>
              <a:gd name="connsiteY2654" fmla="*/ 4043013 h 5689162"/>
              <a:gd name="connsiteX2655" fmla="*/ 4206245 w 4382945"/>
              <a:gd name="connsiteY2655" fmla="*/ 4044574 h 5689162"/>
              <a:gd name="connsiteX2656" fmla="*/ 4212995 w 4382945"/>
              <a:gd name="connsiteY2656" fmla="*/ 4047756 h 5689162"/>
              <a:gd name="connsiteX2657" fmla="*/ 4213281 w 4382945"/>
              <a:gd name="connsiteY2657" fmla="*/ 4052515 h 5689162"/>
              <a:gd name="connsiteX2658" fmla="*/ 4171910 w 4382945"/>
              <a:gd name="connsiteY2658" fmla="*/ 4060778 h 5689162"/>
              <a:gd name="connsiteX2659" fmla="*/ 4144820 w 4382945"/>
              <a:gd name="connsiteY2659" fmla="*/ 4068341 h 5689162"/>
              <a:gd name="connsiteX2660" fmla="*/ 4134398 w 4382945"/>
              <a:gd name="connsiteY2660" fmla="*/ 4072153 h 5689162"/>
              <a:gd name="connsiteX2661" fmla="*/ 4120634 w 4382945"/>
              <a:gd name="connsiteY2661" fmla="*/ 4070101 h 5689162"/>
              <a:gd name="connsiteX2662" fmla="*/ 4110813 w 4382945"/>
              <a:gd name="connsiteY2662" fmla="*/ 4071683 h 5689162"/>
              <a:gd name="connsiteX2663" fmla="*/ 4109528 w 4382945"/>
              <a:gd name="connsiteY2663" fmla="*/ 4075625 h 5689162"/>
              <a:gd name="connsiteX2664" fmla="*/ 4095590 w 4382945"/>
              <a:gd name="connsiteY2664" fmla="*/ 4083672 h 5689162"/>
              <a:gd name="connsiteX2665" fmla="*/ 4091015 w 4382945"/>
              <a:gd name="connsiteY2665" fmla="*/ 4084118 h 5689162"/>
              <a:gd name="connsiteX2666" fmla="*/ 4096975 w 4382945"/>
              <a:gd name="connsiteY2666" fmla="*/ 4084073 h 5689162"/>
              <a:gd name="connsiteX2667" fmla="*/ 4102756 w 4382945"/>
              <a:gd name="connsiteY2667" fmla="*/ 4086369 h 5689162"/>
              <a:gd name="connsiteX2668" fmla="*/ 4114393 w 4382945"/>
              <a:gd name="connsiteY2668" fmla="*/ 4084984 h 5689162"/>
              <a:gd name="connsiteX2669" fmla="*/ 4124815 w 4382945"/>
              <a:gd name="connsiteY2669" fmla="*/ 4081169 h 5689162"/>
              <a:gd name="connsiteX2670" fmla="*/ 4142202 w 4382945"/>
              <a:gd name="connsiteY2670" fmla="*/ 4078905 h 5689162"/>
              <a:gd name="connsiteX2671" fmla="*/ 4154899 w 4382945"/>
              <a:gd name="connsiteY2671" fmla="*/ 4083265 h 5689162"/>
              <a:gd name="connsiteX2672" fmla="*/ 4203188 w 4382945"/>
              <a:gd name="connsiteY2672" fmla="*/ 4079225 h 5689162"/>
              <a:gd name="connsiteX2673" fmla="*/ 4233203 w 4382945"/>
              <a:gd name="connsiteY2673" fmla="*/ 4074925 h 5689162"/>
              <a:gd name="connsiteX2674" fmla="*/ 4263923 w 4382945"/>
              <a:gd name="connsiteY2674" fmla="*/ 4077987 h 5689162"/>
              <a:gd name="connsiteX2675" fmla="*/ 4311291 w 4382945"/>
              <a:gd name="connsiteY2675" fmla="*/ 4068225 h 5689162"/>
              <a:gd name="connsiteX2676" fmla="*/ 4328266 w 4382945"/>
              <a:gd name="connsiteY2676" fmla="*/ 4078299 h 5689162"/>
              <a:gd name="connsiteX2677" fmla="*/ 4327031 w 4382945"/>
              <a:gd name="connsiteY2677" fmla="*/ 4079569 h 5689162"/>
              <a:gd name="connsiteX2678" fmla="*/ 4309343 w 4382945"/>
              <a:gd name="connsiteY2678" fmla="*/ 4082950 h 5689162"/>
              <a:gd name="connsiteX2679" fmla="*/ 4274351 w 4382945"/>
              <a:gd name="connsiteY2679" fmla="*/ 4089118 h 5689162"/>
              <a:gd name="connsiteX2680" fmla="*/ 4265982 w 4382945"/>
              <a:gd name="connsiteY2680" fmla="*/ 4087795 h 5689162"/>
              <a:gd name="connsiteX2681" fmla="*/ 4262059 w 4382945"/>
              <a:gd name="connsiteY2681" fmla="*/ 4093232 h 5689162"/>
              <a:gd name="connsiteX2682" fmla="*/ 4137192 w 4382945"/>
              <a:gd name="connsiteY2682" fmla="*/ 4113337 h 5689162"/>
              <a:gd name="connsiteX2683" fmla="*/ 4133931 w 4382945"/>
              <a:gd name="connsiteY2683" fmla="*/ 4107989 h 5689162"/>
              <a:gd name="connsiteX2684" fmla="*/ 4133163 w 4382945"/>
              <a:gd name="connsiteY2684" fmla="*/ 4109181 h 5689162"/>
              <a:gd name="connsiteX2685" fmla="*/ 4126716 w 4382945"/>
              <a:gd name="connsiteY2685" fmla="*/ 4112683 h 5689162"/>
              <a:gd name="connsiteX2686" fmla="*/ 4125971 w 4382945"/>
              <a:gd name="connsiteY2686" fmla="*/ 4117819 h 5689162"/>
              <a:gd name="connsiteX2687" fmla="*/ 4117058 w 4382945"/>
              <a:gd name="connsiteY2687" fmla="*/ 4128343 h 5689162"/>
              <a:gd name="connsiteX2688" fmla="*/ 4092159 w 4382945"/>
              <a:gd name="connsiteY2688" fmla="*/ 4143561 h 5689162"/>
              <a:gd name="connsiteX2689" fmla="*/ 4087783 w 4382945"/>
              <a:gd name="connsiteY2689" fmla="*/ 4143198 h 5689162"/>
              <a:gd name="connsiteX2690" fmla="*/ 4084460 w 4382945"/>
              <a:gd name="connsiteY2690" fmla="*/ 4146402 h 5689162"/>
              <a:gd name="connsiteX2691" fmla="*/ 4056169 w 4382945"/>
              <a:gd name="connsiteY2691" fmla="*/ 4158430 h 5689162"/>
              <a:gd name="connsiteX2692" fmla="*/ 4033673 w 4382945"/>
              <a:gd name="connsiteY2692" fmla="*/ 4164722 h 5689162"/>
              <a:gd name="connsiteX2693" fmla="*/ 3979744 w 4382945"/>
              <a:gd name="connsiteY2693" fmla="*/ 4181410 h 5689162"/>
              <a:gd name="connsiteX2694" fmla="*/ 3930505 w 4382945"/>
              <a:gd name="connsiteY2694" fmla="*/ 4191472 h 5689162"/>
              <a:gd name="connsiteX2695" fmla="*/ 3909698 w 4382945"/>
              <a:gd name="connsiteY2695" fmla="*/ 4202296 h 5689162"/>
              <a:gd name="connsiteX2696" fmla="*/ 3861863 w 4382945"/>
              <a:gd name="connsiteY2696" fmla="*/ 4212133 h 5689162"/>
              <a:gd name="connsiteX2697" fmla="*/ 3815801 w 4382945"/>
              <a:gd name="connsiteY2697" fmla="*/ 4227023 h 5689162"/>
              <a:gd name="connsiteX2698" fmla="*/ 3802189 w 4382945"/>
              <a:gd name="connsiteY2698" fmla="*/ 4231884 h 5689162"/>
              <a:gd name="connsiteX2699" fmla="*/ 3800994 w 4382945"/>
              <a:gd name="connsiteY2699" fmla="*/ 4233258 h 5689162"/>
              <a:gd name="connsiteX2700" fmla="*/ 3830685 w 4382945"/>
              <a:gd name="connsiteY2700" fmla="*/ 4239015 h 5689162"/>
              <a:gd name="connsiteX2701" fmla="*/ 3853469 w 4382945"/>
              <a:gd name="connsiteY2701" fmla="*/ 4237481 h 5689162"/>
              <a:gd name="connsiteX2702" fmla="*/ 3869369 w 4382945"/>
              <a:gd name="connsiteY2702" fmla="*/ 4234921 h 5689162"/>
              <a:gd name="connsiteX2703" fmla="*/ 3904914 w 4382945"/>
              <a:gd name="connsiteY2703" fmla="*/ 4229198 h 5689162"/>
              <a:gd name="connsiteX2704" fmla="*/ 3933127 w 4382945"/>
              <a:gd name="connsiteY2704" fmla="*/ 4231592 h 5689162"/>
              <a:gd name="connsiteX2705" fmla="*/ 4014551 w 4382945"/>
              <a:gd name="connsiteY2705" fmla="*/ 4215814 h 5689162"/>
              <a:gd name="connsiteX2706" fmla="*/ 4026912 w 4382945"/>
              <a:gd name="connsiteY2706" fmla="*/ 4218093 h 5689162"/>
              <a:gd name="connsiteX2707" fmla="*/ 4086308 w 4382945"/>
              <a:gd name="connsiteY2707" fmla="*/ 4208529 h 5689162"/>
              <a:gd name="connsiteX2708" fmla="*/ 4094593 w 4382945"/>
              <a:gd name="connsiteY2708" fmla="*/ 4209333 h 5689162"/>
              <a:gd name="connsiteX2709" fmla="*/ 4111261 w 4382945"/>
              <a:gd name="connsiteY2709" fmla="*/ 4205581 h 5689162"/>
              <a:gd name="connsiteX2710" fmla="*/ 4116489 w 4382945"/>
              <a:gd name="connsiteY2710" fmla="*/ 4205273 h 5689162"/>
              <a:gd name="connsiteX2711" fmla="*/ 4157449 w 4382945"/>
              <a:gd name="connsiteY2711" fmla="*/ 4209351 h 5689162"/>
              <a:gd name="connsiteX2712" fmla="*/ 4160025 w 4382945"/>
              <a:gd name="connsiteY2712" fmla="*/ 4216410 h 5689162"/>
              <a:gd name="connsiteX2713" fmla="*/ 4168276 w 4382945"/>
              <a:gd name="connsiteY2713" fmla="*/ 4214014 h 5689162"/>
              <a:gd name="connsiteX2714" fmla="*/ 4178948 w 4382945"/>
              <a:gd name="connsiteY2714" fmla="*/ 4211762 h 5689162"/>
              <a:gd name="connsiteX2715" fmla="*/ 4186599 w 4382945"/>
              <a:gd name="connsiteY2715" fmla="*/ 4211598 h 5689162"/>
              <a:gd name="connsiteX2716" fmla="*/ 4193209 w 4382945"/>
              <a:gd name="connsiteY2716" fmla="*/ 4201993 h 5689162"/>
              <a:gd name="connsiteX2717" fmla="*/ 4201627 w 4382945"/>
              <a:gd name="connsiteY2717" fmla="*/ 4200637 h 5689162"/>
              <a:gd name="connsiteX2718" fmla="*/ 4213891 w 4382945"/>
              <a:gd name="connsiteY2718" fmla="*/ 4208271 h 5689162"/>
              <a:gd name="connsiteX2719" fmla="*/ 4223712 w 4382945"/>
              <a:gd name="connsiteY2719" fmla="*/ 4206689 h 5689162"/>
              <a:gd name="connsiteX2720" fmla="*/ 4229240 w 4382945"/>
              <a:gd name="connsiteY2720" fmla="*/ 4205265 h 5689162"/>
              <a:gd name="connsiteX2721" fmla="*/ 4237909 w 4382945"/>
              <a:gd name="connsiteY2721" fmla="*/ 4205471 h 5689162"/>
              <a:gd name="connsiteX2722" fmla="*/ 4239571 w 4382945"/>
              <a:gd name="connsiteY2722" fmla="*/ 4221749 h 5689162"/>
              <a:gd name="connsiteX2723" fmla="*/ 4135866 w 4382945"/>
              <a:gd name="connsiteY2723" fmla="*/ 4242182 h 5689162"/>
              <a:gd name="connsiteX2724" fmla="*/ 4127197 w 4382945"/>
              <a:gd name="connsiteY2724" fmla="*/ 4241978 h 5689162"/>
              <a:gd name="connsiteX2725" fmla="*/ 4134345 w 4382945"/>
              <a:gd name="connsiteY2725" fmla="*/ 4238692 h 5689162"/>
              <a:gd name="connsiteX2726" fmla="*/ 4129634 w 4382945"/>
              <a:gd name="connsiteY2726" fmla="*/ 4236248 h 5689162"/>
              <a:gd name="connsiteX2727" fmla="*/ 4126729 w 4382945"/>
              <a:gd name="connsiteY2727" fmla="*/ 4242053 h 5689162"/>
              <a:gd name="connsiteX2728" fmla="*/ 3960574 w 4382945"/>
              <a:gd name="connsiteY2728" fmla="*/ 4270941 h 5689162"/>
              <a:gd name="connsiteX2729" fmla="*/ 3842720 w 4382945"/>
              <a:gd name="connsiteY2729" fmla="*/ 4289917 h 5689162"/>
              <a:gd name="connsiteX2730" fmla="*/ 3825835 w 4382945"/>
              <a:gd name="connsiteY2730" fmla="*/ 4295303 h 5689162"/>
              <a:gd name="connsiteX2731" fmla="*/ 3757865 w 4382945"/>
              <a:gd name="connsiteY2731" fmla="*/ 4306509 h 5689162"/>
              <a:gd name="connsiteX2732" fmla="*/ 3757558 w 4382945"/>
              <a:gd name="connsiteY2732" fmla="*/ 4310791 h 5689162"/>
              <a:gd name="connsiteX2733" fmla="*/ 3761189 w 4382945"/>
              <a:gd name="connsiteY2733" fmla="*/ 4316945 h 5689162"/>
              <a:gd name="connsiteX2734" fmla="*/ 3760721 w 4382945"/>
              <a:gd name="connsiteY2734" fmla="*/ 4317020 h 5689162"/>
              <a:gd name="connsiteX2735" fmla="*/ 3771799 w 4382945"/>
              <a:gd name="connsiteY2735" fmla="*/ 4323245 h 5689162"/>
              <a:gd name="connsiteX2736" fmla="*/ 3771199 w 4382945"/>
              <a:gd name="connsiteY2736" fmla="*/ 4325475 h 5689162"/>
              <a:gd name="connsiteX2737" fmla="*/ 3789821 w 4382945"/>
              <a:gd name="connsiteY2737" fmla="*/ 4321944 h 5689162"/>
              <a:gd name="connsiteX2738" fmla="*/ 3795593 w 4382945"/>
              <a:gd name="connsiteY2738" fmla="*/ 4326861 h 5689162"/>
              <a:gd name="connsiteX2739" fmla="*/ 3816929 w 4382945"/>
              <a:gd name="connsiteY2739" fmla="*/ 4323426 h 5689162"/>
              <a:gd name="connsiteX2740" fmla="*/ 3815875 w 4382945"/>
              <a:gd name="connsiteY2740" fmla="*/ 4319860 h 5689162"/>
              <a:gd name="connsiteX2741" fmla="*/ 3824844 w 4382945"/>
              <a:gd name="connsiteY2741" fmla="*/ 4318950 h 5689162"/>
              <a:gd name="connsiteX2742" fmla="*/ 3842701 w 4382945"/>
              <a:gd name="connsiteY2742" fmla="*/ 4316608 h 5689162"/>
              <a:gd name="connsiteX2743" fmla="*/ 3851035 w 4382945"/>
              <a:gd name="connsiteY2743" fmla="*/ 4314733 h 5689162"/>
              <a:gd name="connsiteX2744" fmla="*/ 3860974 w 4382945"/>
              <a:gd name="connsiteY2744" fmla="*/ 4316868 h 5689162"/>
              <a:gd name="connsiteX2745" fmla="*/ 3902597 w 4382945"/>
              <a:gd name="connsiteY2745" fmla="*/ 4310166 h 5689162"/>
              <a:gd name="connsiteX2746" fmla="*/ 3901369 w 4382945"/>
              <a:gd name="connsiteY2746" fmla="*/ 4326376 h 5689162"/>
              <a:gd name="connsiteX2747" fmla="*/ 3921778 w 4382945"/>
              <a:gd name="connsiteY2747" fmla="*/ 4322022 h 5689162"/>
              <a:gd name="connsiteX2748" fmla="*/ 3914122 w 4382945"/>
              <a:gd name="connsiteY2748" fmla="*/ 4307243 h 5689162"/>
              <a:gd name="connsiteX2749" fmla="*/ 3937588 w 4382945"/>
              <a:gd name="connsiteY2749" fmla="*/ 4303998 h 5689162"/>
              <a:gd name="connsiteX2750" fmla="*/ 3943906 w 4382945"/>
              <a:gd name="connsiteY2750" fmla="*/ 4310455 h 5689162"/>
              <a:gd name="connsiteX2751" fmla="*/ 3950153 w 4382945"/>
              <a:gd name="connsiteY2751" fmla="*/ 4310516 h 5689162"/>
              <a:gd name="connsiteX2752" fmla="*/ 3944178 w 4382945"/>
              <a:gd name="connsiteY2752" fmla="*/ 4321084 h 5689162"/>
              <a:gd name="connsiteX2753" fmla="*/ 3955821 w 4382945"/>
              <a:gd name="connsiteY2753" fmla="*/ 4321880 h 5689162"/>
              <a:gd name="connsiteX2754" fmla="*/ 3969836 w 4382945"/>
              <a:gd name="connsiteY2754" fmla="*/ 4325494 h 5689162"/>
              <a:gd name="connsiteX2755" fmla="*/ 3996146 w 4382945"/>
              <a:gd name="connsiteY2755" fmla="*/ 4324993 h 5689162"/>
              <a:gd name="connsiteX2756" fmla="*/ 4093302 w 4382945"/>
              <a:gd name="connsiteY2756" fmla="*/ 4305614 h 5689162"/>
              <a:gd name="connsiteX2757" fmla="*/ 4101972 w 4382945"/>
              <a:gd name="connsiteY2757" fmla="*/ 4305818 h 5689162"/>
              <a:gd name="connsiteX2758" fmla="*/ 4090552 w 4382945"/>
              <a:gd name="connsiteY2758" fmla="*/ 4318333 h 5689162"/>
              <a:gd name="connsiteX2759" fmla="*/ 3997702 w 4382945"/>
              <a:gd name="connsiteY2759" fmla="*/ 4331683 h 5689162"/>
              <a:gd name="connsiteX2760" fmla="*/ 3989787 w 4382945"/>
              <a:gd name="connsiteY2760" fmla="*/ 4336159 h 5689162"/>
              <a:gd name="connsiteX2761" fmla="*/ 3982388 w 4382945"/>
              <a:gd name="connsiteY2761" fmla="*/ 4337884 h 5689162"/>
              <a:gd name="connsiteX2762" fmla="*/ 3981222 w 4382945"/>
              <a:gd name="connsiteY2762" fmla="*/ 4345543 h 5689162"/>
              <a:gd name="connsiteX2763" fmla="*/ 3859711 w 4382945"/>
              <a:gd name="connsiteY2763" fmla="*/ 4365642 h 5689162"/>
              <a:gd name="connsiteX2764" fmla="*/ 3856974 w 4382945"/>
              <a:gd name="connsiteY2764" fmla="*/ 4372489 h 5689162"/>
              <a:gd name="connsiteX2765" fmla="*/ 3860967 w 4382945"/>
              <a:gd name="connsiteY2765" fmla="*/ 4373446 h 5689162"/>
              <a:gd name="connsiteX2766" fmla="*/ 3835832 w 4382945"/>
              <a:gd name="connsiteY2766" fmla="*/ 4381229 h 5689162"/>
              <a:gd name="connsiteX2767" fmla="*/ 3839371 w 4382945"/>
              <a:gd name="connsiteY2767" fmla="*/ 4376391 h 5689162"/>
              <a:gd name="connsiteX2768" fmla="*/ 3833688 w 4382945"/>
              <a:gd name="connsiteY2768" fmla="*/ 4370898 h 5689162"/>
              <a:gd name="connsiteX2769" fmla="*/ 3744880 w 4382945"/>
              <a:gd name="connsiteY2769" fmla="*/ 4382530 h 5689162"/>
              <a:gd name="connsiteX2770" fmla="*/ 3702825 w 4382945"/>
              <a:gd name="connsiteY2770" fmla="*/ 4392506 h 5689162"/>
              <a:gd name="connsiteX2771" fmla="*/ 3697723 w 4382945"/>
              <a:gd name="connsiteY2771" fmla="*/ 4411474 h 5689162"/>
              <a:gd name="connsiteX2772" fmla="*/ 3697339 w 4382945"/>
              <a:gd name="connsiteY2772" fmla="*/ 4412070 h 5689162"/>
              <a:gd name="connsiteX2773" fmla="*/ 3690742 w 4382945"/>
              <a:gd name="connsiteY2773" fmla="*/ 4415800 h 5689162"/>
              <a:gd name="connsiteX2774" fmla="*/ 3726181 w 4382945"/>
              <a:gd name="connsiteY2774" fmla="*/ 4436248 h 5689162"/>
              <a:gd name="connsiteX2775" fmla="*/ 3621724 w 4382945"/>
              <a:gd name="connsiteY2775" fmla="*/ 4452000 h 5689162"/>
              <a:gd name="connsiteX2776" fmla="*/ 3622993 w 4382945"/>
              <a:gd name="connsiteY2776" fmla="*/ 4453931 h 5689162"/>
              <a:gd name="connsiteX2777" fmla="*/ 3592797 w 4382945"/>
              <a:gd name="connsiteY2777" fmla="*/ 4463062 h 5689162"/>
              <a:gd name="connsiteX2778" fmla="*/ 3590627 w 4382945"/>
              <a:gd name="connsiteY2778" fmla="*/ 4464478 h 5689162"/>
              <a:gd name="connsiteX2779" fmla="*/ 3590220 w 4382945"/>
              <a:gd name="connsiteY2779" fmla="*/ 4465990 h 5689162"/>
              <a:gd name="connsiteX2780" fmla="*/ 3590784 w 4382945"/>
              <a:gd name="connsiteY2780" fmla="*/ 4471415 h 5689162"/>
              <a:gd name="connsiteX2781" fmla="*/ 3580388 w 4382945"/>
              <a:gd name="connsiteY2781" fmla="*/ 4482465 h 5689162"/>
              <a:gd name="connsiteX2782" fmla="*/ 3580499 w 4382945"/>
              <a:gd name="connsiteY2782" fmla="*/ 4487994 h 5689162"/>
              <a:gd name="connsiteX2783" fmla="*/ 3592142 w 4382945"/>
              <a:gd name="connsiteY2783" fmla="*/ 4488788 h 5689162"/>
              <a:gd name="connsiteX2784" fmla="*/ 3664016 w 4382945"/>
              <a:gd name="connsiteY2784" fmla="*/ 4485220 h 5689162"/>
              <a:gd name="connsiteX2785" fmla="*/ 3671835 w 4382945"/>
              <a:gd name="connsiteY2785" fmla="*/ 4486095 h 5689162"/>
              <a:gd name="connsiteX2786" fmla="*/ 3686263 w 4382945"/>
              <a:gd name="connsiteY2786" fmla="*/ 4513129 h 5689162"/>
              <a:gd name="connsiteX2787" fmla="*/ 3676463 w 4382945"/>
              <a:gd name="connsiteY2787" fmla="*/ 4523782 h 5689162"/>
              <a:gd name="connsiteX2788" fmla="*/ 3672638 w 4382945"/>
              <a:gd name="connsiteY2788" fmla="*/ 4523864 h 5689162"/>
              <a:gd name="connsiteX2789" fmla="*/ 3670250 w 4382945"/>
              <a:gd name="connsiteY2789" fmla="*/ 4526916 h 5689162"/>
              <a:gd name="connsiteX2790" fmla="*/ 3644466 w 4382945"/>
              <a:gd name="connsiteY2790" fmla="*/ 4539610 h 5689162"/>
              <a:gd name="connsiteX2791" fmla="*/ 3619463 w 4382945"/>
              <a:gd name="connsiteY2791" fmla="*/ 4545236 h 5689162"/>
              <a:gd name="connsiteX2792" fmla="*/ 3567084 w 4382945"/>
              <a:gd name="connsiteY2792" fmla="*/ 4553670 h 5689162"/>
              <a:gd name="connsiteX2793" fmla="*/ 3552251 w 4382945"/>
              <a:gd name="connsiteY2793" fmla="*/ 4553924 h 5689162"/>
              <a:gd name="connsiteX2794" fmla="*/ 3539268 w 4382945"/>
              <a:gd name="connsiteY2794" fmla="*/ 4544805 h 5689162"/>
              <a:gd name="connsiteX2795" fmla="*/ 3537711 w 4382945"/>
              <a:gd name="connsiteY2795" fmla="*/ 4538115 h 5689162"/>
              <a:gd name="connsiteX2796" fmla="*/ 3557422 w 4382945"/>
              <a:gd name="connsiteY2796" fmla="*/ 4505585 h 5689162"/>
              <a:gd name="connsiteX2797" fmla="*/ 3553046 w 4382945"/>
              <a:gd name="connsiteY2797" fmla="*/ 4505222 h 5689162"/>
              <a:gd name="connsiteX2798" fmla="*/ 3542443 w 4382945"/>
              <a:gd name="connsiteY2798" fmla="*/ 4513870 h 5689162"/>
              <a:gd name="connsiteX2799" fmla="*/ 3450180 w 4382945"/>
              <a:gd name="connsiteY2799" fmla="*/ 4530860 h 5689162"/>
              <a:gd name="connsiteX2800" fmla="*/ 3439696 w 4382945"/>
              <a:gd name="connsiteY2800" fmla="*/ 4531510 h 5689162"/>
              <a:gd name="connsiteX2801" fmla="*/ 3389752 w 4382945"/>
              <a:gd name="connsiteY2801" fmla="*/ 4542948 h 5689162"/>
              <a:gd name="connsiteX2802" fmla="*/ 3384073 w 4382945"/>
              <a:gd name="connsiteY2802" fmla="*/ 4543484 h 5689162"/>
              <a:gd name="connsiteX2803" fmla="*/ 3372735 w 4382945"/>
              <a:gd name="connsiteY2803" fmla="*/ 4553472 h 5689162"/>
              <a:gd name="connsiteX2804" fmla="*/ 3386681 w 4382945"/>
              <a:gd name="connsiteY2804" fmla="*/ 4550693 h 5689162"/>
              <a:gd name="connsiteX2805" fmla="*/ 3401598 w 4382945"/>
              <a:gd name="connsiteY2805" fmla="*/ 4550959 h 5689162"/>
              <a:gd name="connsiteX2806" fmla="*/ 3394038 w 4382945"/>
              <a:gd name="connsiteY2806" fmla="*/ 4566587 h 5689162"/>
              <a:gd name="connsiteX2807" fmla="*/ 3390931 w 4382945"/>
              <a:gd name="connsiteY2807" fmla="*/ 4568155 h 5689162"/>
              <a:gd name="connsiteX2808" fmla="*/ 3443750 w 4382945"/>
              <a:gd name="connsiteY2808" fmla="*/ 4571394 h 5689162"/>
              <a:gd name="connsiteX2809" fmla="*/ 3493659 w 4382945"/>
              <a:gd name="connsiteY2809" fmla="*/ 4565492 h 5689162"/>
              <a:gd name="connsiteX2810" fmla="*/ 3530961 w 4382945"/>
              <a:gd name="connsiteY2810" fmla="*/ 4570692 h 5689162"/>
              <a:gd name="connsiteX2811" fmla="*/ 3533390 w 4382945"/>
              <a:gd name="connsiteY2811" fmla="*/ 4585780 h 5689162"/>
              <a:gd name="connsiteX2812" fmla="*/ 3525406 w 4382945"/>
              <a:gd name="connsiteY2812" fmla="*/ 4619627 h 5689162"/>
              <a:gd name="connsiteX2813" fmla="*/ 3531185 w 4382945"/>
              <a:gd name="connsiteY2813" fmla="*/ 4619764 h 5689162"/>
              <a:gd name="connsiteX2814" fmla="*/ 3532239 w 4382945"/>
              <a:gd name="connsiteY2814" fmla="*/ 4623330 h 5689162"/>
              <a:gd name="connsiteX2815" fmla="*/ 3541195 w 4382945"/>
              <a:gd name="connsiteY2815" fmla="*/ 4628291 h 5689162"/>
              <a:gd name="connsiteX2816" fmla="*/ 3552189 w 4382945"/>
              <a:gd name="connsiteY2816" fmla="*/ 4633995 h 5689162"/>
              <a:gd name="connsiteX2817" fmla="*/ 3662043 w 4382945"/>
              <a:gd name="connsiteY2817" fmla="*/ 4618975 h 5689162"/>
              <a:gd name="connsiteX2818" fmla="*/ 3711554 w 4382945"/>
              <a:gd name="connsiteY2818" fmla="*/ 4619544 h 5689162"/>
              <a:gd name="connsiteX2819" fmla="*/ 3719204 w 4382945"/>
              <a:gd name="connsiteY2819" fmla="*/ 4619380 h 5689162"/>
              <a:gd name="connsiteX2820" fmla="*/ 3748304 w 4382945"/>
              <a:gd name="connsiteY2820" fmla="*/ 4624300 h 5689162"/>
              <a:gd name="connsiteX2821" fmla="*/ 3730659 w 4382945"/>
              <a:gd name="connsiteY2821" fmla="*/ 4645821 h 5689162"/>
              <a:gd name="connsiteX2822" fmla="*/ 3707345 w 4382945"/>
              <a:gd name="connsiteY2822" fmla="*/ 4655982 h 5689162"/>
              <a:gd name="connsiteX2823" fmla="*/ 3684352 w 4382945"/>
              <a:gd name="connsiteY2823" fmla="*/ 4674095 h 5689162"/>
              <a:gd name="connsiteX2824" fmla="*/ 3667153 w 4382945"/>
              <a:gd name="connsiteY2824" fmla="*/ 4686474 h 5689162"/>
              <a:gd name="connsiteX2825" fmla="*/ 3667537 w 4382945"/>
              <a:gd name="connsiteY2825" fmla="*/ 4685878 h 5689162"/>
              <a:gd name="connsiteX2826" fmla="*/ 3651992 w 4382945"/>
              <a:gd name="connsiteY2826" fmla="*/ 4699587 h 5689162"/>
              <a:gd name="connsiteX2827" fmla="*/ 3632371 w 4382945"/>
              <a:gd name="connsiteY2827" fmla="*/ 4711821 h 5689162"/>
              <a:gd name="connsiteX2828" fmla="*/ 3618843 w 4382945"/>
              <a:gd name="connsiteY2828" fmla="*/ 4717201 h 5689162"/>
              <a:gd name="connsiteX2829" fmla="*/ 3610664 w 4382945"/>
              <a:gd name="connsiteY2829" fmla="*/ 4725992 h 5689162"/>
              <a:gd name="connsiteX2830" fmla="*/ 3611047 w 4382945"/>
              <a:gd name="connsiteY2830" fmla="*/ 4725395 h 5689162"/>
              <a:gd name="connsiteX2831" fmla="*/ 3566807 w 4382945"/>
              <a:gd name="connsiteY2831" fmla="*/ 4742660 h 5689162"/>
              <a:gd name="connsiteX2832" fmla="*/ 3563282 w 4382945"/>
              <a:gd name="connsiteY2832" fmla="*/ 4741626 h 5689162"/>
              <a:gd name="connsiteX2833" fmla="*/ 3560426 w 4382945"/>
              <a:gd name="connsiteY2833" fmla="*/ 4744754 h 5689162"/>
              <a:gd name="connsiteX2834" fmla="*/ 3551179 w 4382945"/>
              <a:gd name="connsiteY2834" fmla="*/ 4755852 h 5689162"/>
              <a:gd name="connsiteX2835" fmla="*/ 3555276 w 4382945"/>
              <a:gd name="connsiteY2835" fmla="*/ 4766402 h 5689162"/>
              <a:gd name="connsiteX2836" fmla="*/ 3550767 w 4382945"/>
              <a:gd name="connsiteY2836" fmla="*/ 4768194 h 5689162"/>
              <a:gd name="connsiteX2837" fmla="*/ 3556532 w 4382945"/>
              <a:gd name="connsiteY2837" fmla="*/ 4774204 h 5689162"/>
              <a:gd name="connsiteX2838" fmla="*/ 3576209 w 4382945"/>
              <a:gd name="connsiteY2838" fmla="*/ 4774238 h 5689162"/>
              <a:gd name="connsiteX2839" fmla="*/ 3607927 w 4382945"/>
              <a:gd name="connsiteY2839" fmla="*/ 4768597 h 5689162"/>
              <a:gd name="connsiteX2840" fmla="*/ 3655714 w 4382945"/>
              <a:gd name="connsiteY2840" fmla="*/ 4761436 h 5689162"/>
              <a:gd name="connsiteX2841" fmla="*/ 3688031 w 4382945"/>
              <a:gd name="connsiteY2841" fmla="*/ 4753564 h 5689162"/>
              <a:gd name="connsiteX2842" fmla="*/ 3713265 w 4382945"/>
              <a:gd name="connsiteY2842" fmla="*/ 4740430 h 5689162"/>
              <a:gd name="connsiteX2843" fmla="*/ 3712798 w 4382945"/>
              <a:gd name="connsiteY2843" fmla="*/ 4740505 h 5689162"/>
              <a:gd name="connsiteX2844" fmla="*/ 3747768 w 4382945"/>
              <a:gd name="connsiteY2844" fmla="*/ 4725265 h 5689162"/>
              <a:gd name="connsiteX2845" fmla="*/ 3823063 w 4382945"/>
              <a:gd name="connsiteY2845" fmla="*/ 4713141 h 5689162"/>
              <a:gd name="connsiteX2846" fmla="*/ 3869767 w 4382945"/>
              <a:gd name="connsiteY2846" fmla="*/ 4714160 h 5689162"/>
              <a:gd name="connsiteX2847" fmla="*/ 3884517 w 4382945"/>
              <a:gd name="connsiteY2847" fmla="*/ 4713389 h 5689162"/>
              <a:gd name="connsiteX2848" fmla="*/ 3950229 w 4382945"/>
              <a:gd name="connsiteY2848" fmla="*/ 4710280 h 5689162"/>
              <a:gd name="connsiteX2849" fmla="*/ 3965061 w 4382945"/>
              <a:gd name="connsiteY2849" fmla="*/ 4710026 h 5689162"/>
              <a:gd name="connsiteX2850" fmla="*/ 3995697 w 4382945"/>
              <a:gd name="connsiteY2850" fmla="*/ 4712567 h 5689162"/>
              <a:gd name="connsiteX2851" fmla="*/ 4026898 w 4382945"/>
              <a:gd name="connsiteY2851" fmla="*/ 4709677 h 5689162"/>
              <a:gd name="connsiteX2852" fmla="*/ 4102598 w 4382945"/>
              <a:gd name="connsiteY2852" fmla="*/ 4706027 h 5689162"/>
              <a:gd name="connsiteX2853" fmla="*/ 4133248 w 4382945"/>
              <a:gd name="connsiteY2853" fmla="*/ 4702693 h 5689162"/>
              <a:gd name="connsiteX2854" fmla="*/ 4182675 w 4382945"/>
              <a:gd name="connsiteY2854" fmla="*/ 4702743 h 5689162"/>
              <a:gd name="connsiteX2855" fmla="*/ 4196573 w 4382945"/>
              <a:gd name="connsiteY2855" fmla="*/ 4702639 h 5689162"/>
              <a:gd name="connsiteX2856" fmla="*/ 4210923 w 4382945"/>
              <a:gd name="connsiteY2856" fmla="*/ 4708336 h 5689162"/>
              <a:gd name="connsiteX2857" fmla="*/ 4211476 w 4382945"/>
              <a:gd name="connsiteY2857" fmla="*/ 4708781 h 5689162"/>
              <a:gd name="connsiteX2858" fmla="*/ 4216656 w 4382945"/>
              <a:gd name="connsiteY2858" fmla="*/ 4746909 h 5689162"/>
              <a:gd name="connsiteX2859" fmla="*/ 4191757 w 4382945"/>
              <a:gd name="connsiteY2859" fmla="*/ 4762127 h 5689162"/>
              <a:gd name="connsiteX2860" fmla="*/ 4187381 w 4382945"/>
              <a:gd name="connsiteY2860" fmla="*/ 4761764 h 5689162"/>
              <a:gd name="connsiteX2861" fmla="*/ 4184058 w 4382945"/>
              <a:gd name="connsiteY2861" fmla="*/ 4764968 h 5689162"/>
              <a:gd name="connsiteX2862" fmla="*/ 4155767 w 4382945"/>
              <a:gd name="connsiteY2862" fmla="*/ 4776996 h 5689162"/>
              <a:gd name="connsiteX2863" fmla="*/ 4133271 w 4382945"/>
              <a:gd name="connsiteY2863" fmla="*/ 4783288 h 5689162"/>
              <a:gd name="connsiteX2864" fmla="*/ 4079342 w 4382945"/>
              <a:gd name="connsiteY2864" fmla="*/ 4799976 h 5689162"/>
              <a:gd name="connsiteX2865" fmla="*/ 4030103 w 4382945"/>
              <a:gd name="connsiteY2865" fmla="*/ 4810038 h 5689162"/>
              <a:gd name="connsiteX2866" fmla="*/ 4009296 w 4382945"/>
              <a:gd name="connsiteY2866" fmla="*/ 4820862 h 5689162"/>
              <a:gd name="connsiteX2867" fmla="*/ 3961461 w 4382945"/>
              <a:gd name="connsiteY2867" fmla="*/ 4830699 h 5689162"/>
              <a:gd name="connsiteX2868" fmla="*/ 3915399 w 4382945"/>
              <a:gd name="connsiteY2868" fmla="*/ 4845589 h 5689162"/>
              <a:gd name="connsiteX2869" fmla="*/ 3901787 w 4382945"/>
              <a:gd name="connsiteY2869" fmla="*/ 4850450 h 5689162"/>
              <a:gd name="connsiteX2870" fmla="*/ 3893691 w 4382945"/>
              <a:gd name="connsiteY2870" fmla="*/ 4859758 h 5689162"/>
              <a:gd name="connsiteX2871" fmla="*/ 3895317 w 4382945"/>
              <a:gd name="connsiteY2871" fmla="*/ 4872840 h 5689162"/>
              <a:gd name="connsiteX2872" fmla="*/ 3895903 w 4382945"/>
              <a:gd name="connsiteY2872" fmla="*/ 4876481 h 5689162"/>
              <a:gd name="connsiteX2873" fmla="*/ 3888476 w 4382945"/>
              <a:gd name="connsiteY2873" fmla="*/ 4889954 h 5689162"/>
              <a:gd name="connsiteX2874" fmla="*/ 3872576 w 4382945"/>
              <a:gd name="connsiteY2874" fmla="*/ 4892514 h 5689162"/>
              <a:gd name="connsiteX2875" fmla="*/ 3863879 w 4382945"/>
              <a:gd name="connsiteY2875" fmla="*/ 4904057 h 5689162"/>
              <a:gd name="connsiteX2876" fmla="*/ 3859007 w 4382945"/>
              <a:gd name="connsiteY2876" fmla="*/ 4915517 h 5689162"/>
              <a:gd name="connsiteX2877" fmla="*/ 3857673 w 4382945"/>
              <a:gd name="connsiteY2877" fmla="*/ 4922135 h 5689162"/>
              <a:gd name="connsiteX2878" fmla="*/ 3860787 w 4382945"/>
              <a:gd name="connsiteY2878" fmla="*/ 4935511 h 5689162"/>
              <a:gd name="connsiteX2879" fmla="*/ 3860319 w 4382945"/>
              <a:gd name="connsiteY2879" fmla="*/ 4935586 h 5689162"/>
              <a:gd name="connsiteX2880" fmla="*/ 3871397 w 4382945"/>
              <a:gd name="connsiteY2880" fmla="*/ 4941811 h 5689162"/>
              <a:gd name="connsiteX2881" fmla="*/ 3870797 w 4382945"/>
              <a:gd name="connsiteY2881" fmla="*/ 4944041 h 5689162"/>
              <a:gd name="connsiteX2882" fmla="*/ 3889419 w 4382945"/>
              <a:gd name="connsiteY2882" fmla="*/ 4940510 h 5689162"/>
              <a:gd name="connsiteX2883" fmla="*/ 3899429 w 4382945"/>
              <a:gd name="connsiteY2883" fmla="*/ 4949037 h 5689162"/>
              <a:gd name="connsiteX2884" fmla="*/ 3874698 w 4382945"/>
              <a:gd name="connsiteY2884" fmla="*/ 4965296 h 5689162"/>
              <a:gd name="connsiteX2885" fmla="*/ 3865730 w 4382945"/>
              <a:gd name="connsiteY2885" fmla="*/ 4966207 h 5689162"/>
              <a:gd name="connsiteX2886" fmla="*/ 3864709 w 4382945"/>
              <a:gd name="connsiteY2886" fmla="*/ 4965837 h 5689162"/>
              <a:gd name="connsiteX2887" fmla="*/ 3861786 w 4382945"/>
              <a:gd name="connsiteY2887" fmla="*/ 4962572 h 5689162"/>
              <a:gd name="connsiteX2888" fmla="*/ 3862385 w 4382945"/>
              <a:gd name="connsiteY2888" fmla="*/ 4960341 h 5689162"/>
              <a:gd name="connsiteX2889" fmla="*/ 3826493 w 4382945"/>
              <a:gd name="connsiteY2889" fmla="*/ 4969855 h 5689162"/>
              <a:gd name="connsiteX2890" fmla="*/ 3804848 w 4382945"/>
              <a:gd name="connsiteY2890" fmla="*/ 4975476 h 5689162"/>
              <a:gd name="connsiteX2891" fmla="*/ 3766820 w 4382945"/>
              <a:gd name="connsiteY2891" fmla="*/ 4989607 h 5689162"/>
              <a:gd name="connsiteX2892" fmla="*/ 3754060 w 4382945"/>
              <a:gd name="connsiteY2892" fmla="*/ 4993795 h 5689162"/>
              <a:gd name="connsiteX2893" fmla="*/ 3719473 w 4382945"/>
              <a:gd name="connsiteY2893" fmla="*/ 5008437 h 5689162"/>
              <a:gd name="connsiteX2894" fmla="*/ 3715098 w 4382945"/>
              <a:gd name="connsiteY2894" fmla="*/ 5008074 h 5689162"/>
              <a:gd name="connsiteX2895" fmla="*/ 3711691 w 4382945"/>
              <a:gd name="connsiteY2895" fmla="*/ 5010756 h 5689162"/>
              <a:gd name="connsiteX2896" fmla="*/ 3675618 w 4382945"/>
              <a:gd name="connsiteY2896" fmla="*/ 5025106 h 5689162"/>
              <a:gd name="connsiteX2897" fmla="*/ 3660987 w 4382945"/>
              <a:gd name="connsiteY2897" fmla="*/ 5029596 h 5689162"/>
              <a:gd name="connsiteX2898" fmla="*/ 3659654 w 4382945"/>
              <a:gd name="connsiteY2898" fmla="*/ 5036215 h 5689162"/>
              <a:gd name="connsiteX2899" fmla="*/ 3662111 w 4382945"/>
              <a:gd name="connsiteY2899" fmla="*/ 5039558 h 5689162"/>
              <a:gd name="connsiteX2900" fmla="*/ 3672889 w 4382945"/>
              <a:gd name="connsiteY2900" fmla="*/ 5046894 h 5689162"/>
              <a:gd name="connsiteX2901" fmla="*/ 3683016 w 4382945"/>
              <a:gd name="connsiteY2901" fmla="*/ 5059141 h 5689162"/>
              <a:gd name="connsiteX2902" fmla="*/ 3687763 w 4382945"/>
              <a:gd name="connsiteY2902" fmla="*/ 5064784 h 5689162"/>
              <a:gd name="connsiteX2903" fmla="*/ 3674404 w 4382945"/>
              <a:gd name="connsiteY2903" fmla="*/ 5106964 h 5689162"/>
              <a:gd name="connsiteX2904" fmla="*/ 3673937 w 4382945"/>
              <a:gd name="connsiteY2904" fmla="*/ 5107039 h 5689162"/>
              <a:gd name="connsiteX2905" fmla="*/ 3648788 w 4382945"/>
              <a:gd name="connsiteY2905" fmla="*/ 5120697 h 5689162"/>
              <a:gd name="connsiteX2906" fmla="*/ 3619262 w 4382945"/>
              <a:gd name="connsiteY2906" fmla="*/ 5133993 h 5689162"/>
              <a:gd name="connsiteX2907" fmla="*/ 3611311 w 4382945"/>
              <a:gd name="connsiteY2907" fmla="*/ 5135273 h 5689162"/>
              <a:gd name="connsiteX2908" fmla="*/ 3586992 w 4382945"/>
              <a:gd name="connsiteY2908" fmla="*/ 5139188 h 5689162"/>
              <a:gd name="connsiteX2909" fmla="*/ 3562924 w 4382945"/>
              <a:gd name="connsiteY2909" fmla="*/ 5144664 h 5689162"/>
              <a:gd name="connsiteX2910" fmla="*/ 3414205 w 4382945"/>
              <a:gd name="connsiteY2910" fmla="*/ 5168610 h 5689162"/>
              <a:gd name="connsiteX2911" fmla="*/ 3326750 w 4382945"/>
              <a:gd name="connsiteY2911" fmla="*/ 5182691 h 5689162"/>
              <a:gd name="connsiteX2912" fmla="*/ 3325501 w 4382945"/>
              <a:gd name="connsiteY2912" fmla="*/ 5189830 h 5689162"/>
              <a:gd name="connsiteX2913" fmla="*/ 3327490 w 4382945"/>
              <a:gd name="connsiteY2913" fmla="*/ 5193245 h 5689162"/>
              <a:gd name="connsiteX2914" fmla="*/ 3346938 w 4382945"/>
              <a:gd name="connsiteY2914" fmla="*/ 5200790 h 5689162"/>
              <a:gd name="connsiteX2915" fmla="*/ 3366095 w 4382945"/>
              <a:gd name="connsiteY2915" fmla="*/ 5206548 h 5689162"/>
              <a:gd name="connsiteX2916" fmla="*/ 3369664 w 4382945"/>
              <a:gd name="connsiteY2916" fmla="*/ 5229824 h 5689162"/>
              <a:gd name="connsiteX2917" fmla="*/ 3355412 w 4382945"/>
              <a:gd name="connsiteY2917" fmla="*/ 5247462 h 5689162"/>
              <a:gd name="connsiteX2918" fmla="*/ 3344125 w 4382945"/>
              <a:gd name="connsiteY2918" fmla="*/ 5257821 h 5689162"/>
              <a:gd name="connsiteX2919" fmla="*/ 3340768 w 4382945"/>
              <a:gd name="connsiteY2919" fmla="*/ 5257828 h 5689162"/>
              <a:gd name="connsiteX2920" fmla="*/ 3339399 w 4382945"/>
              <a:gd name="connsiteY2920" fmla="*/ 5261250 h 5689162"/>
              <a:gd name="connsiteX2921" fmla="*/ 3321565 w 4382945"/>
              <a:gd name="connsiteY2921" fmla="*/ 5272663 h 5689162"/>
              <a:gd name="connsiteX2922" fmla="*/ 3317739 w 4382945"/>
              <a:gd name="connsiteY2922" fmla="*/ 5272742 h 5689162"/>
              <a:gd name="connsiteX2923" fmla="*/ 3314886 w 4382945"/>
              <a:gd name="connsiteY2923" fmla="*/ 5275872 h 5689162"/>
              <a:gd name="connsiteX2924" fmla="*/ 3288548 w 4382945"/>
              <a:gd name="connsiteY2924" fmla="*/ 5288118 h 5689162"/>
              <a:gd name="connsiteX2925" fmla="*/ 3284640 w 4382945"/>
              <a:gd name="connsiteY2925" fmla="*/ 5287681 h 5689162"/>
              <a:gd name="connsiteX2926" fmla="*/ 3281701 w 4382945"/>
              <a:gd name="connsiteY2926" fmla="*/ 5290288 h 5689162"/>
              <a:gd name="connsiteX2927" fmla="*/ 3244693 w 4382945"/>
              <a:gd name="connsiteY2927" fmla="*/ 5304788 h 5689162"/>
              <a:gd name="connsiteX2928" fmla="*/ 3230530 w 4382945"/>
              <a:gd name="connsiteY2928" fmla="*/ 5309203 h 5689162"/>
              <a:gd name="connsiteX2929" fmla="*/ 3203809 w 4382945"/>
              <a:gd name="connsiteY2929" fmla="*/ 5322044 h 5689162"/>
              <a:gd name="connsiteX2930" fmla="*/ 3199901 w 4382945"/>
              <a:gd name="connsiteY2930" fmla="*/ 5321606 h 5689162"/>
              <a:gd name="connsiteX2931" fmla="*/ 3197046 w 4382945"/>
              <a:gd name="connsiteY2931" fmla="*/ 5324736 h 5689162"/>
              <a:gd name="connsiteX2932" fmla="*/ 3180064 w 4382945"/>
              <a:gd name="connsiteY2932" fmla="*/ 5335476 h 5689162"/>
              <a:gd name="connsiteX2933" fmla="*/ 3180448 w 4382945"/>
              <a:gd name="connsiteY2933" fmla="*/ 5334880 h 5689162"/>
              <a:gd name="connsiteX2934" fmla="*/ 3165371 w 4382945"/>
              <a:gd name="connsiteY2934" fmla="*/ 5348517 h 5689162"/>
              <a:gd name="connsiteX2935" fmla="*/ 3164205 w 4382945"/>
              <a:gd name="connsiteY2935" fmla="*/ 5356176 h 5689162"/>
              <a:gd name="connsiteX2936" fmla="*/ 3166278 w 4382945"/>
              <a:gd name="connsiteY2936" fmla="*/ 5360114 h 5689162"/>
              <a:gd name="connsiteX2937" fmla="*/ 3169405 w 4382945"/>
              <a:gd name="connsiteY2937" fmla="*/ 5367616 h 5689162"/>
              <a:gd name="connsiteX2938" fmla="*/ 3177329 w 4382945"/>
              <a:gd name="connsiteY2938" fmla="*/ 5378083 h 5689162"/>
              <a:gd name="connsiteX2939" fmla="*/ 3192673 w 4382945"/>
              <a:gd name="connsiteY2939" fmla="*/ 5422931 h 5689162"/>
              <a:gd name="connsiteX2940" fmla="*/ 3183485 w 4382945"/>
              <a:gd name="connsiteY2940" fmla="*/ 5434203 h 5689162"/>
              <a:gd name="connsiteX2941" fmla="*/ 3180128 w 4382945"/>
              <a:gd name="connsiteY2941" fmla="*/ 5434210 h 5689162"/>
              <a:gd name="connsiteX2942" fmla="*/ 3178676 w 4382945"/>
              <a:gd name="connsiteY2942" fmla="*/ 5437113 h 5689162"/>
              <a:gd name="connsiteX2943" fmla="*/ 3126297 w 4382945"/>
              <a:gd name="connsiteY2943" fmla="*/ 5445546 h 5689162"/>
              <a:gd name="connsiteX2944" fmla="*/ 3122604 w 4382945"/>
              <a:gd name="connsiteY2944" fmla="*/ 5443472 h 5689162"/>
              <a:gd name="connsiteX2945" fmla="*/ 3119030 w 4382945"/>
              <a:gd name="connsiteY2945" fmla="*/ 5445115 h 5689162"/>
              <a:gd name="connsiteX2946" fmla="*/ 3097963 w 4382945"/>
              <a:gd name="connsiteY2946" fmla="*/ 5439432 h 5689162"/>
              <a:gd name="connsiteX2947" fmla="*/ 3079068 w 4382945"/>
              <a:gd name="connsiteY2947" fmla="*/ 5432332 h 5689162"/>
              <a:gd name="connsiteX2948" fmla="*/ 3034940 w 4382945"/>
              <a:gd name="connsiteY2948" fmla="*/ 5438371 h 5689162"/>
              <a:gd name="connsiteX2949" fmla="*/ 3018760 w 4382945"/>
              <a:gd name="connsiteY2949" fmla="*/ 5451118 h 5689162"/>
              <a:gd name="connsiteX2950" fmla="*/ 3019144 w 4382945"/>
              <a:gd name="connsiteY2950" fmla="*/ 5450522 h 5689162"/>
              <a:gd name="connsiteX2951" fmla="*/ 3010747 w 4382945"/>
              <a:gd name="connsiteY2951" fmla="*/ 5460949 h 5689162"/>
              <a:gd name="connsiteX2952" fmla="*/ 3001114 w 4382945"/>
              <a:gd name="connsiteY2952" fmla="*/ 5472640 h 5689162"/>
              <a:gd name="connsiteX2953" fmla="*/ 2990442 w 4382945"/>
              <a:gd name="connsiteY2953" fmla="*/ 5474892 h 5689162"/>
              <a:gd name="connsiteX2954" fmla="*/ 2880539 w 4382945"/>
              <a:gd name="connsiteY2954" fmla="*/ 5492588 h 5689162"/>
              <a:gd name="connsiteX2955" fmla="*/ 2876631 w 4382945"/>
              <a:gd name="connsiteY2955" fmla="*/ 5492150 h 5689162"/>
              <a:gd name="connsiteX2956" fmla="*/ 2873692 w 4382945"/>
              <a:gd name="connsiteY2956" fmla="*/ 5494757 h 5689162"/>
              <a:gd name="connsiteX2957" fmla="*/ 2857344 w 4382945"/>
              <a:gd name="connsiteY2957" fmla="*/ 5506464 h 5689162"/>
              <a:gd name="connsiteX2958" fmla="*/ 2860394 w 4382945"/>
              <a:gd name="connsiteY2958" fmla="*/ 5528389 h 5689162"/>
              <a:gd name="connsiteX2959" fmla="*/ 2859759 w 4382945"/>
              <a:gd name="connsiteY2959" fmla="*/ 5527424 h 5689162"/>
              <a:gd name="connsiteX2960" fmla="*/ 2828362 w 4382945"/>
              <a:gd name="connsiteY2960" fmla="*/ 5541021 h 5689162"/>
              <a:gd name="connsiteX2961" fmla="*/ 2808531 w 4382945"/>
              <a:gd name="connsiteY2961" fmla="*/ 5534071 h 5689162"/>
              <a:gd name="connsiteX2962" fmla="*/ 2809000 w 4382945"/>
              <a:gd name="connsiteY2962" fmla="*/ 5533996 h 5689162"/>
              <a:gd name="connsiteX2963" fmla="*/ 2790404 w 4382945"/>
              <a:gd name="connsiteY2963" fmla="*/ 5525780 h 5689162"/>
              <a:gd name="connsiteX2964" fmla="*/ 2779244 w 4382945"/>
              <a:gd name="connsiteY2964" fmla="*/ 5519040 h 5689162"/>
              <a:gd name="connsiteX2965" fmla="*/ 2750638 w 4382945"/>
              <a:gd name="connsiteY2965" fmla="*/ 5502296 h 5689162"/>
              <a:gd name="connsiteX2966" fmla="*/ 2739393 w 4382945"/>
              <a:gd name="connsiteY2966" fmla="*/ 5495032 h 5689162"/>
              <a:gd name="connsiteX2967" fmla="*/ 2720714 w 4382945"/>
              <a:gd name="connsiteY2967" fmla="*/ 5486297 h 5689162"/>
              <a:gd name="connsiteX2968" fmla="*/ 2683446 w 4382945"/>
              <a:gd name="connsiteY2968" fmla="*/ 5484293 h 5689162"/>
              <a:gd name="connsiteX2969" fmla="*/ 2680689 w 4382945"/>
              <a:gd name="connsiteY2969" fmla="*/ 5482066 h 5689162"/>
              <a:gd name="connsiteX2970" fmla="*/ 2677584 w 4382945"/>
              <a:gd name="connsiteY2970" fmla="*/ 5483636 h 5689162"/>
              <a:gd name="connsiteX2971" fmla="*/ 2646696 w 4382945"/>
              <a:gd name="connsiteY2971" fmla="*/ 5479534 h 5689162"/>
              <a:gd name="connsiteX2972" fmla="*/ 2644490 w 4382945"/>
              <a:gd name="connsiteY2972" fmla="*/ 5477755 h 5689162"/>
              <a:gd name="connsiteX2973" fmla="*/ 2642320 w 4382945"/>
              <a:gd name="connsiteY2973" fmla="*/ 5479172 h 5689162"/>
              <a:gd name="connsiteX2974" fmla="*/ 2594756 w 4382945"/>
              <a:gd name="connsiteY2974" fmla="*/ 5499641 h 5689162"/>
              <a:gd name="connsiteX2975" fmla="*/ 2605737 w 4382945"/>
              <a:gd name="connsiteY2975" fmla="*/ 5511216 h 5689162"/>
              <a:gd name="connsiteX2976" fmla="*/ 2604753 w 4382945"/>
              <a:gd name="connsiteY2976" fmla="*/ 5514044 h 5689162"/>
              <a:gd name="connsiteX2977" fmla="*/ 2606958 w 4382945"/>
              <a:gd name="connsiteY2977" fmla="*/ 5515823 h 5689162"/>
              <a:gd name="connsiteX2978" fmla="*/ 2611369 w 4382945"/>
              <a:gd name="connsiteY2978" fmla="*/ 5519382 h 5689162"/>
              <a:gd name="connsiteX2979" fmla="*/ 2611021 w 4382945"/>
              <a:gd name="connsiteY2979" fmla="*/ 5523173 h 5689162"/>
              <a:gd name="connsiteX2980" fmla="*/ 2617436 w 4382945"/>
              <a:gd name="connsiteY2980" fmla="*/ 5524278 h 5689162"/>
              <a:gd name="connsiteX2981" fmla="*/ 2616967 w 4382945"/>
              <a:gd name="connsiteY2981" fmla="*/ 5524353 h 5689162"/>
              <a:gd name="connsiteX2982" fmla="*/ 2629867 w 4382945"/>
              <a:gd name="connsiteY2982" fmla="*/ 5532950 h 5689162"/>
              <a:gd name="connsiteX2983" fmla="*/ 2635563 w 4382945"/>
              <a:gd name="connsiteY2983" fmla="*/ 5532565 h 5689162"/>
              <a:gd name="connsiteX2984" fmla="*/ 2646808 w 4382945"/>
              <a:gd name="connsiteY2984" fmla="*/ 5539830 h 5689162"/>
              <a:gd name="connsiteX2985" fmla="*/ 2648785 w 4382945"/>
              <a:gd name="connsiteY2985" fmla="*/ 5549120 h 5689162"/>
              <a:gd name="connsiteX2986" fmla="*/ 2657202 w 4382945"/>
              <a:gd name="connsiteY2986" fmla="*/ 5547765 h 5689162"/>
              <a:gd name="connsiteX2987" fmla="*/ 2659226 w 4382945"/>
              <a:gd name="connsiteY2987" fmla="*/ 5554376 h 5689162"/>
              <a:gd name="connsiteX2988" fmla="*/ 2659310 w 4382945"/>
              <a:gd name="connsiteY2988" fmla="*/ 5554896 h 5689162"/>
              <a:gd name="connsiteX2989" fmla="*/ 2667895 w 4382945"/>
              <a:gd name="connsiteY2989" fmla="*/ 5554581 h 5689162"/>
              <a:gd name="connsiteX2990" fmla="*/ 2668999 w 4382945"/>
              <a:gd name="connsiteY2990" fmla="*/ 5555471 h 5689162"/>
              <a:gd name="connsiteX2991" fmla="*/ 2677940 w 4382945"/>
              <a:gd name="connsiteY2991" fmla="*/ 5566308 h 5689162"/>
              <a:gd name="connsiteX2992" fmla="*/ 2678395 w 4382945"/>
              <a:gd name="connsiteY2992" fmla="*/ 5572105 h 5689162"/>
              <a:gd name="connsiteX2993" fmla="*/ 2670981 w 4382945"/>
              <a:gd name="connsiteY2993" fmla="*/ 5579705 h 5689162"/>
              <a:gd name="connsiteX2994" fmla="*/ 2670716 w 4382945"/>
              <a:gd name="connsiteY2994" fmla="*/ 5584017 h 5689162"/>
              <a:gd name="connsiteX2995" fmla="*/ 2644122 w 4382945"/>
              <a:gd name="connsiteY2995" fmla="*/ 5579761 h 5689162"/>
              <a:gd name="connsiteX2996" fmla="*/ 2647849 w 4382945"/>
              <a:gd name="connsiteY2996" fmla="*/ 5549271 h 5689162"/>
              <a:gd name="connsiteX2997" fmla="*/ 2622042 w 4382945"/>
              <a:gd name="connsiteY2997" fmla="*/ 5552889 h 5689162"/>
              <a:gd name="connsiteX2998" fmla="*/ 2620653 w 4382945"/>
              <a:gd name="connsiteY2998" fmla="*/ 5547243 h 5689162"/>
              <a:gd name="connsiteX2999" fmla="*/ 2612382 w 4382945"/>
              <a:gd name="connsiteY2999" fmla="*/ 5540570 h 5689162"/>
              <a:gd name="connsiteX3000" fmla="*/ 2609507 w 4382945"/>
              <a:gd name="connsiteY3000" fmla="*/ 5534627 h 5689162"/>
              <a:gd name="connsiteX3001" fmla="*/ 2606246 w 4382945"/>
              <a:gd name="connsiteY3001" fmla="*/ 5529282 h 5689162"/>
              <a:gd name="connsiteX3002" fmla="*/ 2591630 w 4382945"/>
              <a:gd name="connsiteY3002" fmla="*/ 5527899 h 5689162"/>
              <a:gd name="connsiteX3003" fmla="*/ 2588872 w 4382945"/>
              <a:gd name="connsiteY3003" fmla="*/ 5525672 h 5689162"/>
              <a:gd name="connsiteX3004" fmla="*/ 2585766 w 4382945"/>
              <a:gd name="connsiteY3004" fmla="*/ 5527240 h 5689162"/>
              <a:gd name="connsiteX3005" fmla="*/ 2564916 w 4382945"/>
              <a:gd name="connsiteY3005" fmla="*/ 5519924 h 5689162"/>
              <a:gd name="connsiteX3006" fmla="*/ 2553454 w 4382945"/>
              <a:gd name="connsiteY3006" fmla="*/ 5514295 h 5689162"/>
              <a:gd name="connsiteX3007" fmla="*/ 2552903 w 4382945"/>
              <a:gd name="connsiteY3007" fmla="*/ 5513850 h 5689162"/>
              <a:gd name="connsiteX3008" fmla="*/ 2535027 w 4382945"/>
              <a:gd name="connsiteY3008" fmla="*/ 5507124 h 5689162"/>
              <a:gd name="connsiteX3009" fmla="*/ 2532269 w 4382945"/>
              <a:gd name="connsiteY3009" fmla="*/ 5504896 h 5689162"/>
              <a:gd name="connsiteX3010" fmla="*/ 2529080 w 4382945"/>
              <a:gd name="connsiteY3010" fmla="*/ 5505943 h 5689162"/>
              <a:gd name="connsiteX3011" fmla="*/ 2500608 w 4382945"/>
              <a:gd name="connsiteY3011" fmla="*/ 5522805 h 5689162"/>
              <a:gd name="connsiteX3012" fmla="*/ 2510318 w 4382945"/>
              <a:gd name="connsiteY3012" fmla="*/ 5532451 h 5689162"/>
              <a:gd name="connsiteX3013" fmla="*/ 2523322 w 4382945"/>
              <a:gd name="connsiteY3013" fmla="*/ 5550638 h 5689162"/>
              <a:gd name="connsiteX3014" fmla="*/ 2523993 w 4382945"/>
              <a:gd name="connsiteY3014" fmla="*/ 5554802 h 5689162"/>
              <a:gd name="connsiteX3015" fmla="*/ 2504873 w 4382945"/>
              <a:gd name="connsiteY3015" fmla="*/ 5570155 h 5689162"/>
              <a:gd name="connsiteX3016" fmla="*/ 2473820 w 4382945"/>
              <a:gd name="connsiteY3016" fmla="*/ 5565016 h 5689162"/>
              <a:gd name="connsiteX3017" fmla="*/ 2463042 w 4382945"/>
              <a:gd name="connsiteY3017" fmla="*/ 5557676 h 5689162"/>
              <a:gd name="connsiteX3018" fmla="*/ 2453416 w 4382945"/>
              <a:gd name="connsiteY3018" fmla="*/ 5548550 h 5689162"/>
              <a:gd name="connsiteX3019" fmla="*/ 2443706 w 4382945"/>
              <a:gd name="connsiteY3019" fmla="*/ 5538907 h 5689162"/>
              <a:gd name="connsiteX3020" fmla="*/ 2423771 w 4382945"/>
              <a:gd name="connsiteY3020" fmla="*/ 5522366 h 5689162"/>
              <a:gd name="connsiteX3021" fmla="*/ 2411925 w 4382945"/>
              <a:gd name="connsiteY3021" fmla="*/ 5517336 h 5689162"/>
              <a:gd name="connsiteX3022" fmla="*/ 2409168 w 4382945"/>
              <a:gd name="connsiteY3022" fmla="*/ 5515112 h 5689162"/>
              <a:gd name="connsiteX3023" fmla="*/ 2406062 w 4382945"/>
              <a:gd name="connsiteY3023" fmla="*/ 5516679 h 5689162"/>
              <a:gd name="connsiteX3024" fmla="*/ 2384633 w 4382945"/>
              <a:gd name="connsiteY3024" fmla="*/ 5520664 h 5689162"/>
              <a:gd name="connsiteX3025" fmla="*/ 2385101 w 4382945"/>
              <a:gd name="connsiteY3025" fmla="*/ 5520588 h 5689162"/>
              <a:gd name="connsiteX3026" fmla="*/ 2360035 w 4382945"/>
              <a:gd name="connsiteY3026" fmla="*/ 5534766 h 5689162"/>
              <a:gd name="connsiteX3027" fmla="*/ 2345453 w 4382945"/>
              <a:gd name="connsiteY3027" fmla="*/ 5536580 h 5689162"/>
              <a:gd name="connsiteX3028" fmla="*/ 2324387 w 4382945"/>
              <a:gd name="connsiteY3028" fmla="*/ 5530897 h 5689162"/>
              <a:gd name="connsiteX3029" fmla="*/ 2306175 w 4382945"/>
              <a:gd name="connsiteY3029" fmla="*/ 5522087 h 5689162"/>
              <a:gd name="connsiteX3030" fmla="*/ 2295998 w 4382945"/>
              <a:gd name="connsiteY3030" fmla="*/ 5512516 h 5689162"/>
              <a:gd name="connsiteX3031" fmla="*/ 2297101 w 4382945"/>
              <a:gd name="connsiteY3031" fmla="*/ 5513405 h 5689162"/>
              <a:gd name="connsiteX3032" fmla="*/ 2245727 w 4382945"/>
              <a:gd name="connsiteY3032" fmla="*/ 5492322 h 5689162"/>
              <a:gd name="connsiteX3033" fmla="*/ 2227676 w 4382945"/>
              <a:gd name="connsiteY3033" fmla="*/ 5505370 h 5689162"/>
              <a:gd name="connsiteX3034" fmla="*/ 2215132 w 4382945"/>
              <a:gd name="connsiteY3034" fmla="*/ 5507924 h 5689162"/>
              <a:gd name="connsiteX3035" fmla="*/ 2204188 w 4382945"/>
              <a:gd name="connsiteY3035" fmla="*/ 5499546 h 5689162"/>
              <a:gd name="connsiteX3036" fmla="*/ 2192202 w 4382945"/>
              <a:gd name="connsiteY3036" fmla="*/ 5481726 h 5689162"/>
              <a:gd name="connsiteX3037" fmla="*/ 2181641 w 4382945"/>
              <a:gd name="connsiteY3037" fmla="*/ 5472752 h 5689162"/>
              <a:gd name="connsiteX3038" fmla="*/ 2170731 w 4382945"/>
              <a:gd name="connsiteY3038" fmla="*/ 5467569 h 5689162"/>
              <a:gd name="connsiteX3039" fmla="*/ 2161762 w 4382945"/>
              <a:gd name="connsiteY3039" fmla="*/ 5468480 h 5689162"/>
              <a:gd name="connsiteX3040" fmla="*/ 2127176 w 4382945"/>
              <a:gd name="connsiteY3040" fmla="*/ 5483123 h 5689162"/>
              <a:gd name="connsiteX3041" fmla="*/ 2122799 w 4382945"/>
              <a:gd name="connsiteY3041" fmla="*/ 5482760 h 5689162"/>
              <a:gd name="connsiteX3042" fmla="*/ 2119476 w 4382945"/>
              <a:gd name="connsiteY3042" fmla="*/ 5485965 h 5689162"/>
              <a:gd name="connsiteX3043" fmla="*/ 2093223 w 4382945"/>
              <a:gd name="connsiteY3043" fmla="*/ 5498729 h 5689162"/>
              <a:gd name="connsiteX3044" fmla="*/ 2088846 w 4382945"/>
              <a:gd name="connsiteY3044" fmla="*/ 5498367 h 5689162"/>
              <a:gd name="connsiteX3045" fmla="*/ 2085992 w 4382945"/>
              <a:gd name="connsiteY3045" fmla="*/ 5501495 h 5689162"/>
              <a:gd name="connsiteX3046" fmla="*/ 2059740 w 4382945"/>
              <a:gd name="connsiteY3046" fmla="*/ 5514263 h 5689162"/>
              <a:gd name="connsiteX3047" fmla="*/ 2043623 w 4382945"/>
              <a:gd name="connsiteY3047" fmla="*/ 5518459 h 5689162"/>
              <a:gd name="connsiteX3048" fmla="*/ 2006446 w 4382945"/>
              <a:gd name="connsiteY3048" fmla="*/ 5531919 h 5689162"/>
              <a:gd name="connsiteX3049" fmla="*/ 1983866 w 4382945"/>
              <a:gd name="connsiteY3049" fmla="*/ 5537690 h 5689162"/>
              <a:gd name="connsiteX3050" fmla="*/ 1930488 w 4382945"/>
              <a:gd name="connsiteY3050" fmla="*/ 5554822 h 5689162"/>
              <a:gd name="connsiteX3051" fmla="*/ 1898086 w 4382945"/>
              <a:gd name="connsiteY3051" fmla="*/ 5562174 h 5689162"/>
              <a:gd name="connsiteX3052" fmla="*/ 1835739 w 4382945"/>
              <a:gd name="connsiteY3052" fmla="*/ 5580220 h 5689162"/>
              <a:gd name="connsiteX3053" fmla="*/ 1794368 w 4382945"/>
              <a:gd name="connsiteY3053" fmla="*/ 5588483 h 5689162"/>
              <a:gd name="connsiteX3054" fmla="*/ 1703110 w 4382945"/>
              <a:gd name="connsiteY3054" fmla="*/ 5611718 h 5689162"/>
              <a:gd name="connsiteX3055" fmla="*/ 1629469 w 4382945"/>
              <a:gd name="connsiteY3055" fmla="*/ 5625176 h 5689162"/>
              <a:gd name="connsiteX3056" fmla="*/ 1476944 w 4382945"/>
              <a:gd name="connsiteY3056" fmla="*/ 5658273 h 5689162"/>
              <a:gd name="connsiteX3057" fmla="*/ 1368145 w 4382945"/>
              <a:gd name="connsiteY3057" fmla="*/ 5676859 h 5689162"/>
              <a:gd name="connsiteX3058" fmla="*/ 1318996 w 4382945"/>
              <a:gd name="connsiteY3058" fmla="*/ 5689162 h 5689162"/>
              <a:gd name="connsiteX3059" fmla="*/ 794867 w 4382945"/>
              <a:gd name="connsiteY3059" fmla="*/ 5689162 h 5689162"/>
              <a:gd name="connsiteX3060" fmla="*/ 795792 w 4382945"/>
              <a:gd name="connsiteY3060" fmla="*/ 5683084 h 5689162"/>
              <a:gd name="connsiteX3061" fmla="*/ 794856 w 4382945"/>
              <a:gd name="connsiteY3061" fmla="*/ 5683235 h 5689162"/>
              <a:gd name="connsiteX3062" fmla="*/ 669101 w 4382945"/>
              <a:gd name="connsiteY3062" fmla="*/ 5665052 h 5689162"/>
              <a:gd name="connsiteX3063" fmla="*/ 662183 w 4382945"/>
              <a:gd name="connsiteY3063" fmla="*/ 5660829 h 5689162"/>
              <a:gd name="connsiteX3064" fmla="*/ 628595 w 4382945"/>
              <a:gd name="connsiteY3064" fmla="*/ 5666771 h 5689162"/>
              <a:gd name="connsiteX3065" fmla="*/ 661226 w 4382945"/>
              <a:gd name="connsiteY3065" fmla="*/ 5651908 h 5689162"/>
              <a:gd name="connsiteX3066" fmla="*/ 680297 w 4382945"/>
              <a:gd name="connsiteY3066" fmla="*/ 5639232 h 5689162"/>
              <a:gd name="connsiteX3067" fmla="*/ 717243 w 4382945"/>
              <a:gd name="connsiteY3067" fmla="*/ 5633283 h 5689162"/>
              <a:gd name="connsiteX3068" fmla="*/ 880781 w 4382945"/>
              <a:gd name="connsiteY3068" fmla="*/ 5614956 h 5689162"/>
              <a:gd name="connsiteX3069" fmla="*/ 998886 w 4382945"/>
              <a:gd name="connsiteY3069" fmla="*/ 5597540 h 5689162"/>
              <a:gd name="connsiteX3070" fmla="*/ 1136235 w 4382945"/>
              <a:gd name="connsiteY3070" fmla="*/ 5583433 h 5689162"/>
              <a:gd name="connsiteX3071" fmla="*/ 1171226 w 4382945"/>
              <a:gd name="connsiteY3071" fmla="*/ 5577265 h 5689162"/>
              <a:gd name="connsiteX3072" fmla="*/ 1360515 w 4382945"/>
              <a:gd name="connsiteY3072" fmla="*/ 5543051 h 5689162"/>
              <a:gd name="connsiteX3073" fmla="*/ 1411288 w 4382945"/>
              <a:gd name="connsiteY3073" fmla="*/ 5530604 h 5689162"/>
              <a:gd name="connsiteX3074" fmla="*/ 1520004 w 4382945"/>
              <a:gd name="connsiteY3074" fmla="*/ 5511498 h 5689162"/>
              <a:gd name="connsiteX3075" fmla="*/ 1637536 w 4382945"/>
              <a:gd name="connsiteY3075" fmla="*/ 5484569 h 5689162"/>
              <a:gd name="connsiteX3076" fmla="*/ 1711177 w 4382945"/>
              <a:gd name="connsiteY3076" fmla="*/ 5471108 h 5689162"/>
              <a:gd name="connsiteX3077" fmla="*/ 1819739 w 4382945"/>
              <a:gd name="connsiteY3077" fmla="*/ 5445090 h 5689162"/>
              <a:gd name="connsiteX3078" fmla="*/ 1884494 w 4382945"/>
              <a:gd name="connsiteY3078" fmla="*/ 5433062 h 5689162"/>
              <a:gd name="connsiteX3079" fmla="*/ 1975369 w 4382945"/>
              <a:gd name="connsiteY3079" fmla="*/ 5410423 h 5689162"/>
              <a:gd name="connsiteX3080" fmla="*/ 2008106 w 4382945"/>
              <a:gd name="connsiteY3080" fmla="*/ 5405152 h 5689162"/>
              <a:gd name="connsiteX3081" fmla="*/ 2010919 w 4382945"/>
              <a:gd name="connsiteY3081" fmla="*/ 5383883 h 5689162"/>
              <a:gd name="connsiteX3082" fmla="*/ 2002061 w 4382945"/>
              <a:gd name="connsiteY3082" fmla="*/ 5373566 h 5689162"/>
              <a:gd name="connsiteX3083" fmla="*/ 1970343 w 4382945"/>
              <a:gd name="connsiteY3083" fmla="*/ 5379207 h 5689162"/>
              <a:gd name="connsiteX3084" fmla="*/ 1946575 w 4382945"/>
              <a:gd name="connsiteY3084" fmla="*/ 5383568 h 5689162"/>
              <a:gd name="connsiteX3085" fmla="*/ 1887432 w 4382945"/>
              <a:gd name="connsiteY3085" fmla="*/ 5394692 h 5689162"/>
              <a:gd name="connsiteX3086" fmla="*/ 1834969 w 4382945"/>
              <a:gd name="connsiteY3086" fmla="*/ 5402606 h 5689162"/>
              <a:gd name="connsiteX3087" fmla="*/ 1826167 w 4382945"/>
              <a:gd name="connsiteY3087" fmla="*/ 5404557 h 5689162"/>
              <a:gd name="connsiteX3088" fmla="*/ 1738546 w 4382945"/>
              <a:gd name="connsiteY3088" fmla="*/ 5417597 h 5689162"/>
              <a:gd name="connsiteX3089" fmla="*/ 1729576 w 4382945"/>
              <a:gd name="connsiteY3089" fmla="*/ 5418508 h 5689162"/>
              <a:gd name="connsiteX3090" fmla="*/ 1651523 w 4382945"/>
              <a:gd name="connsiteY3090" fmla="*/ 5428408 h 5689162"/>
              <a:gd name="connsiteX3091" fmla="*/ 1652543 w 4382945"/>
              <a:gd name="connsiteY3091" fmla="*/ 5428777 h 5689162"/>
              <a:gd name="connsiteX3092" fmla="*/ 1640935 w 4382945"/>
              <a:gd name="connsiteY3092" fmla="*/ 5431180 h 5689162"/>
              <a:gd name="connsiteX3093" fmla="*/ 1616015 w 4382945"/>
              <a:gd name="connsiteY3093" fmla="*/ 5437327 h 5689162"/>
              <a:gd name="connsiteX3094" fmla="*/ 1581024 w 4382945"/>
              <a:gd name="connsiteY3094" fmla="*/ 5443494 h 5689162"/>
              <a:gd name="connsiteX3095" fmla="*/ 1546332 w 4382945"/>
              <a:gd name="connsiteY3095" fmla="*/ 5448547 h 5689162"/>
              <a:gd name="connsiteX3096" fmla="*/ 1522698 w 4382945"/>
              <a:gd name="connsiteY3096" fmla="*/ 5450751 h 5689162"/>
              <a:gd name="connsiteX3097" fmla="*/ 1497827 w 4382945"/>
              <a:gd name="connsiteY3097" fmla="*/ 5454222 h 5689162"/>
              <a:gd name="connsiteX3098" fmla="*/ 1485068 w 4382945"/>
              <a:gd name="connsiteY3098" fmla="*/ 5458411 h 5689162"/>
              <a:gd name="connsiteX3099" fmla="*/ 1467848 w 4382945"/>
              <a:gd name="connsiteY3099" fmla="*/ 5461717 h 5689162"/>
              <a:gd name="connsiteX3100" fmla="*/ 1423719 w 4382945"/>
              <a:gd name="connsiteY3100" fmla="*/ 5467755 h 5689162"/>
              <a:gd name="connsiteX3101" fmla="*/ 1397446 w 4382945"/>
              <a:gd name="connsiteY3101" fmla="*/ 5471452 h 5689162"/>
              <a:gd name="connsiteX3102" fmla="*/ 1384183 w 4382945"/>
              <a:gd name="connsiteY3102" fmla="*/ 5472521 h 5689162"/>
              <a:gd name="connsiteX3103" fmla="*/ 1371807 w 4382945"/>
              <a:gd name="connsiteY3103" fmla="*/ 5476114 h 5689162"/>
              <a:gd name="connsiteX3104" fmla="*/ 1371339 w 4382945"/>
              <a:gd name="connsiteY3104" fmla="*/ 5476189 h 5689162"/>
              <a:gd name="connsiteX3105" fmla="*/ 1353652 w 4382945"/>
              <a:gd name="connsiteY3105" fmla="*/ 5479571 h 5689162"/>
              <a:gd name="connsiteX3106" fmla="*/ 1349959 w 4382945"/>
              <a:gd name="connsiteY3106" fmla="*/ 5477497 h 5689162"/>
              <a:gd name="connsiteX3107" fmla="*/ 1346385 w 4382945"/>
              <a:gd name="connsiteY3107" fmla="*/ 5479139 h 5689162"/>
              <a:gd name="connsiteX3108" fmla="*/ 1297664 w 4382945"/>
              <a:gd name="connsiteY3108" fmla="*/ 5486451 h 5689162"/>
              <a:gd name="connsiteX3109" fmla="*/ 1295325 w 4382945"/>
              <a:gd name="connsiteY3109" fmla="*/ 5486828 h 5689162"/>
              <a:gd name="connsiteX3110" fmla="*/ 1262987 w 4382945"/>
              <a:gd name="connsiteY3110" fmla="*/ 5485631 h 5689162"/>
              <a:gd name="connsiteX3111" fmla="*/ 1257758 w 4382945"/>
              <a:gd name="connsiteY3111" fmla="*/ 5485939 h 5689162"/>
              <a:gd name="connsiteX3112" fmla="*/ 1195174 w 4382945"/>
              <a:gd name="connsiteY3112" fmla="*/ 5496549 h 5689162"/>
              <a:gd name="connsiteX3113" fmla="*/ 1188124 w 4382945"/>
              <a:gd name="connsiteY3113" fmla="*/ 5494480 h 5689162"/>
              <a:gd name="connsiteX3114" fmla="*/ 1159763 w 4382945"/>
              <a:gd name="connsiteY3114" fmla="*/ 5500114 h 5689162"/>
              <a:gd name="connsiteX3115" fmla="*/ 1159296 w 4382945"/>
              <a:gd name="connsiteY3115" fmla="*/ 5500189 h 5689162"/>
              <a:gd name="connsiteX3116" fmla="*/ 1141524 w 4382945"/>
              <a:gd name="connsiteY3116" fmla="*/ 5503051 h 5689162"/>
              <a:gd name="connsiteX3117" fmla="*/ 1138383 w 4382945"/>
              <a:gd name="connsiteY3117" fmla="*/ 5501422 h 5689162"/>
              <a:gd name="connsiteX3118" fmla="*/ 1135277 w 4382945"/>
              <a:gd name="connsiteY3118" fmla="*/ 5502989 h 5689162"/>
              <a:gd name="connsiteX3119" fmla="*/ 1082543 w 4382945"/>
              <a:gd name="connsiteY3119" fmla="*/ 5500273 h 5689162"/>
              <a:gd name="connsiteX3120" fmla="*/ 1074885 w 4382945"/>
              <a:gd name="connsiteY3120" fmla="*/ 5485495 h 5689162"/>
              <a:gd name="connsiteX3121" fmla="*/ 1078884 w 4382945"/>
              <a:gd name="connsiteY3121" fmla="*/ 5501396 h 5689162"/>
              <a:gd name="connsiteX3122" fmla="*/ 1050118 w 4382945"/>
              <a:gd name="connsiteY3122" fmla="*/ 5498554 h 5689162"/>
              <a:gd name="connsiteX3123" fmla="*/ 1049567 w 4382945"/>
              <a:gd name="connsiteY3123" fmla="*/ 5498109 h 5689162"/>
              <a:gd name="connsiteX3124" fmla="*/ 1039390 w 4382945"/>
              <a:gd name="connsiteY3124" fmla="*/ 5488538 h 5689162"/>
              <a:gd name="connsiteX3125" fmla="*/ 1028704 w 4382945"/>
              <a:gd name="connsiteY3125" fmla="*/ 5496666 h 5689162"/>
              <a:gd name="connsiteX3126" fmla="*/ 980478 w 4382945"/>
              <a:gd name="connsiteY3126" fmla="*/ 5492154 h 5689162"/>
              <a:gd name="connsiteX3127" fmla="*/ 960166 w 4382945"/>
              <a:gd name="connsiteY3127" fmla="*/ 5491155 h 5689162"/>
              <a:gd name="connsiteX3128" fmla="*/ 958595 w 4382945"/>
              <a:gd name="connsiteY3128" fmla="*/ 5490341 h 5689162"/>
              <a:gd name="connsiteX3129" fmla="*/ 943769 w 4382945"/>
              <a:gd name="connsiteY3129" fmla="*/ 5505539 h 5689162"/>
              <a:gd name="connsiteX3130" fmla="*/ 929403 w 4382945"/>
              <a:gd name="connsiteY3130" fmla="*/ 5505715 h 5689162"/>
              <a:gd name="connsiteX3131" fmla="*/ 930701 w 4382945"/>
              <a:gd name="connsiteY3131" fmla="*/ 5495900 h 5689162"/>
              <a:gd name="connsiteX3132" fmla="*/ 870769 w 4382945"/>
              <a:gd name="connsiteY3132" fmla="*/ 5499143 h 5689162"/>
              <a:gd name="connsiteX3133" fmla="*/ 850834 w 4382945"/>
              <a:gd name="connsiteY3133" fmla="*/ 5482605 h 5689162"/>
              <a:gd name="connsiteX3134" fmla="*/ 866449 w 4382945"/>
              <a:gd name="connsiteY3134" fmla="*/ 5475288 h 5689162"/>
              <a:gd name="connsiteX3135" fmla="*/ 875286 w 4382945"/>
              <a:gd name="connsiteY3135" fmla="*/ 5476533 h 5689162"/>
              <a:gd name="connsiteX3136" fmla="*/ 894160 w 4382945"/>
              <a:gd name="connsiteY3136" fmla="*/ 5474562 h 5689162"/>
              <a:gd name="connsiteX3137" fmla="*/ 900973 w 4382945"/>
              <a:gd name="connsiteY3137" fmla="*/ 5469196 h 5689162"/>
              <a:gd name="connsiteX3138" fmla="*/ 919680 w 4382945"/>
              <a:gd name="connsiteY3138" fmla="*/ 5466184 h 5689162"/>
              <a:gd name="connsiteX3139" fmla="*/ 927449 w 4382945"/>
              <a:gd name="connsiteY3139" fmla="*/ 5469735 h 5689162"/>
              <a:gd name="connsiteX3140" fmla="*/ 943252 w 4382945"/>
              <a:gd name="connsiteY3140" fmla="*/ 5472527 h 5689162"/>
              <a:gd name="connsiteX3141" fmla="*/ 950365 w 4382945"/>
              <a:gd name="connsiteY3141" fmla="*/ 5466045 h 5689162"/>
              <a:gd name="connsiteX3142" fmla="*/ 1078019 w 4382945"/>
              <a:gd name="connsiteY3142" fmla="*/ 5436420 h 5689162"/>
              <a:gd name="connsiteX3143" fmla="*/ 1084816 w 4382945"/>
              <a:gd name="connsiteY3143" fmla="*/ 5436925 h 5689162"/>
              <a:gd name="connsiteX3144" fmla="*/ 1084648 w 4382945"/>
              <a:gd name="connsiteY3144" fmla="*/ 5435883 h 5689162"/>
              <a:gd name="connsiteX3145" fmla="*/ 1081292 w 4382945"/>
              <a:gd name="connsiteY3145" fmla="*/ 5435893 h 5689162"/>
              <a:gd name="connsiteX3146" fmla="*/ 1023377 w 4382945"/>
              <a:gd name="connsiteY3146" fmla="*/ 5430806 h 5689162"/>
              <a:gd name="connsiteX3147" fmla="*/ 1021374 w 4382945"/>
              <a:gd name="connsiteY3147" fmla="*/ 5433263 h 5689162"/>
              <a:gd name="connsiteX3148" fmla="*/ 969078 w 4382945"/>
              <a:gd name="connsiteY3148" fmla="*/ 5442217 h 5689162"/>
              <a:gd name="connsiteX3149" fmla="*/ 965602 w 4382945"/>
              <a:gd name="connsiteY3149" fmla="*/ 5438505 h 5689162"/>
              <a:gd name="connsiteX3150" fmla="*/ 967054 w 4382945"/>
              <a:gd name="connsiteY3150" fmla="*/ 5435603 h 5689162"/>
              <a:gd name="connsiteX3151" fmla="*/ 966970 w 4382945"/>
              <a:gd name="connsiteY3151" fmla="*/ 5435083 h 5689162"/>
              <a:gd name="connsiteX3152" fmla="*/ 914856 w 4382945"/>
              <a:gd name="connsiteY3152" fmla="*/ 5439205 h 5689162"/>
              <a:gd name="connsiteX3153" fmla="*/ 915958 w 4382945"/>
              <a:gd name="connsiteY3153" fmla="*/ 5440095 h 5689162"/>
              <a:gd name="connsiteX3154" fmla="*/ 840664 w 4382945"/>
              <a:gd name="connsiteY3154" fmla="*/ 5452218 h 5689162"/>
              <a:gd name="connsiteX3155" fmla="*/ 839728 w 4382945"/>
              <a:gd name="connsiteY3155" fmla="*/ 5452369 h 5689162"/>
              <a:gd name="connsiteX3156" fmla="*/ 825677 w 4382945"/>
              <a:gd name="connsiteY3156" fmla="*/ 5445557 h 5689162"/>
              <a:gd name="connsiteX3157" fmla="*/ 819276 w 4382945"/>
              <a:gd name="connsiteY3157" fmla="*/ 5438583 h 5689162"/>
              <a:gd name="connsiteX3158" fmla="*/ 818341 w 4382945"/>
              <a:gd name="connsiteY3158" fmla="*/ 5438733 h 5689162"/>
              <a:gd name="connsiteX3159" fmla="*/ 815856 w 4382945"/>
              <a:gd name="connsiteY3159" fmla="*/ 5447138 h 5689162"/>
              <a:gd name="connsiteX3160" fmla="*/ 803062 w 4382945"/>
              <a:gd name="connsiteY3160" fmla="*/ 5448131 h 5689162"/>
              <a:gd name="connsiteX3161" fmla="*/ 742997 w 4382945"/>
              <a:gd name="connsiteY3161" fmla="*/ 5453533 h 5689162"/>
              <a:gd name="connsiteX3162" fmla="*/ 736247 w 4382945"/>
              <a:gd name="connsiteY3162" fmla="*/ 5450350 h 5689162"/>
              <a:gd name="connsiteX3163" fmla="*/ 728465 w 4382945"/>
              <a:gd name="connsiteY3163" fmla="*/ 5452671 h 5689162"/>
              <a:gd name="connsiteX3164" fmla="*/ 710442 w 4382945"/>
              <a:gd name="connsiteY3164" fmla="*/ 5453971 h 5689162"/>
              <a:gd name="connsiteX3165" fmla="*/ 699392 w 4382945"/>
              <a:gd name="connsiteY3165" fmla="*/ 5436000 h 5689162"/>
              <a:gd name="connsiteX3166" fmla="*/ 742334 w 4382945"/>
              <a:gd name="connsiteY3166" fmla="*/ 5428552 h 5689162"/>
              <a:gd name="connsiteX3167" fmla="*/ 745426 w 4382945"/>
              <a:gd name="connsiteY3167" fmla="*/ 5432860 h 5689162"/>
              <a:gd name="connsiteX3168" fmla="*/ 753258 w 4382945"/>
              <a:gd name="connsiteY3168" fmla="*/ 5427861 h 5689162"/>
              <a:gd name="connsiteX3169" fmla="*/ 757934 w 4382945"/>
              <a:gd name="connsiteY3169" fmla="*/ 5427108 h 5689162"/>
              <a:gd name="connsiteX3170" fmla="*/ 769075 w 4382945"/>
              <a:gd name="connsiteY3170" fmla="*/ 5424780 h 5689162"/>
              <a:gd name="connsiteX3171" fmla="*/ 777025 w 4382945"/>
              <a:gd name="connsiteY3171" fmla="*/ 5423500 h 5689162"/>
              <a:gd name="connsiteX3172" fmla="*/ 786930 w 4382945"/>
              <a:gd name="connsiteY3172" fmla="*/ 5422439 h 5689162"/>
              <a:gd name="connsiteX3173" fmla="*/ 812317 w 4382945"/>
              <a:gd name="connsiteY3173" fmla="*/ 5416217 h 5689162"/>
              <a:gd name="connsiteX3174" fmla="*/ 819966 w 4382945"/>
              <a:gd name="connsiteY3174" fmla="*/ 5416052 h 5689162"/>
              <a:gd name="connsiteX3175" fmla="*/ 824525 w 4382945"/>
              <a:gd name="connsiteY3175" fmla="*/ 5411583 h 5689162"/>
              <a:gd name="connsiteX3176" fmla="*/ 855343 w 4382945"/>
              <a:gd name="connsiteY3176" fmla="*/ 5409289 h 5689162"/>
              <a:gd name="connsiteX3177" fmla="*/ 880547 w 4382945"/>
              <a:gd name="connsiteY3177" fmla="*/ 5407898 h 5689162"/>
              <a:gd name="connsiteX3178" fmla="*/ 963180 w 4382945"/>
              <a:gd name="connsiteY3178" fmla="*/ 5402601 h 5689162"/>
              <a:gd name="connsiteX3179" fmla="*/ 979142 w 4382945"/>
              <a:gd name="connsiteY3179" fmla="*/ 5391490 h 5689162"/>
              <a:gd name="connsiteX3180" fmla="*/ 1088746 w 4382945"/>
              <a:gd name="connsiteY3180" fmla="*/ 5374912 h 5689162"/>
              <a:gd name="connsiteX3181" fmla="*/ 1094008 w 4382945"/>
              <a:gd name="connsiteY3181" fmla="*/ 5377800 h 5689162"/>
              <a:gd name="connsiteX3182" fmla="*/ 1116456 w 4382945"/>
              <a:gd name="connsiteY3182" fmla="*/ 5374186 h 5689162"/>
              <a:gd name="connsiteX3183" fmla="*/ 1119444 w 4382945"/>
              <a:gd name="connsiteY3183" fmla="*/ 5368900 h 5689162"/>
              <a:gd name="connsiteX3184" fmla="*/ 1205328 w 4382945"/>
              <a:gd name="connsiteY3184" fmla="*/ 5354004 h 5689162"/>
              <a:gd name="connsiteX3185" fmla="*/ 1214409 w 4382945"/>
              <a:gd name="connsiteY3185" fmla="*/ 5341869 h 5689162"/>
              <a:gd name="connsiteX3186" fmla="*/ 1202396 w 4382945"/>
              <a:gd name="connsiteY3186" fmla="*/ 5335795 h 5689162"/>
              <a:gd name="connsiteX3187" fmla="*/ 1193426 w 4382945"/>
              <a:gd name="connsiteY3187" fmla="*/ 5336706 h 5689162"/>
              <a:gd name="connsiteX3188" fmla="*/ 1095579 w 4382945"/>
              <a:gd name="connsiteY3188" fmla="*/ 5342854 h 5689162"/>
              <a:gd name="connsiteX3189" fmla="*/ 1072878 w 4382945"/>
              <a:gd name="connsiteY3189" fmla="*/ 5344906 h 5689162"/>
              <a:gd name="connsiteX3190" fmla="*/ 1055166 w 4382945"/>
              <a:gd name="connsiteY3190" fmla="*/ 5300338 h 5689162"/>
              <a:gd name="connsiteX3191" fmla="*/ 1062597 w 4382945"/>
              <a:gd name="connsiteY3191" fmla="*/ 5289986 h 5689162"/>
              <a:gd name="connsiteX3192" fmla="*/ 1065326 w 4382945"/>
              <a:gd name="connsiteY3192" fmla="*/ 5268195 h 5689162"/>
              <a:gd name="connsiteX3193" fmla="*/ 1064774 w 4382945"/>
              <a:gd name="connsiteY3193" fmla="*/ 5267750 h 5689162"/>
              <a:gd name="connsiteX3194" fmla="*/ 1047882 w 4382945"/>
              <a:gd name="connsiteY3194" fmla="*/ 5258194 h 5689162"/>
              <a:gd name="connsiteX3195" fmla="*/ 1036037 w 4382945"/>
              <a:gd name="connsiteY3195" fmla="*/ 5253164 h 5689162"/>
              <a:gd name="connsiteX3196" fmla="*/ 1036470 w 4382945"/>
              <a:gd name="connsiteY3196" fmla="*/ 5249892 h 5689162"/>
              <a:gd name="connsiteX3197" fmla="*/ 1021504 w 4382945"/>
              <a:gd name="connsiteY3197" fmla="*/ 5252301 h 5689162"/>
              <a:gd name="connsiteX3198" fmla="*/ 1006965 w 4382945"/>
              <a:gd name="connsiteY3198" fmla="*/ 5236496 h 5689162"/>
              <a:gd name="connsiteX3199" fmla="*/ 1015047 w 4382945"/>
              <a:gd name="connsiteY3199" fmla="*/ 5233057 h 5689162"/>
              <a:gd name="connsiteX3200" fmla="*/ 1023416 w 4382945"/>
              <a:gd name="connsiteY3200" fmla="*/ 5234381 h 5689162"/>
              <a:gd name="connsiteX3201" fmla="*/ 1026403 w 4382945"/>
              <a:gd name="connsiteY3201" fmla="*/ 5229094 h 5689162"/>
              <a:gd name="connsiteX3202" fmla="*/ 1094600 w 4382945"/>
              <a:gd name="connsiteY3202" fmla="*/ 5217580 h 5689162"/>
              <a:gd name="connsiteX3203" fmla="*/ 1121864 w 4382945"/>
              <a:gd name="connsiteY3203" fmla="*/ 5190240 h 5689162"/>
              <a:gd name="connsiteX3204" fmla="*/ 1128607 w 4382945"/>
              <a:gd name="connsiteY3204" fmla="*/ 5178479 h 5689162"/>
              <a:gd name="connsiteX3205" fmla="*/ 1137603 w 4382945"/>
              <a:gd name="connsiteY3205" fmla="*/ 5165821 h 5689162"/>
              <a:gd name="connsiteX3206" fmla="*/ 1125088 w 4382945"/>
              <a:gd name="connsiteY3206" fmla="*/ 5156629 h 5689162"/>
              <a:gd name="connsiteX3207" fmla="*/ 1123099 w 4382945"/>
              <a:gd name="connsiteY3207" fmla="*/ 5153211 h 5689162"/>
              <a:gd name="connsiteX3208" fmla="*/ 1113864 w 4382945"/>
              <a:gd name="connsiteY3208" fmla="*/ 5122674 h 5689162"/>
              <a:gd name="connsiteX3209" fmla="*/ 1109117 w 4382945"/>
              <a:gd name="connsiteY3209" fmla="*/ 5117034 h 5689162"/>
              <a:gd name="connsiteX3210" fmla="*/ 1085392 w 4382945"/>
              <a:gd name="connsiteY3210" fmla="*/ 5103775 h 5689162"/>
              <a:gd name="connsiteX3211" fmla="*/ 1111280 w 4382945"/>
              <a:gd name="connsiteY3211" fmla="*/ 5100674 h 5689162"/>
              <a:gd name="connsiteX3212" fmla="*/ 1109928 w 4382945"/>
              <a:gd name="connsiteY3212" fmla="*/ 5098224 h 5689162"/>
              <a:gd name="connsiteX3213" fmla="*/ 1227842 w 4382945"/>
              <a:gd name="connsiteY3213" fmla="*/ 5070696 h 5689162"/>
              <a:gd name="connsiteX3214" fmla="*/ 1406793 w 4382945"/>
              <a:gd name="connsiteY3214" fmla="*/ 5040815 h 5689162"/>
              <a:gd name="connsiteX3215" fmla="*/ 1415477 w 4382945"/>
              <a:gd name="connsiteY3215" fmla="*/ 5035147 h 5689162"/>
              <a:gd name="connsiteX3216" fmla="*/ 1415609 w 4382945"/>
              <a:gd name="connsiteY3216" fmla="*/ 5032989 h 5689162"/>
              <a:gd name="connsiteX3217" fmla="*/ 1414589 w 4382945"/>
              <a:gd name="connsiteY3217" fmla="*/ 5032619 h 5689162"/>
              <a:gd name="connsiteX3218" fmla="*/ 1412100 w 4382945"/>
              <a:gd name="connsiteY3218" fmla="*/ 5029620 h 5689162"/>
              <a:gd name="connsiteX3219" fmla="*/ 1377346 w 4382945"/>
              <a:gd name="connsiteY3219" fmla="*/ 5039707 h 5689162"/>
              <a:gd name="connsiteX3220" fmla="*/ 1268547 w 4382945"/>
              <a:gd name="connsiteY3220" fmla="*/ 5058293 h 5689162"/>
              <a:gd name="connsiteX3221" fmla="*/ 1154904 w 4382945"/>
              <a:gd name="connsiteY3221" fmla="*/ 5076591 h 5689162"/>
              <a:gd name="connsiteX3222" fmla="*/ 1137132 w 4382945"/>
              <a:gd name="connsiteY3222" fmla="*/ 5079452 h 5689162"/>
              <a:gd name="connsiteX3223" fmla="*/ 1022852 w 4382945"/>
              <a:gd name="connsiteY3223" fmla="*/ 5096785 h 5689162"/>
              <a:gd name="connsiteX3224" fmla="*/ 1014217 w 4382945"/>
              <a:gd name="connsiteY3224" fmla="*/ 5099777 h 5689162"/>
              <a:gd name="connsiteX3225" fmla="*/ 979359 w 4382945"/>
              <a:gd name="connsiteY3225" fmla="*/ 5103789 h 5689162"/>
              <a:gd name="connsiteX3226" fmla="*/ 931189 w 4382945"/>
              <a:gd name="connsiteY3226" fmla="*/ 5111545 h 5689162"/>
              <a:gd name="connsiteX3227" fmla="*/ 863907 w 4382945"/>
              <a:gd name="connsiteY3227" fmla="*/ 5113839 h 5689162"/>
              <a:gd name="connsiteX3228" fmla="*/ 856474 w 4382945"/>
              <a:gd name="connsiteY3228" fmla="*/ 5112368 h 5689162"/>
              <a:gd name="connsiteX3229" fmla="*/ 821649 w 4382945"/>
              <a:gd name="connsiteY3229" fmla="*/ 5119576 h 5689162"/>
              <a:gd name="connsiteX3230" fmla="*/ 814445 w 4382945"/>
              <a:gd name="connsiteY3230" fmla="*/ 5110594 h 5689162"/>
              <a:gd name="connsiteX3231" fmla="*/ 817426 w 4382945"/>
              <a:gd name="connsiteY3231" fmla="*/ 5090367 h 5689162"/>
              <a:gd name="connsiteX3232" fmla="*/ 790397 w 4382945"/>
              <a:gd name="connsiteY3232" fmla="*/ 5089379 h 5689162"/>
              <a:gd name="connsiteX3233" fmla="*/ 788527 w 4382945"/>
              <a:gd name="connsiteY3233" fmla="*/ 5089680 h 5689162"/>
              <a:gd name="connsiteX3234" fmla="*/ 789484 w 4382945"/>
              <a:gd name="connsiteY3234" fmla="*/ 5098601 h 5689162"/>
              <a:gd name="connsiteX3235" fmla="*/ 780668 w 4382945"/>
              <a:gd name="connsiteY3235" fmla="*/ 5106424 h 5689162"/>
              <a:gd name="connsiteX3236" fmla="*/ 776543 w 4382945"/>
              <a:gd name="connsiteY3236" fmla="*/ 5107622 h 5689162"/>
              <a:gd name="connsiteX3237" fmla="*/ 772334 w 4382945"/>
              <a:gd name="connsiteY3237" fmla="*/ 5108300 h 5689162"/>
              <a:gd name="connsiteX3238" fmla="*/ 768076 w 4382945"/>
              <a:gd name="connsiteY3238" fmla="*/ 5111657 h 5689162"/>
              <a:gd name="connsiteX3239" fmla="*/ 768160 w 4382945"/>
              <a:gd name="connsiteY3239" fmla="*/ 5112177 h 5689162"/>
              <a:gd name="connsiteX3240" fmla="*/ 748035 w 4382945"/>
              <a:gd name="connsiteY3240" fmla="*/ 5121287 h 5689162"/>
              <a:gd name="connsiteX3241" fmla="*/ 737810 w 4382945"/>
              <a:gd name="connsiteY3241" fmla="*/ 5114393 h 5689162"/>
              <a:gd name="connsiteX3242" fmla="*/ 759902 w 4382945"/>
              <a:gd name="connsiteY3242" fmla="*/ 5099629 h 5689162"/>
              <a:gd name="connsiteX3243" fmla="*/ 761536 w 4382945"/>
              <a:gd name="connsiteY3243" fmla="*/ 5091892 h 5689162"/>
              <a:gd name="connsiteX3244" fmla="*/ 743778 w 4382945"/>
              <a:gd name="connsiteY3244" fmla="*/ 5088881 h 5689162"/>
              <a:gd name="connsiteX3245" fmla="*/ 738096 w 4382945"/>
              <a:gd name="connsiteY3245" fmla="*/ 5083389 h 5689162"/>
              <a:gd name="connsiteX3246" fmla="*/ 699446 w 4382945"/>
              <a:gd name="connsiteY3246" fmla="*/ 5090680 h 5689162"/>
              <a:gd name="connsiteX3247" fmla="*/ 692990 w 4382945"/>
              <a:gd name="connsiteY3247" fmla="*/ 5071437 h 5689162"/>
              <a:gd name="connsiteX3248" fmla="*/ 695028 w 4382945"/>
              <a:gd name="connsiteY3248" fmla="*/ 5072177 h 5689162"/>
              <a:gd name="connsiteX3249" fmla="*/ 696194 w 4382945"/>
              <a:gd name="connsiteY3249" fmla="*/ 5064518 h 5689162"/>
              <a:gd name="connsiteX3250" fmla="*/ 695258 w 4382945"/>
              <a:gd name="connsiteY3250" fmla="*/ 5064669 h 5689162"/>
              <a:gd name="connsiteX3251" fmla="*/ 569503 w 4382945"/>
              <a:gd name="connsiteY3251" fmla="*/ 5046486 h 5689162"/>
              <a:gd name="connsiteX3252" fmla="*/ 562585 w 4382945"/>
              <a:gd name="connsiteY3252" fmla="*/ 5042263 h 5689162"/>
              <a:gd name="connsiteX3253" fmla="*/ 528997 w 4382945"/>
              <a:gd name="connsiteY3253" fmla="*/ 5048205 h 5689162"/>
              <a:gd name="connsiteX3254" fmla="*/ 561628 w 4382945"/>
              <a:gd name="connsiteY3254" fmla="*/ 5033342 h 5689162"/>
              <a:gd name="connsiteX3255" fmla="*/ 580699 w 4382945"/>
              <a:gd name="connsiteY3255" fmla="*/ 5020666 h 5689162"/>
              <a:gd name="connsiteX3256" fmla="*/ 617645 w 4382945"/>
              <a:gd name="connsiteY3256" fmla="*/ 5014717 h 5689162"/>
              <a:gd name="connsiteX3257" fmla="*/ 648883 w 4382945"/>
              <a:gd name="connsiteY3257" fmla="*/ 5012971 h 5689162"/>
              <a:gd name="connsiteX3258" fmla="*/ 640927 w 4382945"/>
              <a:gd name="connsiteY3258" fmla="*/ 5009945 h 5689162"/>
              <a:gd name="connsiteX3259" fmla="*/ 609265 w 4382945"/>
              <a:gd name="connsiteY3259" fmla="*/ 4998430 h 5689162"/>
              <a:gd name="connsiteX3260" fmla="*/ 609146 w 4382945"/>
              <a:gd name="connsiteY3260" fmla="*/ 4994711 h 5689162"/>
              <a:gd name="connsiteX3261" fmla="*/ 611917 w 4382945"/>
              <a:gd name="connsiteY3261" fmla="*/ 4991063 h 5689162"/>
              <a:gd name="connsiteX3262" fmla="*/ 626163 w 4382945"/>
              <a:gd name="connsiteY3262" fmla="*/ 4987168 h 5689162"/>
              <a:gd name="connsiteX3263" fmla="*/ 661240 w 4382945"/>
              <a:gd name="connsiteY3263" fmla="*/ 4981520 h 5689162"/>
              <a:gd name="connsiteX3264" fmla="*/ 670041 w 4382945"/>
              <a:gd name="connsiteY3264" fmla="*/ 4979569 h 5689162"/>
              <a:gd name="connsiteX3265" fmla="*/ 681495 w 4382945"/>
              <a:gd name="connsiteY3265" fmla="*/ 4970254 h 5689162"/>
              <a:gd name="connsiteX3266" fmla="*/ 691784 w 4382945"/>
              <a:gd name="connsiteY3266" fmla="*/ 4968597 h 5689162"/>
              <a:gd name="connsiteX3267" fmla="*/ 713213 w 4382945"/>
              <a:gd name="connsiteY3267" fmla="*/ 4964613 h 5689162"/>
              <a:gd name="connsiteX3268" fmla="*/ 712745 w 4382945"/>
              <a:gd name="connsiteY3268" fmla="*/ 4964688 h 5689162"/>
              <a:gd name="connsiteX3269" fmla="*/ 801966 w 4382945"/>
              <a:gd name="connsiteY3269" fmla="*/ 4940714 h 5689162"/>
              <a:gd name="connsiteX3270" fmla="*/ 842401 w 4382945"/>
              <a:gd name="connsiteY3270" fmla="*/ 4932602 h 5689162"/>
              <a:gd name="connsiteX3271" fmla="*/ 859789 w 4382945"/>
              <a:gd name="connsiteY3271" fmla="*/ 4930336 h 5689162"/>
              <a:gd name="connsiteX3272" fmla="*/ 868592 w 4382945"/>
              <a:gd name="connsiteY3272" fmla="*/ 4928385 h 5689162"/>
              <a:gd name="connsiteX3273" fmla="*/ 918695 w 4382945"/>
              <a:gd name="connsiteY3273" fmla="*/ 4911777 h 5689162"/>
              <a:gd name="connsiteX3274" fmla="*/ 921885 w 4382945"/>
              <a:gd name="connsiteY3274" fmla="*/ 4910730 h 5689162"/>
              <a:gd name="connsiteX3275" fmla="*/ 920747 w 4382945"/>
              <a:gd name="connsiteY3275" fmla="*/ 4906644 h 5689162"/>
              <a:gd name="connsiteX3276" fmla="*/ 914766 w 4382945"/>
              <a:gd name="connsiteY3276" fmla="*/ 4902270 h 5689162"/>
              <a:gd name="connsiteX3277" fmla="*/ 909405 w 4382945"/>
              <a:gd name="connsiteY3277" fmla="*/ 4904735 h 5689162"/>
              <a:gd name="connsiteX3278" fmla="*/ 893936 w 4382945"/>
              <a:gd name="connsiteY3278" fmla="*/ 4904021 h 5689162"/>
              <a:gd name="connsiteX3279" fmla="*/ 886615 w 4382945"/>
              <a:gd name="connsiteY3279" fmla="*/ 4891325 h 5689162"/>
              <a:gd name="connsiteX3280" fmla="*/ 881162 w 4382945"/>
              <a:gd name="connsiteY3280" fmla="*/ 4885236 h 5689162"/>
              <a:gd name="connsiteX3281" fmla="*/ 881316 w 4382945"/>
              <a:gd name="connsiteY3281" fmla="*/ 4885238 h 5689162"/>
              <a:gd name="connsiteX3282" fmla="*/ 880764 w 4382945"/>
              <a:gd name="connsiteY3282" fmla="*/ 4884793 h 5689162"/>
              <a:gd name="connsiteX3283" fmla="*/ 881162 w 4382945"/>
              <a:gd name="connsiteY3283" fmla="*/ 4885236 h 5689162"/>
              <a:gd name="connsiteX3284" fmla="*/ 866255 w 4382945"/>
              <a:gd name="connsiteY3284" fmla="*/ 4885196 h 5689162"/>
              <a:gd name="connsiteX3285" fmla="*/ 858937 w 4382945"/>
              <a:gd name="connsiteY3285" fmla="*/ 4884113 h 5689162"/>
              <a:gd name="connsiteX3286" fmla="*/ 856694 w 4382945"/>
              <a:gd name="connsiteY3286" fmla="*/ 4877113 h 5689162"/>
              <a:gd name="connsiteX3287" fmla="*/ 854542 w 4382945"/>
              <a:gd name="connsiteY3287" fmla="*/ 4882099 h 5689162"/>
              <a:gd name="connsiteX3288" fmla="*/ 844171 w 4382945"/>
              <a:gd name="connsiteY3288" fmla="*/ 4886973 h 5689162"/>
              <a:gd name="connsiteX3289" fmla="*/ 829806 w 4382945"/>
              <a:gd name="connsiteY3289" fmla="*/ 4887149 h 5689162"/>
              <a:gd name="connsiteX3290" fmla="*/ 831104 w 4382945"/>
              <a:gd name="connsiteY3290" fmla="*/ 4877334 h 5689162"/>
              <a:gd name="connsiteX3291" fmla="*/ 771171 w 4382945"/>
              <a:gd name="connsiteY3291" fmla="*/ 4880577 h 5689162"/>
              <a:gd name="connsiteX3292" fmla="*/ 751236 w 4382945"/>
              <a:gd name="connsiteY3292" fmla="*/ 4864039 h 5689162"/>
              <a:gd name="connsiteX3293" fmla="*/ 766851 w 4382945"/>
              <a:gd name="connsiteY3293" fmla="*/ 4856722 h 5689162"/>
              <a:gd name="connsiteX3294" fmla="*/ 775688 w 4382945"/>
              <a:gd name="connsiteY3294" fmla="*/ 4857968 h 5689162"/>
              <a:gd name="connsiteX3295" fmla="*/ 794562 w 4382945"/>
              <a:gd name="connsiteY3295" fmla="*/ 4855996 h 5689162"/>
              <a:gd name="connsiteX3296" fmla="*/ 801375 w 4382945"/>
              <a:gd name="connsiteY3296" fmla="*/ 4850630 h 5689162"/>
              <a:gd name="connsiteX3297" fmla="*/ 820082 w 4382945"/>
              <a:gd name="connsiteY3297" fmla="*/ 4847618 h 5689162"/>
              <a:gd name="connsiteX3298" fmla="*/ 827851 w 4382945"/>
              <a:gd name="connsiteY3298" fmla="*/ 4851169 h 5689162"/>
              <a:gd name="connsiteX3299" fmla="*/ 843654 w 4382945"/>
              <a:gd name="connsiteY3299" fmla="*/ 4853961 h 5689162"/>
              <a:gd name="connsiteX3300" fmla="*/ 850767 w 4382945"/>
              <a:gd name="connsiteY3300" fmla="*/ 4847479 h 5689162"/>
              <a:gd name="connsiteX3301" fmla="*/ 978421 w 4382945"/>
              <a:gd name="connsiteY3301" fmla="*/ 4817854 h 5689162"/>
              <a:gd name="connsiteX3302" fmla="*/ 985218 w 4382945"/>
              <a:gd name="connsiteY3302" fmla="*/ 4818360 h 5689162"/>
              <a:gd name="connsiteX3303" fmla="*/ 985050 w 4382945"/>
              <a:gd name="connsiteY3303" fmla="*/ 4817317 h 5689162"/>
              <a:gd name="connsiteX3304" fmla="*/ 981694 w 4382945"/>
              <a:gd name="connsiteY3304" fmla="*/ 4817327 h 5689162"/>
              <a:gd name="connsiteX3305" fmla="*/ 923779 w 4382945"/>
              <a:gd name="connsiteY3305" fmla="*/ 4812240 h 5689162"/>
              <a:gd name="connsiteX3306" fmla="*/ 921776 w 4382945"/>
              <a:gd name="connsiteY3306" fmla="*/ 4814697 h 5689162"/>
              <a:gd name="connsiteX3307" fmla="*/ 869480 w 4382945"/>
              <a:gd name="connsiteY3307" fmla="*/ 4823651 h 5689162"/>
              <a:gd name="connsiteX3308" fmla="*/ 866004 w 4382945"/>
              <a:gd name="connsiteY3308" fmla="*/ 4819939 h 5689162"/>
              <a:gd name="connsiteX3309" fmla="*/ 867456 w 4382945"/>
              <a:gd name="connsiteY3309" fmla="*/ 4817037 h 5689162"/>
              <a:gd name="connsiteX3310" fmla="*/ 867372 w 4382945"/>
              <a:gd name="connsiteY3310" fmla="*/ 4816517 h 5689162"/>
              <a:gd name="connsiteX3311" fmla="*/ 815258 w 4382945"/>
              <a:gd name="connsiteY3311" fmla="*/ 4820639 h 5689162"/>
              <a:gd name="connsiteX3312" fmla="*/ 816360 w 4382945"/>
              <a:gd name="connsiteY3312" fmla="*/ 4821529 h 5689162"/>
              <a:gd name="connsiteX3313" fmla="*/ 741066 w 4382945"/>
              <a:gd name="connsiteY3313" fmla="*/ 4833652 h 5689162"/>
              <a:gd name="connsiteX3314" fmla="*/ 740130 w 4382945"/>
              <a:gd name="connsiteY3314" fmla="*/ 4833803 h 5689162"/>
              <a:gd name="connsiteX3315" fmla="*/ 726079 w 4382945"/>
              <a:gd name="connsiteY3315" fmla="*/ 4826991 h 5689162"/>
              <a:gd name="connsiteX3316" fmla="*/ 719678 w 4382945"/>
              <a:gd name="connsiteY3316" fmla="*/ 4820017 h 5689162"/>
              <a:gd name="connsiteX3317" fmla="*/ 718743 w 4382945"/>
              <a:gd name="connsiteY3317" fmla="*/ 4820167 h 5689162"/>
              <a:gd name="connsiteX3318" fmla="*/ 716258 w 4382945"/>
              <a:gd name="connsiteY3318" fmla="*/ 4828572 h 5689162"/>
              <a:gd name="connsiteX3319" fmla="*/ 703464 w 4382945"/>
              <a:gd name="connsiteY3319" fmla="*/ 4829565 h 5689162"/>
              <a:gd name="connsiteX3320" fmla="*/ 643399 w 4382945"/>
              <a:gd name="connsiteY3320" fmla="*/ 4834967 h 5689162"/>
              <a:gd name="connsiteX3321" fmla="*/ 636649 w 4382945"/>
              <a:gd name="connsiteY3321" fmla="*/ 4831784 h 5689162"/>
              <a:gd name="connsiteX3322" fmla="*/ 628867 w 4382945"/>
              <a:gd name="connsiteY3322" fmla="*/ 4834105 h 5689162"/>
              <a:gd name="connsiteX3323" fmla="*/ 610844 w 4382945"/>
              <a:gd name="connsiteY3323" fmla="*/ 4835405 h 5689162"/>
              <a:gd name="connsiteX3324" fmla="*/ 599794 w 4382945"/>
              <a:gd name="connsiteY3324" fmla="*/ 4817435 h 5689162"/>
              <a:gd name="connsiteX3325" fmla="*/ 642736 w 4382945"/>
              <a:gd name="connsiteY3325" fmla="*/ 4809986 h 5689162"/>
              <a:gd name="connsiteX3326" fmla="*/ 645828 w 4382945"/>
              <a:gd name="connsiteY3326" fmla="*/ 4814294 h 5689162"/>
              <a:gd name="connsiteX3327" fmla="*/ 653660 w 4382945"/>
              <a:gd name="connsiteY3327" fmla="*/ 4809295 h 5689162"/>
              <a:gd name="connsiteX3328" fmla="*/ 658336 w 4382945"/>
              <a:gd name="connsiteY3328" fmla="*/ 4808542 h 5689162"/>
              <a:gd name="connsiteX3329" fmla="*/ 669477 w 4382945"/>
              <a:gd name="connsiteY3329" fmla="*/ 4806215 h 5689162"/>
              <a:gd name="connsiteX3330" fmla="*/ 677427 w 4382945"/>
              <a:gd name="connsiteY3330" fmla="*/ 4804934 h 5689162"/>
              <a:gd name="connsiteX3331" fmla="*/ 687332 w 4382945"/>
              <a:gd name="connsiteY3331" fmla="*/ 4803873 h 5689162"/>
              <a:gd name="connsiteX3332" fmla="*/ 712719 w 4382945"/>
              <a:gd name="connsiteY3332" fmla="*/ 4797651 h 5689162"/>
              <a:gd name="connsiteX3333" fmla="*/ 720368 w 4382945"/>
              <a:gd name="connsiteY3333" fmla="*/ 4797486 h 5689162"/>
              <a:gd name="connsiteX3334" fmla="*/ 724927 w 4382945"/>
              <a:gd name="connsiteY3334" fmla="*/ 4793017 h 5689162"/>
              <a:gd name="connsiteX3335" fmla="*/ 755745 w 4382945"/>
              <a:gd name="connsiteY3335" fmla="*/ 4790723 h 5689162"/>
              <a:gd name="connsiteX3336" fmla="*/ 780949 w 4382945"/>
              <a:gd name="connsiteY3336" fmla="*/ 4789332 h 5689162"/>
              <a:gd name="connsiteX3337" fmla="*/ 863582 w 4382945"/>
              <a:gd name="connsiteY3337" fmla="*/ 4784035 h 5689162"/>
              <a:gd name="connsiteX3338" fmla="*/ 879544 w 4382945"/>
              <a:gd name="connsiteY3338" fmla="*/ 4772924 h 5689162"/>
              <a:gd name="connsiteX3339" fmla="*/ 989148 w 4382945"/>
              <a:gd name="connsiteY3339" fmla="*/ 4756346 h 5689162"/>
              <a:gd name="connsiteX3340" fmla="*/ 994410 w 4382945"/>
              <a:gd name="connsiteY3340" fmla="*/ 4759234 h 5689162"/>
              <a:gd name="connsiteX3341" fmla="*/ 1016858 w 4382945"/>
              <a:gd name="connsiteY3341" fmla="*/ 4755620 h 5689162"/>
              <a:gd name="connsiteX3342" fmla="*/ 1019846 w 4382945"/>
              <a:gd name="connsiteY3342" fmla="*/ 4750334 h 5689162"/>
              <a:gd name="connsiteX3343" fmla="*/ 1105730 w 4382945"/>
              <a:gd name="connsiteY3343" fmla="*/ 4735438 h 5689162"/>
              <a:gd name="connsiteX3344" fmla="*/ 1114811 w 4382945"/>
              <a:gd name="connsiteY3344" fmla="*/ 4723303 h 5689162"/>
              <a:gd name="connsiteX3345" fmla="*/ 1102798 w 4382945"/>
              <a:gd name="connsiteY3345" fmla="*/ 4717229 h 5689162"/>
              <a:gd name="connsiteX3346" fmla="*/ 1093828 w 4382945"/>
              <a:gd name="connsiteY3346" fmla="*/ 4718140 h 5689162"/>
              <a:gd name="connsiteX3347" fmla="*/ 995981 w 4382945"/>
              <a:gd name="connsiteY3347" fmla="*/ 4724288 h 5689162"/>
              <a:gd name="connsiteX3348" fmla="*/ 973280 w 4382945"/>
              <a:gd name="connsiteY3348" fmla="*/ 4726340 h 5689162"/>
              <a:gd name="connsiteX3349" fmla="*/ 955568 w 4382945"/>
              <a:gd name="connsiteY3349" fmla="*/ 4681772 h 5689162"/>
              <a:gd name="connsiteX3350" fmla="*/ 962999 w 4382945"/>
              <a:gd name="connsiteY3350" fmla="*/ 4671420 h 5689162"/>
              <a:gd name="connsiteX3351" fmla="*/ 965728 w 4382945"/>
              <a:gd name="connsiteY3351" fmla="*/ 4649629 h 5689162"/>
              <a:gd name="connsiteX3352" fmla="*/ 965176 w 4382945"/>
              <a:gd name="connsiteY3352" fmla="*/ 4649184 h 5689162"/>
              <a:gd name="connsiteX3353" fmla="*/ 948284 w 4382945"/>
              <a:gd name="connsiteY3353" fmla="*/ 4639628 h 5689162"/>
              <a:gd name="connsiteX3354" fmla="*/ 936439 w 4382945"/>
              <a:gd name="connsiteY3354" fmla="*/ 4634598 h 5689162"/>
              <a:gd name="connsiteX3355" fmla="*/ 936872 w 4382945"/>
              <a:gd name="connsiteY3355" fmla="*/ 4631326 h 5689162"/>
              <a:gd name="connsiteX3356" fmla="*/ 921906 w 4382945"/>
              <a:gd name="connsiteY3356" fmla="*/ 4633735 h 5689162"/>
              <a:gd name="connsiteX3357" fmla="*/ 907367 w 4382945"/>
              <a:gd name="connsiteY3357" fmla="*/ 4617930 h 5689162"/>
              <a:gd name="connsiteX3358" fmla="*/ 915449 w 4382945"/>
              <a:gd name="connsiteY3358" fmla="*/ 4614491 h 5689162"/>
              <a:gd name="connsiteX3359" fmla="*/ 923818 w 4382945"/>
              <a:gd name="connsiteY3359" fmla="*/ 4615815 h 5689162"/>
              <a:gd name="connsiteX3360" fmla="*/ 926805 w 4382945"/>
              <a:gd name="connsiteY3360" fmla="*/ 4610528 h 5689162"/>
              <a:gd name="connsiteX3361" fmla="*/ 995002 w 4382945"/>
              <a:gd name="connsiteY3361" fmla="*/ 4599014 h 5689162"/>
              <a:gd name="connsiteX3362" fmla="*/ 1022266 w 4382945"/>
              <a:gd name="connsiteY3362" fmla="*/ 4571674 h 5689162"/>
              <a:gd name="connsiteX3363" fmla="*/ 1029009 w 4382945"/>
              <a:gd name="connsiteY3363" fmla="*/ 4559913 h 5689162"/>
              <a:gd name="connsiteX3364" fmla="*/ 1038005 w 4382945"/>
              <a:gd name="connsiteY3364" fmla="*/ 4547255 h 5689162"/>
              <a:gd name="connsiteX3365" fmla="*/ 1025491 w 4382945"/>
              <a:gd name="connsiteY3365" fmla="*/ 4538063 h 5689162"/>
              <a:gd name="connsiteX3366" fmla="*/ 1023501 w 4382945"/>
              <a:gd name="connsiteY3366" fmla="*/ 4534645 h 5689162"/>
              <a:gd name="connsiteX3367" fmla="*/ 1014266 w 4382945"/>
              <a:gd name="connsiteY3367" fmla="*/ 4504108 h 5689162"/>
              <a:gd name="connsiteX3368" fmla="*/ 1009519 w 4382945"/>
              <a:gd name="connsiteY3368" fmla="*/ 4498468 h 5689162"/>
              <a:gd name="connsiteX3369" fmla="*/ 985794 w 4382945"/>
              <a:gd name="connsiteY3369" fmla="*/ 4485209 h 5689162"/>
              <a:gd name="connsiteX3370" fmla="*/ 1011682 w 4382945"/>
              <a:gd name="connsiteY3370" fmla="*/ 4482108 h 5689162"/>
              <a:gd name="connsiteX3371" fmla="*/ 1010330 w 4382945"/>
              <a:gd name="connsiteY3371" fmla="*/ 4479658 h 5689162"/>
              <a:gd name="connsiteX3372" fmla="*/ 1039319 w 4382945"/>
              <a:gd name="connsiteY3372" fmla="*/ 4470578 h 5689162"/>
              <a:gd name="connsiteX3373" fmla="*/ 1066344 w 4382945"/>
              <a:gd name="connsiteY3373" fmla="*/ 4466534 h 5689162"/>
              <a:gd name="connsiteX3374" fmla="*/ 1065824 w 4382945"/>
              <a:gd name="connsiteY3374" fmla="*/ 4463758 h 5689162"/>
              <a:gd name="connsiteX3375" fmla="*/ 1093109 w 4382945"/>
              <a:gd name="connsiteY3375" fmla="*/ 4445487 h 5689162"/>
              <a:gd name="connsiteX3376" fmla="*/ 1105954 w 4382945"/>
              <a:gd name="connsiteY3376" fmla="*/ 4441818 h 5689162"/>
              <a:gd name="connsiteX3377" fmla="*/ 1142027 w 4382945"/>
              <a:gd name="connsiteY3377" fmla="*/ 4427472 h 5689162"/>
              <a:gd name="connsiteX3378" fmla="*/ 1148406 w 4382945"/>
              <a:gd name="connsiteY3378" fmla="*/ 4425377 h 5689162"/>
              <a:gd name="connsiteX3379" fmla="*/ 1173556 w 4382945"/>
              <a:gd name="connsiteY3379" fmla="*/ 4411719 h 5689162"/>
              <a:gd name="connsiteX3380" fmla="*/ 1188249 w 4382945"/>
              <a:gd name="connsiteY3380" fmla="*/ 4398678 h 5689162"/>
              <a:gd name="connsiteX3381" fmla="*/ 1189016 w 4382945"/>
              <a:gd name="connsiteY3381" fmla="*/ 4397487 h 5689162"/>
              <a:gd name="connsiteX3382" fmla="*/ 1191594 w 4382945"/>
              <a:gd name="connsiteY3382" fmla="*/ 4392292 h 5689162"/>
              <a:gd name="connsiteX3383" fmla="*/ 1158803 w 4382945"/>
              <a:gd name="connsiteY3383" fmla="*/ 4397572 h 5689162"/>
              <a:gd name="connsiteX3384" fmla="*/ 1001198 w 4382945"/>
              <a:gd name="connsiteY3384" fmla="*/ 4422948 h 5689162"/>
              <a:gd name="connsiteX3385" fmla="*/ 960727 w 4382945"/>
              <a:gd name="connsiteY3385" fmla="*/ 4427864 h 5689162"/>
              <a:gd name="connsiteX3386" fmla="*/ 935625 w 4382945"/>
              <a:gd name="connsiteY3386" fmla="*/ 4403083 h 5689162"/>
              <a:gd name="connsiteX3387" fmla="*/ 944106 w 4382945"/>
              <a:gd name="connsiteY3387" fmla="*/ 4393176 h 5689162"/>
              <a:gd name="connsiteX3388" fmla="*/ 941161 w 4382945"/>
              <a:gd name="connsiteY3388" fmla="*/ 4380841 h 5689162"/>
              <a:gd name="connsiteX3389" fmla="*/ 911313 w 4382945"/>
              <a:gd name="connsiteY3389" fmla="*/ 4386179 h 5689162"/>
              <a:gd name="connsiteX3390" fmla="*/ 628638 w 4382945"/>
              <a:gd name="connsiteY3390" fmla="*/ 4427426 h 5689162"/>
              <a:gd name="connsiteX3391" fmla="*/ 617797 w 4382945"/>
              <a:gd name="connsiteY3391" fmla="*/ 4428638 h 5689162"/>
              <a:gd name="connsiteX3392" fmla="*/ 617231 w 4382945"/>
              <a:gd name="connsiteY3392" fmla="*/ 4434065 h 5689162"/>
              <a:gd name="connsiteX3393" fmla="*/ 565321 w 4382945"/>
              <a:gd name="connsiteY3393" fmla="*/ 4442423 h 5689162"/>
              <a:gd name="connsiteX3394" fmla="*/ 561977 w 4382945"/>
              <a:gd name="connsiteY3394" fmla="*/ 4436558 h 5689162"/>
              <a:gd name="connsiteX3395" fmla="*/ 562878 w 4382945"/>
              <a:gd name="connsiteY3395" fmla="*/ 4433211 h 5689162"/>
              <a:gd name="connsiteX3396" fmla="*/ 597464 w 4382945"/>
              <a:gd name="connsiteY3396" fmla="*/ 4418567 h 5689162"/>
              <a:gd name="connsiteX3397" fmla="*/ 597547 w 4382945"/>
              <a:gd name="connsiteY3397" fmla="*/ 4419087 h 5689162"/>
              <a:gd name="connsiteX3398" fmla="*/ 605665 w 4382945"/>
              <a:gd name="connsiteY3398" fmla="*/ 4418848 h 5689162"/>
              <a:gd name="connsiteX3399" fmla="*/ 573800 w 4382945"/>
              <a:gd name="connsiteY3399" fmla="*/ 4396756 h 5689162"/>
              <a:gd name="connsiteX3400" fmla="*/ 509667 w 4382945"/>
              <a:gd name="connsiteY3400" fmla="*/ 4379865 h 5689162"/>
              <a:gd name="connsiteX3401" fmla="*/ 509548 w 4382945"/>
              <a:gd name="connsiteY3401" fmla="*/ 4376145 h 5689162"/>
              <a:gd name="connsiteX3402" fmla="*/ 512319 w 4382945"/>
              <a:gd name="connsiteY3402" fmla="*/ 4372497 h 5689162"/>
              <a:gd name="connsiteX3403" fmla="*/ 526565 w 4382945"/>
              <a:gd name="connsiteY3403" fmla="*/ 4368602 h 5689162"/>
              <a:gd name="connsiteX3404" fmla="*/ 561642 w 4382945"/>
              <a:gd name="connsiteY3404" fmla="*/ 4362954 h 5689162"/>
              <a:gd name="connsiteX3405" fmla="*/ 570443 w 4382945"/>
              <a:gd name="connsiteY3405" fmla="*/ 4361003 h 5689162"/>
              <a:gd name="connsiteX3406" fmla="*/ 581897 w 4382945"/>
              <a:gd name="connsiteY3406" fmla="*/ 4351688 h 5689162"/>
              <a:gd name="connsiteX3407" fmla="*/ 592186 w 4382945"/>
              <a:gd name="connsiteY3407" fmla="*/ 4350031 h 5689162"/>
              <a:gd name="connsiteX3408" fmla="*/ 613615 w 4382945"/>
              <a:gd name="connsiteY3408" fmla="*/ 4346047 h 5689162"/>
              <a:gd name="connsiteX3409" fmla="*/ 613147 w 4382945"/>
              <a:gd name="connsiteY3409" fmla="*/ 4346123 h 5689162"/>
              <a:gd name="connsiteX3410" fmla="*/ 702368 w 4382945"/>
              <a:gd name="connsiteY3410" fmla="*/ 4322149 h 5689162"/>
              <a:gd name="connsiteX3411" fmla="*/ 742803 w 4382945"/>
              <a:gd name="connsiteY3411" fmla="*/ 4314036 h 5689162"/>
              <a:gd name="connsiteX3412" fmla="*/ 760191 w 4382945"/>
              <a:gd name="connsiteY3412" fmla="*/ 4311771 h 5689162"/>
              <a:gd name="connsiteX3413" fmla="*/ 768994 w 4382945"/>
              <a:gd name="connsiteY3413" fmla="*/ 4309819 h 5689162"/>
              <a:gd name="connsiteX3414" fmla="*/ 819097 w 4382945"/>
              <a:gd name="connsiteY3414" fmla="*/ 4293211 h 5689162"/>
              <a:gd name="connsiteX3415" fmla="*/ 822287 w 4382945"/>
              <a:gd name="connsiteY3415" fmla="*/ 4292164 h 5689162"/>
              <a:gd name="connsiteX3416" fmla="*/ 821149 w 4382945"/>
              <a:gd name="connsiteY3416" fmla="*/ 4288078 h 5689162"/>
              <a:gd name="connsiteX3417" fmla="*/ 815168 w 4382945"/>
              <a:gd name="connsiteY3417" fmla="*/ 4283704 h 5689162"/>
              <a:gd name="connsiteX3418" fmla="*/ 809807 w 4382945"/>
              <a:gd name="connsiteY3418" fmla="*/ 4286169 h 5689162"/>
              <a:gd name="connsiteX3419" fmla="*/ 794338 w 4382945"/>
              <a:gd name="connsiteY3419" fmla="*/ 4285455 h 5689162"/>
              <a:gd name="connsiteX3420" fmla="*/ 787017 w 4382945"/>
              <a:gd name="connsiteY3420" fmla="*/ 4272759 h 5689162"/>
              <a:gd name="connsiteX3421" fmla="*/ 781564 w 4382945"/>
              <a:gd name="connsiteY3421" fmla="*/ 4266670 h 5689162"/>
              <a:gd name="connsiteX3422" fmla="*/ 781718 w 4382945"/>
              <a:gd name="connsiteY3422" fmla="*/ 4266672 h 5689162"/>
              <a:gd name="connsiteX3423" fmla="*/ 781166 w 4382945"/>
              <a:gd name="connsiteY3423" fmla="*/ 4266227 h 5689162"/>
              <a:gd name="connsiteX3424" fmla="*/ 781564 w 4382945"/>
              <a:gd name="connsiteY3424" fmla="*/ 4266670 h 5689162"/>
              <a:gd name="connsiteX3425" fmla="*/ 767848 w 4382945"/>
              <a:gd name="connsiteY3425" fmla="*/ 4266632 h 5689162"/>
              <a:gd name="connsiteX3426" fmla="*/ 764793 w 4382945"/>
              <a:gd name="connsiteY3426" fmla="*/ 4268840 h 5689162"/>
              <a:gd name="connsiteX3427" fmla="*/ 760417 w 4382945"/>
              <a:gd name="connsiteY3427" fmla="*/ 4268477 h 5689162"/>
              <a:gd name="connsiteX3428" fmla="*/ 757010 w 4382945"/>
              <a:gd name="connsiteY3428" fmla="*/ 4271160 h 5689162"/>
              <a:gd name="connsiteX3429" fmla="*/ 669473 w 4382945"/>
              <a:gd name="connsiteY3429" fmla="*/ 4284722 h 5689162"/>
              <a:gd name="connsiteX3430" fmla="*/ 665396 w 4382945"/>
              <a:gd name="connsiteY3430" fmla="*/ 4283243 h 5689162"/>
              <a:gd name="connsiteX3431" fmla="*/ 661354 w 4382945"/>
              <a:gd name="connsiteY3431" fmla="*/ 4284961 h 5689162"/>
              <a:gd name="connsiteX3432" fmla="*/ 632805 w 4382945"/>
              <a:gd name="connsiteY3432" fmla="*/ 4280483 h 5689162"/>
              <a:gd name="connsiteX3433" fmla="*/ 630515 w 4382945"/>
              <a:gd name="connsiteY3433" fmla="*/ 4278184 h 5689162"/>
              <a:gd name="connsiteX3434" fmla="*/ 627877 w 4382945"/>
              <a:gd name="connsiteY3434" fmla="*/ 4279676 h 5689162"/>
              <a:gd name="connsiteX3435" fmla="*/ 613910 w 4382945"/>
              <a:gd name="connsiteY3435" fmla="*/ 4273386 h 5689162"/>
              <a:gd name="connsiteX3436" fmla="*/ 603182 w 4382945"/>
              <a:gd name="connsiteY3436" fmla="*/ 4263370 h 5689162"/>
              <a:gd name="connsiteX3437" fmla="*/ 601471 w 4382945"/>
              <a:gd name="connsiteY3437" fmla="*/ 4249768 h 5689162"/>
              <a:gd name="connsiteX3438" fmla="*/ 615110 w 4382945"/>
              <a:gd name="connsiteY3438" fmla="*/ 4233161 h 5689162"/>
              <a:gd name="connsiteX3439" fmla="*/ 652971 w 4382945"/>
              <a:gd name="connsiteY3439" fmla="*/ 4217993 h 5689162"/>
              <a:gd name="connsiteX3440" fmla="*/ 679160 w 4382945"/>
              <a:gd name="connsiteY3440" fmla="*/ 4213776 h 5689162"/>
              <a:gd name="connsiteX3441" fmla="*/ 729138 w 4382945"/>
              <a:gd name="connsiteY3441" fmla="*/ 4214267 h 5689162"/>
              <a:gd name="connsiteX3442" fmla="*/ 735470 w 4382945"/>
              <a:gd name="connsiteY3442" fmla="*/ 4214849 h 5689162"/>
              <a:gd name="connsiteX3443" fmla="*/ 757087 w 4382945"/>
              <a:gd name="connsiteY3443" fmla="*/ 4220976 h 5689162"/>
              <a:gd name="connsiteX3444" fmla="*/ 756536 w 4382945"/>
              <a:gd name="connsiteY3444" fmla="*/ 4220531 h 5689162"/>
              <a:gd name="connsiteX3445" fmla="*/ 774747 w 4382945"/>
              <a:gd name="connsiteY3445" fmla="*/ 4229343 h 5689162"/>
              <a:gd name="connsiteX3446" fmla="*/ 785308 w 4382945"/>
              <a:gd name="connsiteY3446" fmla="*/ 4238315 h 5689162"/>
              <a:gd name="connsiteX3447" fmla="*/ 787495 w 4382945"/>
              <a:gd name="connsiteY3447" fmla="*/ 4241073 h 5689162"/>
              <a:gd name="connsiteX3448" fmla="*/ 798106 w 4382945"/>
              <a:gd name="connsiteY3448" fmla="*/ 4237345 h 5689162"/>
              <a:gd name="connsiteX3449" fmla="*/ 828171 w 4382945"/>
              <a:gd name="connsiteY3449" fmla="*/ 4230370 h 5689162"/>
              <a:gd name="connsiteX3450" fmla="*/ 838341 w 4382945"/>
              <a:gd name="connsiteY3450" fmla="*/ 4224997 h 5689162"/>
              <a:gd name="connsiteX3451" fmla="*/ 855596 w 4382945"/>
              <a:gd name="connsiteY3451" fmla="*/ 4224887 h 5689162"/>
              <a:gd name="connsiteX3452" fmla="*/ 859923 w 4382945"/>
              <a:gd name="connsiteY3452" fmla="*/ 4227925 h 5689162"/>
              <a:gd name="connsiteX3453" fmla="*/ 888919 w 4382945"/>
              <a:gd name="connsiteY3453" fmla="*/ 4223257 h 5689162"/>
              <a:gd name="connsiteX3454" fmla="*/ 879083 w 4382945"/>
              <a:gd name="connsiteY3454" fmla="*/ 4230713 h 5689162"/>
              <a:gd name="connsiteX3455" fmla="*/ 917210 w 4382945"/>
              <a:gd name="connsiteY3455" fmla="*/ 4220618 h 5689162"/>
              <a:gd name="connsiteX3456" fmla="*/ 911667 w 4382945"/>
              <a:gd name="connsiteY3456" fmla="*/ 4218526 h 5689162"/>
              <a:gd name="connsiteX3457" fmla="*/ 910662 w 4382945"/>
              <a:gd name="connsiteY3457" fmla="*/ 4212285 h 5689162"/>
              <a:gd name="connsiteX3458" fmla="*/ 936300 w 4382945"/>
              <a:gd name="connsiteY3458" fmla="*/ 4207623 h 5689162"/>
              <a:gd name="connsiteX3459" fmla="*/ 936370 w 4382945"/>
              <a:gd name="connsiteY3459" fmla="*/ 4208059 h 5689162"/>
              <a:gd name="connsiteX3460" fmla="*/ 952717 w 4382945"/>
              <a:gd name="connsiteY3460" fmla="*/ 4202311 h 5689162"/>
              <a:gd name="connsiteX3461" fmla="*/ 961602 w 4382945"/>
              <a:gd name="connsiteY3461" fmla="*/ 4200881 h 5689162"/>
              <a:gd name="connsiteX3462" fmla="*/ 961714 w 4382945"/>
              <a:gd name="connsiteY3462" fmla="*/ 4203210 h 5689162"/>
              <a:gd name="connsiteX3463" fmla="*/ 1020132 w 4382945"/>
              <a:gd name="connsiteY3463" fmla="*/ 4197860 h 5689162"/>
              <a:gd name="connsiteX3464" fmla="*/ 1043250 w 4382945"/>
              <a:gd name="connsiteY3464" fmla="*/ 4198407 h 5689162"/>
              <a:gd name="connsiteX3465" fmla="*/ 1051152 w 4382945"/>
              <a:gd name="connsiteY3465" fmla="*/ 4199803 h 5689162"/>
              <a:gd name="connsiteX3466" fmla="*/ 1056081 w 4382945"/>
              <a:gd name="connsiteY3466" fmla="*/ 4200613 h 5689162"/>
              <a:gd name="connsiteX3467" fmla="*/ 1055745 w 4382945"/>
              <a:gd name="connsiteY3467" fmla="*/ 4198529 h 5689162"/>
              <a:gd name="connsiteX3468" fmla="*/ 1051069 w 4382945"/>
              <a:gd name="connsiteY3468" fmla="*/ 4199282 h 5689162"/>
              <a:gd name="connsiteX3469" fmla="*/ 1038831 w 4382945"/>
              <a:gd name="connsiteY3469" fmla="*/ 4144145 h 5689162"/>
              <a:gd name="connsiteX3470" fmla="*/ 1028217 w 4382945"/>
              <a:gd name="connsiteY3470" fmla="*/ 4128800 h 5689162"/>
              <a:gd name="connsiteX3471" fmla="*/ 1025736 w 4382945"/>
              <a:gd name="connsiteY3471" fmla="*/ 4110490 h 5689162"/>
              <a:gd name="connsiteX3472" fmla="*/ 1032632 w 4382945"/>
              <a:gd name="connsiteY3472" fmla="*/ 4105644 h 5689162"/>
              <a:gd name="connsiteX3473" fmla="*/ 1035488 w 4382945"/>
              <a:gd name="connsiteY3473" fmla="*/ 4102516 h 5689162"/>
              <a:gd name="connsiteX3474" fmla="*/ 1031411 w 4382945"/>
              <a:gd name="connsiteY3474" fmla="*/ 4101038 h 5689162"/>
              <a:gd name="connsiteX3475" fmla="*/ 1030776 w 4382945"/>
              <a:gd name="connsiteY3475" fmla="*/ 4100073 h 5689162"/>
              <a:gd name="connsiteX3476" fmla="*/ 1013416 w 4382945"/>
              <a:gd name="connsiteY3476" fmla="*/ 4090591 h 5689162"/>
              <a:gd name="connsiteX3477" fmla="*/ 994004 w 4382945"/>
              <a:gd name="connsiteY3477" fmla="*/ 4086243 h 5689162"/>
              <a:gd name="connsiteX3478" fmla="*/ 971689 w 4382945"/>
              <a:gd name="connsiteY3478" fmla="*/ 4087701 h 5689162"/>
              <a:gd name="connsiteX3479" fmla="*/ 962489 w 4382945"/>
              <a:gd name="connsiteY3479" fmla="*/ 4060360 h 5689162"/>
              <a:gd name="connsiteX3480" fmla="*/ 962955 w 4382945"/>
              <a:gd name="connsiteY3480" fmla="*/ 4060285 h 5689162"/>
              <a:gd name="connsiteX3481" fmla="*/ 964205 w 4382945"/>
              <a:gd name="connsiteY3481" fmla="*/ 4053146 h 5689162"/>
              <a:gd name="connsiteX3482" fmla="*/ 961831 w 4382945"/>
              <a:gd name="connsiteY3482" fmla="*/ 4050326 h 5689162"/>
              <a:gd name="connsiteX3483" fmla="*/ 919014 w 4382945"/>
              <a:gd name="connsiteY3483" fmla="*/ 4004912 h 5689162"/>
              <a:gd name="connsiteX3484" fmla="*/ 918896 w 4382945"/>
              <a:gd name="connsiteY3484" fmla="*/ 4001195 h 5689162"/>
              <a:gd name="connsiteX3485" fmla="*/ 941847 w 4382945"/>
              <a:gd name="connsiteY3485" fmla="*/ 3964941 h 5689162"/>
              <a:gd name="connsiteX3486" fmla="*/ 947590 w 4382945"/>
              <a:gd name="connsiteY3486" fmla="*/ 3961882 h 5689162"/>
              <a:gd name="connsiteX3487" fmla="*/ 950361 w 4382945"/>
              <a:gd name="connsiteY3487" fmla="*/ 3922472 h 5689162"/>
              <a:gd name="connsiteX3488" fmla="*/ 958821 w 4382945"/>
              <a:gd name="connsiteY3488" fmla="*/ 3903495 h 5689162"/>
              <a:gd name="connsiteX3489" fmla="*/ 973025 w 4382945"/>
              <a:gd name="connsiteY3489" fmla="*/ 3881461 h 5689162"/>
              <a:gd name="connsiteX3490" fmla="*/ 966226 w 4382945"/>
              <a:gd name="connsiteY3490" fmla="*/ 3845192 h 5689162"/>
              <a:gd name="connsiteX3491" fmla="*/ 993511 w 4382945"/>
              <a:gd name="connsiteY3491" fmla="*/ 3826921 h 5689162"/>
              <a:gd name="connsiteX3492" fmla="*/ 1006356 w 4382945"/>
              <a:gd name="connsiteY3492" fmla="*/ 3823251 h 5689162"/>
              <a:gd name="connsiteX3493" fmla="*/ 1042429 w 4382945"/>
              <a:gd name="connsiteY3493" fmla="*/ 3808905 h 5689162"/>
              <a:gd name="connsiteX3494" fmla="*/ 1048808 w 4382945"/>
              <a:gd name="connsiteY3494" fmla="*/ 3806811 h 5689162"/>
              <a:gd name="connsiteX3495" fmla="*/ 1073958 w 4382945"/>
              <a:gd name="connsiteY3495" fmla="*/ 3793152 h 5689162"/>
              <a:gd name="connsiteX3496" fmla="*/ 1088651 w 4382945"/>
              <a:gd name="connsiteY3496" fmla="*/ 3780111 h 5689162"/>
              <a:gd name="connsiteX3497" fmla="*/ 1089418 w 4382945"/>
              <a:gd name="connsiteY3497" fmla="*/ 3778921 h 5689162"/>
              <a:gd name="connsiteX3498" fmla="*/ 1097305 w 4382945"/>
              <a:gd name="connsiteY3498" fmla="*/ 3750428 h 5689162"/>
              <a:gd name="connsiteX3499" fmla="*/ 1155430 w 4382945"/>
              <a:gd name="connsiteY3499" fmla="*/ 3738935 h 5689162"/>
              <a:gd name="connsiteX3500" fmla="*/ 1182701 w 4382945"/>
              <a:gd name="connsiteY3500" fmla="*/ 3726540 h 5689162"/>
              <a:gd name="connsiteX3501" fmla="*/ 1188913 w 4382945"/>
              <a:gd name="connsiteY3501" fmla="*/ 3723404 h 5689162"/>
              <a:gd name="connsiteX3502" fmla="*/ 1198197 w 4382945"/>
              <a:gd name="connsiteY3502" fmla="*/ 3715503 h 5689162"/>
              <a:gd name="connsiteX3503" fmla="*/ 1213274 w 4382945"/>
              <a:gd name="connsiteY3503" fmla="*/ 3701866 h 5689162"/>
              <a:gd name="connsiteX3504" fmla="*/ 1212890 w 4382945"/>
              <a:gd name="connsiteY3504" fmla="*/ 3702461 h 5689162"/>
              <a:gd name="connsiteX3505" fmla="*/ 1228435 w 4382945"/>
              <a:gd name="connsiteY3505" fmla="*/ 3688752 h 5689162"/>
              <a:gd name="connsiteX3506" fmla="*/ 1279962 w 4382945"/>
              <a:gd name="connsiteY3506" fmla="*/ 3680989 h 5689162"/>
              <a:gd name="connsiteX3507" fmla="*/ 1318863 w 4382945"/>
              <a:gd name="connsiteY3507" fmla="*/ 3675259 h 5689162"/>
              <a:gd name="connsiteX3508" fmla="*/ 1322304 w 4382945"/>
              <a:gd name="connsiteY3508" fmla="*/ 3675772 h 5689162"/>
              <a:gd name="connsiteX3509" fmla="*/ 1324224 w 4382945"/>
              <a:gd name="connsiteY3509" fmla="*/ 3672795 h 5689162"/>
              <a:gd name="connsiteX3510" fmla="*/ 1341674 w 4382945"/>
              <a:gd name="connsiteY3510" fmla="*/ 3661977 h 5689162"/>
              <a:gd name="connsiteX3511" fmla="*/ 1357854 w 4382945"/>
              <a:gd name="connsiteY3511" fmla="*/ 3649230 h 5689162"/>
              <a:gd name="connsiteX3512" fmla="*/ 1361304 w 4382945"/>
              <a:gd name="connsiteY3512" fmla="*/ 3645431 h 5689162"/>
              <a:gd name="connsiteX3513" fmla="*/ 1312148 w 4382945"/>
              <a:gd name="connsiteY3513" fmla="*/ 3654415 h 5689162"/>
              <a:gd name="connsiteX3514" fmla="*/ 1159624 w 4382945"/>
              <a:gd name="connsiteY3514" fmla="*/ 3687512 h 5689162"/>
              <a:gd name="connsiteX3515" fmla="*/ 1050824 w 4382945"/>
              <a:gd name="connsiteY3515" fmla="*/ 3706097 h 5689162"/>
              <a:gd name="connsiteX3516" fmla="*/ 937181 w 4382945"/>
              <a:gd name="connsiteY3516" fmla="*/ 3724395 h 5689162"/>
              <a:gd name="connsiteX3517" fmla="*/ 919409 w 4382945"/>
              <a:gd name="connsiteY3517" fmla="*/ 3727257 h 5689162"/>
              <a:gd name="connsiteX3518" fmla="*/ 805130 w 4382945"/>
              <a:gd name="connsiteY3518" fmla="*/ 3744591 h 5689162"/>
              <a:gd name="connsiteX3519" fmla="*/ 796495 w 4382945"/>
              <a:gd name="connsiteY3519" fmla="*/ 3747581 h 5689162"/>
              <a:gd name="connsiteX3520" fmla="*/ 761636 w 4382945"/>
              <a:gd name="connsiteY3520" fmla="*/ 3751594 h 5689162"/>
              <a:gd name="connsiteX3521" fmla="*/ 713466 w 4382945"/>
              <a:gd name="connsiteY3521" fmla="*/ 3759350 h 5689162"/>
              <a:gd name="connsiteX3522" fmla="*/ 646184 w 4382945"/>
              <a:gd name="connsiteY3522" fmla="*/ 3761644 h 5689162"/>
              <a:gd name="connsiteX3523" fmla="*/ 638751 w 4382945"/>
              <a:gd name="connsiteY3523" fmla="*/ 3760173 h 5689162"/>
              <a:gd name="connsiteX3524" fmla="*/ 603927 w 4382945"/>
              <a:gd name="connsiteY3524" fmla="*/ 3767381 h 5689162"/>
              <a:gd name="connsiteX3525" fmla="*/ 596723 w 4382945"/>
              <a:gd name="connsiteY3525" fmla="*/ 3758399 h 5689162"/>
              <a:gd name="connsiteX3526" fmla="*/ 599703 w 4382945"/>
              <a:gd name="connsiteY3526" fmla="*/ 3738171 h 5689162"/>
              <a:gd name="connsiteX3527" fmla="*/ 572675 w 4382945"/>
              <a:gd name="connsiteY3527" fmla="*/ 3737184 h 5689162"/>
              <a:gd name="connsiteX3528" fmla="*/ 570805 w 4382945"/>
              <a:gd name="connsiteY3528" fmla="*/ 3737485 h 5689162"/>
              <a:gd name="connsiteX3529" fmla="*/ 571761 w 4382945"/>
              <a:gd name="connsiteY3529" fmla="*/ 3746405 h 5689162"/>
              <a:gd name="connsiteX3530" fmla="*/ 562945 w 4382945"/>
              <a:gd name="connsiteY3530" fmla="*/ 3754229 h 5689162"/>
              <a:gd name="connsiteX3531" fmla="*/ 558820 w 4382945"/>
              <a:gd name="connsiteY3531" fmla="*/ 3755426 h 5689162"/>
              <a:gd name="connsiteX3532" fmla="*/ 554611 w 4382945"/>
              <a:gd name="connsiteY3532" fmla="*/ 3756104 h 5689162"/>
              <a:gd name="connsiteX3533" fmla="*/ 550353 w 4382945"/>
              <a:gd name="connsiteY3533" fmla="*/ 3759462 h 5689162"/>
              <a:gd name="connsiteX3534" fmla="*/ 550437 w 4382945"/>
              <a:gd name="connsiteY3534" fmla="*/ 3759981 h 5689162"/>
              <a:gd name="connsiteX3535" fmla="*/ 530313 w 4382945"/>
              <a:gd name="connsiteY3535" fmla="*/ 3769092 h 5689162"/>
              <a:gd name="connsiteX3536" fmla="*/ 520087 w 4382945"/>
              <a:gd name="connsiteY3536" fmla="*/ 3762197 h 5689162"/>
              <a:gd name="connsiteX3537" fmla="*/ 542179 w 4382945"/>
              <a:gd name="connsiteY3537" fmla="*/ 3747433 h 5689162"/>
              <a:gd name="connsiteX3538" fmla="*/ 543813 w 4382945"/>
              <a:gd name="connsiteY3538" fmla="*/ 3739696 h 5689162"/>
              <a:gd name="connsiteX3539" fmla="*/ 526055 w 4382945"/>
              <a:gd name="connsiteY3539" fmla="*/ 3736686 h 5689162"/>
              <a:gd name="connsiteX3540" fmla="*/ 520373 w 4382945"/>
              <a:gd name="connsiteY3540" fmla="*/ 3731194 h 5689162"/>
              <a:gd name="connsiteX3541" fmla="*/ 481723 w 4382945"/>
              <a:gd name="connsiteY3541" fmla="*/ 3738484 h 5689162"/>
              <a:gd name="connsiteX3542" fmla="*/ 475267 w 4382945"/>
              <a:gd name="connsiteY3542" fmla="*/ 3719242 h 5689162"/>
              <a:gd name="connsiteX3543" fmla="*/ 477305 w 4382945"/>
              <a:gd name="connsiteY3543" fmla="*/ 3719982 h 5689162"/>
              <a:gd name="connsiteX3544" fmla="*/ 478471 w 4382945"/>
              <a:gd name="connsiteY3544" fmla="*/ 3712323 h 5689162"/>
              <a:gd name="connsiteX3545" fmla="*/ 477535 w 4382945"/>
              <a:gd name="connsiteY3545" fmla="*/ 3712474 h 5689162"/>
              <a:gd name="connsiteX3546" fmla="*/ 351780 w 4382945"/>
              <a:gd name="connsiteY3546" fmla="*/ 3694290 h 5689162"/>
              <a:gd name="connsiteX3547" fmla="*/ 344863 w 4382945"/>
              <a:gd name="connsiteY3547" fmla="*/ 3690068 h 5689162"/>
              <a:gd name="connsiteX3548" fmla="*/ 311274 w 4382945"/>
              <a:gd name="connsiteY3548" fmla="*/ 3696009 h 5689162"/>
              <a:gd name="connsiteX3549" fmla="*/ 343906 w 4382945"/>
              <a:gd name="connsiteY3549" fmla="*/ 3681147 h 5689162"/>
              <a:gd name="connsiteX3550" fmla="*/ 362976 w 4382945"/>
              <a:gd name="connsiteY3550" fmla="*/ 3668471 h 5689162"/>
              <a:gd name="connsiteX3551" fmla="*/ 399922 w 4382945"/>
              <a:gd name="connsiteY3551" fmla="*/ 3662523 h 5689162"/>
              <a:gd name="connsiteX3552" fmla="*/ 481659 w 4382945"/>
              <a:gd name="connsiteY3552" fmla="*/ 3653163 h 5689162"/>
              <a:gd name="connsiteX3553" fmla="*/ 507744 w 4382945"/>
              <a:gd name="connsiteY3553" fmla="*/ 3648689 h 5689162"/>
              <a:gd name="connsiteX3554" fmla="*/ 503584 w 4382945"/>
              <a:gd name="connsiteY3554" fmla="*/ 3644804 h 5689162"/>
              <a:gd name="connsiteX3555" fmla="*/ 501873 w 4382945"/>
              <a:gd name="connsiteY3555" fmla="*/ 3631202 h 5689162"/>
              <a:gd name="connsiteX3556" fmla="*/ 515512 w 4382945"/>
              <a:gd name="connsiteY3556" fmla="*/ 3614595 h 5689162"/>
              <a:gd name="connsiteX3557" fmla="*/ 553373 w 4382945"/>
              <a:gd name="connsiteY3557" fmla="*/ 3599426 h 5689162"/>
              <a:gd name="connsiteX3558" fmla="*/ 579562 w 4382945"/>
              <a:gd name="connsiteY3558" fmla="*/ 3595210 h 5689162"/>
              <a:gd name="connsiteX3559" fmla="*/ 629540 w 4382945"/>
              <a:gd name="connsiteY3559" fmla="*/ 3595701 h 5689162"/>
              <a:gd name="connsiteX3560" fmla="*/ 635872 w 4382945"/>
              <a:gd name="connsiteY3560" fmla="*/ 3596282 h 5689162"/>
              <a:gd name="connsiteX3561" fmla="*/ 657489 w 4382945"/>
              <a:gd name="connsiteY3561" fmla="*/ 3602410 h 5689162"/>
              <a:gd name="connsiteX3562" fmla="*/ 656938 w 4382945"/>
              <a:gd name="connsiteY3562" fmla="*/ 3601965 h 5689162"/>
              <a:gd name="connsiteX3563" fmla="*/ 675149 w 4382945"/>
              <a:gd name="connsiteY3563" fmla="*/ 3610777 h 5689162"/>
              <a:gd name="connsiteX3564" fmla="*/ 685710 w 4382945"/>
              <a:gd name="connsiteY3564" fmla="*/ 3619749 h 5689162"/>
              <a:gd name="connsiteX3565" fmla="*/ 689915 w 4382945"/>
              <a:gd name="connsiteY3565" fmla="*/ 3625052 h 5689162"/>
              <a:gd name="connsiteX3566" fmla="*/ 689464 w 4382945"/>
              <a:gd name="connsiteY3566" fmla="*/ 3626513 h 5689162"/>
              <a:gd name="connsiteX3567" fmla="*/ 716148 w 4382945"/>
              <a:gd name="connsiteY3567" fmla="*/ 3625615 h 5689162"/>
              <a:gd name="connsiteX3568" fmla="*/ 818914 w 4382945"/>
              <a:gd name="connsiteY3568" fmla="*/ 3612672 h 5689162"/>
              <a:gd name="connsiteX3569" fmla="*/ 853906 w 4382945"/>
              <a:gd name="connsiteY3569" fmla="*/ 3606504 h 5689162"/>
              <a:gd name="connsiteX3570" fmla="*/ 1043194 w 4382945"/>
              <a:gd name="connsiteY3570" fmla="*/ 3572290 h 5689162"/>
              <a:gd name="connsiteX3571" fmla="*/ 1093967 w 4382945"/>
              <a:gd name="connsiteY3571" fmla="*/ 3559843 h 5689162"/>
              <a:gd name="connsiteX3572" fmla="*/ 1202683 w 4382945"/>
              <a:gd name="connsiteY3572" fmla="*/ 3540737 h 5689162"/>
              <a:gd name="connsiteX3573" fmla="*/ 1320216 w 4382945"/>
              <a:gd name="connsiteY3573" fmla="*/ 3513808 h 5689162"/>
              <a:gd name="connsiteX3574" fmla="*/ 1393857 w 4382945"/>
              <a:gd name="connsiteY3574" fmla="*/ 3500346 h 5689162"/>
              <a:gd name="connsiteX3575" fmla="*/ 1502418 w 4382945"/>
              <a:gd name="connsiteY3575" fmla="*/ 3474329 h 5689162"/>
              <a:gd name="connsiteX3576" fmla="*/ 1567173 w 4382945"/>
              <a:gd name="connsiteY3576" fmla="*/ 3462301 h 5689162"/>
              <a:gd name="connsiteX3577" fmla="*/ 1658048 w 4382945"/>
              <a:gd name="connsiteY3577" fmla="*/ 3439661 h 5689162"/>
              <a:gd name="connsiteX3578" fmla="*/ 1690786 w 4382945"/>
              <a:gd name="connsiteY3578" fmla="*/ 3434390 h 5689162"/>
              <a:gd name="connsiteX3579" fmla="*/ 1693598 w 4382945"/>
              <a:gd name="connsiteY3579" fmla="*/ 3413122 h 5689162"/>
              <a:gd name="connsiteX3580" fmla="*/ 1684740 w 4382945"/>
              <a:gd name="connsiteY3580" fmla="*/ 3402805 h 5689162"/>
              <a:gd name="connsiteX3581" fmla="*/ 1653022 w 4382945"/>
              <a:gd name="connsiteY3581" fmla="*/ 3408446 h 5689162"/>
              <a:gd name="connsiteX3582" fmla="*/ 1629255 w 4382945"/>
              <a:gd name="connsiteY3582" fmla="*/ 3412807 h 5689162"/>
              <a:gd name="connsiteX3583" fmla="*/ 1570111 w 4382945"/>
              <a:gd name="connsiteY3583" fmla="*/ 3423930 h 5689162"/>
              <a:gd name="connsiteX3584" fmla="*/ 1517649 w 4382945"/>
              <a:gd name="connsiteY3584" fmla="*/ 3431845 h 5689162"/>
              <a:gd name="connsiteX3585" fmla="*/ 1508846 w 4382945"/>
              <a:gd name="connsiteY3585" fmla="*/ 3433795 h 5689162"/>
              <a:gd name="connsiteX3586" fmla="*/ 1421225 w 4382945"/>
              <a:gd name="connsiteY3586" fmla="*/ 3446836 h 5689162"/>
              <a:gd name="connsiteX3587" fmla="*/ 1412255 w 4382945"/>
              <a:gd name="connsiteY3587" fmla="*/ 3447747 h 5689162"/>
              <a:gd name="connsiteX3588" fmla="*/ 1334203 w 4382945"/>
              <a:gd name="connsiteY3588" fmla="*/ 3457647 h 5689162"/>
              <a:gd name="connsiteX3589" fmla="*/ 1335222 w 4382945"/>
              <a:gd name="connsiteY3589" fmla="*/ 3458015 h 5689162"/>
              <a:gd name="connsiteX3590" fmla="*/ 1323614 w 4382945"/>
              <a:gd name="connsiteY3590" fmla="*/ 3460418 h 5689162"/>
              <a:gd name="connsiteX3591" fmla="*/ 1298695 w 4382945"/>
              <a:gd name="connsiteY3591" fmla="*/ 3466566 h 5689162"/>
              <a:gd name="connsiteX3592" fmla="*/ 1263703 w 4382945"/>
              <a:gd name="connsiteY3592" fmla="*/ 3472733 h 5689162"/>
              <a:gd name="connsiteX3593" fmla="*/ 1229011 w 4382945"/>
              <a:gd name="connsiteY3593" fmla="*/ 3477786 h 5689162"/>
              <a:gd name="connsiteX3594" fmla="*/ 1217171 w 4382945"/>
              <a:gd name="connsiteY3594" fmla="*/ 3478890 h 5689162"/>
              <a:gd name="connsiteX3595" fmla="*/ 1222073 w 4382945"/>
              <a:gd name="connsiteY3595" fmla="*/ 3485350 h 5689162"/>
              <a:gd name="connsiteX3596" fmla="*/ 1224634 w 4382945"/>
              <a:gd name="connsiteY3596" fmla="*/ 3498281 h 5689162"/>
              <a:gd name="connsiteX3597" fmla="*/ 1217424 w 4382945"/>
              <a:gd name="connsiteY3597" fmla="*/ 3510118 h 5689162"/>
              <a:gd name="connsiteX3598" fmla="*/ 1191506 w 4382945"/>
              <a:gd name="connsiteY3598" fmla="*/ 3524964 h 5689162"/>
              <a:gd name="connsiteX3599" fmla="*/ 1116296 w 4382945"/>
              <a:gd name="connsiteY3599" fmla="*/ 3537607 h 5689162"/>
              <a:gd name="connsiteX3600" fmla="*/ 1078310 w 4382945"/>
              <a:gd name="connsiteY3600" fmla="*/ 3534118 h 5689162"/>
              <a:gd name="connsiteX3601" fmla="*/ 1076019 w 4382945"/>
              <a:gd name="connsiteY3601" fmla="*/ 3531818 h 5689162"/>
              <a:gd name="connsiteX3602" fmla="*/ 1073381 w 4382945"/>
              <a:gd name="connsiteY3602" fmla="*/ 3533311 h 5689162"/>
              <a:gd name="connsiteX3603" fmla="*/ 1051268 w 4382945"/>
              <a:gd name="connsiteY3603" fmla="*/ 3526964 h 5689162"/>
              <a:gd name="connsiteX3604" fmla="*/ 1033169 w 4382945"/>
              <a:gd name="connsiteY3604" fmla="*/ 3518968 h 5689162"/>
              <a:gd name="connsiteX3605" fmla="*/ 1021846 w 4382945"/>
              <a:gd name="connsiteY3605" fmla="*/ 3508028 h 5689162"/>
              <a:gd name="connsiteX3606" fmla="*/ 1003919 w 4382945"/>
              <a:gd name="connsiteY3606" fmla="*/ 3507157 h 5689162"/>
              <a:gd name="connsiteX3607" fmla="*/ 980343 w 4382945"/>
              <a:gd name="connsiteY3607" fmla="*/ 3515689 h 5689162"/>
              <a:gd name="connsiteX3608" fmla="*/ 978004 w 4382945"/>
              <a:gd name="connsiteY3608" fmla="*/ 3516066 h 5689162"/>
              <a:gd name="connsiteX3609" fmla="*/ 945666 w 4382945"/>
              <a:gd name="connsiteY3609" fmla="*/ 3514870 h 5689162"/>
              <a:gd name="connsiteX3610" fmla="*/ 940437 w 4382945"/>
              <a:gd name="connsiteY3610" fmla="*/ 3515178 h 5689162"/>
              <a:gd name="connsiteX3611" fmla="*/ 877854 w 4382945"/>
              <a:gd name="connsiteY3611" fmla="*/ 3525788 h 5689162"/>
              <a:gd name="connsiteX3612" fmla="*/ 870804 w 4382945"/>
              <a:gd name="connsiteY3612" fmla="*/ 3523719 h 5689162"/>
              <a:gd name="connsiteX3613" fmla="*/ 842443 w 4382945"/>
              <a:gd name="connsiteY3613" fmla="*/ 3529353 h 5689162"/>
              <a:gd name="connsiteX3614" fmla="*/ 841975 w 4382945"/>
              <a:gd name="connsiteY3614" fmla="*/ 3529428 h 5689162"/>
              <a:gd name="connsiteX3615" fmla="*/ 824203 w 4382945"/>
              <a:gd name="connsiteY3615" fmla="*/ 3532290 h 5689162"/>
              <a:gd name="connsiteX3616" fmla="*/ 821062 w 4382945"/>
              <a:gd name="connsiteY3616" fmla="*/ 3530660 h 5689162"/>
              <a:gd name="connsiteX3617" fmla="*/ 817956 w 4382945"/>
              <a:gd name="connsiteY3617" fmla="*/ 3532228 h 5689162"/>
              <a:gd name="connsiteX3618" fmla="*/ 778269 w 4382945"/>
              <a:gd name="connsiteY3618" fmla="*/ 3533816 h 5689162"/>
              <a:gd name="connsiteX3619" fmla="*/ 768139 w 4382945"/>
              <a:gd name="connsiteY3619" fmla="*/ 3530475 h 5689162"/>
              <a:gd name="connsiteX3620" fmla="*/ 765881 w 4382945"/>
              <a:gd name="connsiteY3620" fmla="*/ 3531243 h 5689162"/>
              <a:gd name="connsiteX3621" fmla="*/ 759695 w 4382945"/>
              <a:gd name="connsiteY3621" fmla="*/ 3532405 h 5689162"/>
              <a:gd name="connsiteX3622" fmla="*/ 753979 w 4382945"/>
              <a:gd name="connsiteY3622" fmla="*/ 3537819 h 5689162"/>
              <a:gd name="connsiteX3623" fmla="*/ 732797 w 4382945"/>
              <a:gd name="connsiteY3623" fmla="*/ 3527793 h 5689162"/>
              <a:gd name="connsiteX3624" fmla="*/ 732246 w 4382945"/>
              <a:gd name="connsiteY3624" fmla="*/ 3527348 h 5689162"/>
              <a:gd name="connsiteX3625" fmla="*/ 722069 w 4382945"/>
              <a:gd name="connsiteY3625" fmla="*/ 3517777 h 5689162"/>
              <a:gd name="connsiteX3626" fmla="*/ 711383 w 4382945"/>
              <a:gd name="connsiteY3626" fmla="*/ 3525904 h 5689162"/>
              <a:gd name="connsiteX3627" fmla="*/ 663158 w 4382945"/>
              <a:gd name="connsiteY3627" fmla="*/ 3521393 h 5689162"/>
              <a:gd name="connsiteX3628" fmla="*/ 642845 w 4382945"/>
              <a:gd name="connsiteY3628" fmla="*/ 3520394 h 5689162"/>
              <a:gd name="connsiteX3629" fmla="*/ 641274 w 4382945"/>
              <a:gd name="connsiteY3629" fmla="*/ 3519580 h 5689162"/>
              <a:gd name="connsiteX3630" fmla="*/ 626448 w 4382945"/>
              <a:gd name="connsiteY3630" fmla="*/ 3534777 h 5689162"/>
              <a:gd name="connsiteX3631" fmla="*/ 612083 w 4382945"/>
              <a:gd name="connsiteY3631" fmla="*/ 3534953 h 5689162"/>
              <a:gd name="connsiteX3632" fmla="*/ 613381 w 4382945"/>
              <a:gd name="connsiteY3632" fmla="*/ 3525139 h 5689162"/>
              <a:gd name="connsiteX3633" fmla="*/ 553448 w 4382945"/>
              <a:gd name="connsiteY3633" fmla="*/ 3528382 h 5689162"/>
              <a:gd name="connsiteX3634" fmla="*/ 533513 w 4382945"/>
              <a:gd name="connsiteY3634" fmla="*/ 3511844 h 5689162"/>
              <a:gd name="connsiteX3635" fmla="*/ 549129 w 4382945"/>
              <a:gd name="connsiteY3635" fmla="*/ 3504526 h 5689162"/>
              <a:gd name="connsiteX3636" fmla="*/ 557965 w 4382945"/>
              <a:gd name="connsiteY3636" fmla="*/ 3505771 h 5689162"/>
              <a:gd name="connsiteX3637" fmla="*/ 559693 w 4382945"/>
              <a:gd name="connsiteY3637" fmla="*/ 3506254 h 5689162"/>
              <a:gd name="connsiteX3638" fmla="*/ 564329 w 4382945"/>
              <a:gd name="connsiteY3638" fmla="*/ 3504238 h 5689162"/>
              <a:gd name="connsiteX3639" fmla="*/ 578943 w 4382945"/>
              <a:gd name="connsiteY3639" fmla="*/ 3502144 h 5689162"/>
              <a:gd name="connsiteX3640" fmla="*/ 583652 w 4382945"/>
              <a:gd name="connsiteY3640" fmla="*/ 3498434 h 5689162"/>
              <a:gd name="connsiteX3641" fmla="*/ 594536 w 4382945"/>
              <a:gd name="connsiteY3641" fmla="*/ 3496681 h 5689162"/>
              <a:gd name="connsiteX3642" fmla="*/ 594991 w 4382945"/>
              <a:gd name="connsiteY3642" fmla="*/ 3496400 h 5689162"/>
              <a:gd name="connsiteX3643" fmla="*/ 619400 w 4382945"/>
              <a:gd name="connsiteY3643" fmla="*/ 3492598 h 5689162"/>
              <a:gd name="connsiteX3644" fmla="*/ 620199 w 4382945"/>
              <a:gd name="connsiteY3644" fmla="*/ 3489692 h 5689162"/>
              <a:gd name="connsiteX3645" fmla="*/ 655309 w 4382945"/>
              <a:gd name="connsiteY3645" fmla="*/ 3481646 h 5689162"/>
              <a:gd name="connsiteX3646" fmla="*/ 731589 w 4382945"/>
              <a:gd name="connsiteY3646" fmla="*/ 3465006 h 5689162"/>
              <a:gd name="connsiteX3647" fmla="*/ 706056 w 4382945"/>
              <a:gd name="connsiteY3647" fmla="*/ 3460044 h 5689162"/>
              <a:gd name="connsiteX3648" fmla="*/ 704053 w 4382945"/>
              <a:gd name="connsiteY3648" fmla="*/ 3462502 h 5689162"/>
              <a:gd name="connsiteX3649" fmla="*/ 651757 w 4382945"/>
              <a:gd name="connsiteY3649" fmla="*/ 3471456 h 5689162"/>
              <a:gd name="connsiteX3650" fmla="*/ 648281 w 4382945"/>
              <a:gd name="connsiteY3650" fmla="*/ 3467744 h 5689162"/>
              <a:gd name="connsiteX3651" fmla="*/ 649733 w 4382945"/>
              <a:gd name="connsiteY3651" fmla="*/ 3464842 h 5689162"/>
              <a:gd name="connsiteX3652" fmla="*/ 649649 w 4382945"/>
              <a:gd name="connsiteY3652" fmla="*/ 3464322 h 5689162"/>
              <a:gd name="connsiteX3653" fmla="*/ 597535 w 4382945"/>
              <a:gd name="connsiteY3653" fmla="*/ 3468444 h 5689162"/>
              <a:gd name="connsiteX3654" fmla="*/ 598638 w 4382945"/>
              <a:gd name="connsiteY3654" fmla="*/ 3469334 h 5689162"/>
              <a:gd name="connsiteX3655" fmla="*/ 523343 w 4382945"/>
              <a:gd name="connsiteY3655" fmla="*/ 3481457 h 5689162"/>
              <a:gd name="connsiteX3656" fmla="*/ 522407 w 4382945"/>
              <a:gd name="connsiteY3656" fmla="*/ 3481608 h 5689162"/>
              <a:gd name="connsiteX3657" fmla="*/ 508356 w 4382945"/>
              <a:gd name="connsiteY3657" fmla="*/ 3474795 h 5689162"/>
              <a:gd name="connsiteX3658" fmla="*/ 501955 w 4382945"/>
              <a:gd name="connsiteY3658" fmla="*/ 3467821 h 5689162"/>
              <a:gd name="connsiteX3659" fmla="*/ 501020 w 4382945"/>
              <a:gd name="connsiteY3659" fmla="*/ 3467971 h 5689162"/>
              <a:gd name="connsiteX3660" fmla="*/ 498535 w 4382945"/>
              <a:gd name="connsiteY3660" fmla="*/ 3476376 h 5689162"/>
              <a:gd name="connsiteX3661" fmla="*/ 485741 w 4382945"/>
              <a:gd name="connsiteY3661" fmla="*/ 3477369 h 5689162"/>
              <a:gd name="connsiteX3662" fmla="*/ 425676 w 4382945"/>
              <a:gd name="connsiteY3662" fmla="*/ 3482772 h 5689162"/>
              <a:gd name="connsiteX3663" fmla="*/ 418927 w 4382945"/>
              <a:gd name="connsiteY3663" fmla="*/ 3479589 h 5689162"/>
              <a:gd name="connsiteX3664" fmla="*/ 411144 w 4382945"/>
              <a:gd name="connsiteY3664" fmla="*/ 3481909 h 5689162"/>
              <a:gd name="connsiteX3665" fmla="*/ 393121 w 4382945"/>
              <a:gd name="connsiteY3665" fmla="*/ 3483210 h 5689162"/>
              <a:gd name="connsiteX3666" fmla="*/ 382071 w 4382945"/>
              <a:gd name="connsiteY3666" fmla="*/ 3465238 h 5689162"/>
              <a:gd name="connsiteX3667" fmla="*/ 425013 w 4382945"/>
              <a:gd name="connsiteY3667" fmla="*/ 3457790 h 5689162"/>
              <a:gd name="connsiteX3668" fmla="*/ 428105 w 4382945"/>
              <a:gd name="connsiteY3668" fmla="*/ 3462099 h 5689162"/>
              <a:gd name="connsiteX3669" fmla="*/ 435937 w 4382945"/>
              <a:gd name="connsiteY3669" fmla="*/ 3457099 h 5689162"/>
              <a:gd name="connsiteX3670" fmla="*/ 440613 w 4382945"/>
              <a:gd name="connsiteY3670" fmla="*/ 3456346 h 5689162"/>
              <a:gd name="connsiteX3671" fmla="*/ 451754 w 4382945"/>
              <a:gd name="connsiteY3671" fmla="*/ 3454019 h 5689162"/>
              <a:gd name="connsiteX3672" fmla="*/ 459704 w 4382945"/>
              <a:gd name="connsiteY3672" fmla="*/ 3452738 h 5689162"/>
              <a:gd name="connsiteX3673" fmla="*/ 469609 w 4382945"/>
              <a:gd name="connsiteY3673" fmla="*/ 3451677 h 5689162"/>
              <a:gd name="connsiteX3674" fmla="*/ 494996 w 4382945"/>
              <a:gd name="connsiteY3674" fmla="*/ 3445456 h 5689162"/>
              <a:gd name="connsiteX3675" fmla="*/ 502646 w 4382945"/>
              <a:gd name="connsiteY3675" fmla="*/ 3445290 h 5689162"/>
              <a:gd name="connsiteX3676" fmla="*/ 507204 w 4382945"/>
              <a:gd name="connsiteY3676" fmla="*/ 3440821 h 5689162"/>
              <a:gd name="connsiteX3677" fmla="*/ 538022 w 4382945"/>
              <a:gd name="connsiteY3677" fmla="*/ 3438528 h 5689162"/>
              <a:gd name="connsiteX3678" fmla="*/ 563226 w 4382945"/>
              <a:gd name="connsiteY3678" fmla="*/ 3437137 h 5689162"/>
              <a:gd name="connsiteX3679" fmla="*/ 645859 w 4382945"/>
              <a:gd name="connsiteY3679" fmla="*/ 3431840 h 5689162"/>
              <a:gd name="connsiteX3680" fmla="*/ 661822 w 4382945"/>
              <a:gd name="connsiteY3680" fmla="*/ 3420728 h 5689162"/>
              <a:gd name="connsiteX3681" fmla="*/ 771425 w 4382945"/>
              <a:gd name="connsiteY3681" fmla="*/ 3404151 h 5689162"/>
              <a:gd name="connsiteX3682" fmla="*/ 776687 w 4382945"/>
              <a:gd name="connsiteY3682" fmla="*/ 3407039 h 5689162"/>
              <a:gd name="connsiteX3683" fmla="*/ 799135 w 4382945"/>
              <a:gd name="connsiteY3683" fmla="*/ 3403425 h 5689162"/>
              <a:gd name="connsiteX3684" fmla="*/ 802124 w 4382945"/>
              <a:gd name="connsiteY3684" fmla="*/ 3398138 h 5689162"/>
              <a:gd name="connsiteX3685" fmla="*/ 845411 w 4382945"/>
              <a:gd name="connsiteY3685" fmla="*/ 3392838 h 5689162"/>
              <a:gd name="connsiteX3686" fmla="*/ 880644 w 4382945"/>
              <a:gd name="connsiteY3686" fmla="*/ 3384900 h 5689162"/>
              <a:gd name="connsiteX3687" fmla="*/ 869660 w 4382945"/>
              <a:gd name="connsiteY3687" fmla="*/ 3384556 h 5689162"/>
              <a:gd name="connsiteX3688" fmla="*/ 851335 w 4382945"/>
              <a:gd name="connsiteY3688" fmla="*/ 3385990 h 5689162"/>
              <a:gd name="connsiteX3689" fmla="*/ 843042 w 4382945"/>
              <a:gd name="connsiteY3689" fmla="*/ 3385848 h 5689162"/>
              <a:gd name="connsiteX3690" fmla="*/ 838071 w 4382945"/>
              <a:gd name="connsiteY3690" fmla="*/ 3378933 h 5689162"/>
              <a:gd name="connsiteX3691" fmla="*/ 831392 w 4382945"/>
              <a:gd name="connsiteY3691" fmla="*/ 3379483 h 5689162"/>
              <a:gd name="connsiteX3692" fmla="*/ 833294 w 4382945"/>
              <a:gd name="connsiteY3692" fmla="*/ 3370379 h 5689162"/>
              <a:gd name="connsiteX3693" fmla="*/ 827321 w 4382945"/>
              <a:gd name="connsiteY3693" fmla="*/ 3370998 h 5689162"/>
              <a:gd name="connsiteX3694" fmla="*/ 805228 w 4382945"/>
              <a:gd name="connsiteY3694" fmla="*/ 3371491 h 5689162"/>
              <a:gd name="connsiteX3695" fmla="*/ 813302 w 4382945"/>
              <a:gd name="connsiteY3695" fmla="*/ 3376859 h 5689162"/>
              <a:gd name="connsiteX3696" fmla="*/ 813308 w 4382945"/>
              <a:gd name="connsiteY3696" fmla="*/ 3379026 h 5689162"/>
              <a:gd name="connsiteX3697" fmla="*/ 807106 w 4382945"/>
              <a:gd name="connsiteY3697" fmla="*/ 3385966 h 5689162"/>
              <a:gd name="connsiteX3698" fmla="*/ 780861 w 4382945"/>
              <a:gd name="connsiteY3698" fmla="*/ 3392386 h 5689162"/>
              <a:gd name="connsiteX3699" fmla="*/ 770487 w 4382945"/>
              <a:gd name="connsiteY3699" fmla="*/ 3389500 h 5689162"/>
              <a:gd name="connsiteX3700" fmla="*/ 779197 w 4382945"/>
              <a:gd name="connsiteY3700" fmla="*/ 3372192 h 5689162"/>
              <a:gd name="connsiteX3701" fmla="*/ 779737 w 4382945"/>
              <a:gd name="connsiteY3701" fmla="*/ 3372061 h 5689162"/>
              <a:gd name="connsiteX3702" fmla="*/ 778258 w 4382945"/>
              <a:gd name="connsiteY3702" fmla="*/ 3372093 h 5689162"/>
              <a:gd name="connsiteX3703" fmla="*/ 755558 w 4382945"/>
              <a:gd name="connsiteY3703" fmla="*/ 3374145 h 5689162"/>
              <a:gd name="connsiteX3704" fmla="*/ 750063 w 4382945"/>
              <a:gd name="connsiteY3704" fmla="*/ 3360320 h 5689162"/>
              <a:gd name="connsiteX3705" fmla="*/ 745534 w 4382945"/>
              <a:gd name="connsiteY3705" fmla="*/ 3360908 h 5689162"/>
              <a:gd name="connsiteX3706" fmla="*/ 729075 w 4382945"/>
              <a:gd name="connsiteY3706" fmla="*/ 3365476 h 5689162"/>
              <a:gd name="connsiteX3707" fmla="*/ 710990 w 4382945"/>
              <a:gd name="connsiteY3707" fmla="*/ 3365021 h 5689162"/>
              <a:gd name="connsiteX3708" fmla="*/ 685210 w 4382945"/>
              <a:gd name="connsiteY3708" fmla="*/ 3373495 h 5689162"/>
              <a:gd name="connsiteX3709" fmla="*/ 699552 w 4382945"/>
              <a:gd name="connsiteY3709" fmla="*/ 3351013 h 5689162"/>
              <a:gd name="connsiteX3710" fmla="*/ 712099 w 4382945"/>
              <a:gd name="connsiteY3710" fmla="*/ 3348486 h 5689162"/>
              <a:gd name="connsiteX3711" fmla="*/ 717070 w 4382945"/>
              <a:gd name="connsiteY3711" fmla="*/ 3355401 h 5689162"/>
              <a:gd name="connsiteX3712" fmla="*/ 745683 w 4382945"/>
              <a:gd name="connsiteY3712" fmla="*/ 3349297 h 5689162"/>
              <a:gd name="connsiteX3713" fmla="*/ 737845 w 4382945"/>
              <a:gd name="connsiteY3713" fmla="*/ 3329577 h 5689162"/>
              <a:gd name="connsiteX3714" fmla="*/ 745276 w 4382945"/>
              <a:gd name="connsiteY3714" fmla="*/ 3319225 h 5689162"/>
              <a:gd name="connsiteX3715" fmla="*/ 748005 w 4382945"/>
              <a:gd name="connsiteY3715" fmla="*/ 3297434 h 5689162"/>
              <a:gd name="connsiteX3716" fmla="*/ 747453 w 4382945"/>
              <a:gd name="connsiteY3716" fmla="*/ 3296989 h 5689162"/>
              <a:gd name="connsiteX3717" fmla="*/ 730561 w 4382945"/>
              <a:gd name="connsiteY3717" fmla="*/ 3287432 h 5689162"/>
              <a:gd name="connsiteX3718" fmla="*/ 718716 w 4382945"/>
              <a:gd name="connsiteY3718" fmla="*/ 3282402 h 5689162"/>
              <a:gd name="connsiteX3719" fmla="*/ 719149 w 4382945"/>
              <a:gd name="connsiteY3719" fmla="*/ 3279131 h 5689162"/>
              <a:gd name="connsiteX3720" fmla="*/ 704183 w 4382945"/>
              <a:gd name="connsiteY3720" fmla="*/ 3281540 h 5689162"/>
              <a:gd name="connsiteX3721" fmla="*/ 689644 w 4382945"/>
              <a:gd name="connsiteY3721" fmla="*/ 3265735 h 5689162"/>
              <a:gd name="connsiteX3722" fmla="*/ 697726 w 4382945"/>
              <a:gd name="connsiteY3722" fmla="*/ 3262296 h 5689162"/>
              <a:gd name="connsiteX3723" fmla="*/ 706095 w 4382945"/>
              <a:gd name="connsiteY3723" fmla="*/ 3263620 h 5689162"/>
              <a:gd name="connsiteX3724" fmla="*/ 709082 w 4382945"/>
              <a:gd name="connsiteY3724" fmla="*/ 3258332 h 5689162"/>
              <a:gd name="connsiteX3725" fmla="*/ 777279 w 4382945"/>
              <a:gd name="connsiteY3725" fmla="*/ 3246818 h 5689162"/>
              <a:gd name="connsiteX3726" fmla="*/ 804543 w 4382945"/>
              <a:gd name="connsiteY3726" fmla="*/ 3219479 h 5689162"/>
              <a:gd name="connsiteX3727" fmla="*/ 811286 w 4382945"/>
              <a:gd name="connsiteY3727" fmla="*/ 3207718 h 5689162"/>
              <a:gd name="connsiteX3728" fmla="*/ 820283 w 4382945"/>
              <a:gd name="connsiteY3728" fmla="*/ 3195060 h 5689162"/>
              <a:gd name="connsiteX3729" fmla="*/ 818855 w 4382945"/>
              <a:gd name="connsiteY3729" fmla="*/ 3193679 h 5689162"/>
              <a:gd name="connsiteX3730" fmla="*/ 804868 w 4382945"/>
              <a:gd name="connsiteY3730" fmla="*/ 3197174 h 5689162"/>
              <a:gd name="connsiteX3731" fmla="*/ 772425 w 4382945"/>
              <a:gd name="connsiteY3731" fmla="*/ 3200908 h 5689162"/>
              <a:gd name="connsiteX3732" fmla="*/ 713788 w 4382945"/>
              <a:gd name="connsiteY3732" fmla="*/ 3197361 h 5689162"/>
              <a:gd name="connsiteX3733" fmla="*/ 707342 w 4382945"/>
              <a:gd name="connsiteY3733" fmla="*/ 3198938 h 5689162"/>
              <a:gd name="connsiteX3734" fmla="*/ 695298 w 4382945"/>
              <a:gd name="connsiteY3734" fmla="*/ 3218690 h 5689162"/>
              <a:gd name="connsiteX3735" fmla="*/ 695758 w 4382945"/>
              <a:gd name="connsiteY3735" fmla="*/ 3218577 h 5689162"/>
              <a:gd name="connsiteX3736" fmla="*/ 687587 w 4382945"/>
              <a:gd name="connsiteY3736" fmla="*/ 3221117 h 5689162"/>
              <a:gd name="connsiteX3737" fmla="*/ 659822 w 4382945"/>
              <a:gd name="connsiteY3737" fmla="*/ 3218694 h 5689162"/>
              <a:gd name="connsiteX3738" fmla="*/ 650958 w 4382945"/>
              <a:gd name="connsiteY3738" fmla="*/ 3220321 h 5689162"/>
              <a:gd name="connsiteX3739" fmla="*/ 644983 w 4382945"/>
              <a:gd name="connsiteY3739" fmla="*/ 3226118 h 5689162"/>
              <a:gd name="connsiteX3740" fmla="*/ 644421 w 4382945"/>
              <a:gd name="connsiteY3740" fmla="*/ 3232218 h 5689162"/>
              <a:gd name="connsiteX3741" fmla="*/ 616446 w 4382945"/>
              <a:gd name="connsiteY3741" fmla="*/ 3237435 h 5689162"/>
              <a:gd name="connsiteX3742" fmla="*/ 603554 w 4382945"/>
              <a:gd name="connsiteY3742" fmla="*/ 3240588 h 5689162"/>
              <a:gd name="connsiteX3743" fmla="*/ 594667 w 4382945"/>
              <a:gd name="connsiteY3743" fmla="*/ 3233548 h 5689162"/>
              <a:gd name="connsiteX3744" fmla="*/ 591099 w 4382945"/>
              <a:gd name="connsiteY3744" fmla="*/ 3234963 h 5689162"/>
              <a:gd name="connsiteX3745" fmla="*/ 574319 w 4382945"/>
              <a:gd name="connsiteY3745" fmla="*/ 3248823 h 5689162"/>
              <a:gd name="connsiteX3746" fmla="*/ 549915 w 4382945"/>
              <a:gd name="connsiteY3746" fmla="*/ 3254793 h 5689162"/>
              <a:gd name="connsiteX3747" fmla="*/ 518449 w 4382945"/>
              <a:gd name="connsiteY3747" fmla="*/ 3246768 h 5689162"/>
              <a:gd name="connsiteX3748" fmla="*/ 514645 w 4382945"/>
              <a:gd name="connsiteY3748" fmla="*/ 3244988 h 5689162"/>
              <a:gd name="connsiteX3749" fmla="*/ 511998 w 4382945"/>
              <a:gd name="connsiteY3749" fmla="*/ 3246178 h 5689162"/>
              <a:gd name="connsiteX3750" fmla="*/ 512824 w 4382945"/>
              <a:gd name="connsiteY3750" fmla="*/ 3254109 h 5689162"/>
              <a:gd name="connsiteX3751" fmla="*/ 498983 w 4382945"/>
              <a:gd name="connsiteY3751" fmla="*/ 3246651 h 5689162"/>
              <a:gd name="connsiteX3752" fmla="*/ 501169 w 4382945"/>
              <a:gd name="connsiteY3752" fmla="*/ 3245574 h 5689162"/>
              <a:gd name="connsiteX3753" fmla="*/ 503588 w 4382945"/>
              <a:gd name="connsiteY3753" fmla="*/ 3245524 h 5689162"/>
              <a:gd name="connsiteX3754" fmla="*/ 499310 w 4382945"/>
              <a:gd name="connsiteY3754" fmla="*/ 3239522 h 5689162"/>
              <a:gd name="connsiteX3755" fmla="*/ 496898 w 4382945"/>
              <a:gd name="connsiteY3755" fmla="*/ 3241741 h 5689162"/>
              <a:gd name="connsiteX3756" fmla="*/ 486191 w 4382945"/>
              <a:gd name="connsiteY3756" fmla="*/ 3243817 h 5689162"/>
              <a:gd name="connsiteX3757" fmla="*/ 465576 w 4382945"/>
              <a:gd name="connsiteY3757" fmla="*/ 3245063 h 5689162"/>
              <a:gd name="connsiteX3758" fmla="*/ 448196 w 4382945"/>
              <a:gd name="connsiteY3758" fmla="*/ 3249856 h 5689162"/>
              <a:gd name="connsiteX3759" fmla="*/ 450316 w 4382945"/>
              <a:gd name="connsiteY3759" fmla="*/ 3267773 h 5689162"/>
              <a:gd name="connsiteX3760" fmla="*/ 432098 w 4382945"/>
              <a:gd name="connsiteY3760" fmla="*/ 3260301 h 5689162"/>
              <a:gd name="connsiteX3761" fmla="*/ 436003 w 4382945"/>
              <a:gd name="connsiteY3761" fmla="*/ 3256094 h 5689162"/>
              <a:gd name="connsiteX3762" fmla="*/ 431049 w 4382945"/>
              <a:gd name="connsiteY3762" fmla="*/ 3255677 h 5689162"/>
              <a:gd name="connsiteX3763" fmla="*/ 375852 w 4382945"/>
              <a:gd name="connsiteY3763" fmla="*/ 3245869 h 5689162"/>
              <a:gd name="connsiteX3764" fmla="*/ 372046 w 4382945"/>
              <a:gd name="connsiteY3764" fmla="*/ 3244089 h 5689162"/>
              <a:gd name="connsiteX3765" fmla="*/ 372729 w 4382945"/>
              <a:gd name="connsiteY3765" fmla="*/ 3240670 h 5689162"/>
              <a:gd name="connsiteX3766" fmla="*/ 364667 w 4382945"/>
              <a:gd name="connsiteY3766" fmla="*/ 3241555 h 5689162"/>
              <a:gd name="connsiteX3767" fmla="*/ 338079 w 4382945"/>
              <a:gd name="connsiteY3767" fmla="*/ 3248603 h 5689162"/>
              <a:gd name="connsiteX3768" fmla="*/ 328865 w 4382945"/>
              <a:gd name="connsiteY3768" fmla="*/ 3248686 h 5689162"/>
              <a:gd name="connsiteX3769" fmla="*/ 321153 w 4382945"/>
              <a:gd name="connsiteY3769" fmla="*/ 3251114 h 5689162"/>
              <a:gd name="connsiteX3770" fmla="*/ 303429 w 4382945"/>
              <a:gd name="connsiteY3770" fmla="*/ 3256534 h 5689162"/>
              <a:gd name="connsiteX3771" fmla="*/ 297232 w 4382945"/>
              <a:gd name="connsiteY3771" fmla="*/ 3265641 h 5689162"/>
              <a:gd name="connsiteX3772" fmla="*/ 288484 w 4382945"/>
              <a:gd name="connsiteY3772" fmla="*/ 3267781 h 5689162"/>
              <a:gd name="connsiteX3773" fmla="*/ 277639 w 4382945"/>
              <a:gd name="connsiteY3773" fmla="*/ 3260674 h 5689162"/>
              <a:gd name="connsiteX3774" fmla="*/ 288551 w 4382945"/>
              <a:gd name="connsiteY3774" fmla="*/ 3248791 h 5689162"/>
              <a:gd name="connsiteX3775" fmla="*/ 356813 w 4382945"/>
              <a:gd name="connsiteY3775" fmla="*/ 3232635 h 5689162"/>
              <a:gd name="connsiteX3776" fmla="*/ 614195 w 4382945"/>
              <a:gd name="connsiteY3776" fmla="*/ 3167510 h 5689162"/>
              <a:gd name="connsiteX3777" fmla="*/ 816142 w 4382945"/>
              <a:gd name="connsiteY3777" fmla="*/ 3120091 h 5689162"/>
              <a:gd name="connsiteX3778" fmla="*/ 821596 w 4382945"/>
              <a:gd name="connsiteY3778" fmla="*/ 3118382 h 5689162"/>
              <a:gd name="connsiteX3779" fmla="*/ 826617 w 4382945"/>
              <a:gd name="connsiteY3779" fmla="*/ 3117631 h 5689162"/>
              <a:gd name="connsiteX3780" fmla="*/ 1001781 w 4382945"/>
              <a:gd name="connsiteY3780" fmla="*/ 3076500 h 5689162"/>
              <a:gd name="connsiteX3781" fmla="*/ 1035388 w 4382945"/>
              <a:gd name="connsiteY3781" fmla="*/ 3066111 h 5689162"/>
              <a:gd name="connsiteX3782" fmla="*/ 1040464 w 4382945"/>
              <a:gd name="connsiteY3782" fmla="*/ 3069206 h 5689162"/>
              <a:gd name="connsiteX3783" fmla="*/ 1092602 w 4382945"/>
              <a:gd name="connsiteY3783" fmla="*/ 3056237 h 5689162"/>
              <a:gd name="connsiteX3784" fmla="*/ 1087187 w 4382945"/>
              <a:gd name="connsiteY3784" fmla="*/ 3049713 h 5689162"/>
              <a:gd name="connsiteX3785" fmla="*/ 1049958 w 4382945"/>
              <a:gd name="connsiteY3785" fmla="*/ 3048128 h 5689162"/>
              <a:gd name="connsiteX3786" fmla="*/ 1026239 w 4382945"/>
              <a:gd name="connsiteY3786" fmla="*/ 3049811 h 5689162"/>
              <a:gd name="connsiteX3787" fmla="*/ 1004621 w 4382945"/>
              <a:gd name="connsiteY3787" fmla="*/ 3043684 h 5689162"/>
              <a:gd name="connsiteX3788" fmla="*/ 985042 w 4382945"/>
              <a:gd name="connsiteY3788" fmla="*/ 3038298 h 5689162"/>
              <a:gd name="connsiteX3789" fmla="*/ 941080 w 4382945"/>
              <a:gd name="connsiteY3789" fmla="*/ 3045377 h 5689162"/>
              <a:gd name="connsiteX3790" fmla="*/ 863063 w 4382945"/>
              <a:gd name="connsiteY3790" fmla="*/ 3062941 h 5689162"/>
              <a:gd name="connsiteX3791" fmla="*/ 811606 w 4382945"/>
              <a:gd name="connsiteY3791" fmla="*/ 3067992 h 5689162"/>
              <a:gd name="connsiteX3792" fmla="*/ 802959 w 4382945"/>
              <a:gd name="connsiteY3792" fmla="*/ 3069834 h 5689162"/>
              <a:gd name="connsiteX3793" fmla="*/ 801707 w 4382945"/>
              <a:gd name="connsiteY3793" fmla="*/ 3068964 h 5689162"/>
              <a:gd name="connsiteX3794" fmla="*/ 791660 w 4382945"/>
              <a:gd name="connsiteY3794" fmla="*/ 3069950 h 5689162"/>
              <a:gd name="connsiteX3795" fmla="*/ 785119 w 4382945"/>
              <a:gd name="connsiteY3795" fmla="*/ 3074740 h 5689162"/>
              <a:gd name="connsiteX3796" fmla="*/ 776830 w 4382945"/>
              <a:gd name="connsiteY3796" fmla="*/ 3076767 h 5689162"/>
              <a:gd name="connsiteX3797" fmla="*/ 750586 w 4382945"/>
              <a:gd name="connsiteY3797" fmla="*/ 3083187 h 5689162"/>
              <a:gd name="connsiteX3798" fmla="*/ 741377 w 4382945"/>
              <a:gd name="connsiteY3798" fmla="*/ 3085439 h 5689162"/>
              <a:gd name="connsiteX3799" fmla="*/ 713839 w 4382945"/>
              <a:gd name="connsiteY3799" fmla="*/ 3081876 h 5689162"/>
              <a:gd name="connsiteX3800" fmla="*/ 707160 w 4382945"/>
              <a:gd name="connsiteY3800" fmla="*/ 3082426 h 5689162"/>
              <a:gd name="connsiteX3801" fmla="*/ 701619 w 4382945"/>
              <a:gd name="connsiteY3801" fmla="*/ 3077275 h 5689162"/>
              <a:gd name="connsiteX3802" fmla="*/ 701269 w 4382945"/>
              <a:gd name="connsiteY3802" fmla="*/ 3075734 h 5689162"/>
              <a:gd name="connsiteX3803" fmla="*/ 694350 w 4382945"/>
              <a:gd name="connsiteY3803" fmla="*/ 3073090 h 5689162"/>
              <a:gd name="connsiteX3804" fmla="*/ 693763 w 4382945"/>
              <a:gd name="connsiteY3804" fmla="*/ 3068353 h 5689162"/>
              <a:gd name="connsiteX3805" fmla="*/ 713293 w 4382945"/>
              <a:gd name="connsiteY3805" fmla="*/ 3059917 h 5689162"/>
              <a:gd name="connsiteX3806" fmla="*/ 717257 w 4382945"/>
              <a:gd name="connsiteY3806" fmla="*/ 3059329 h 5689162"/>
              <a:gd name="connsiteX3807" fmla="*/ 717902 w 4382945"/>
              <a:gd name="connsiteY3807" fmla="*/ 3050887 h 5689162"/>
              <a:gd name="connsiteX3808" fmla="*/ 726383 w 4382945"/>
              <a:gd name="connsiteY3808" fmla="*/ 3040981 h 5689162"/>
              <a:gd name="connsiteX3809" fmla="*/ 728079 w 4382945"/>
              <a:gd name="connsiteY3809" fmla="*/ 3037356 h 5689162"/>
              <a:gd name="connsiteX3810" fmla="*/ 729090 w 4382945"/>
              <a:gd name="connsiteY3810" fmla="*/ 3036376 h 5689162"/>
              <a:gd name="connsiteX3811" fmla="*/ 725991 w 4382945"/>
              <a:gd name="connsiteY3811" fmla="*/ 3036889 h 5689162"/>
              <a:gd name="connsiteX3812" fmla="*/ 702101 w 4382945"/>
              <a:gd name="connsiteY3812" fmla="*/ 3040835 h 5689162"/>
              <a:gd name="connsiteX3813" fmla="*/ 672516 w 4382945"/>
              <a:gd name="connsiteY3813" fmla="*/ 3047530 h 5689162"/>
              <a:gd name="connsiteX3814" fmla="*/ 641761 w 4382945"/>
              <a:gd name="connsiteY3814" fmla="*/ 3046919 h 5689162"/>
              <a:gd name="connsiteX3815" fmla="*/ 595262 w 4382945"/>
              <a:gd name="connsiteY3815" fmla="*/ 3060461 h 5689162"/>
              <a:gd name="connsiteX3816" fmla="*/ 577732 w 4382945"/>
              <a:gd name="connsiteY3816" fmla="*/ 3051741 h 5689162"/>
              <a:gd name="connsiteX3817" fmla="*/ 578880 w 4382945"/>
              <a:gd name="connsiteY3817" fmla="*/ 3050373 h 5689162"/>
              <a:gd name="connsiteX3818" fmla="*/ 590696 w 4382945"/>
              <a:gd name="connsiteY3818" fmla="*/ 3047114 h 5689162"/>
              <a:gd name="connsiteX3819" fmla="*/ 565315 w 4382945"/>
              <a:gd name="connsiteY3819" fmla="*/ 3050353 h 5689162"/>
              <a:gd name="connsiteX3820" fmla="*/ 557163 w 4382945"/>
              <a:gd name="connsiteY3820" fmla="*/ 3064969 h 5689162"/>
              <a:gd name="connsiteX3821" fmla="*/ 540951 w 4382945"/>
              <a:gd name="connsiteY3821" fmla="*/ 3053862 h 5689162"/>
              <a:gd name="connsiteX3822" fmla="*/ 533254 w 4382945"/>
              <a:gd name="connsiteY3822" fmla="*/ 3055126 h 5689162"/>
              <a:gd name="connsiteX3823" fmla="*/ 529802 w 4382945"/>
              <a:gd name="connsiteY3823" fmla="*/ 3068072 h 5689162"/>
              <a:gd name="connsiteX3824" fmla="*/ 517660 w 4382945"/>
              <a:gd name="connsiteY3824" fmla="*/ 3071855 h 5689162"/>
              <a:gd name="connsiteX3825" fmla="*/ 508678 w 4382945"/>
              <a:gd name="connsiteY3825" fmla="*/ 3072968 h 5689162"/>
              <a:gd name="connsiteX3826" fmla="*/ 483586 w 4382945"/>
              <a:gd name="connsiteY3826" fmla="*/ 3080190 h 5689162"/>
              <a:gd name="connsiteX3827" fmla="*/ 468155 w 4382945"/>
              <a:gd name="connsiteY3827" fmla="*/ 3080711 h 5689162"/>
              <a:gd name="connsiteX3828" fmla="*/ 466406 w 4382945"/>
              <a:gd name="connsiteY3828" fmla="*/ 3073006 h 5689162"/>
              <a:gd name="connsiteX3829" fmla="*/ 532325 w 4382945"/>
              <a:gd name="connsiteY3829" fmla="*/ 3055279 h 5689162"/>
              <a:gd name="connsiteX3830" fmla="*/ 410915 w 4382945"/>
              <a:gd name="connsiteY3830" fmla="*/ 3075230 h 5689162"/>
              <a:gd name="connsiteX3831" fmla="*/ 400074 w 4382945"/>
              <a:gd name="connsiteY3831" fmla="*/ 3076442 h 5689162"/>
              <a:gd name="connsiteX3832" fmla="*/ 399508 w 4382945"/>
              <a:gd name="connsiteY3832" fmla="*/ 3081869 h 5689162"/>
              <a:gd name="connsiteX3833" fmla="*/ 347598 w 4382945"/>
              <a:gd name="connsiteY3833" fmla="*/ 3090228 h 5689162"/>
              <a:gd name="connsiteX3834" fmla="*/ 344255 w 4382945"/>
              <a:gd name="connsiteY3834" fmla="*/ 3084363 h 5689162"/>
              <a:gd name="connsiteX3835" fmla="*/ 345155 w 4382945"/>
              <a:gd name="connsiteY3835" fmla="*/ 3081015 h 5689162"/>
              <a:gd name="connsiteX3836" fmla="*/ 379741 w 4382945"/>
              <a:gd name="connsiteY3836" fmla="*/ 3066372 h 5689162"/>
              <a:gd name="connsiteX3837" fmla="*/ 379825 w 4382945"/>
              <a:gd name="connsiteY3837" fmla="*/ 3066892 h 5689162"/>
              <a:gd name="connsiteX3838" fmla="*/ 387943 w 4382945"/>
              <a:gd name="connsiteY3838" fmla="*/ 3066653 h 5689162"/>
              <a:gd name="connsiteX3839" fmla="*/ 356077 w 4382945"/>
              <a:gd name="connsiteY3839" fmla="*/ 3044561 h 5689162"/>
              <a:gd name="connsiteX3840" fmla="*/ 291944 w 4382945"/>
              <a:gd name="connsiteY3840" fmla="*/ 3027669 h 5689162"/>
              <a:gd name="connsiteX3841" fmla="*/ 291825 w 4382945"/>
              <a:gd name="connsiteY3841" fmla="*/ 3023949 h 5689162"/>
              <a:gd name="connsiteX3842" fmla="*/ 294596 w 4382945"/>
              <a:gd name="connsiteY3842" fmla="*/ 3020301 h 5689162"/>
              <a:gd name="connsiteX3843" fmla="*/ 308842 w 4382945"/>
              <a:gd name="connsiteY3843" fmla="*/ 3016407 h 5689162"/>
              <a:gd name="connsiteX3844" fmla="*/ 343919 w 4382945"/>
              <a:gd name="connsiteY3844" fmla="*/ 3010759 h 5689162"/>
              <a:gd name="connsiteX3845" fmla="*/ 352720 w 4382945"/>
              <a:gd name="connsiteY3845" fmla="*/ 3008808 h 5689162"/>
              <a:gd name="connsiteX3846" fmla="*/ 364175 w 4382945"/>
              <a:gd name="connsiteY3846" fmla="*/ 2999493 h 5689162"/>
              <a:gd name="connsiteX3847" fmla="*/ 374463 w 4382945"/>
              <a:gd name="connsiteY3847" fmla="*/ 2997836 h 5689162"/>
              <a:gd name="connsiteX3848" fmla="*/ 395893 w 4382945"/>
              <a:gd name="connsiteY3848" fmla="*/ 2993852 h 5689162"/>
              <a:gd name="connsiteX3849" fmla="*/ 395424 w 4382945"/>
              <a:gd name="connsiteY3849" fmla="*/ 2993927 h 5689162"/>
              <a:gd name="connsiteX3850" fmla="*/ 484645 w 4382945"/>
              <a:gd name="connsiteY3850" fmla="*/ 2969953 h 5689162"/>
              <a:gd name="connsiteX3851" fmla="*/ 525081 w 4382945"/>
              <a:gd name="connsiteY3851" fmla="*/ 2961841 h 5689162"/>
              <a:gd name="connsiteX3852" fmla="*/ 542469 w 4382945"/>
              <a:gd name="connsiteY3852" fmla="*/ 2959575 h 5689162"/>
              <a:gd name="connsiteX3853" fmla="*/ 551271 w 4382945"/>
              <a:gd name="connsiteY3853" fmla="*/ 2957624 h 5689162"/>
              <a:gd name="connsiteX3854" fmla="*/ 601375 w 4382945"/>
              <a:gd name="connsiteY3854" fmla="*/ 2941015 h 5689162"/>
              <a:gd name="connsiteX3855" fmla="*/ 604564 w 4382945"/>
              <a:gd name="connsiteY3855" fmla="*/ 2939969 h 5689162"/>
              <a:gd name="connsiteX3856" fmla="*/ 603427 w 4382945"/>
              <a:gd name="connsiteY3856" fmla="*/ 2935883 h 5689162"/>
              <a:gd name="connsiteX3857" fmla="*/ 597445 w 4382945"/>
              <a:gd name="connsiteY3857" fmla="*/ 2931509 h 5689162"/>
              <a:gd name="connsiteX3858" fmla="*/ 592084 w 4382945"/>
              <a:gd name="connsiteY3858" fmla="*/ 2933974 h 5689162"/>
              <a:gd name="connsiteX3859" fmla="*/ 576615 w 4382945"/>
              <a:gd name="connsiteY3859" fmla="*/ 2933260 h 5689162"/>
              <a:gd name="connsiteX3860" fmla="*/ 569294 w 4382945"/>
              <a:gd name="connsiteY3860" fmla="*/ 2920563 h 5689162"/>
              <a:gd name="connsiteX3861" fmla="*/ 563842 w 4382945"/>
              <a:gd name="connsiteY3861" fmla="*/ 2914475 h 5689162"/>
              <a:gd name="connsiteX3862" fmla="*/ 563996 w 4382945"/>
              <a:gd name="connsiteY3862" fmla="*/ 2914476 h 5689162"/>
              <a:gd name="connsiteX3863" fmla="*/ 563443 w 4382945"/>
              <a:gd name="connsiteY3863" fmla="*/ 2914031 h 5689162"/>
              <a:gd name="connsiteX3864" fmla="*/ 563842 w 4382945"/>
              <a:gd name="connsiteY3864" fmla="*/ 2914475 h 5689162"/>
              <a:gd name="connsiteX3865" fmla="*/ 548934 w 4382945"/>
              <a:gd name="connsiteY3865" fmla="*/ 2914434 h 5689162"/>
              <a:gd name="connsiteX3866" fmla="*/ 538015 w 4382945"/>
              <a:gd name="connsiteY3866" fmla="*/ 2902114 h 5689162"/>
              <a:gd name="connsiteX3867" fmla="*/ 540520 w 4382945"/>
              <a:gd name="connsiteY3867" fmla="*/ 2902778 h 5689162"/>
              <a:gd name="connsiteX3868" fmla="*/ 542056 w 4382945"/>
              <a:gd name="connsiteY3868" fmla="*/ 2900395 h 5689162"/>
              <a:gd name="connsiteX3869" fmla="*/ 580383 w 4382945"/>
              <a:gd name="connsiteY3869" fmla="*/ 2885150 h 5689162"/>
              <a:gd name="connsiteX3870" fmla="*/ 610448 w 4382945"/>
              <a:gd name="connsiteY3870" fmla="*/ 2878174 h 5689162"/>
              <a:gd name="connsiteX3871" fmla="*/ 620618 w 4382945"/>
              <a:gd name="connsiteY3871" fmla="*/ 2872801 h 5689162"/>
              <a:gd name="connsiteX3872" fmla="*/ 637873 w 4382945"/>
              <a:gd name="connsiteY3872" fmla="*/ 2872691 h 5689162"/>
              <a:gd name="connsiteX3873" fmla="*/ 642200 w 4382945"/>
              <a:gd name="connsiteY3873" fmla="*/ 2875729 h 5689162"/>
              <a:gd name="connsiteX3874" fmla="*/ 671196 w 4382945"/>
              <a:gd name="connsiteY3874" fmla="*/ 2871061 h 5689162"/>
              <a:gd name="connsiteX3875" fmla="*/ 661361 w 4382945"/>
              <a:gd name="connsiteY3875" fmla="*/ 2878518 h 5689162"/>
              <a:gd name="connsiteX3876" fmla="*/ 699488 w 4382945"/>
              <a:gd name="connsiteY3876" fmla="*/ 2868423 h 5689162"/>
              <a:gd name="connsiteX3877" fmla="*/ 693944 w 4382945"/>
              <a:gd name="connsiteY3877" fmla="*/ 2866331 h 5689162"/>
              <a:gd name="connsiteX3878" fmla="*/ 692939 w 4382945"/>
              <a:gd name="connsiteY3878" fmla="*/ 2860089 h 5689162"/>
              <a:gd name="connsiteX3879" fmla="*/ 718577 w 4382945"/>
              <a:gd name="connsiteY3879" fmla="*/ 2855428 h 5689162"/>
              <a:gd name="connsiteX3880" fmla="*/ 718647 w 4382945"/>
              <a:gd name="connsiteY3880" fmla="*/ 2855863 h 5689162"/>
              <a:gd name="connsiteX3881" fmla="*/ 734994 w 4382945"/>
              <a:gd name="connsiteY3881" fmla="*/ 2850115 h 5689162"/>
              <a:gd name="connsiteX3882" fmla="*/ 743879 w 4382945"/>
              <a:gd name="connsiteY3882" fmla="*/ 2848685 h 5689162"/>
              <a:gd name="connsiteX3883" fmla="*/ 743991 w 4382945"/>
              <a:gd name="connsiteY3883" fmla="*/ 2851014 h 5689162"/>
              <a:gd name="connsiteX3884" fmla="*/ 802409 w 4382945"/>
              <a:gd name="connsiteY3884" fmla="*/ 2845665 h 5689162"/>
              <a:gd name="connsiteX3885" fmla="*/ 825527 w 4382945"/>
              <a:gd name="connsiteY3885" fmla="*/ 2846211 h 5689162"/>
              <a:gd name="connsiteX3886" fmla="*/ 833430 w 4382945"/>
              <a:gd name="connsiteY3886" fmla="*/ 2847608 h 5689162"/>
              <a:gd name="connsiteX3887" fmla="*/ 838358 w 4382945"/>
              <a:gd name="connsiteY3887" fmla="*/ 2848417 h 5689162"/>
              <a:gd name="connsiteX3888" fmla="*/ 838022 w 4382945"/>
              <a:gd name="connsiteY3888" fmla="*/ 2846334 h 5689162"/>
              <a:gd name="connsiteX3889" fmla="*/ 833346 w 4382945"/>
              <a:gd name="connsiteY3889" fmla="*/ 2847087 h 5689162"/>
              <a:gd name="connsiteX3890" fmla="*/ 830848 w 4382945"/>
              <a:gd name="connsiteY3890" fmla="*/ 2818535 h 5689162"/>
              <a:gd name="connsiteX3891" fmla="*/ 830821 w 4382945"/>
              <a:gd name="connsiteY3891" fmla="*/ 2808028 h 5689162"/>
              <a:gd name="connsiteX3892" fmla="*/ 827173 w 4382945"/>
              <a:gd name="connsiteY3892" fmla="*/ 2808029 h 5689162"/>
              <a:gd name="connsiteX3893" fmla="*/ 830814 w 4382945"/>
              <a:gd name="connsiteY3893" fmla="*/ 2805010 h 5689162"/>
              <a:gd name="connsiteX3894" fmla="*/ 830812 w 4382945"/>
              <a:gd name="connsiteY3894" fmla="*/ 2804114 h 5689162"/>
              <a:gd name="connsiteX3895" fmla="*/ 825559 w 4382945"/>
              <a:gd name="connsiteY3895" fmla="*/ 2797528 h 5689162"/>
              <a:gd name="connsiteX3896" fmla="*/ 796989 w 4382945"/>
              <a:gd name="connsiteY3896" fmla="*/ 2805653 h 5689162"/>
              <a:gd name="connsiteX3897" fmla="*/ 788351 w 4382945"/>
              <a:gd name="connsiteY3897" fmla="*/ 2806139 h 5689162"/>
              <a:gd name="connsiteX3898" fmla="*/ 798914 w 4382945"/>
              <a:gd name="connsiteY3898" fmla="*/ 2792712 h 5689162"/>
              <a:gd name="connsiteX3899" fmla="*/ 818555 w 4382945"/>
              <a:gd name="connsiteY3899" fmla="*/ 2788257 h 5689162"/>
              <a:gd name="connsiteX3900" fmla="*/ 810494 w 4382945"/>
              <a:gd name="connsiteY3900" fmla="*/ 2776604 h 5689162"/>
              <a:gd name="connsiteX3901" fmla="*/ 808013 w 4382945"/>
              <a:gd name="connsiteY3901" fmla="*/ 2758294 h 5689162"/>
              <a:gd name="connsiteX3902" fmla="*/ 814909 w 4382945"/>
              <a:gd name="connsiteY3902" fmla="*/ 2753448 h 5689162"/>
              <a:gd name="connsiteX3903" fmla="*/ 817765 w 4382945"/>
              <a:gd name="connsiteY3903" fmla="*/ 2750321 h 5689162"/>
              <a:gd name="connsiteX3904" fmla="*/ 813688 w 4382945"/>
              <a:gd name="connsiteY3904" fmla="*/ 2748842 h 5689162"/>
              <a:gd name="connsiteX3905" fmla="*/ 813054 w 4382945"/>
              <a:gd name="connsiteY3905" fmla="*/ 2747877 h 5689162"/>
              <a:gd name="connsiteX3906" fmla="*/ 795693 w 4382945"/>
              <a:gd name="connsiteY3906" fmla="*/ 2738396 h 5689162"/>
              <a:gd name="connsiteX3907" fmla="*/ 776281 w 4382945"/>
              <a:gd name="connsiteY3907" fmla="*/ 2734047 h 5689162"/>
              <a:gd name="connsiteX3908" fmla="*/ 753966 w 4382945"/>
              <a:gd name="connsiteY3908" fmla="*/ 2735506 h 5689162"/>
              <a:gd name="connsiteX3909" fmla="*/ 744766 w 4382945"/>
              <a:gd name="connsiteY3909" fmla="*/ 2708165 h 5689162"/>
              <a:gd name="connsiteX3910" fmla="*/ 745232 w 4382945"/>
              <a:gd name="connsiteY3910" fmla="*/ 2708090 h 5689162"/>
              <a:gd name="connsiteX3911" fmla="*/ 746482 w 4382945"/>
              <a:gd name="connsiteY3911" fmla="*/ 2700950 h 5689162"/>
              <a:gd name="connsiteX3912" fmla="*/ 744108 w 4382945"/>
              <a:gd name="connsiteY3912" fmla="*/ 2698131 h 5689162"/>
              <a:gd name="connsiteX3913" fmla="*/ 701292 w 4382945"/>
              <a:gd name="connsiteY3913" fmla="*/ 2652717 h 5689162"/>
              <a:gd name="connsiteX3914" fmla="*/ 701174 w 4382945"/>
              <a:gd name="connsiteY3914" fmla="*/ 2649000 h 5689162"/>
              <a:gd name="connsiteX3915" fmla="*/ 724124 w 4382945"/>
              <a:gd name="connsiteY3915" fmla="*/ 2612746 h 5689162"/>
              <a:gd name="connsiteX3916" fmla="*/ 729868 w 4382945"/>
              <a:gd name="connsiteY3916" fmla="*/ 2609687 h 5689162"/>
              <a:gd name="connsiteX3917" fmla="*/ 732638 w 4382945"/>
              <a:gd name="connsiteY3917" fmla="*/ 2570277 h 5689162"/>
              <a:gd name="connsiteX3918" fmla="*/ 741099 w 4382945"/>
              <a:gd name="connsiteY3918" fmla="*/ 2551300 h 5689162"/>
              <a:gd name="connsiteX3919" fmla="*/ 755303 w 4382945"/>
              <a:gd name="connsiteY3919" fmla="*/ 2529266 h 5689162"/>
              <a:gd name="connsiteX3920" fmla="*/ 748504 w 4382945"/>
              <a:gd name="connsiteY3920" fmla="*/ 2492997 h 5689162"/>
              <a:gd name="connsiteX3921" fmla="*/ 775788 w 4382945"/>
              <a:gd name="connsiteY3921" fmla="*/ 2474726 h 5689162"/>
              <a:gd name="connsiteX3922" fmla="*/ 788633 w 4382945"/>
              <a:gd name="connsiteY3922" fmla="*/ 2471056 h 5689162"/>
              <a:gd name="connsiteX3923" fmla="*/ 824706 w 4382945"/>
              <a:gd name="connsiteY3923" fmla="*/ 2456711 h 5689162"/>
              <a:gd name="connsiteX3924" fmla="*/ 831086 w 4382945"/>
              <a:gd name="connsiteY3924" fmla="*/ 2454616 h 5689162"/>
              <a:gd name="connsiteX3925" fmla="*/ 856235 w 4382945"/>
              <a:gd name="connsiteY3925" fmla="*/ 2440957 h 5689162"/>
              <a:gd name="connsiteX3926" fmla="*/ 870928 w 4382945"/>
              <a:gd name="connsiteY3926" fmla="*/ 2427916 h 5689162"/>
              <a:gd name="connsiteX3927" fmla="*/ 871696 w 4382945"/>
              <a:gd name="connsiteY3927" fmla="*/ 2426726 h 5689162"/>
              <a:gd name="connsiteX3928" fmla="*/ 879583 w 4382945"/>
              <a:gd name="connsiteY3928" fmla="*/ 2398233 h 5689162"/>
              <a:gd name="connsiteX3929" fmla="*/ 937707 w 4382945"/>
              <a:gd name="connsiteY3929" fmla="*/ 2386740 h 5689162"/>
              <a:gd name="connsiteX3930" fmla="*/ 938725 w 4382945"/>
              <a:gd name="connsiteY3930" fmla="*/ 2386297 h 5689162"/>
              <a:gd name="connsiteX3931" fmla="*/ 913529 w 4382945"/>
              <a:gd name="connsiteY3931" fmla="*/ 2389525 h 5689162"/>
              <a:gd name="connsiteX3932" fmla="*/ 898789 w 4382945"/>
              <a:gd name="connsiteY3932" fmla="*/ 2390963 h 5689162"/>
              <a:gd name="connsiteX3933" fmla="*/ 868151 w 4382945"/>
              <a:gd name="connsiteY3933" fmla="*/ 2390866 h 5689162"/>
              <a:gd name="connsiteX3934" fmla="*/ 837296 w 4382945"/>
              <a:gd name="connsiteY3934" fmla="*/ 2396245 h 5689162"/>
              <a:gd name="connsiteX3935" fmla="*/ 762221 w 4382945"/>
              <a:gd name="connsiteY3935" fmla="*/ 2405936 h 5689162"/>
              <a:gd name="connsiteX3936" fmla="*/ 731943 w 4382945"/>
              <a:gd name="connsiteY3936" fmla="*/ 2411716 h 5689162"/>
              <a:gd name="connsiteX3937" fmla="*/ 682771 w 4382945"/>
              <a:gd name="connsiteY3937" fmla="*/ 2415611 h 5689162"/>
              <a:gd name="connsiteX3938" fmla="*/ 668952 w 4382945"/>
              <a:gd name="connsiteY3938" fmla="*/ 2416822 h 5689162"/>
              <a:gd name="connsiteX3939" fmla="*/ 654312 w 4382945"/>
              <a:gd name="connsiteY3939" fmla="*/ 2412271 h 5689162"/>
              <a:gd name="connsiteX3940" fmla="*/ 653734 w 4382945"/>
              <a:gd name="connsiteY3940" fmla="*/ 2411869 h 5689162"/>
              <a:gd name="connsiteX3941" fmla="*/ 646152 w 4382945"/>
              <a:gd name="connsiteY3941" fmla="*/ 2374151 h 5689162"/>
              <a:gd name="connsiteX3942" fmla="*/ 669951 w 4382945"/>
              <a:gd name="connsiteY3942" fmla="*/ 2356944 h 5689162"/>
              <a:gd name="connsiteX3943" fmla="*/ 674328 w 4382945"/>
              <a:gd name="connsiteY3943" fmla="*/ 2356957 h 5689162"/>
              <a:gd name="connsiteX3944" fmla="*/ 677429 w 4382945"/>
              <a:gd name="connsiteY3944" fmla="*/ 2353488 h 5689162"/>
              <a:gd name="connsiteX3945" fmla="*/ 704806 w 4382945"/>
              <a:gd name="connsiteY3945" fmla="*/ 2339201 h 5689162"/>
              <a:gd name="connsiteX3946" fmla="*/ 726785 w 4382945"/>
              <a:gd name="connsiteY3946" fmla="*/ 2331115 h 5689162"/>
              <a:gd name="connsiteX3947" fmla="*/ 779371 w 4382945"/>
              <a:gd name="connsiteY3947" fmla="*/ 2310121 h 5689162"/>
              <a:gd name="connsiteX3948" fmla="*/ 827711 w 4382945"/>
              <a:gd name="connsiteY3948" fmla="*/ 2296129 h 5689162"/>
              <a:gd name="connsiteX3949" fmla="*/ 847721 w 4382945"/>
              <a:gd name="connsiteY3949" fmla="*/ 2283643 h 5689162"/>
              <a:gd name="connsiteX3950" fmla="*/ 894680 w 4382945"/>
              <a:gd name="connsiteY3950" fmla="*/ 2269989 h 5689162"/>
              <a:gd name="connsiteX3951" fmla="*/ 939554 w 4382945"/>
              <a:gd name="connsiteY3951" fmla="*/ 2251421 h 5689162"/>
              <a:gd name="connsiteX3952" fmla="*/ 952785 w 4382945"/>
              <a:gd name="connsiteY3952" fmla="*/ 2245475 h 5689162"/>
              <a:gd name="connsiteX3953" fmla="*/ 960246 w 4382945"/>
              <a:gd name="connsiteY3953" fmla="*/ 2235520 h 5689162"/>
              <a:gd name="connsiteX3954" fmla="*/ 957794 w 4382945"/>
              <a:gd name="connsiteY3954" fmla="*/ 2222566 h 5689162"/>
              <a:gd name="connsiteX3955" fmla="*/ 956980 w 4382945"/>
              <a:gd name="connsiteY3955" fmla="*/ 2218970 h 5689162"/>
              <a:gd name="connsiteX3956" fmla="*/ 963509 w 4382945"/>
              <a:gd name="connsiteY3956" fmla="*/ 2204904 h 5689162"/>
              <a:gd name="connsiteX3957" fmla="*/ 979164 w 4382945"/>
              <a:gd name="connsiteY3957" fmla="*/ 2201075 h 5689162"/>
              <a:gd name="connsiteX3958" fmla="*/ 987080 w 4382945"/>
              <a:gd name="connsiteY3958" fmla="*/ 2188837 h 5689162"/>
              <a:gd name="connsiteX3959" fmla="*/ 991197 w 4382945"/>
              <a:gd name="connsiteY3959" fmla="*/ 2176987 h 5689162"/>
              <a:gd name="connsiteX3960" fmla="*/ 992101 w 4382945"/>
              <a:gd name="connsiteY3960" fmla="*/ 2170261 h 5689162"/>
              <a:gd name="connsiteX3961" fmla="*/ 992153 w 4382945"/>
              <a:gd name="connsiteY3961" fmla="*/ 2163244 h 5689162"/>
              <a:gd name="connsiteX3962" fmla="*/ 987313 w 4382945"/>
              <a:gd name="connsiteY3962" fmla="*/ 2166655 h 5689162"/>
              <a:gd name="connsiteX3963" fmla="*/ 973783 w 4382945"/>
              <a:gd name="connsiteY3963" fmla="*/ 2172769 h 5689162"/>
              <a:gd name="connsiteX3964" fmla="*/ 898573 w 4382945"/>
              <a:gd name="connsiteY3964" fmla="*/ 2185412 h 5689162"/>
              <a:gd name="connsiteX3965" fmla="*/ 860587 w 4382945"/>
              <a:gd name="connsiteY3965" fmla="*/ 2181923 h 5689162"/>
              <a:gd name="connsiteX3966" fmla="*/ 858297 w 4382945"/>
              <a:gd name="connsiteY3966" fmla="*/ 2179624 h 5689162"/>
              <a:gd name="connsiteX3967" fmla="*/ 855659 w 4382945"/>
              <a:gd name="connsiteY3967" fmla="*/ 2181116 h 5689162"/>
              <a:gd name="connsiteX3968" fmla="*/ 833545 w 4382945"/>
              <a:gd name="connsiteY3968" fmla="*/ 2174769 h 5689162"/>
              <a:gd name="connsiteX3969" fmla="*/ 815446 w 4382945"/>
              <a:gd name="connsiteY3969" fmla="*/ 2166773 h 5689162"/>
              <a:gd name="connsiteX3970" fmla="*/ 804082 w 4382945"/>
              <a:gd name="connsiteY3970" fmla="*/ 2155793 h 5689162"/>
              <a:gd name="connsiteX3971" fmla="*/ 804515 w 4382945"/>
              <a:gd name="connsiteY3971" fmla="*/ 2152520 h 5689162"/>
              <a:gd name="connsiteX3972" fmla="*/ 800905 w 4382945"/>
              <a:gd name="connsiteY3972" fmla="*/ 2150967 h 5689162"/>
              <a:gd name="connsiteX3973" fmla="*/ 799293 w 4382945"/>
              <a:gd name="connsiteY3973" fmla="*/ 2132013 h 5689162"/>
              <a:gd name="connsiteX3974" fmla="*/ 805758 w 4382945"/>
              <a:gd name="connsiteY3974" fmla="*/ 2120737 h 5689162"/>
              <a:gd name="connsiteX3975" fmla="*/ 815919 w 4382945"/>
              <a:gd name="connsiteY3975" fmla="*/ 2110121 h 5689162"/>
              <a:gd name="connsiteX3976" fmla="*/ 819361 w 4382945"/>
              <a:gd name="connsiteY3976" fmla="*/ 2110635 h 5689162"/>
              <a:gd name="connsiteX3977" fmla="*/ 821280 w 4382945"/>
              <a:gd name="connsiteY3977" fmla="*/ 2107655 h 5689162"/>
              <a:gd name="connsiteX3978" fmla="*/ 868529 w 4382945"/>
              <a:gd name="connsiteY3978" fmla="*/ 2094177 h 5689162"/>
              <a:gd name="connsiteX3979" fmla="*/ 917537 w 4382945"/>
              <a:gd name="connsiteY3979" fmla="*/ 2091625 h 5689162"/>
              <a:gd name="connsiteX3980" fmla="*/ 925188 w 4382945"/>
              <a:gd name="connsiteY3980" fmla="*/ 2091461 h 5689162"/>
              <a:gd name="connsiteX3981" fmla="*/ 954371 w 4382945"/>
              <a:gd name="connsiteY3981" fmla="*/ 2096901 h 5689162"/>
              <a:gd name="connsiteX3982" fmla="*/ 953904 w 4382945"/>
              <a:gd name="connsiteY3982" fmla="*/ 2096976 h 5689162"/>
              <a:gd name="connsiteX3983" fmla="*/ 973351 w 4382945"/>
              <a:gd name="connsiteY3983" fmla="*/ 2104521 h 5689162"/>
              <a:gd name="connsiteX3984" fmla="*/ 984044 w 4382945"/>
              <a:gd name="connsiteY3984" fmla="*/ 2111337 h 5689162"/>
              <a:gd name="connsiteX3985" fmla="*/ 984596 w 4382945"/>
              <a:gd name="connsiteY3985" fmla="*/ 2111784 h 5689162"/>
              <a:gd name="connsiteX3986" fmla="*/ 994605 w 4382945"/>
              <a:gd name="connsiteY3986" fmla="*/ 2120313 h 5689162"/>
              <a:gd name="connsiteX3987" fmla="*/ 999825 w 4382945"/>
              <a:gd name="connsiteY3987" fmla="*/ 2127190 h 5689162"/>
              <a:gd name="connsiteX3988" fmla="*/ 1020078 w 4382945"/>
              <a:gd name="connsiteY3988" fmla="*/ 2120047 h 5689162"/>
              <a:gd name="connsiteX3989" fmla="*/ 1041252 w 4382945"/>
              <a:gd name="connsiteY3989" fmla="*/ 2112700 h 5689162"/>
              <a:gd name="connsiteX3990" fmla="*/ 1078183 w 4382945"/>
              <a:gd name="connsiteY3990" fmla="*/ 2095533 h 5689162"/>
              <a:gd name="connsiteX3991" fmla="*/ 1090608 w 4382945"/>
              <a:gd name="connsiteY3991" fmla="*/ 2090326 h 5689162"/>
              <a:gd name="connsiteX3992" fmla="*/ 1124082 w 4382945"/>
              <a:gd name="connsiteY3992" fmla="*/ 2072923 h 5689162"/>
              <a:gd name="connsiteX3993" fmla="*/ 1128458 w 4382945"/>
              <a:gd name="connsiteY3993" fmla="*/ 2072937 h 5689162"/>
              <a:gd name="connsiteX3994" fmla="*/ 1131676 w 4382945"/>
              <a:gd name="connsiteY3994" fmla="*/ 2069982 h 5689162"/>
              <a:gd name="connsiteX3995" fmla="*/ 1166648 w 4382945"/>
              <a:gd name="connsiteY3995" fmla="*/ 2052752 h 5689162"/>
              <a:gd name="connsiteX3996" fmla="*/ 1180917 w 4382945"/>
              <a:gd name="connsiteY3996" fmla="*/ 2047094 h 5689162"/>
              <a:gd name="connsiteX3997" fmla="*/ 1181820 w 4382945"/>
              <a:gd name="connsiteY3997" fmla="*/ 2040369 h 5689162"/>
              <a:gd name="connsiteX3998" fmla="*/ 1179163 w 4382945"/>
              <a:gd name="connsiteY3998" fmla="*/ 2037222 h 5689162"/>
              <a:gd name="connsiteX3999" fmla="*/ 1167974 w 4382945"/>
              <a:gd name="connsiteY3999" fmla="*/ 2030744 h 5689162"/>
              <a:gd name="connsiteX4000" fmla="*/ 1157119 w 4382945"/>
              <a:gd name="connsiteY4000" fmla="*/ 2019304 h 5689162"/>
              <a:gd name="connsiteX4001" fmla="*/ 1152037 w 4382945"/>
              <a:gd name="connsiteY4001" fmla="*/ 2014040 h 5689162"/>
              <a:gd name="connsiteX4002" fmla="*/ 1162638 w 4382945"/>
              <a:gd name="connsiteY4002" fmla="*/ 1970789 h 5689162"/>
              <a:gd name="connsiteX4003" fmla="*/ 1163099 w 4382945"/>
              <a:gd name="connsiteY4003" fmla="*/ 1970676 h 5689162"/>
              <a:gd name="connsiteX4004" fmla="*/ 1187247 w 4382945"/>
              <a:gd name="connsiteY4004" fmla="*/ 1955010 h 5689162"/>
              <a:gd name="connsiteX4005" fmla="*/ 1215772 w 4382945"/>
              <a:gd name="connsiteY4005" fmla="*/ 1939357 h 5689162"/>
              <a:gd name="connsiteX4006" fmla="*/ 1223599 w 4382945"/>
              <a:gd name="connsiteY4006" fmla="*/ 1937443 h 5689162"/>
              <a:gd name="connsiteX4007" fmla="*/ 1247544 w 4382945"/>
              <a:gd name="connsiteY4007" fmla="*/ 1931586 h 5689162"/>
              <a:gd name="connsiteX4008" fmla="*/ 1271136 w 4382945"/>
              <a:gd name="connsiteY4008" fmla="*/ 1924189 h 5689162"/>
              <a:gd name="connsiteX4009" fmla="*/ 1417557 w 4382945"/>
              <a:gd name="connsiteY4009" fmla="*/ 1888374 h 5689162"/>
              <a:gd name="connsiteX4010" fmla="*/ 1503658 w 4382945"/>
              <a:gd name="connsiteY4010" fmla="*/ 1867313 h 5689162"/>
              <a:gd name="connsiteX4011" fmla="*/ 1504447 w 4382945"/>
              <a:gd name="connsiteY4011" fmla="*/ 1860073 h 5689162"/>
              <a:gd name="connsiteX4012" fmla="*/ 1502251 w 4382945"/>
              <a:gd name="connsiteY4012" fmla="*/ 1856817 h 5689162"/>
              <a:gd name="connsiteX4013" fmla="*/ 1482424 w 4382945"/>
              <a:gd name="connsiteY4013" fmla="*/ 1850823 h 5689162"/>
              <a:gd name="connsiteX4014" fmla="*/ 1462999 w 4382945"/>
              <a:gd name="connsiteY4014" fmla="*/ 1846593 h 5689162"/>
              <a:gd name="connsiteX4015" fmla="*/ 1457964 w 4382945"/>
              <a:gd name="connsiteY4015" fmla="*/ 1823600 h 5689162"/>
              <a:gd name="connsiteX4016" fmla="*/ 1471019 w 4382945"/>
              <a:gd name="connsiteY4016" fmla="*/ 1804822 h 5689162"/>
              <a:gd name="connsiteX4017" fmla="*/ 1481587 w 4382945"/>
              <a:gd name="connsiteY4017" fmla="*/ 1793562 h 5689162"/>
              <a:gd name="connsiteX4018" fmla="*/ 1484926 w 4382945"/>
              <a:gd name="connsiteY4018" fmla="*/ 1793287 h 5689162"/>
              <a:gd name="connsiteX4019" fmla="*/ 1486069 w 4382945"/>
              <a:gd name="connsiteY4019" fmla="*/ 1789755 h 5689162"/>
              <a:gd name="connsiteX4020" fmla="*/ 1503083 w 4382945"/>
              <a:gd name="connsiteY4020" fmla="*/ 1776918 h 5689162"/>
              <a:gd name="connsiteX4021" fmla="*/ 1506884 w 4382945"/>
              <a:gd name="connsiteY4021" fmla="*/ 1776534 h 5689162"/>
              <a:gd name="connsiteX4022" fmla="*/ 1509524 w 4382945"/>
              <a:gd name="connsiteY4022" fmla="*/ 1773174 h 5689162"/>
              <a:gd name="connsiteX4023" fmla="*/ 1534944 w 4382945"/>
              <a:gd name="connsiteY4023" fmla="*/ 1758826 h 5689162"/>
              <a:gd name="connsiteX4024" fmla="*/ 1538860 w 4382945"/>
              <a:gd name="connsiteY4024" fmla="*/ 1758953 h 5689162"/>
              <a:gd name="connsiteX4025" fmla="*/ 1541617 w 4382945"/>
              <a:gd name="connsiteY4025" fmla="*/ 1756110 h 5689162"/>
              <a:gd name="connsiteX4026" fmla="*/ 1577508 w 4382945"/>
              <a:gd name="connsiteY4026" fmla="*/ 1738655 h 5689162"/>
              <a:gd name="connsiteX4027" fmla="*/ 1580435 w 4382945"/>
              <a:gd name="connsiteY4027" fmla="*/ 1737480 h 5689162"/>
              <a:gd name="connsiteX4028" fmla="*/ 1580173 w 4382945"/>
              <a:gd name="connsiteY4028" fmla="*/ 1737259 h 5689162"/>
              <a:gd name="connsiteX4029" fmla="*/ 1569263 w 4382945"/>
              <a:gd name="connsiteY4029" fmla="*/ 1732075 h 5689162"/>
              <a:gd name="connsiteX4030" fmla="*/ 1560294 w 4382945"/>
              <a:gd name="connsiteY4030" fmla="*/ 1732986 h 5689162"/>
              <a:gd name="connsiteX4031" fmla="*/ 1525708 w 4382945"/>
              <a:gd name="connsiteY4031" fmla="*/ 1747630 h 5689162"/>
              <a:gd name="connsiteX4032" fmla="*/ 1521331 w 4382945"/>
              <a:gd name="connsiteY4032" fmla="*/ 1747267 h 5689162"/>
              <a:gd name="connsiteX4033" fmla="*/ 1518007 w 4382945"/>
              <a:gd name="connsiteY4033" fmla="*/ 1750470 h 5689162"/>
              <a:gd name="connsiteX4034" fmla="*/ 1491755 w 4382945"/>
              <a:gd name="connsiteY4034" fmla="*/ 1763236 h 5689162"/>
              <a:gd name="connsiteX4035" fmla="*/ 1487378 w 4382945"/>
              <a:gd name="connsiteY4035" fmla="*/ 1762873 h 5689162"/>
              <a:gd name="connsiteX4036" fmla="*/ 1484524 w 4382945"/>
              <a:gd name="connsiteY4036" fmla="*/ 1766001 h 5689162"/>
              <a:gd name="connsiteX4037" fmla="*/ 1458272 w 4382945"/>
              <a:gd name="connsiteY4037" fmla="*/ 1778769 h 5689162"/>
              <a:gd name="connsiteX4038" fmla="*/ 1442155 w 4382945"/>
              <a:gd name="connsiteY4038" fmla="*/ 1782965 h 5689162"/>
              <a:gd name="connsiteX4039" fmla="*/ 1404978 w 4382945"/>
              <a:gd name="connsiteY4039" fmla="*/ 1796425 h 5689162"/>
              <a:gd name="connsiteX4040" fmla="*/ 1382398 w 4382945"/>
              <a:gd name="connsiteY4040" fmla="*/ 1802195 h 5689162"/>
              <a:gd name="connsiteX4041" fmla="*/ 1329020 w 4382945"/>
              <a:gd name="connsiteY4041" fmla="*/ 1819328 h 5689162"/>
              <a:gd name="connsiteX4042" fmla="*/ 1296618 w 4382945"/>
              <a:gd name="connsiteY4042" fmla="*/ 1826680 h 5689162"/>
              <a:gd name="connsiteX4043" fmla="*/ 1234271 w 4382945"/>
              <a:gd name="connsiteY4043" fmla="*/ 1844726 h 5689162"/>
              <a:gd name="connsiteX4044" fmla="*/ 1192900 w 4382945"/>
              <a:gd name="connsiteY4044" fmla="*/ 1852989 h 5689162"/>
              <a:gd name="connsiteX4045" fmla="*/ 1101642 w 4382945"/>
              <a:gd name="connsiteY4045" fmla="*/ 1876224 h 5689162"/>
              <a:gd name="connsiteX4046" fmla="*/ 1028001 w 4382945"/>
              <a:gd name="connsiteY4046" fmla="*/ 1889682 h 5689162"/>
              <a:gd name="connsiteX4047" fmla="*/ 875477 w 4382945"/>
              <a:gd name="connsiteY4047" fmla="*/ 1922779 h 5689162"/>
              <a:gd name="connsiteX4048" fmla="*/ 766677 w 4382945"/>
              <a:gd name="connsiteY4048" fmla="*/ 1941364 h 5689162"/>
              <a:gd name="connsiteX4049" fmla="*/ 653034 w 4382945"/>
              <a:gd name="connsiteY4049" fmla="*/ 1959662 h 5689162"/>
              <a:gd name="connsiteX4050" fmla="*/ 635261 w 4382945"/>
              <a:gd name="connsiteY4050" fmla="*/ 1962524 h 5689162"/>
              <a:gd name="connsiteX4051" fmla="*/ 520982 w 4382945"/>
              <a:gd name="connsiteY4051" fmla="*/ 1979858 h 5689162"/>
              <a:gd name="connsiteX4052" fmla="*/ 512347 w 4382945"/>
              <a:gd name="connsiteY4052" fmla="*/ 1982849 h 5689162"/>
              <a:gd name="connsiteX4053" fmla="*/ 477489 w 4382945"/>
              <a:gd name="connsiteY4053" fmla="*/ 1986861 h 5689162"/>
              <a:gd name="connsiteX4054" fmla="*/ 429319 w 4382945"/>
              <a:gd name="connsiteY4054" fmla="*/ 1994617 h 5689162"/>
              <a:gd name="connsiteX4055" fmla="*/ 362037 w 4382945"/>
              <a:gd name="connsiteY4055" fmla="*/ 1996912 h 5689162"/>
              <a:gd name="connsiteX4056" fmla="*/ 354604 w 4382945"/>
              <a:gd name="connsiteY4056" fmla="*/ 1995441 h 5689162"/>
              <a:gd name="connsiteX4057" fmla="*/ 319779 w 4382945"/>
              <a:gd name="connsiteY4057" fmla="*/ 2002648 h 5689162"/>
              <a:gd name="connsiteX4058" fmla="*/ 312575 w 4382945"/>
              <a:gd name="connsiteY4058" fmla="*/ 1993666 h 5689162"/>
              <a:gd name="connsiteX4059" fmla="*/ 315556 w 4382945"/>
              <a:gd name="connsiteY4059" fmla="*/ 1973439 h 5689162"/>
              <a:gd name="connsiteX4060" fmla="*/ 288527 w 4382945"/>
              <a:gd name="connsiteY4060" fmla="*/ 1972451 h 5689162"/>
              <a:gd name="connsiteX4061" fmla="*/ 286658 w 4382945"/>
              <a:gd name="connsiteY4061" fmla="*/ 1972752 h 5689162"/>
              <a:gd name="connsiteX4062" fmla="*/ 287614 w 4382945"/>
              <a:gd name="connsiteY4062" fmla="*/ 1981673 h 5689162"/>
              <a:gd name="connsiteX4063" fmla="*/ 278798 w 4382945"/>
              <a:gd name="connsiteY4063" fmla="*/ 1989497 h 5689162"/>
              <a:gd name="connsiteX4064" fmla="*/ 274673 w 4382945"/>
              <a:gd name="connsiteY4064" fmla="*/ 1990694 h 5689162"/>
              <a:gd name="connsiteX4065" fmla="*/ 270464 w 4382945"/>
              <a:gd name="connsiteY4065" fmla="*/ 1991371 h 5689162"/>
              <a:gd name="connsiteX4066" fmla="*/ 266206 w 4382945"/>
              <a:gd name="connsiteY4066" fmla="*/ 1994729 h 5689162"/>
              <a:gd name="connsiteX4067" fmla="*/ 266290 w 4382945"/>
              <a:gd name="connsiteY4067" fmla="*/ 1995248 h 5689162"/>
              <a:gd name="connsiteX4068" fmla="*/ 246165 w 4382945"/>
              <a:gd name="connsiteY4068" fmla="*/ 2004359 h 5689162"/>
              <a:gd name="connsiteX4069" fmla="*/ 235940 w 4382945"/>
              <a:gd name="connsiteY4069" fmla="*/ 1997464 h 5689162"/>
              <a:gd name="connsiteX4070" fmla="*/ 258032 w 4382945"/>
              <a:gd name="connsiteY4070" fmla="*/ 1982700 h 5689162"/>
              <a:gd name="connsiteX4071" fmla="*/ 259666 w 4382945"/>
              <a:gd name="connsiteY4071" fmla="*/ 1974963 h 5689162"/>
              <a:gd name="connsiteX4072" fmla="*/ 241908 w 4382945"/>
              <a:gd name="connsiteY4072" fmla="*/ 1971953 h 5689162"/>
              <a:gd name="connsiteX4073" fmla="*/ 236226 w 4382945"/>
              <a:gd name="connsiteY4073" fmla="*/ 1966461 h 5689162"/>
              <a:gd name="connsiteX4074" fmla="*/ 197576 w 4382945"/>
              <a:gd name="connsiteY4074" fmla="*/ 1973751 h 5689162"/>
              <a:gd name="connsiteX4075" fmla="*/ 191120 w 4382945"/>
              <a:gd name="connsiteY4075" fmla="*/ 1954510 h 5689162"/>
              <a:gd name="connsiteX4076" fmla="*/ 193158 w 4382945"/>
              <a:gd name="connsiteY4076" fmla="*/ 1955249 h 5689162"/>
              <a:gd name="connsiteX4077" fmla="*/ 194324 w 4382945"/>
              <a:gd name="connsiteY4077" fmla="*/ 1947590 h 5689162"/>
              <a:gd name="connsiteX4078" fmla="*/ 193388 w 4382945"/>
              <a:gd name="connsiteY4078" fmla="*/ 1947741 h 5689162"/>
              <a:gd name="connsiteX4079" fmla="*/ 67633 w 4382945"/>
              <a:gd name="connsiteY4079" fmla="*/ 1929558 h 5689162"/>
              <a:gd name="connsiteX4080" fmla="*/ 60715 w 4382945"/>
              <a:gd name="connsiteY4080" fmla="*/ 1925336 h 5689162"/>
              <a:gd name="connsiteX4081" fmla="*/ 27127 w 4382945"/>
              <a:gd name="connsiteY4081" fmla="*/ 1931277 h 5689162"/>
              <a:gd name="connsiteX4082" fmla="*/ 59759 w 4382945"/>
              <a:gd name="connsiteY4082" fmla="*/ 1916414 h 5689162"/>
              <a:gd name="connsiteX4083" fmla="*/ 78829 w 4382945"/>
              <a:gd name="connsiteY4083" fmla="*/ 1903739 h 5689162"/>
              <a:gd name="connsiteX4084" fmla="*/ 115775 w 4382945"/>
              <a:gd name="connsiteY4084" fmla="*/ 1897790 h 5689162"/>
              <a:gd name="connsiteX4085" fmla="*/ 279313 w 4382945"/>
              <a:gd name="connsiteY4085" fmla="*/ 1879463 h 5689162"/>
              <a:gd name="connsiteX4086" fmla="*/ 397418 w 4382945"/>
              <a:gd name="connsiteY4086" fmla="*/ 1862046 h 5689162"/>
              <a:gd name="connsiteX4087" fmla="*/ 534767 w 4382945"/>
              <a:gd name="connsiteY4087" fmla="*/ 1847939 h 5689162"/>
              <a:gd name="connsiteX4088" fmla="*/ 569759 w 4382945"/>
              <a:gd name="connsiteY4088" fmla="*/ 1841771 h 5689162"/>
              <a:gd name="connsiteX4089" fmla="*/ 759047 w 4382945"/>
              <a:gd name="connsiteY4089" fmla="*/ 1807558 h 5689162"/>
              <a:gd name="connsiteX4090" fmla="*/ 809820 w 4382945"/>
              <a:gd name="connsiteY4090" fmla="*/ 1795110 h 5689162"/>
              <a:gd name="connsiteX4091" fmla="*/ 918536 w 4382945"/>
              <a:gd name="connsiteY4091" fmla="*/ 1776005 h 5689162"/>
              <a:gd name="connsiteX4092" fmla="*/ 1036068 w 4382945"/>
              <a:gd name="connsiteY4092" fmla="*/ 1749076 h 5689162"/>
              <a:gd name="connsiteX4093" fmla="*/ 1109709 w 4382945"/>
              <a:gd name="connsiteY4093" fmla="*/ 1735614 h 5689162"/>
              <a:gd name="connsiteX4094" fmla="*/ 1218271 w 4382945"/>
              <a:gd name="connsiteY4094" fmla="*/ 1709596 h 5689162"/>
              <a:gd name="connsiteX4095" fmla="*/ 1283026 w 4382945"/>
              <a:gd name="connsiteY4095" fmla="*/ 1697569 h 5689162"/>
              <a:gd name="connsiteX4096" fmla="*/ 1373901 w 4382945"/>
              <a:gd name="connsiteY4096" fmla="*/ 1674929 h 5689162"/>
              <a:gd name="connsiteX4097" fmla="*/ 1406638 w 4382945"/>
              <a:gd name="connsiteY4097" fmla="*/ 1669657 h 5689162"/>
              <a:gd name="connsiteX4098" fmla="*/ 1409451 w 4382945"/>
              <a:gd name="connsiteY4098" fmla="*/ 1648390 h 5689162"/>
              <a:gd name="connsiteX4099" fmla="*/ 1400593 w 4382945"/>
              <a:gd name="connsiteY4099" fmla="*/ 1638073 h 5689162"/>
              <a:gd name="connsiteX4100" fmla="*/ 1368875 w 4382945"/>
              <a:gd name="connsiteY4100" fmla="*/ 1643714 h 5689162"/>
              <a:gd name="connsiteX4101" fmla="*/ 1345107 w 4382945"/>
              <a:gd name="connsiteY4101" fmla="*/ 1648074 h 5689162"/>
              <a:gd name="connsiteX4102" fmla="*/ 1285964 w 4382945"/>
              <a:gd name="connsiteY4102" fmla="*/ 1659198 h 5689162"/>
              <a:gd name="connsiteX4103" fmla="*/ 1233501 w 4382945"/>
              <a:gd name="connsiteY4103" fmla="*/ 1667112 h 5689162"/>
              <a:gd name="connsiteX4104" fmla="*/ 1224699 w 4382945"/>
              <a:gd name="connsiteY4104" fmla="*/ 1669062 h 5689162"/>
              <a:gd name="connsiteX4105" fmla="*/ 1137078 w 4382945"/>
              <a:gd name="connsiteY4105" fmla="*/ 1682104 h 5689162"/>
              <a:gd name="connsiteX4106" fmla="*/ 1128108 w 4382945"/>
              <a:gd name="connsiteY4106" fmla="*/ 1683014 h 5689162"/>
              <a:gd name="connsiteX4107" fmla="*/ 1050055 w 4382945"/>
              <a:gd name="connsiteY4107" fmla="*/ 1692914 h 5689162"/>
              <a:gd name="connsiteX4108" fmla="*/ 1051075 w 4382945"/>
              <a:gd name="connsiteY4108" fmla="*/ 1693283 h 5689162"/>
              <a:gd name="connsiteX4109" fmla="*/ 1039467 w 4382945"/>
              <a:gd name="connsiteY4109" fmla="*/ 1695686 h 5689162"/>
              <a:gd name="connsiteX4110" fmla="*/ 1014547 w 4382945"/>
              <a:gd name="connsiteY4110" fmla="*/ 1701833 h 5689162"/>
              <a:gd name="connsiteX4111" fmla="*/ 979556 w 4382945"/>
              <a:gd name="connsiteY4111" fmla="*/ 1708001 h 5689162"/>
              <a:gd name="connsiteX4112" fmla="*/ 944864 w 4382945"/>
              <a:gd name="connsiteY4112" fmla="*/ 1713053 h 5689162"/>
              <a:gd name="connsiteX4113" fmla="*/ 921230 w 4382945"/>
              <a:gd name="connsiteY4113" fmla="*/ 1715257 h 5689162"/>
              <a:gd name="connsiteX4114" fmla="*/ 896359 w 4382945"/>
              <a:gd name="connsiteY4114" fmla="*/ 1718728 h 5689162"/>
              <a:gd name="connsiteX4115" fmla="*/ 883600 w 4382945"/>
              <a:gd name="connsiteY4115" fmla="*/ 1722917 h 5689162"/>
              <a:gd name="connsiteX4116" fmla="*/ 866380 w 4382945"/>
              <a:gd name="connsiteY4116" fmla="*/ 1726224 h 5689162"/>
              <a:gd name="connsiteX4117" fmla="*/ 822251 w 4382945"/>
              <a:gd name="connsiteY4117" fmla="*/ 1732262 h 5689162"/>
              <a:gd name="connsiteX4118" fmla="*/ 795978 w 4382945"/>
              <a:gd name="connsiteY4118" fmla="*/ 1735958 h 5689162"/>
              <a:gd name="connsiteX4119" fmla="*/ 782715 w 4382945"/>
              <a:gd name="connsiteY4119" fmla="*/ 1737026 h 5689162"/>
              <a:gd name="connsiteX4120" fmla="*/ 770340 w 4382945"/>
              <a:gd name="connsiteY4120" fmla="*/ 1740620 h 5689162"/>
              <a:gd name="connsiteX4121" fmla="*/ 769871 w 4382945"/>
              <a:gd name="connsiteY4121" fmla="*/ 1740696 h 5689162"/>
              <a:gd name="connsiteX4122" fmla="*/ 752184 w 4382945"/>
              <a:gd name="connsiteY4122" fmla="*/ 1744077 h 5689162"/>
              <a:gd name="connsiteX4123" fmla="*/ 748491 w 4382945"/>
              <a:gd name="connsiteY4123" fmla="*/ 1742003 h 5689162"/>
              <a:gd name="connsiteX4124" fmla="*/ 744917 w 4382945"/>
              <a:gd name="connsiteY4124" fmla="*/ 1743646 h 5689162"/>
              <a:gd name="connsiteX4125" fmla="*/ 696196 w 4382945"/>
              <a:gd name="connsiteY4125" fmla="*/ 1750957 h 5689162"/>
              <a:gd name="connsiteX4126" fmla="*/ 693857 w 4382945"/>
              <a:gd name="connsiteY4126" fmla="*/ 1751334 h 5689162"/>
              <a:gd name="connsiteX4127" fmla="*/ 661519 w 4382945"/>
              <a:gd name="connsiteY4127" fmla="*/ 1750137 h 5689162"/>
              <a:gd name="connsiteX4128" fmla="*/ 656290 w 4382945"/>
              <a:gd name="connsiteY4128" fmla="*/ 1750445 h 5689162"/>
              <a:gd name="connsiteX4129" fmla="*/ 593706 w 4382945"/>
              <a:gd name="connsiteY4129" fmla="*/ 1761056 h 5689162"/>
              <a:gd name="connsiteX4130" fmla="*/ 586656 w 4382945"/>
              <a:gd name="connsiteY4130" fmla="*/ 1758986 h 5689162"/>
              <a:gd name="connsiteX4131" fmla="*/ 558295 w 4382945"/>
              <a:gd name="connsiteY4131" fmla="*/ 1764620 h 5689162"/>
              <a:gd name="connsiteX4132" fmla="*/ 557828 w 4382945"/>
              <a:gd name="connsiteY4132" fmla="*/ 1764696 h 5689162"/>
              <a:gd name="connsiteX4133" fmla="*/ 540056 w 4382945"/>
              <a:gd name="connsiteY4133" fmla="*/ 1767557 h 5689162"/>
              <a:gd name="connsiteX4134" fmla="*/ 536915 w 4382945"/>
              <a:gd name="connsiteY4134" fmla="*/ 1765928 h 5689162"/>
              <a:gd name="connsiteX4135" fmla="*/ 533809 w 4382945"/>
              <a:gd name="connsiteY4135" fmla="*/ 1767495 h 5689162"/>
              <a:gd name="connsiteX4136" fmla="*/ 481075 w 4382945"/>
              <a:gd name="connsiteY4136" fmla="*/ 1764780 h 5689162"/>
              <a:gd name="connsiteX4137" fmla="*/ 473417 w 4382945"/>
              <a:gd name="connsiteY4137" fmla="*/ 1750000 h 5689162"/>
              <a:gd name="connsiteX4138" fmla="*/ 477416 w 4382945"/>
              <a:gd name="connsiteY4138" fmla="*/ 1765903 h 5689162"/>
              <a:gd name="connsiteX4139" fmla="*/ 448650 w 4382945"/>
              <a:gd name="connsiteY4139" fmla="*/ 1763060 h 5689162"/>
              <a:gd name="connsiteX4140" fmla="*/ 448099 w 4382945"/>
              <a:gd name="connsiteY4140" fmla="*/ 1762615 h 5689162"/>
              <a:gd name="connsiteX4141" fmla="*/ 437922 w 4382945"/>
              <a:gd name="connsiteY4141" fmla="*/ 1753045 h 5689162"/>
              <a:gd name="connsiteX4142" fmla="*/ 427236 w 4382945"/>
              <a:gd name="connsiteY4142" fmla="*/ 1761172 h 5689162"/>
              <a:gd name="connsiteX4143" fmla="*/ 379010 w 4382945"/>
              <a:gd name="connsiteY4143" fmla="*/ 1756661 h 5689162"/>
              <a:gd name="connsiteX4144" fmla="*/ 358698 w 4382945"/>
              <a:gd name="connsiteY4144" fmla="*/ 1755662 h 5689162"/>
              <a:gd name="connsiteX4145" fmla="*/ 357127 w 4382945"/>
              <a:gd name="connsiteY4145" fmla="*/ 1754847 h 5689162"/>
              <a:gd name="connsiteX4146" fmla="*/ 342301 w 4382945"/>
              <a:gd name="connsiteY4146" fmla="*/ 1770044 h 5689162"/>
              <a:gd name="connsiteX4147" fmla="*/ 327935 w 4382945"/>
              <a:gd name="connsiteY4147" fmla="*/ 1770220 h 5689162"/>
              <a:gd name="connsiteX4148" fmla="*/ 329234 w 4382945"/>
              <a:gd name="connsiteY4148" fmla="*/ 1760406 h 5689162"/>
              <a:gd name="connsiteX4149" fmla="*/ 269301 w 4382945"/>
              <a:gd name="connsiteY4149" fmla="*/ 1763650 h 5689162"/>
              <a:gd name="connsiteX4150" fmla="*/ 249366 w 4382945"/>
              <a:gd name="connsiteY4150" fmla="*/ 1747111 h 5689162"/>
              <a:gd name="connsiteX4151" fmla="*/ 264981 w 4382945"/>
              <a:gd name="connsiteY4151" fmla="*/ 1739794 h 5689162"/>
              <a:gd name="connsiteX4152" fmla="*/ 273818 w 4382945"/>
              <a:gd name="connsiteY4152" fmla="*/ 1741039 h 5689162"/>
              <a:gd name="connsiteX4153" fmla="*/ 292692 w 4382945"/>
              <a:gd name="connsiteY4153" fmla="*/ 1739068 h 5689162"/>
              <a:gd name="connsiteX4154" fmla="*/ 299505 w 4382945"/>
              <a:gd name="connsiteY4154" fmla="*/ 1733701 h 5689162"/>
              <a:gd name="connsiteX4155" fmla="*/ 318211 w 4382945"/>
              <a:gd name="connsiteY4155" fmla="*/ 1730689 h 5689162"/>
              <a:gd name="connsiteX4156" fmla="*/ 325981 w 4382945"/>
              <a:gd name="connsiteY4156" fmla="*/ 1734241 h 5689162"/>
              <a:gd name="connsiteX4157" fmla="*/ 341784 w 4382945"/>
              <a:gd name="connsiteY4157" fmla="*/ 1737034 h 5689162"/>
              <a:gd name="connsiteX4158" fmla="*/ 348897 w 4382945"/>
              <a:gd name="connsiteY4158" fmla="*/ 1730552 h 5689162"/>
              <a:gd name="connsiteX4159" fmla="*/ 476551 w 4382945"/>
              <a:gd name="connsiteY4159" fmla="*/ 1700925 h 5689162"/>
              <a:gd name="connsiteX4160" fmla="*/ 483348 w 4382945"/>
              <a:gd name="connsiteY4160" fmla="*/ 1701432 h 5689162"/>
              <a:gd name="connsiteX4161" fmla="*/ 483180 w 4382945"/>
              <a:gd name="connsiteY4161" fmla="*/ 1700388 h 5689162"/>
              <a:gd name="connsiteX4162" fmla="*/ 479824 w 4382945"/>
              <a:gd name="connsiteY4162" fmla="*/ 1700398 h 5689162"/>
              <a:gd name="connsiteX4163" fmla="*/ 421909 w 4382945"/>
              <a:gd name="connsiteY4163" fmla="*/ 1695312 h 5689162"/>
              <a:gd name="connsiteX4164" fmla="*/ 419906 w 4382945"/>
              <a:gd name="connsiteY4164" fmla="*/ 1697770 h 5689162"/>
              <a:gd name="connsiteX4165" fmla="*/ 367610 w 4382945"/>
              <a:gd name="connsiteY4165" fmla="*/ 1706724 h 5689162"/>
              <a:gd name="connsiteX4166" fmla="*/ 364134 w 4382945"/>
              <a:gd name="connsiteY4166" fmla="*/ 1703011 h 5689162"/>
              <a:gd name="connsiteX4167" fmla="*/ 365586 w 4382945"/>
              <a:gd name="connsiteY4167" fmla="*/ 1700109 h 5689162"/>
              <a:gd name="connsiteX4168" fmla="*/ 365502 w 4382945"/>
              <a:gd name="connsiteY4168" fmla="*/ 1699589 h 5689162"/>
              <a:gd name="connsiteX4169" fmla="*/ 313388 w 4382945"/>
              <a:gd name="connsiteY4169" fmla="*/ 1703711 h 5689162"/>
              <a:gd name="connsiteX4170" fmla="*/ 314490 w 4382945"/>
              <a:gd name="connsiteY4170" fmla="*/ 1704601 h 5689162"/>
              <a:gd name="connsiteX4171" fmla="*/ 239196 w 4382945"/>
              <a:gd name="connsiteY4171" fmla="*/ 1716725 h 5689162"/>
              <a:gd name="connsiteX4172" fmla="*/ 238260 w 4382945"/>
              <a:gd name="connsiteY4172" fmla="*/ 1716875 h 5689162"/>
              <a:gd name="connsiteX4173" fmla="*/ 224209 w 4382945"/>
              <a:gd name="connsiteY4173" fmla="*/ 1710062 h 5689162"/>
              <a:gd name="connsiteX4174" fmla="*/ 217808 w 4382945"/>
              <a:gd name="connsiteY4174" fmla="*/ 1703088 h 5689162"/>
              <a:gd name="connsiteX4175" fmla="*/ 216873 w 4382945"/>
              <a:gd name="connsiteY4175" fmla="*/ 1703239 h 5689162"/>
              <a:gd name="connsiteX4176" fmla="*/ 214388 w 4382945"/>
              <a:gd name="connsiteY4176" fmla="*/ 1711644 h 5689162"/>
              <a:gd name="connsiteX4177" fmla="*/ 201594 w 4382945"/>
              <a:gd name="connsiteY4177" fmla="*/ 1712636 h 5689162"/>
              <a:gd name="connsiteX4178" fmla="*/ 141529 w 4382945"/>
              <a:gd name="connsiteY4178" fmla="*/ 1718039 h 5689162"/>
              <a:gd name="connsiteX4179" fmla="*/ 134780 w 4382945"/>
              <a:gd name="connsiteY4179" fmla="*/ 1714857 h 5689162"/>
              <a:gd name="connsiteX4180" fmla="*/ 126996 w 4382945"/>
              <a:gd name="connsiteY4180" fmla="*/ 1717176 h 5689162"/>
              <a:gd name="connsiteX4181" fmla="*/ 108974 w 4382945"/>
              <a:gd name="connsiteY4181" fmla="*/ 1718478 h 5689162"/>
              <a:gd name="connsiteX4182" fmla="*/ 97923 w 4382945"/>
              <a:gd name="connsiteY4182" fmla="*/ 1700506 h 5689162"/>
              <a:gd name="connsiteX4183" fmla="*/ 140866 w 4382945"/>
              <a:gd name="connsiteY4183" fmla="*/ 1693058 h 5689162"/>
              <a:gd name="connsiteX4184" fmla="*/ 143958 w 4382945"/>
              <a:gd name="connsiteY4184" fmla="*/ 1697366 h 5689162"/>
              <a:gd name="connsiteX4185" fmla="*/ 151789 w 4382945"/>
              <a:gd name="connsiteY4185" fmla="*/ 1692367 h 5689162"/>
              <a:gd name="connsiteX4186" fmla="*/ 156466 w 4382945"/>
              <a:gd name="connsiteY4186" fmla="*/ 1691614 h 5689162"/>
              <a:gd name="connsiteX4187" fmla="*/ 167607 w 4382945"/>
              <a:gd name="connsiteY4187" fmla="*/ 1689286 h 5689162"/>
              <a:gd name="connsiteX4188" fmla="*/ 175557 w 4382945"/>
              <a:gd name="connsiteY4188" fmla="*/ 1688006 h 5689162"/>
              <a:gd name="connsiteX4189" fmla="*/ 185462 w 4382945"/>
              <a:gd name="connsiteY4189" fmla="*/ 1686945 h 5689162"/>
              <a:gd name="connsiteX4190" fmla="*/ 210849 w 4382945"/>
              <a:gd name="connsiteY4190" fmla="*/ 1680723 h 5689162"/>
              <a:gd name="connsiteX4191" fmla="*/ 218498 w 4382945"/>
              <a:gd name="connsiteY4191" fmla="*/ 1680558 h 5689162"/>
              <a:gd name="connsiteX4192" fmla="*/ 223057 w 4382945"/>
              <a:gd name="connsiteY4192" fmla="*/ 1676088 h 5689162"/>
              <a:gd name="connsiteX4193" fmla="*/ 253875 w 4382945"/>
              <a:gd name="connsiteY4193" fmla="*/ 1673795 h 5689162"/>
              <a:gd name="connsiteX4194" fmla="*/ 279079 w 4382945"/>
              <a:gd name="connsiteY4194" fmla="*/ 1672405 h 5689162"/>
              <a:gd name="connsiteX4195" fmla="*/ 361712 w 4382945"/>
              <a:gd name="connsiteY4195" fmla="*/ 1667108 h 5689162"/>
              <a:gd name="connsiteX4196" fmla="*/ 377674 w 4382945"/>
              <a:gd name="connsiteY4196" fmla="*/ 1655996 h 5689162"/>
              <a:gd name="connsiteX4197" fmla="*/ 487278 w 4382945"/>
              <a:gd name="connsiteY4197" fmla="*/ 1639419 h 5689162"/>
              <a:gd name="connsiteX4198" fmla="*/ 492540 w 4382945"/>
              <a:gd name="connsiteY4198" fmla="*/ 1642307 h 5689162"/>
              <a:gd name="connsiteX4199" fmla="*/ 514988 w 4382945"/>
              <a:gd name="connsiteY4199" fmla="*/ 1638692 h 5689162"/>
              <a:gd name="connsiteX4200" fmla="*/ 517976 w 4382945"/>
              <a:gd name="connsiteY4200" fmla="*/ 1633405 h 5689162"/>
              <a:gd name="connsiteX4201" fmla="*/ 603860 w 4382945"/>
              <a:gd name="connsiteY4201" fmla="*/ 1618509 h 5689162"/>
              <a:gd name="connsiteX4202" fmla="*/ 612941 w 4382945"/>
              <a:gd name="connsiteY4202" fmla="*/ 1606374 h 5689162"/>
              <a:gd name="connsiteX4203" fmla="*/ 600928 w 4382945"/>
              <a:gd name="connsiteY4203" fmla="*/ 1600301 h 5689162"/>
              <a:gd name="connsiteX4204" fmla="*/ 591958 w 4382945"/>
              <a:gd name="connsiteY4204" fmla="*/ 1601212 h 5689162"/>
              <a:gd name="connsiteX4205" fmla="*/ 494111 w 4382945"/>
              <a:gd name="connsiteY4205" fmla="*/ 1607361 h 5689162"/>
              <a:gd name="connsiteX4206" fmla="*/ 471410 w 4382945"/>
              <a:gd name="connsiteY4206" fmla="*/ 1609413 h 5689162"/>
              <a:gd name="connsiteX4207" fmla="*/ 453698 w 4382945"/>
              <a:gd name="connsiteY4207" fmla="*/ 1564845 h 5689162"/>
              <a:gd name="connsiteX4208" fmla="*/ 461129 w 4382945"/>
              <a:gd name="connsiteY4208" fmla="*/ 1554493 h 5689162"/>
              <a:gd name="connsiteX4209" fmla="*/ 463858 w 4382945"/>
              <a:gd name="connsiteY4209" fmla="*/ 1532702 h 5689162"/>
              <a:gd name="connsiteX4210" fmla="*/ 463306 w 4382945"/>
              <a:gd name="connsiteY4210" fmla="*/ 1532257 h 5689162"/>
              <a:gd name="connsiteX4211" fmla="*/ 446414 w 4382945"/>
              <a:gd name="connsiteY4211" fmla="*/ 1522700 h 5689162"/>
              <a:gd name="connsiteX4212" fmla="*/ 434568 w 4382945"/>
              <a:gd name="connsiteY4212" fmla="*/ 1517670 h 5689162"/>
              <a:gd name="connsiteX4213" fmla="*/ 435002 w 4382945"/>
              <a:gd name="connsiteY4213" fmla="*/ 1514398 h 5689162"/>
              <a:gd name="connsiteX4214" fmla="*/ 420036 w 4382945"/>
              <a:gd name="connsiteY4214" fmla="*/ 1516808 h 5689162"/>
              <a:gd name="connsiteX4215" fmla="*/ 405497 w 4382945"/>
              <a:gd name="connsiteY4215" fmla="*/ 1501002 h 5689162"/>
              <a:gd name="connsiteX4216" fmla="*/ 413579 w 4382945"/>
              <a:gd name="connsiteY4216" fmla="*/ 1497564 h 5689162"/>
              <a:gd name="connsiteX4217" fmla="*/ 421948 w 4382945"/>
              <a:gd name="connsiteY4217" fmla="*/ 1498887 h 5689162"/>
              <a:gd name="connsiteX4218" fmla="*/ 424935 w 4382945"/>
              <a:gd name="connsiteY4218" fmla="*/ 1493600 h 5689162"/>
              <a:gd name="connsiteX4219" fmla="*/ 493132 w 4382945"/>
              <a:gd name="connsiteY4219" fmla="*/ 1482086 h 5689162"/>
              <a:gd name="connsiteX4220" fmla="*/ 520396 w 4382945"/>
              <a:gd name="connsiteY4220" fmla="*/ 1454747 h 5689162"/>
              <a:gd name="connsiteX4221" fmla="*/ 527139 w 4382945"/>
              <a:gd name="connsiteY4221" fmla="*/ 1442985 h 5689162"/>
              <a:gd name="connsiteX4222" fmla="*/ 536135 w 4382945"/>
              <a:gd name="connsiteY4222" fmla="*/ 1430327 h 5689162"/>
              <a:gd name="connsiteX4223" fmla="*/ 523621 w 4382945"/>
              <a:gd name="connsiteY4223" fmla="*/ 1421136 h 5689162"/>
              <a:gd name="connsiteX4224" fmla="*/ 521631 w 4382945"/>
              <a:gd name="connsiteY4224" fmla="*/ 1417718 h 5689162"/>
              <a:gd name="connsiteX4225" fmla="*/ 512396 w 4382945"/>
              <a:gd name="connsiteY4225" fmla="*/ 1387180 h 5689162"/>
              <a:gd name="connsiteX4226" fmla="*/ 507649 w 4382945"/>
              <a:gd name="connsiteY4226" fmla="*/ 1381541 h 5689162"/>
              <a:gd name="connsiteX4227" fmla="*/ 483924 w 4382945"/>
              <a:gd name="connsiteY4227" fmla="*/ 1368281 h 5689162"/>
              <a:gd name="connsiteX4228" fmla="*/ 509812 w 4382945"/>
              <a:gd name="connsiteY4228" fmla="*/ 1365180 h 5689162"/>
              <a:gd name="connsiteX4229" fmla="*/ 508460 w 4382945"/>
              <a:gd name="connsiteY4229" fmla="*/ 1362730 h 5689162"/>
              <a:gd name="connsiteX4230" fmla="*/ 626374 w 4382945"/>
              <a:gd name="connsiteY4230" fmla="*/ 1335203 h 5689162"/>
              <a:gd name="connsiteX4231" fmla="*/ 805325 w 4382945"/>
              <a:gd name="connsiteY4231" fmla="*/ 1305321 h 5689162"/>
              <a:gd name="connsiteX4232" fmla="*/ 814009 w 4382945"/>
              <a:gd name="connsiteY4232" fmla="*/ 1299654 h 5689162"/>
              <a:gd name="connsiteX4233" fmla="*/ 814141 w 4382945"/>
              <a:gd name="connsiteY4233" fmla="*/ 1297495 h 5689162"/>
              <a:gd name="connsiteX4234" fmla="*/ 813121 w 4382945"/>
              <a:gd name="connsiteY4234" fmla="*/ 1297126 h 5689162"/>
              <a:gd name="connsiteX4235" fmla="*/ 765811 w 4382945"/>
              <a:gd name="connsiteY4235" fmla="*/ 1283395 h 5689162"/>
              <a:gd name="connsiteX4236" fmla="*/ 742092 w 4382945"/>
              <a:gd name="connsiteY4236" fmla="*/ 1285079 h 5689162"/>
              <a:gd name="connsiteX4237" fmla="*/ 720474 w 4382945"/>
              <a:gd name="connsiteY4237" fmla="*/ 1278952 h 5689162"/>
              <a:gd name="connsiteX4238" fmla="*/ 700895 w 4382945"/>
              <a:gd name="connsiteY4238" fmla="*/ 1273565 h 5689162"/>
              <a:gd name="connsiteX4239" fmla="*/ 656933 w 4382945"/>
              <a:gd name="connsiteY4239" fmla="*/ 1280644 h 5689162"/>
              <a:gd name="connsiteX4240" fmla="*/ 499329 w 4382945"/>
              <a:gd name="connsiteY4240" fmla="*/ 1306021 h 5689162"/>
              <a:gd name="connsiteX4241" fmla="*/ 458857 w 4382945"/>
              <a:gd name="connsiteY4241" fmla="*/ 1310937 h 5689162"/>
              <a:gd name="connsiteX4242" fmla="*/ 433755 w 4382945"/>
              <a:gd name="connsiteY4242" fmla="*/ 1286156 h 5689162"/>
              <a:gd name="connsiteX4243" fmla="*/ 442236 w 4382945"/>
              <a:gd name="connsiteY4243" fmla="*/ 1276249 h 5689162"/>
              <a:gd name="connsiteX4244" fmla="*/ 439291 w 4382945"/>
              <a:gd name="connsiteY4244" fmla="*/ 1263913 h 5689162"/>
              <a:gd name="connsiteX4245" fmla="*/ 409443 w 4382945"/>
              <a:gd name="connsiteY4245" fmla="*/ 1269253 h 5689162"/>
              <a:gd name="connsiteX4246" fmla="*/ 126768 w 4382945"/>
              <a:gd name="connsiteY4246" fmla="*/ 1310498 h 5689162"/>
              <a:gd name="connsiteX4247" fmla="*/ 115927 w 4382945"/>
              <a:gd name="connsiteY4247" fmla="*/ 1311710 h 5689162"/>
              <a:gd name="connsiteX4248" fmla="*/ 115361 w 4382945"/>
              <a:gd name="connsiteY4248" fmla="*/ 1317137 h 5689162"/>
              <a:gd name="connsiteX4249" fmla="*/ 63451 w 4382945"/>
              <a:gd name="connsiteY4249" fmla="*/ 1325495 h 5689162"/>
              <a:gd name="connsiteX4250" fmla="*/ 60107 w 4382945"/>
              <a:gd name="connsiteY4250" fmla="*/ 1319630 h 5689162"/>
              <a:gd name="connsiteX4251" fmla="*/ 61008 w 4382945"/>
              <a:gd name="connsiteY4251" fmla="*/ 1316283 h 5689162"/>
              <a:gd name="connsiteX4252" fmla="*/ 95594 w 4382945"/>
              <a:gd name="connsiteY4252" fmla="*/ 1301640 h 5689162"/>
              <a:gd name="connsiteX4253" fmla="*/ 95677 w 4382945"/>
              <a:gd name="connsiteY4253" fmla="*/ 1302160 h 5689162"/>
              <a:gd name="connsiteX4254" fmla="*/ 103795 w 4382945"/>
              <a:gd name="connsiteY4254" fmla="*/ 1301920 h 5689162"/>
              <a:gd name="connsiteX4255" fmla="*/ 71930 w 4382945"/>
              <a:gd name="connsiteY4255" fmla="*/ 1279829 h 5689162"/>
              <a:gd name="connsiteX4256" fmla="*/ 7797 w 4382945"/>
              <a:gd name="connsiteY4256" fmla="*/ 1262937 h 5689162"/>
              <a:gd name="connsiteX4257" fmla="*/ 7678 w 4382945"/>
              <a:gd name="connsiteY4257" fmla="*/ 1259218 h 5689162"/>
              <a:gd name="connsiteX4258" fmla="*/ 10449 w 4382945"/>
              <a:gd name="connsiteY4258" fmla="*/ 1255570 h 5689162"/>
              <a:gd name="connsiteX4259" fmla="*/ 24695 w 4382945"/>
              <a:gd name="connsiteY4259" fmla="*/ 1251674 h 5689162"/>
              <a:gd name="connsiteX4260" fmla="*/ 59772 w 4382945"/>
              <a:gd name="connsiteY4260" fmla="*/ 1246027 h 5689162"/>
              <a:gd name="connsiteX4261" fmla="*/ 68573 w 4382945"/>
              <a:gd name="connsiteY4261" fmla="*/ 1244076 h 5689162"/>
              <a:gd name="connsiteX4262" fmla="*/ 80028 w 4382945"/>
              <a:gd name="connsiteY4262" fmla="*/ 1234760 h 5689162"/>
              <a:gd name="connsiteX4263" fmla="*/ 90316 w 4382945"/>
              <a:gd name="connsiteY4263" fmla="*/ 1233104 h 5689162"/>
              <a:gd name="connsiteX4264" fmla="*/ 111745 w 4382945"/>
              <a:gd name="connsiteY4264" fmla="*/ 1229120 h 5689162"/>
              <a:gd name="connsiteX4265" fmla="*/ 111277 w 4382945"/>
              <a:gd name="connsiteY4265" fmla="*/ 1229195 h 5689162"/>
              <a:gd name="connsiteX4266" fmla="*/ 200498 w 4382945"/>
              <a:gd name="connsiteY4266" fmla="*/ 1205221 h 5689162"/>
              <a:gd name="connsiteX4267" fmla="*/ 240934 w 4382945"/>
              <a:gd name="connsiteY4267" fmla="*/ 1197109 h 5689162"/>
              <a:gd name="connsiteX4268" fmla="*/ 258321 w 4382945"/>
              <a:gd name="connsiteY4268" fmla="*/ 1194843 h 5689162"/>
              <a:gd name="connsiteX4269" fmla="*/ 267124 w 4382945"/>
              <a:gd name="connsiteY4269" fmla="*/ 1192892 h 5689162"/>
              <a:gd name="connsiteX4270" fmla="*/ 317227 w 4382945"/>
              <a:gd name="connsiteY4270" fmla="*/ 1176284 h 5689162"/>
              <a:gd name="connsiteX4271" fmla="*/ 320417 w 4382945"/>
              <a:gd name="connsiteY4271" fmla="*/ 1175236 h 5689162"/>
              <a:gd name="connsiteX4272" fmla="*/ 319279 w 4382945"/>
              <a:gd name="connsiteY4272" fmla="*/ 1171150 h 5689162"/>
              <a:gd name="connsiteX4273" fmla="*/ 313298 w 4382945"/>
              <a:gd name="connsiteY4273" fmla="*/ 1166778 h 5689162"/>
              <a:gd name="connsiteX4274" fmla="*/ 307937 w 4382945"/>
              <a:gd name="connsiteY4274" fmla="*/ 1169241 h 5689162"/>
              <a:gd name="connsiteX4275" fmla="*/ 292468 w 4382945"/>
              <a:gd name="connsiteY4275" fmla="*/ 1168527 h 5689162"/>
              <a:gd name="connsiteX4276" fmla="*/ 285147 w 4382945"/>
              <a:gd name="connsiteY4276" fmla="*/ 1155832 h 5689162"/>
              <a:gd name="connsiteX4277" fmla="*/ 279694 w 4382945"/>
              <a:gd name="connsiteY4277" fmla="*/ 1149743 h 5689162"/>
              <a:gd name="connsiteX4278" fmla="*/ 279848 w 4382945"/>
              <a:gd name="connsiteY4278" fmla="*/ 1149744 h 5689162"/>
              <a:gd name="connsiteX4279" fmla="*/ 279296 w 4382945"/>
              <a:gd name="connsiteY4279" fmla="*/ 1149300 h 5689162"/>
              <a:gd name="connsiteX4280" fmla="*/ 279694 w 4382945"/>
              <a:gd name="connsiteY4280" fmla="*/ 1149743 h 5689162"/>
              <a:gd name="connsiteX4281" fmla="*/ 264787 w 4382945"/>
              <a:gd name="connsiteY4281" fmla="*/ 1149702 h 5689162"/>
              <a:gd name="connsiteX4282" fmla="*/ 253868 w 4382945"/>
              <a:gd name="connsiteY4282" fmla="*/ 1137381 h 5689162"/>
              <a:gd name="connsiteX4283" fmla="*/ 256373 w 4382945"/>
              <a:gd name="connsiteY4283" fmla="*/ 1138046 h 5689162"/>
              <a:gd name="connsiteX4284" fmla="*/ 257909 w 4382945"/>
              <a:gd name="connsiteY4284" fmla="*/ 1135663 h 5689162"/>
              <a:gd name="connsiteX4285" fmla="*/ 296236 w 4382945"/>
              <a:gd name="connsiteY4285" fmla="*/ 1120417 h 5689162"/>
              <a:gd name="connsiteX4286" fmla="*/ 326301 w 4382945"/>
              <a:gd name="connsiteY4286" fmla="*/ 1113443 h 5689162"/>
              <a:gd name="connsiteX4287" fmla="*/ 336471 w 4382945"/>
              <a:gd name="connsiteY4287" fmla="*/ 1108069 h 5689162"/>
              <a:gd name="connsiteX4288" fmla="*/ 353726 w 4382945"/>
              <a:gd name="connsiteY4288" fmla="*/ 1107959 h 5689162"/>
              <a:gd name="connsiteX4289" fmla="*/ 358053 w 4382945"/>
              <a:gd name="connsiteY4289" fmla="*/ 1110998 h 5689162"/>
              <a:gd name="connsiteX4290" fmla="*/ 387049 w 4382945"/>
              <a:gd name="connsiteY4290" fmla="*/ 1106329 h 5689162"/>
              <a:gd name="connsiteX4291" fmla="*/ 377213 w 4382945"/>
              <a:gd name="connsiteY4291" fmla="*/ 1113785 h 5689162"/>
              <a:gd name="connsiteX4292" fmla="*/ 415340 w 4382945"/>
              <a:gd name="connsiteY4292" fmla="*/ 1103690 h 5689162"/>
              <a:gd name="connsiteX4293" fmla="*/ 409797 w 4382945"/>
              <a:gd name="connsiteY4293" fmla="*/ 1101599 h 5689162"/>
              <a:gd name="connsiteX4294" fmla="*/ 408792 w 4382945"/>
              <a:gd name="connsiteY4294" fmla="*/ 1095357 h 5689162"/>
              <a:gd name="connsiteX4295" fmla="*/ 434430 w 4382945"/>
              <a:gd name="connsiteY4295" fmla="*/ 1090695 h 5689162"/>
              <a:gd name="connsiteX4296" fmla="*/ 434500 w 4382945"/>
              <a:gd name="connsiteY4296" fmla="*/ 1091132 h 5689162"/>
              <a:gd name="connsiteX4297" fmla="*/ 450847 w 4382945"/>
              <a:gd name="connsiteY4297" fmla="*/ 1085384 h 5689162"/>
              <a:gd name="connsiteX4298" fmla="*/ 459732 w 4382945"/>
              <a:gd name="connsiteY4298" fmla="*/ 1083953 h 5689162"/>
              <a:gd name="connsiteX4299" fmla="*/ 459844 w 4382945"/>
              <a:gd name="connsiteY4299" fmla="*/ 1086282 h 5689162"/>
              <a:gd name="connsiteX4300" fmla="*/ 518262 w 4382945"/>
              <a:gd name="connsiteY4300" fmla="*/ 1080933 h 5689162"/>
              <a:gd name="connsiteX4301" fmla="*/ 541380 w 4382945"/>
              <a:gd name="connsiteY4301" fmla="*/ 1081479 h 5689162"/>
              <a:gd name="connsiteX4302" fmla="*/ 549282 w 4382945"/>
              <a:gd name="connsiteY4302" fmla="*/ 1082875 h 5689162"/>
              <a:gd name="connsiteX4303" fmla="*/ 554211 w 4382945"/>
              <a:gd name="connsiteY4303" fmla="*/ 1083686 h 5689162"/>
              <a:gd name="connsiteX4304" fmla="*/ 553875 w 4382945"/>
              <a:gd name="connsiteY4304" fmla="*/ 1081602 h 5689162"/>
              <a:gd name="connsiteX4305" fmla="*/ 549199 w 4382945"/>
              <a:gd name="connsiteY4305" fmla="*/ 1082355 h 5689162"/>
              <a:gd name="connsiteX4306" fmla="*/ 536961 w 4382945"/>
              <a:gd name="connsiteY4306" fmla="*/ 1027217 h 5689162"/>
              <a:gd name="connsiteX4307" fmla="*/ 526347 w 4382945"/>
              <a:gd name="connsiteY4307" fmla="*/ 1011872 h 5689162"/>
              <a:gd name="connsiteX4308" fmla="*/ 523866 w 4382945"/>
              <a:gd name="connsiteY4308" fmla="*/ 993563 h 5689162"/>
              <a:gd name="connsiteX4309" fmla="*/ 530762 w 4382945"/>
              <a:gd name="connsiteY4309" fmla="*/ 988716 h 5689162"/>
              <a:gd name="connsiteX4310" fmla="*/ 533618 w 4382945"/>
              <a:gd name="connsiteY4310" fmla="*/ 985588 h 5689162"/>
              <a:gd name="connsiteX4311" fmla="*/ 529541 w 4382945"/>
              <a:gd name="connsiteY4311" fmla="*/ 984110 h 5689162"/>
              <a:gd name="connsiteX4312" fmla="*/ 528906 w 4382945"/>
              <a:gd name="connsiteY4312" fmla="*/ 983145 h 5689162"/>
              <a:gd name="connsiteX4313" fmla="*/ 511546 w 4382945"/>
              <a:gd name="connsiteY4313" fmla="*/ 973664 h 5689162"/>
              <a:gd name="connsiteX4314" fmla="*/ 492134 w 4382945"/>
              <a:gd name="connsiteY4314" fmla="*/ 969316 h 5689162"/>
              <a:gd name="connsiteX4315" fmla="*/ 469819 w 4382945"/>
              <a:gd name="connsiteY4315" fmla="*/ 970774 h 5689162"/>
              <a:gd name="connsiteX4316" fmla="*/ 460619 w 4382945"/>
              <a:gd name="connsiteY4316" fmla="*/ 943433 h 5689162"/>
              <a:gd name="connsiteX4317" fmla="*/ 461085 w 4382945"/>
              <a:gd name="connsiteY4317" fmla="*/ 943357 h 5689162"/>
              <a:gd name="connsiteX4318" fmla="*/ 462335 w 4382945"/>
              <a:gd name="connsiteY4318" fmla="*/ 936219 h 5689162"/>
              <a:gd name="connsiteX4319" fmla="*/ 459961 w 4382945"/>
              <a:gd name="connsiteY4319" fmla="*/ 933399 h 5689162"/>
              <a:gd name="connsiteX4320" fmla="*/ 417144 w 4382945"/>
              <a:gd name="connsiteY4320" fmla="*/ 887984 h 5689162"/>
              <a:gd name="connsiteX4321" fmla="*/ 417026 w 4382945"/>
              <a:gd name="connsiteY4321" fmla="*/ 884268 h 5689162"/>
              <a:gd name="connsiteX4322" fmla="*/ 439977 w 4382945"/>
              <a:gd name="connsiteY4322" fmla="*/ 848015 h 5689162"/>
              <a:gd name="connsiteX4323" fmla="*/ 445721 w 4382945"/>
              <a:gd name="connsiteY4323" fmla="*/ 844956 h 5689162"/>
              <a:gd name="connsiteX4324" fmla="*/ 448491 w 4382945"/>
              <a:gd name="connsiteY4324" fmla="*/ 805544 h 5689162"/>
              <a:gd name="connsiteX4325" fmla="*/ 456952 w 4382945"/>
              <a:gd name="connsiteY4325" fmla="*/ 786569 h 5689162"/>
              <a:gd name="connsiteX4326" fmla="*/ 471156 w 4382945"/>
              <a:gd name="connsiteY4326" fmla="*/ 764534 h 5689162"/>
              <a:gd name="connsiteX4327" fmla="*/ 464356 w 4382945"/>
              <a:gd name="connsiteY4327" fmla="*/ 728264 h 5689162"/>
              <a:gd name="connsiteX4328" fmla="*/ 491641 w 4382945"/>
              <a:gd name="connsiteY4328" fmla="*/ 709993 h 5689162"/>
              <a:gd name="connsiteX4329" fmla="*/ 504486 w 4382945"/>
              <a:gd name="connsiteY4329" fmla="*/ 706325 h 5689162"/>
              <a:gd name="connsiteX4330" fmla="*/ 540559 w 4382945"/>
              <a:gd name="connsiteY4330" fmla="*/ 691978 h 5689162"/>
              <a:gd name="connsiteX4331" fmla="*/ 546939 w 4382945"/>
              <a:gd name="connsiteY4331" fmla="*/ 689883 h 5689162"/>
              <a:gd name="connsiteX4332" fmla="*/ 572088 w 4382945"/>
              <a:gd name="connsiteY4332" fmla="*/ 676226 h 5689162"/>
              <a:gd name="connsiteX4333" fmla="*/ 586781 w 4382945"/>
              <a:gd name="connsiteY4333" fmla="*/ 663184 h 5689162"/>
              <a:gd name="connsiteX4334" fmla="*/ 587549 w 4382945"/>
              <a:gd name="connsiteY4334" fmla="*/ 661993 h 5689162"/>
              <a:gd name="connsiteX4335" fmla="*/ 595435 w 4382945"/>
              <a:gd name="connsiteY4335" fmla="*/ 633501 h 5689162"/>
              <a:gd name="connsiteX4336" fmla="*/ 653560 w 4382945"/>
              <a:gd name="connsiteY4336" fmla="*/ 622008 h 5689162"/>
              <a:gd name="connsiteX4337" fmla="*/ 680831 w 4382945"/>
              <a:gd name="connsiteY4337" fmla="*/ 609612 h 5689162"/>
              <a:gd name="connsiteX4338" fmla="*/ 687044 w 4382945"/>
              <a:gd name="connsiteY4338" fmla="*/ 606478 h 5689162"/>
              <a:gd name="connsiteX4339" fmla="*/ 696327 w 4382945"/>
              <a:gd name="connsiteY4339" fmla="*/ 598576 h 5689162"/>
              <a:gd name="connsiteX4340" fmla="*/ 711404 w 4382945"/>
              <a:gd name="connsiteY4340" fmla="*/ 584939 h 5689162"/>
              <a:gd name="connsiteX4341" fmla="*/ 711020 w 4382945"/>
              <a:gd name="connsiteY4341" fmla="*/ 585534 h 5689162"/>
              <a:gd name="connsiteX4342" fmla="*/ 726565 w 4382945"/>
              <a:gd name="connsiteY4342" fmla="*/ 571825 h 5689162"/>
              <a:gd name="connsiteX4343" fmla="*/ 778093 w 4382945"/>
              <a:gd name="connsiteY4343" fmla="*/ 564063 h 5689162"/>
              <a:gd name="connsiteX4344" fmla="*/ 816993 w 4382945"/>
              <a:gd name="connsiteY4344" fmla="*/ 558332 h 5689162"/>
              <a:gd name="connsiteX4345" fmla="*/ 820434 w 4382945"/>
              <a:gd name="connsiteY4345" fmla="*/ 558845 h 5689162"/>
              <a:gd name="connsiteX4346" fmla="*/ 822354 w 4382945"/>
              <a:gd name="connsiteY4346" fmla="*/ 555868 h 5689162"/>
              <a:gd name="connsiteX4347" fmla="*/ 839804 w 4382945"/>
              <a:gd name="connsiteY4347" fmla="*/ 545051 h 5689162"/>
              <a:gd name="connsiteX4348" fmla="*/ 855984 w 4382945"/>
              <a:gd name="connsiteY4348" fmla="*/ 532304 h 5689162"/>
              <a:gd name="connsiteX4349" fmla="*/ 873484 w 4382945"/>
              <a:gd name="connsiteY4349" fmla="*/ 518812 h 5689162"/>
              <a:gd name="connsiteX4350" fmla="*/ 879228 w 4382945"/>
              <a:gd name="connsiteY4350" fmla="*/ 515753 h 5689162"/>
              <a:gd name="connsiteX4351" fmla="*/ 914387 w 4382945"/>
              <a:gd name="connsiteY4351" fmla="*/ 510626 h 5689162"/>
              <a:gd name="connsiteX4352" fmla="*/ 920251 w 4382945"/>
              <a:gd name="connsiteY4352" fmla="*/ 511282 h 5689162"/>
              <a:gd name="connsiteX4353" fmla="*/ 940632 w 4382945"/>
              <a:gd name="connsiteY4353" fmla="*/ 518674 h 5689162"/>
              <a:gd name="connsiteX4354" fmla="*/ 952562 w 4382945"/>
              <a:gd name="connsiteY4354" fmla="*/ 524227 h 5689162"/>
              <a:gd name="connsiteX4355" fmla="*/ 961448 w 4382945"/>
              <a:gd name="connsiteY4355" fmla="*/ 522796 h 5689162"/>
              <a:gd name="connsiteX4356" fmla="*/ 1005939 w 4382945"/>
              <a:gd name="connsiteY4356" fmla="*/ 507091 h 5689162"/>
              <a:gd name="connsiteX4357" fmla="*/ 1012787 w 4382945"/>
              <a:gd name="connsiteY4357" fmla="*/ 504921 h 5689162"/>
              <a:gd name="connsiteX4358" fmla="*/ 1047374 w 4382945"/>
              <a:gd name="connsiteY4358" fmla="*/ 490281 h 5689162"/>
              <a:gd name="connsiteX4359" fmla="*/ 1055072 w 4382945"/>
              <a:gd name="connsiteY4359" fmla="*/ 487440 h 5689162"/>
              <a:gd name="connsiteX4360" fmla="*/ 1082344 w 4382945"/>
              <a:gd name="connsiteY4360" fmla="*/ 475041 h 5689162"/>
              <a:gd name="connsiteX4361" fmla="*/ 1122481 w 4382945"/>
              <a:gd name="connsiteY4361" fmla="*/ 468045 h 5689162"/>
              <a:gd name="connsiteX4362" fmla="*/ 1141926 w 4382945"/>
              <a:gd name="connsiteY4362" fmla="*/ 475589 h 5689162"/>
              <a:gd name="connsiteX4363" fmla="*/ 1152404 w 4382945"/>
              <a:gd name="connsiteY4363" fmla="*/ 484042 h 5689162"/>
              <a:gd name="connsiteX4364" fmla="*/ 1163014 w 4382945"/>
              <a:gd name="connsiteY4364" fmla="*/ 490341 h 5689162"/>
              <a:gd name="connsiteX4365" fmla="*/ 1233164 w 4382945"/>
              <a:gd name="connsiteY4365" fmla="*/ 479046 h 5689162"/>
              <a:gd name="connsiteX4366" fmla="*/ 1258481 w 4382945"/>
              <a:gd name="connsiteY4366" fmla="*/ 466428 h 5689162"/>
              <a:gd name="connsiteX4367" fmla="*/ 1258013 w 4382945"/>
              <a:gd name="connsiteY4367" fmla="*/ 466503 h 5689162"/>
              <a:gd name="connsiteX4368" fmla="*/ 1274746 w 4382945"/>
              <a:gd name="connsiteY4368" fmla="*/ 454203 h 5689162"/>
              <a:gd name="connsiteX4369" fmla="*/ 1274362 w 4382945"/>
              <a:gd name="connsiteY4369" fmla="*/ 454800 h 5689162"/>
              <a:gd name="connsiteX4370" fmla="*/ 1289906 w 4382945"/>
              <a:gd name="connsiteY4370" fmla="*/ 441087 h 5689162"/>
              <a:gd name="connsiteX4371" fmla="*/ 1299874 w 4382945"/>
              <a:gd name="connsiteY4371" fmla="*/ 431478 h 5689162"/>
              <a:gd name="connsiteX4372" fmla="*/ 1299107 w 4382945"/>
              <a:gd name="connsiteY4372" fmla="*/ 432668 h 5689162"/>
              <a:gd name="connsiteX4373" fmla="*/ 1325547 w 4382945"/>
              <a:gd name="connsiteY4373" fmla="*/ 421072 h 5689162"/>
              <a:gd name="connsiteX4374" fmla="*/ 1334394 w 4382945"/>
              <a:gd name="connsiteY4374" fmla="*/ 443409 h 5689162"/>
              <a:gd name="connsiteX4375" fmla="*/ 1325875 w 4382945"/>
              <a:gd name="connsiteY4375" fmla="*/ 452909 h 5689162"/>
              <a:gd name="connsiteX4376" fmla="*/ 1314239 w 4382945"/>
              <a:gd name="connsiteY4376" fmla="*/ 467059 h 5689162"/>
              <a:gd name="connsiteX4377" fmla="*/ 1312438 w 4382945"/>
              <a:gd name="connsiteY4377" fmla="*/ 473755 h 5689162"/>
              <a:gd name="connsiteX4378" fmla="*/ 1314428 w 4382945"/>
              <a:gd name="connsiteY4378" fmla="*/ 477170 h 5689162"/>
              <a:gd name="connsiteX4379" fmla="*/ 1323709 w 4382945"/>
              <a:gd name="connsiteY4379" fmla="*/ 486389 h 5689162"/>
              <a:gd name="connsiteX4380" fmla="*/ 1323586 w 4382945"/>
              <a:gd name="connsiteY4380" fmla="*/ 486369 h 5689162"/>
              <a:gd name="connsiteX4381" fmla="*/ 1324137 w 4382945"/>
              <a:gd name="connsiteY4381" fmla="*/ 486813 h 5689162"/>
              <a:gd name="connsiteX4382" fmla="*/ 1323709 w 4382945"/>
              <a:gd name="connsiteY4382" fmla="*/ 486389 h 5689162"/>
              <a:gd name="connsiteX4383" fmla="*/ 1337861 w 4382945"/>
              <a:gd name="connsiteY4383" fmla="*/ 488610 h 5689162"/>
              <a:gd name="connsiteX4384" fmla="*/ 1352135 w 4382945"/>
              <a:gd name="connsiteY4384" fmla="*/ 490847 h 5689162"/>
              <a:gd name="connsiteX4385" fmla="*/ 1359785 w 4382945"/>
              <a:gd name="connsiteY4385" fmla="*/ 490683 h 5689162"/>
              <a:gd name="connsiteX4386" fmla="*/ 1441160 w 4382945"/>
              <a:gd name="connsiteY4386" fmla="*/ 477580 h 5689162"/>
              <a:gd name="connsiteX4387" fmla="*/ 1448475 w 4382945"/>
              <a:gd name="connsiteY4387" fmla="*/ 475335 h 5689162"/>
              <a:gd name="connsiteX4388" fmla="*/ 1471509 w 4382945"/>
              <a:gd name="connsiteY4388" fmla="*/ 439602 h 5689162"/>
              <a:gd name="connsiteX4389" fmla="*/ 1472612 w 4382945"/>
              <a:gd name="connsiteY4389" fmla="*/ 440492 h 5689162"/>
              <a:gd name="connsiteX4390" fmla="*/ 1486231 w 4382945"/>
              <a:gd name="connsiteY4390" fmla="*/ 414812 h 5689162"/>
              <a:gd name="connsiteX4391" fmla="*/ 1492442 w 4382945"/>
              <a:gd name="connsiteY4391" fmla="*/ 411678 h 5689162"/>
              <a:gd name="connsiteX4392" fmla="*/ 1492575 w 4382945"/>
              <a:gd name="connsiteY4392" fmla="*/ 409521 h 5689162"/>
              <a:gd name="connsiteX4393" fmla="*/ 1498034 w 4382945"/>
              <a:gd name="connsiteY4393" fmla="*/ 401705 h 5689162"/>
              <a:gd name="connsiteX4394" fmla="*/ 1490900 w 4382945"/>
              <a:gd name="connsiteY4394" fmla="*/ 399115 h 5689162"/>
              <a:gd name="connsiteX4395" fmla="*/ 1490013 w 4382945"/>
              <a:gd name="connsiteY4395" fmla="*/ 396590 h 5689162"/>
              <a:gd name="connsiteX4396" fmla="*/ 1485937 w 4382945"/>
              <a:gd name="connsiteY4396" fmla="*/ 395111 h 5689162"/>
              <a:gd name="connsiteX4397" fmla="*/ 1459098 w 4382945"/>
              <a:gd name="connsiteY4397" fmla="*/ 368476 h 5689162"/>
              <a:gd name="connsiteX4398" fmla="*/ 1485231 w 4382945"/>
              <a:gd name="connsiteY4398" fmla="*/ 351991 h 5689162"/>
              <a:gd name="connsiteX4399" fmla="*/ 1517633 w 4382945"/>
              <a:gd name="connsiteY4399" fmla="*/ 344640 h 5689162"/>
              <a:gd name="connsiteX4400" fmla="*/ 1635165 w 4382945"/>
              <a:gd name="connsiteY4400" fmla="*/ 317711 h 5689162"/>
              <a:gd name="connsiteX4401" fmla="*/ 1787842 w 4382945"/>
              <a:gd name="connsiteY4401" fmla="*/ 291526 h 5689162"/>
              <a:gd name="connsiteX4402" fmla="*/ 1841687 w 4382945"/>
              <a:gd name="connsiteY4402" fmla="*/ 274316 h 5689162"/>
              <a:gd name="connsiteX4403" fmla="*/ 1847900 w 4382945"/>
              <a:gd name="connsiteY4403" fmla="*/ 271180 h 5689162"/>
              <a:gd name="connsiteX4404" fmla="*/ 1889404 w 4382945"/>
              <a:gd name="connsiteY4404" fmla="*/ 260762 h 5689162"/>
              <a:gd name="connsiteX4405" fmla="*/ 1895950 w 4382945"/>
              <a:gd name="connsiteY4405" fmla="*/ 259708 h 5689162"/>
              <a:gd name="connsiteX4406" fmla="*/ 1898854 w 4382945"/>
              <a:gd name="connsiteY4406" fmla="*/ 253902 h 5689162"/>
              <a:gd name="connsiteX4407" fmla="*/ 1895755 w 4382945"/>
              <a:gd name="connsiteY4407" fmla="*/ 234652 h 5689162"/>
              <a:gd name="connsiteX4408" fmla="*/ 1892230 w 4382945"/>
              <a:gd name="connsiteY4408" fmla="*/ 233620 h 5689162"/>
              <a:gd name="connsiteX4409" fmla="*/ 1889124 w 4382945"/>
              <a:gd name="connsiteY4409" fmla="*/ 235186 h 5689162"/>
              <a:gd name="connsiteX4410" fmla="*/ 1909855 w 4382945"/>
              <a:gd name="connsiteY4410" fmla="*/ 203026 h 5689162"/>
              <a:gd name="connsiteX4411" fmla="*/ 1925972 w 4382945"/>
              <a:gd name="connsiteY4411" fmla="*/ 198830 h 5689162"/>
              <a:gd name="connsiteX4412" fmla="*/ 1987321 w 4382945"/>
              <a:gd name="connsiteY4412" fmla="*/ 189486 h 5689162"/>
              <a:gd name="connsiteX4413" fmla="*/ 2013895 w 4382945"/>
              <a:gd name="connsiteY4413" fmla="*/ 184674 h 5689162"/>
              <a:gd name="connsiteX4414" fmla="*/ 2078580 w 4382945"/>
              <a:gd name="connsiteY4414" fmla="*/ 166251 h 5689162"/>
              <a:gd name="connsiteX4415" fmla="*/ 2161106 w 4382945"/>
              <a:gd name="connsiteY4415" fmla="*/ 151361 h 5689162"/>
              <a:gd name="connsiteX4416" fmla="*/ 2222287 w 4382945"/>
              <a:gd name="connsiteY4416" fmla="*/ 140977 h 5689162"/>
              <a:gd name="connsiteX4417" fmla="*/ 2231256 w 4382945"/>
              <a:gd name="connsiteY4417" fmla="*/ 140066 h 5689162"/>
              <a:gd name="connsiteX4418" fmla="*/ 2409970 w 4382945"/>
              <a:gd name="connsiteY4418" fmla="*/ 102753 h 5689162"/>
              <a:gd name="connsiteX4419" fmla="*/ 2435308 w 4382945"/>
              <a:gd name="connsiteY4419" fmla="*/ 99206 h 5689162"/>
              <a:gd name="connsiteX4420" fmla="*/ 2604806 w 4382945"/>
              <a:gd name="connsiteY4420" fmla="*/ 76184 h 5689162"/>
              <a:gd name="connsiteX4421" fmla="*/ 2652027 w 4382945"/>
              <a:gd name="connsiteY4421" fmla="*/ 74451 h 5689162"/>
              <a:gd name="connsiteX4422" fmla="*/ 2651009 w 4382945"/>
              <a:gd name="connsiteY4422" fmla="*/ 74081 h 5689162"/>
              <a:gd name="connsiteX4423" fmla="*/ 2665123 w 4382945"/>
              <a:gd name="connsiteY4423" fmla="*/ 72343 h 5689162"/>
              <a:gd name="connsiteX4424" fmla="*/ 2719288 w 4382945"/>
              <a:gd name="connsiteY4424" fmla="*/ 63087 h 5689162"/>
              <a:gd name="connsiteX4425" fmla="*/ 2734254 w 4382945"/>
              <a:gd name="connsiteY4425" fmla="*/ 60678 h 5689162"/>
              <a:gd name="connsiteX4426" fmla="*/ 2762782 w 4382945"/>
              <a:gd name="connsiteY4426" fmla="*/ 56084 h 5689162"/>
              <a:gd name="connsiteX4427" fmla="*/ 2924917 w 4382945"/>
              <a:gd name="connsiteY4427" fmla="*/ 37986 h 5689162"/>
              <a:gd name="connsiteX4428" fmla="*/ 2951107 w 4382945"/>
              <a:gd name="connsiteY4428" fmla="*/ 33769 h 5689162"/>
              <a:gd name="connsiteX4429" fmla="*/ 2977213 w 4382945"/>
              <a:gd name="connsiteY4429" fmla="*/ 29031 h 5689162"/>
              <a:gd name="connsiteX4430" fmla="*/ 3063985 w 4382945"/>
              <a:gd name="connsiteY4430" fmla="*/ 16661 h 5689162"/>
              <a:gd name="connsiteX4431" fmla="*/ 3134505 w 4382945"/>
              <a:gd name="connsiteY4431" fmla="*/ 10643 h 5689162"/>
              <a:gd name="connsiteX4432" fmla="*/ 3137429 w 4382945"/>
              <a:gd name="connsiteY4432" fmla="*/ 13910 h 5689162"/>
              <a:gd name="connsiteX4433" fmla="*/ 3145296 w 4382945"/>
              <a:gd name="connsiteY4433" fmla="*/ 12110 h 5689162"/>
              <a:gd name="connsiteX4434" fmla="*/ 3160980 w 4382945"/>
              <a:gd name="connsiteY4434" fmla="*/ 11185 h 5689162"/>
              <a:gd name="connsiteX4435" fmla="*/ 3182410 w 4382945"/>
              <a:gd name="connsiteY4435" fmla="*/ 7202 h 5689162"/>
              <a:gd name="connsiteX4436" fmla="*/ 3203071 w 4382945"/>
              <a:gd name="connsiteY4436" fmla="*/ 4408 h 5689162"/>
              <a:gd name="connsiteX4437" fmla="*/ 3209137 w 4382945"/>
              <a:gd name="connsiteY4437" fmla="*/ 9302 h 5689162"/>
              <a:gd name="connsiteX4438" fmla="*/ 3213562 w 4382945"/>
              <a:gd name="connsiteY4438" fmla="*/ 6988 h 5689162"/>
              <a:gd name="connsiteX4439" fmla="*/ 3234491 w 4382945"/>
              <a:gd name="connsiteY4439" fmla="*/ 4368 h 5689162"/>
              <a:gd name="connsiteX4440" fmla="*/ 2413369 w 4382945"/>
              <a:gd name="connsiteY4440" fmla="*/ 0 h 5689162"/>
              <a:gd name="connsiteX4441" fmla="*/ 2951997 w 4382945"/>
              <a:gd name="connsiteY4441" fmla="*/ 0 h 5689162"/>
              <a:gd name="connsiteX4442" fmla="*/ 2256482 w 4382945"/>
              <a:gd name="connsiteY4442" fmla="*/ 111988 h 5689162"/>
              <a:gd name="connsiteX4443" fmla="*/ 2222544 w 4382945"/>
              <a:gd name="connsiteY4443" fmla="*/ 121722 h 5689162"/>
              <a:gd name="connsiteX4444" fmla="*/ 2109836 w 4382945"/>
              <a:gd name="connsiteY4444" fmla="*/ 139870 h 5689162"/>
              <a:gd name="connsiteX4445" fmla="*/ 2076645 w 4382945"/>
              <a:gd name="connsiteY4445" fmla="*/ 139340 h 5689162"/>
              <a:gd name="connsiteX4446" fmla="*/ 2057576 w 4382945"/>
              <a:gd name="connsiteY4446" fmla="*/ 131537 h 5689162"/>
              <a:gd name="connsiteX4447" fmla="*/ 2055642 w 4382945"/>
              <a:gd name="connsiteY4447" fmla="*/ 107507 h 5689162"/>
              <a:gd name="connsiteX4448" fmla="*/ 2071395 w 4382945"/>
              <a:gd name="connsiteY4448" fmla="*/ 94817 h 5689162"/>
              <a:gd name="connsiteX4449" fmla="*/ 2078627 w 4382945"/>
              <a:gd name="connsiteY4449" fmla="*/ 92052 h 5689162"/>
              <a:gd name="connsiteX4450" fmla="*/ 2098500 w 4382945"/>
              <a:gd name="connsiteY4450" fmla="*/ 81381 h 5689162"/>
              <a:gd name="connsiteX4451" fmla="*/ 2101473 w 4382945"/>
              <a:gd name="connsiteY4451" fmla="*/ 81970 h 5689162"/>
              <a:gd name="connsiteX4452" fmla="*/ 2102925 w 4382945"/>
              <a:gd name="connsiteY4452" fmla="*/ 79067 h 5689162"/>
              <a:gd name="connsiteX4453" fmla="*/ 2159107 w 4382945"/>
              <a:gd name="connsiteY4453" fmla="*/ 61480 h 5689162"/>
              <a:gd name="connsiteX4454" fmla="*/ 2189171 w 4382945"/>
              <a:gd name="connsiteY4454" fmla="*/ 54504 h 5689162"/>
              <a:gd name="connsiteX4455" fmla="*/ 2234214 w 4382945"/>
              <a:gd name="connsiteY4455" fmla="*/ 39247 h 5689162"/>
              <a:gd name="connsiteX4456" fmla="*/ 2275117 w 4382945"/>
              <a:gd name="connsiteY4456" fmla="*/ 31058 h 5689162"/>
              <a:gd name="connsiteX4457" fmla="*/ 2366461 w 4382945"/>
              <a:gd name="connsiteY4457" fmla="*/ 8345 h 568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</a:cxnLst>
            <a:rect l="l" t="t" r="r" b="b"/>
            <a:pathLst>
              <a:path w="4382945" h="5689162">
                <a:moveTo>
                  <a:pt x="776784" y="5687212"/>
                </a:moveTo>
                <a:lnTo>
                  <a:pt x="776387" y="5689162"/>
                </a:lnTo>
                <a:lnTo>
                  <a:pt x="771158" y="5689162"/>
                </a:lnTo>
                <a:close/>
                <a:moveTo>
                  <a:pt x="650414" y="5677136"/>
                </a:moveTo>
                <a:lnTo>
                  <a:pt x="635149" y="5689162"/>
                </a:lnTo>
                <a:lnTo>
                  <a:pt x="635076" y="5689162"/>
                </a:lnTo>
                <a:lnTo>
                  <a:pt x="633027" y="5679401"/>
                </a:lnTo>
                <a:cubicBezTo>
                  <a:pt x="639106" y="5678423"/>
                  <a:pt x="644802" y="5678039"/>
                  <a:pt x="650414" y="5677136"/>
                </a:cubicBezTo>
                <a:close/>
                <a:moveTo>
                  <a:pt x="2508217" y="5576023"/>
                </a:moveTo>
                <a:cubicBezTo>
                  <a:pt x="2508301" y="5576543"/>
                  <a:pt x="2508768" y="5576468"/>
                  <a:pt x="2508768" y="5576468"/>
                </a:cubicBezTo>
                <a:lnTo>
                  <a:pt x="2507750" y="5576098"/>
                </a:lnTo>
                <a:close/>
                <a:moveTo>
                  <a:pt x="894160" y="5510322"/>
                </a:moveTo>
                <a:cubicBezTo>
                  <a:pt x="895564" y="5510096"/>
                  <a:pt x="896534" y="5513144"/>
                  <a:pt x="897335" y="5515149"/>
                </a:cubicBezTo>
                <a:cubicBezTo>
                  <a:pt x="893762" y="5516792"/>
                  <a:pt x="889637" y="5517990"/>
                  <a:pt x="885980" y="5519113"/>
                </a:cubicBezTo>
                <a:cubicBezTo>
                  <a:pt x="887096" y="5514130"/>
                  <a:pt x="889399" y="5510555"/>
                  <a:pt x="894160" y="5510322"/>
                </a:cubicBezTo>
                <a:close/>
                <a:moveTo>
                  <a:pt x="730510" y="5504114"/>
                </a:moveTo>
                <a:cubicBezTo>
                  <a:pt x="733651" y="5505742"/>
                  <a:pt x="734454" y="5507750"/>
                  <a:pt x="733853" y="5509982"/>
                </a:cubicBezTo>
                <a:cubicBezTo>
                  <a:pt x="732701" y="5511768"/>
                  <a:pt x="731934" y="5512959"/>
                  <a:pt x="730999" y="5513110"/>
                </a:cubicBezTo>
                <a:cubicBezTo>
                  <a:pt x="725854" y="5513938"/>
                  <a:pt x="720325" y="5515362"/>
                  <a:pt x="715182" y="5516190"/>
                </a:cubicBezTo>
                <a:cubicBezTo>
                  <a:pt x="714679" y="5513069"/>
                  <a:pt x="714177" y="5509948"/>
                  <a:pt x="713122" y="5506380"/>
                </a:cubicBezTo>
                <a:cubicBezTo>
                  <a:pt x="718734" y="5505476"/>
                  <a:pt x="724898" y="5505017"/>
                  <a:pt x="730510" y="5504114"/>
                </a:cubicBezTo>
                <a:close/>
                <a:moveTo>
                  <a:pt x="790923" y="5494920"/>
                </a:moveTo>
                <a:cubicBezTo>
                  <a:pt x="784236" y="5518949"/>
                  <a:pt x="763868" y="5505683"/>
                  <a:pt x="750424" y="5511583"/>
                </a:cubicBezTo>
                <a:lnTo>
                  <a:pt x="747282" y="5509954"/>
                </a:lnTo>
                <a:lnTo>
                  <a:pt x="744009" y="5510481"/>
                </a:lnTo>
                <a:cubicBezTo>
                  <a:pt x="741504" y="5509818"/>
                  <a:pt x="738914" y="5508633"/>
                  <a:pt x="736408" y="5507969"/>
                </a:cubicBezTo>
                <a:cubicBezTo>
                  <a:pt x="738579" y="5506550"/>
                  <a:pt x="740666" y="5504613"/>
                  <a:pt x="742836" y="5503196"/>
                </a:cubicBezTo>
                <a:cubicBezTo>
                  <a:pt x="758737" y="5500635"/>
                  <a:pt x="775022" y="5497481"/>
                  <a:pt x="790923" y="5494920"/>
                </a:cubicBezTo>
                <a:close/>
                <a:moveTo>
                  <a:pt x="835736" y="5487171"/>
                </a:moveTo>
                <a:cubicBezTo>
                  <a:pt x="829949" y="5507853"/>
                  <a:pt x="820980" y="5508763"/>
                  <a:pt x="809546" y="5491388"/>
                </a:cubicBezTo>
                <a:close/>
                <a:moveTo>
                  <a:pt x="3193502" y="5421914"/>
                </a:moveTo>
                <a:lnTo>
                  <a:pt x="3192734" y="5423106"/>
                </a:lnTo>
                <a:lnTo>
                  <a:pt x="3192673" y="5422931"/>
                </a:lnTo>
                <a:close/>
                <a:moveTo>
                  <a:pt x="902561" y="5336036"/>
                </a:moveTo>
                <a:lnTo>
                  <a:pt x="902323" y="5336585"/>
                </a:lnTo>
                <a:lnTo>
                  <a:pt x="902179" y="5336631"/>
                </a:lnTo>
                <a:close/>
                <a:moveTo>
                  <a:pt x="918596" y="5331319"/>
                </a:moveTo>
                <a:cubicBezTo>
                  <a:pt x="921185" y="5332504"/>
                  <a:pt x="924075" y="5332572"/>
                  <a:pt x="926880" y="5332120"/>
                </a:cubicBezTo>
                <a:cubicBezTo>
                  <a:pt x="929554" y="5333824"/>
                  <a:pt x="930825" y="5335754"/>
                  <a:pt x="930693" y="5337910"/>
                </a:cubicBezTo>
                <a:cubicBezTo>
                  <a:pt x="930643" y="5340589"/>
                  <a:pt x="929876" y="5341780"/>
                  <a:pt x="929408" y="5341855"/>
                </a:cubicBezTo>
                <a:cubicBezTo>
                  <a:pt x="925101" y="5347886"/>
                  <a:pt x="919405" y="5348269"/>
                  <a:pt x="912991" y="5347167"/>
                </a:cubicBezTo>
                <a:cubicBezTo>
                  <a:pt x="910317" y="5345463"/>
                  <a:pt x="907812" y="5344799"/>
                  <a:pt x="904538" y="5345326"/>
                </a:cubicBezTo>
                <a:cubicBezTo>
                  <a:pt x="901948" y="5344143"/>
                  <a:pt x="900677" y="5342209"/>
                  <a:pt x="900810" y="5340054"/>
                </a:cubicBezTo>
                <a:lnTo>
                  <a:pt x="902323" y="5336585"/>
                </a:lnTo>
                <a:close/>
                <a:moveTo>
                  <a:pt x="1055135" y="5300260"/>
                </a:moveTo>
                <a:lnTo>
                  <a:pt x="1055166" y="5300338"/>
                </a:lnTo>
                <a:lnTo>
                  <a:pt x="1054367" y="5301451"/>
                </a:lnTo>
                <a:close/>
                <a:moveTo>
                  <a:pt x="3366049" y="5206254"/>
                </a:moveTo>
                <a:lnTo>
                  <a:pt x="3366601" y="5206699"/>
                </a:lnTo>
                <a:lnTo>
                  <a:pt x="3366095" y="5206548"/>
                </a:lnTo>
                <a:close/>
                <a:moveTo>
                  <a:pt x="649712" y="5112565"/>
                </a:moveTo>
                <a:cubicBezTo>
                  <a:pt x="650382" y="5116729"/>
                  <a:pt x="650117" y="5121041"/>
                  <a:pt x="645190" y="5120233"/>
                </a:cubicBezTo>
                <a:cubicBezTo>
                  <a:pt x="643786" y="5120459"/>
                  <a:pt x="643116" y="5116298"/>
                  <a:pt x="641761" y="5113845"/>
                </a:cubicBezTo>
                <a:close/>
                <a:moveTo>
                  <a:pt x="722039" y="5111061"/>
                </a:moveTo>
                <a:cubicBezTo>
                  <a:pt x="724591" y="5110519"/>
                  <a:pt x="727485" y="5112855"/>
                  <a:pt x="730830" y="5118721"/>
                </a:cubicBezTo>
                <a:cubicBezTo>
                  <a:pt x="725685" y="5119550"/>
                  <a:pt x="720457" y="5119858"/>
                  <a:pt x="715312" y="5120686"/>
                </a:cubicBezTo>
                <a:cubicBezTo>
                  <a:pt x="717281" y="5115032"/>
                  <a:pt x="719489" y="5111607"/>
                  <a:pt x="722039" y="5111061"/>
                </a:cubicBezTo>
                <a:close/>
                <a:moveTo>
                  <a:pt x="3963662" y="5103623"/>
                </a:moveTo>
                <a:cubicBezTo>
                  <a:pt x="3968458" y="5106586"/>
                  <a:pt x="3971934" y="5110299"/>
                  <a:pt x="3974342" y="5116315"/>
                </a:cubicBezTo>
                <a:cubicBezTo>
                  <a:pt x="3962371" y="5128384"/>
                  <a:pt x="3946184" y="5126185"/>
                  <a:pt x="3931770" y="5129042"/>
                </a:cubicBezTo>
                <a:cubicBezTo>
                  <a:pt x="3925635" y="5117754"/>
                  <a:pt x="3933550" y="5113275"/>
                  <a:pt x="3939427" y="5108059"/>
                </a:cubicBezTo>
                <a:cubicBezTo>
                  <a:pt x="3947762" y="5106183"/>
                  <a:pt x="3955711" y="5104903"/>
                  <a:pt x="3963662" y="5103623"/>
                </a:cubicBezTo>
                <a:close/>
                <a:moveTo>
                  <a:pt x="809712" y="5099080"/>
                </a:moveTo>
                <a:cubicBezTo>
                  <a:pt x="820971" y="5100469"/>
                  <a:pt x="811004" y="5110081"/>
                  <a:pt x="812393" y="5115727"/>
                </a:cubicBezTo>
                <a:lnTo>
                  <a:pt x="808735" y="5116850"/>
                </a:lnTo>
                <a:lnTo>
                  <a:pt x="804826" y="5116412"/>
                </a:lnTo>
                <a:cubicBezTo>
                  <a:pt x="804205" y="5109575"/>
                  <a:pt x="800492" y="5098429"/>
                  <a:pt x="809712" y="5099080"/>
                </a:cubicBezTo>
                <a:close/>
                <a:moveTo>
                  <a:pt x="677186" y="5068646"/>
                </a:moveTo>
                <a:cubicBezTo>
                  <a:pt x="677870" y="5102694"/>
                  <a:pt x="653761" y="5090031"/>
                  <a:pt x="638411" y="5093036"/>
                </a:cubicBezTo>
                <a:cubicBezTo>
                  <a:pt x="644114" y="5071836"/>
                  <a:pt x="664713" y="5077592"/>
                  <a:pt x="677186" y="5068646"/>
                </a:cubicBezTo>
                <a:close/>
                <a:moveTo>
                  <a:pt x="550816" y="5058570"/>
                </a:moveTo>
                <a:cubicBezTo>
                  <a:pt x="548799" y="5066899"/>
                  <a:pt x="543055" y="5069961"/>
                  <a:pt x="535488" y="5070646"/>
                </a:cubicBezTo>
                <a:cubicBezTo>
                  <a:pt x="532647" y="5067898"/>
                  <a:pt x="532145" y="5064778"/>
                  <a:pt x="533429" y="5060835"/>
                </a:cubicBezTo>
                <a:cubicBezTo>
                  <a:pt x="539508" y="5059857"/>
                  <a:pt x="545204" y="5059473"/>
                  <a:pt x="550816" y="5058570"/>
                </a:cubicBezTo>
                <a:close/>
                <a:moveTo>
                  <a:pt x="794562" y="4891756"/>
                </a:moveTo>
                <a:cubicBezTo>
                  <a:pt x="795966" y="4891530"/>
                  <a:pt x="796936" y="4894578"/>
                  <a:pt x="797737" y="4896583"/>
                </a:cubicBezTo>
                <a:cubicBezTo>
                  <a:pt x="794164" y="4898226"/>
                  <a:pt x="790039" y="4899424"/>
                  <a:pt x="786382" y="4900547"/>
                </a:cubicBezTo>
                <a:cubicBezTo>
                  <a:pt x="787498" y="4895564"/>
                  <a:pt x="789801" y="4891989"/>
                  <a:pt x="794562" y="4891756"/>
                </a:cubicBezTo>
                <a:close/>
                <a:moveTo>
                  <a:pt x="630912" y="4885548"/>
                </a:moveTo>
                <a:cubicBezTo>
                  <a:pt x="634053" y="4887176"/>
                  <a:pt x="634856" y="4889184"/>
                  <a:pt x="634255" y="4891416"/>
                </a:cubicBezTo>
                <a:cubicBezTo>
                  <a:pt x="633103" y="4893202"/>
                  <a:pt x="632337" y="4894393"/>
                  <a:pt x="631401" y="4894544"/>
                </a:cubicBezTo>
                <a:cubicBezTo>
                  <a:pt x="626256" y="4895372"/>
                  <a:pt x="620727" y="4896796"/>
                  <a:pt x="615584" y="4897624"/>
                </a:cubicBezTo>
                <a:cubicBezTo>
                  <a:pt x="615081" y="4894503"/>
                  <a:pt x="614579" y="4891382"/>
                  <a:pt x="613524" y="4887814"/>
                </a:cubicBezTo>
                <a:cubicBezTo>
                  <a:pt x="619136" y="4886910"/>
                  <a:pt x="625300" y="4886451"/>
                  <a:pt x="630912" y="4885548"/>
                </a:cubicBezTo>
                <a:close/>
                <a:moveTo>
                  <a:pt x="691325" y="4876354"/>
                </a:moveTo>
                <a:cubicBezTo>
                  <a:pt x="684638" y="4900383"/>
                  <a:pt x="664270" y="4887117"/>
                  <a:pt x="650826" y="4893017"/>
                </a:cubicBezTo>
                <a:lnTo>
                  <a:pt x="647684" y="4891388"/>
                </a:lnTo>
                <a:lnTo>
                  <a:pt x="644411" y="4891915"/>
                </a:lnTo>
                <a:cubicBezTo>
                  <a:pt x="641906" y="4891252"/>
                  <a:pt x="639316" y="4890067"/>
                  <a:pt x="636810" y="4889403"/>
                </a:cubicBezTo>
                <a:cubicBezTo>
                  <a:pt x="638981" y="4887984"/>
                  <a:pt x="641068" y="4886047"/>
                  <a:pt x="643238" y="4884630"/>
                </a:cubicBezTo>
                <a:cubicBezTo>
                  <a:pt x="659139" y="4882069"/>
                  <a:pt x="675424" y="4878915"/>
                  <a:pt x="691325" y="4876354"/>
                </a:cubicBezTo>
                <a:close/>
                <a:moveTo>
                  <a:pt x="736138" y="4868605"/>
                </a:moveTo>
                <a:cubicBezTo>
                  <a:pt x="730351" y="4889287"/>
                  <a:pt x="721382" y="4890197"/>
                  <a:pt x="709948" y="4872822"/>
                </a:cubicBezTo>
                <a:close/>
                <a:moveTo>
                  <a:pt x="802964" y="4717470"/>
                </a:moveTo>
                <a:lnTo>
                  <a:pt x="802725" y="4718019"/>
                </a:lnTo>
                <a:lnTo>
                  <a:pt x="802581" y="4718065"/>
                </a:lnTo>
                <a:close/>
                <a:moveTo>
                  <a:pt x="818998" y="4712753"/>
                </a:moveTo>
                <a:cubicBezTo>
                  <a:pt x="821587" y="4713938"/>
                  <a:pt x="824477" y="4714006"/>
                  <a:pt x="827282" y="4713554"/>
                </a:cubicBezTo>
                <a:cubicBezTo>
                  <a:pt x="829956" y="4715258"/>
                  <a:pt x="831227" y="4717188"/>
                  <a:pt x="831095" y="4719344"/>
                </a:cubicBezTo>
                <a:cubicBezTo>
                  <a:pt x="831045" y="4722023"/>
                  <a:pt x="830278" y="4723214"/>
                  <a:pt x="829810" y="4723289"/>
                </a:cubicBezTo>
                <a:cubicBezTo>
                  <a:pt x="825504" y="4729320"/>
                  <a:pt x="819808" y="4729703"/>
                  <a:pt x="813393" y="4728601"/>
                </a:cubicBezTo>
                <a:cubicBezTo>
                  <a:pt x="810719" y="4726897"/>
                  <a:pt x="808214" y="4726233"/>
                  <a:pt x="804940" y="4726760"/>
                </a:cubicBezTo>
                <a:cubicBezTo>
                  <a:pt x="802350" y="4725577"/>
                  <a:pt x="801079" y="4723643"/>
                  <a:pt x="801212" y="4721488"/>
                </a:cubicBezTo>
                <a:lnTo>
                  <a:pt x="802725" y="4718019"/>
                </a:lnTo>
                <a:close/>
                <a:moveTo>
                  <a:pt x="955537" y="4681694"/>
                </a:moveTo>
                <a:lnTo>
                  <a:pt x="955568" y="4681772"/>
                </a:lnTo>
                <a:lnTo>
                  <a:pt x="954769" y="4682885"/>
                </a:lnTo>
                <a:close/>
                <a:moveTo>
                  <a:pt x="3361831" y="4563233"/>
                </a:moveTo>
                <a:cubicBezTo>
                  <a:pt x="3351710" y="4565929"/>
                  <a:pt x="3341087" y="4565505"/>
                  <a:pt x="3329995" y="4565156"/>
                </a:cubicBezTo>
                <a:lnTo>
                  <a:pt x="3320672" y="4564939"/>
                </a:lnTo>
                <a:lnTo>
                  <a:pt x="3310535" y="4563487"/>
                </a:lnTo>
                <a:lnTo>
                  <a:pt x="3301895" y="4564503"/>
                </a:lnTo>
                <a:lnTo>
                  <a:pt x="3301761" y="4564498"/>
                </a:lnTo>
                <a:cubicBezTo>
                  <a:pt x="3292508" y="4566255"/>
                  <a:pt x="3283302" y="4568672"/>
                  <a:pt x="3273805" y="4567800"/>
                </a:cubicBezTo>
                <a:lnTo>
                  <a:pt x="3301895" y="4564503"/>
                </a:lnTo>
                <a:lnTo>
                  <a:pt x="3320672" y="4564939"/>
                </a:lnTo>
                <a:lnTo>
                  <a:pt x="3322812" y="4565246"/>
                </a:lnTo>
                <a:cubicBezTo>
                  <a:pt x="3324969" y="4569701"/>
                  <a:pt x="3324703" y="4574013"/>
                  <a:pt x="3323504" y="4578478"/>
                </a:cubicBezTo>
                <a:cubicBezTo>
                  <a:pt x="3320732" y="4582126"/>
                  <a:pt x="3317326" y="4584810"/>
                  <a:pt x="3313835" y="4586972"/>
                </a:cubicBezTo>
                <a:cubicBezTo>
                  <a:pt x="3311531" y="4590545"/>
                  <a:pt x="3303066" y="4594580"/>
                  <a:pt x="3306039" y="4595168"/>
                </a:cubicBezTo>
                <a:cubicBezTo>
                  <a:pt x="3323162" y="4597214"/>
                  <a:pt x="3337722" y="4586328"/>
                  <a:pt x="3353036" y="4580127"/>
                </a:cubicBezTo>
                <a:cubicBezTo>
                  <a:pt x="3355758" y="4579155"/>
                  <a:pt x="3358564" y="4578704"/>
                  <a:pt x="3361288" y="4577731"/>
                </a:cubicBezTo>
                <a:cubicBezTo>
                  <a:pt x="3359716" y="4576917"/>
                  <a:pt x="3358027" y="4572386"/>
                  <a:pt x="3358627" y="4570155"/>
                </a:cubicBezTo>
                <a:cubicBezTo>
                  <a:pt x="3359529" y="4566805"/>
                  <a:pt x="3360679" y="4565018"/>
                  <a:pt x="3361831" y="4563233"/>
                </a:cubicBezTo>
                <a:close/>
                <a:moveTo>
                  <a:pt x="3894157" y="4558718"/>
                </a:moveTo>
                <a:lnTo>
                  <a:pt x="3938392" y="4558931"/>
                </a:lnTo>
                <a:lnTo>
                  <a:pt x="3949507" y="4565752"/>
                </a:lnTo>
                <a:cubicBezTo>
                  <a:pt x="3966455" y="4587573"/>
                  <a:pt x="3943588" y="4588587"/>
                  <a:pt x="3936042" y="4598341"/>
                </a:cubicBezTo>
                <a:cubicBezTo>
                  <a:pt x="3902105" y="4608077"/>
                  <a:pt x="3868620" y="4623608"/>
                  <a:pt x="3831465" y="4610376"/>
                </a:cubicBezTo>
                <a:cubicBezTo>
                  <a:pt x="3830711" y="4605694"/>
                  <a:pt x="3829574" y="4601609"/>
                  <a:pt x="3828820" y="4596924"/>
                </a:cubicBezTo>
                <a:cubicBezTo>
                  <a:pt x="3830488" y="4592386"/>
                  <a:pt x="3832707" y="4588294"/>
                  <a:pt x="3834927" y="4584201"/>
                </a:cubicBezTo>
                <a:lnTo>
                  <a:pt x="3835395" y="4584125"/>
                </a:lnTo>
                <a:cubicBezTo>
                  <a:pt x="3838550" y="4579879"/>
                  <a:pt x="3841237" y="4575711"/>
                  <a:pt x="3846214" y="4573842"/>
                </a:cubicBezTo>
                <a:cubicBezTo>
                  <a:pt x="3848803" y="4575026"/>
                  <a:pt x="3850590" y="4574205"/>
                  <a:pt x="3851575" y="4571378"/>
                </a:cubicBezTo>
                <a:cubicBezTo>
                  <a:pt x="3865570" y="4565923"/>
                  <a:pt x="3879690" y="4561245"/>
                  <a:pt x="3894157" y="4558718"/>
                </a:cubicBezTo>
                <a:close/>
                <a:moveTo>
                  <a:pt x="3937794" y="4558563"/>
                </a:moveTo>
                <a:lnTo>
                  <a:pt x="3938813" y="4558932"/>
                </a:lnTo>
                <a:lnTo>
                  <a:pt x="3938392" y="4558931"/>
                </a:lnTo>
                <a:close/>
                <a:moveTo>
                  <a:pt x="4069014" y="4548111"/>
                </a:moveTo>
                <a:cubicBezTo>
                  <a:pt x="4079205" y="4551806"/>
                  <a:pt x="4090144" y="4545242"/>
                  <a:pt x="4100753" y="4551538"/>
                </a:cubicBezTo>
                <a:cubicBezTo>
                  <a:pt x="4106986" y="4557474"/>
                  <a:pt x="4107992" y="4563717"/>
                  <a:pt x="4104404" y="4571232"/>
                </a:cubicBezTo>
                <a:cubicBezTo>
                  <a:pt x="4101248" y="4575479"/>
                  <a:pt x="4098179" y="4580242"/>
                  <a:pt x="4093118" y="4581591"/>
                </a:cubicBezTo>
                <a:cubicBezTo>
                  <a:pt x="4088607" y="4583384"/>
                  <a:pt x="4084014" y="4584657"/>
                  <a:pt x="4079505" y="4586450"/>
                </a:cubicBezTo>
                <a:cubicBezTo>
                  <a:pt x="4054154" y="4595871"/>
                  <a:pt x="4027964" y="4600088"/>
                  <a:pt x="4000937" y="4599101"/>
                </a:cubicBezTo>
                <a:cubicBezTo>
                  <a:pt x="3995157" y="4598964"/>
                  <a:pt x="3989929" y="4599272"/>
                  <a:pt x="3984234" y="4599655"/>
                </a:cubicBezTo>
                <a:cubicBezTo>
                  <a:pt x="3977868" y="4595878"/>
                  <a:pt x="3970085" y="4598198"/>
                  <a:pt x="3963634" y="4593898"/>
                </a:cubicBezTo>
                <a:lnTo>
                  <a:pt x="3963167" y="4593973"/>
                </a:lnTo>
                <a:cubicBezTo>
                  <a:pt x="3947454" y="4570885"/>
                  <a:pt x="3970020" y="4570987"/>
                  <a:pt x="3978202" y="4562196"/>
                </a:cubicBezTo>
                <a:cubicBezTo>
                  <a:pt x="4008132" y="4557377"/>
                  <a:pt x="4038616" y="4553005"/>
                  <a:pt x="4069014" y="4548111"/>
                </a:cubicBezTo>
                <a:close/>
                <a:moveTo>
                  <a:pt x="3864064" y="4485057"/>
                </a:moveTo>
                <a:cubicBezTo>
                  <a:pt x="3868860" y="4488020"/>
                  <a:pt x="3872336" y="4491733"/>
                  <a:pt x="3874744" y="4497749"/>
                </a:cubicBezTo>
                <a:cubicBezTo>
                  <a:pt x="3862773" y="4509818"/>
                  <a:pt x="3846586" y="4507619"/>
                  <a:pt x="3832172" y="4510476"/>
                </a:cubicBezTo>
                <a:cubicBezTo>
                  <a:pt x="3826037" y="4499188"/>
                  <a:pt x="3833952" y="4494709"/>
                  <a:pt x="3839829" y="4489493"/>
                </a:cubicBezTo>
                <a:cubicBezTo>
                  <a:pt x="3848164" y="4487617"/>
                  <a:pt x="3856113" y="4486337"/>
                  <a:pt x="3864064" y="4485057"/>
                </a:cubicBezTo>
                <a:close/>
                <a:moveTo>
                  <a:pt x="3868415" y="4333282"/>
                </a:moveTo>
                <a:cubicBezTo>
                  <a:pt x="3868499" y="4333803"/>
                  <a:pt x="3868583" y="4334323"/>
                  <a:pt x="3868200" y="4334921"/>
                </a:cubicBezTo>
                <a:cubicBezTo>
                  <a:pt x="3867299" y="4338268"/>
                  <a:pt x="3865379" y="4341245"/>
                  <a:pt x="3863075" y="4344818"/>
                </a:cubicBezTo>
                <a:cubicBezTo>
                  <a:pt x="3866733" y="4343695"/>
                  <a:pt x="3870558" y="4343613"/>
                  <a:pt x="3874635" y="4345092"/>
                </a:cubicBezTo>
                <a:lnTo>
                  <a:pt x="3881649" y="4343962"/>
                </a:lnTo>
                <a:cubicBezTo>
                  <a:pt x="3881949" y="4342847"/>
                  <a:pt x="3882334" y="4342251"/>
                  <a:pt x="3883185" y="4341580"/>
                </a:cubicBezTo>
                <a:cubicBezTo>
                  <a:pt x="3886291" y="4340012"/>
                  <a:pt x="3888931" y="4338521"/>
                  <a:pt x="3892036" y="4336953"/>
                </a:cubicBezTo>
                <a:cubicBezTo>
                  <a:pt x="3886724" y="4336741"/>
                  <a:pt x="3880944" y="4336605"/>
                  <a:pt x="3877070" y="4339363"/>
                </a:cubicBezTo>
                <a:cubicBezTo>
                  <a:pt x="3873078" y="4338404"/>
                  <a:pt x="3870321" y="4336180"/>
                  <a:pt x="3868415" y="4333282"/>
                </a:cubicBezTo>
                <a:close/>
                <a:moveTo>
                  <a:pt x="3994888" y="4308249"/>
                </a:moveTo>
                <a:cubicBezTo>
                  <a:pt x="3999586" y="4307626"/>
                  <a:pt x="4004431" y="4307914"/>
                  <a:pt x="4009735" y="4311062"/>
                </a:cubicBezTo>
                <a:cubicBezTo>
                  <a:pt x="3999516" y="4319114"/>
                  <a:pt x="3990449" y="4325377"/>
                  <a:pt x="3980921" y="4310898"/>
                </a:cubicBezTo>
                <a:cubicBezTo>
                  <a:pt x="3985639" y="4310406"/>
                  <a:pt x="3990191" y="4308873"/>
                  <a:pt x="3994888" y="4308249"/>
                </a:cubicBezTo>
                <a:close/>
                <a:moveTo>
                  <a:pt x="4176317" y="4299719"/>
                </a:moveTo>
                <a:cubicBezTo>
                  <a:pt x="4182012" y="4299337"/>
                  <a:pt x="4185321" y="4302007"/>
                  <a:pt x="4186795" y="4308173"/>
                </a:cubicBezTo>
                <a:cubicBezTo>
                  <a:pt x="4183988" y="4308625"/>
                  <a:pt x="4181099" y="4308557"/>
                  <a:pt x="4178293" y="4309008"/>
                </a:cubicBezTo>
                <a:cubicBezTo>
                  <a:pt x="4177322" y="4305963"/>
                  <a:pt x="4176820" y="4302842"/>
                  <a:pt x="4176317" y="4299719"/>
                </a:cubicBezTo>
                <a:close/>
                <a:moveTo>
                  <a:pt x="4048017" y="4299628"/>
                </a:moveTo>
                <a:cubicBezTo>
                  <a:pt x="4052838" y="4298652"/>
                  <a:pt x="4057853" y="4298511"/>
                  <a:pt x="4063265" y="4300841"/>
                </a:cubicBezTo>
                <a:cubicBezTo>
                  <a:pt x="4053968" y="4314615"/>
                  <a:pt x="4044580" y="4312925"/>
                  <a:pt x="4033935" y="4303430"/>
                </a:cubicBezTo>
                <a:cubicBezTo>
                  <a:pt x="4038569" y="4302416"/>
                  <a:pt x="4043196" y="4300605"/>
                  <a:pt x="4048017" y="4299628"/>
                </a:cubicBezTo>
                <a:close/>
                <a:moveTo>
                  <a:pt x="945951" y="4213006"/>
                </a:moveTo>
                <a:lnTo>
                  <a:pt x="937272" y="4214403"/>
                </a:lnTo>
                <a:lnTo>
                  <a:pt x="937216" y="4215319"/>
                </a:lnTo>
                <a:close/>
                <a:moveTo>
                  <a:pt x="966518" y="4207560"/>
                </a:moveTo>
                <a:lnTo>
                  <a:pt x="962589" y="4208193"/>
                </a:lnTo>
                <a:lnTo>
                  <a:pt x="962686" y="4208575"/>
                </a:lnTo>
                <a:close/>
                <a:moveTo>
                  <a:pt x="4074304" y="4161558"/>
                </a:moveTo>
                <a:cubicBezTo>
                  <a:pt x="4079555" y="4160647"/>
                  <a:pt x="4085391" y="4164111"/>
                  <a:pt x="4092002" y="4172386"/>
                </a:cubicBezTo>
                <a:cubicBezTo>
                  <a:pt x="4081245" y="4174118"/>
                  <a:pt x="4070872" y="4175254"/>
                  <a:pt x="4060116" y="4176986"/>
                </a:cubicBezTo>
                <a:cubicBezTo>
                  <a:pt x="4064387" y="4167760"/>
                  <a:pt x="4069053" y="4162470"/>
                  <a:pt x="4074304" y="4161558"/>
                </a:cubicBezTo>
                <a:close/>
                <a:moveTo>
                  <a:pt x="1005875" y="4151028"/>
                </a:moveTo>
                <a:cubicBezTo>
                  <a:pt x="1010587" y="4153471"/>
                  <a:pt x="1014746" y="4155470"/>
                  <a:pt x="1016604" y="4161044"/>
                </a:cubicBezTo>
                <a:cubicBezTo>
                  <a:pt x="1030005" y="4172763"/>
                  <a:pt x="1020254" y="4180738"/>
                  <a:pt x="1012457" y="4188934"/>
                </a:cubicBezTo>
                <a:cubicBezTo>
                  <a:pt x="999279" y="4190522"/>
                  <a:pt x="987120" y="4192480"/>
                  <a:pt x="984704" y="4171517"/>
                </a:cubicBezTo>
                <a:cubicBezTo>
                  <a:pt x="982623" y="4152638"/>
                  <a:pt x="995753" y="4153725"/>
                  <a:pt x="1005875" y="4151028"/>
                </a:cubicBezTo>
                <a:close/>
                <a:moveTo>
                  <a:pt x="1028201" y="4128776"/>
                </a:moveTo>
                <a:lnTo>
                  <a:pt x="1028217" y="4128800"/>
                </a:lnTo>
                <a:lnTo>
                  <a:pt x="1028284" y="4129296"/>
                </a:lnTo>
                <a:close/>
                <a:moveTo>
                  <a:pt x="4039070" y="4073091"/>
                </a:moveTo>
                <a:cubicBezTo>
                  <a:pt x="4037919" y="4074878"/>
                  <a:pt x="4036216" y="4076220"/>
                  <a:pt x="4035532" y="4077930"/>
                </a:cubicBezTo>
                <a:cubicBezTo>
                  <a:pt x="4035231" y="4079046"/>
                  <a:pt x="4037353" y="4080308"/>
                  <a:pt x="4039691" y="4079932"/>
                </a:cubicBezTo>
                <a:cubicBezTo>
                  <a:pt x="4039607" y="4079409"/>
                  <a:pt x="4039056" y="4078964"/>
                  <a:pt x="4038972" y="4078444"/>
                </a:cubicBezTo>
                <a:cubicBezTo>
                  <a:pt x="4038637" y="4076364"/>
                  <a:pt x="4038853" y="4074728"/>
                  <a:pt x="4039070" y="4073091"/>
                </a:cubicBezTo>
                <a:close/>
                <a:moveTo>
                  <a:pt x="4349681" y="4066780"/>
                </a:moveTo>
                <a:cubicBezTo>
                  <a:pt x="4354155" y="4066262"/>
                  <a:pt x="4359415" y="4070619"/>
                  <a:pt x="4365365" y="4079266"/>
                </a:cubicBezTo>
                <a:lnTo>
                  <a:pt x="4338709" y="4083558"/>
                </a:lnTo>
                <a:cubicBezTo>
                  <a:pt x="4341518" y="4072700"/>
                  <a:pt x="4345206" y="4067300"/>
                  <a:pt x="4349681" y="4066780"/>
                </a:cubicBezTo>
                <a:close/>
                <a:moveTo>
                  <a:pt x="4382945" y="4064591"/>
                </a:moveTo>
                <a:lnTo>
                  <a:pt x="4382945" y="4076733"/>
                </a:lnTo>
                <a:lnTo>
                  <a:pt x="4372932" y="4078581"/>
                </a:lnTo>
                <a:cubicBezTo>
                  <a:pt x="4371400" y="4070555"/>
                  <a:pt x="4373649" y="4067391"/>
                  <a:pt x="4377244" y="4065878"/>
                </a:cubicBezTo>
                <a:close/>
                <a:moveTo>
                  <a:pt x="4304352" y="4038919"/>
                </a:moveTo>
                <a:cubicBezTo>
                  <a:pt x="4306118" y="4039835"/>
                  <a:pt x="4306399" y="4042325"/>
                  <a:pt x="4303730" y="4048091"/>
                </a:cubicBezTo>
                <a:cubicBezTo>
                  <a:pt x="4284603" y="4048502"/>
                  <a:pt x="4265652" y="4064898"/>
                  <a:pt x="4245417" y="4049476"/>
                </a:cubicBezTo>
                <a:cubicBezTo>
                  <a:pt x="4246234" y="4045606"/>
                  <a:pt x="4248405" y="4044189"/>
                  <a:pt x="4252014" y="4045745"/>
                </a:cubicBezTo>
                <a:cubicBezTo>
                  <a:pt x="4266980" y="4043335"/>
                  <a:pt x="4281561" y="4041521"/>
                  <a:pt x="4296059" y="4039187"/>
                </a:cubicBezTo>
                <a:cubicBezTo>
                  <a:pt x="4299332" y="4038659"/>
                  <a:pt x="4302585" y="4038002"/>
                  <a:pt x="4304352" y="4038919"/>
                </a:cubicBezTo>
                <a:close/>
                <a:moveTo>
                  <a:pt x="4382945" y="4027175"/>
                </a:moveTo>
                <a:lnTo>
                  <a:pt x="4382945" y="4034967"/>
                </a:lnTo>
                <a:lnTo>
                  <a:pt x="4325710" y="4044552"/>
                </a:lnTo>
                <a:cubicBezTo>
                  <a:pt x="4319212" y="4042930"/>
                  <a:pt x="4318793" y="4040329"/>
                  <a:pt x="4324370" y="4036229"/>
                </a:cubicBezTo>
                <a:close/>
                <a:moveTo>
                  <a:pt x="4211563" y="3952447"/>
                </a:moveTo>
                <a:lnTo>
                  <a:pt x="4205484" y="3953425"/>
                </a:lnTo>
                <a:cubicBezTo>
                  <a:pt x="4206118" y="3954390"/>
                  <a:pt x="4208241" y="3955649"/>
                  <a:pt x="4208624" y="3955054"/>
                </a:cubicBezTo>
                <a:cubicBezTo>
                  <a:pt x="4209393" y="3953863"/>
                  <a:pt x="4210711" y="3953118"/>
                  <a:pt x="4211563" y="3952447"/>
                </a:cubicBezTo>
                <a:close/>
                <a:moveTo>
                  <a:pt x="4166011" y="3949639"/>
                </a:moveTo>
                <a:cubicBezTo>
                  <a:pt x="4166262" y="3951199"/>
                  <a:pt x="4166896" y="3952165"/>
                  <a:pt x="4167148" y="3953727"/>
                </a:cubicBezTo>
                <a:cubicBezTo>
                  <a:pt x="4167448" y="3952609"/>
                  <a:pt x="4167832" y="3952014"/>
                  <a:pt x="4167664" y="3950973"/>
                </a:cubicBezTo>
                <a:close/>
                <a:moveTo>
                  <a:pt x="3838196" y="3939997"/>
                </a:moveTo>
                <a:lnTo>
                  <a:pt x="3839215" y="3940366"/>
                </a:lnTo>
                <a:lnTo>
                  <a:pt x="3838794" y="3940365"/>
                </a:lnTo>
                <a:close/>
                <a:moveTo>
                  <a:pt x="3854023" y="3859499"/>
                </a:moveTo>
                <a:lnTo>
                  <a:pt x="3853254" y="3860689"/>
                </a:lnTo>
                <a:lnTo>
                  <a:pt x="3853139" y="3860261"/>
                </a:lnTo>
                <a:close/>
                <a:moveTo>
                  <a:pt x="3757815" y="3837095"/>
                </a:moveTo>
                <a:cubicBezTo>
                  <a:pt x="3748845" y="3838002"/>
                  <a:pt x="3740176" y="3837798"/>
                  <a:pt x="3730955" y="3837147"/>
                </a:cubicBezTo>
                <a:lnTo>
                  <a:pt x="3729372" y="3837350"/>
                </a:lnTo>
                <a:lnTo>
                  <a:pt x="3726194" y="3837380"/>
                </a:lnTo>
                <a:lnTo>
                  <a:pt x="3714269" y="3839300"/>
                </a:lnTo>
                <a:lnTo>
                  <a:pt x="3697583" y="3841454"/>
                </a:lnTo>
                <a:cubicBezTo>
                  <a:pt x="3695327" y="3842350"/>
                  <a:pt x="3692438" y="3842282"/>
                  <a:pt x="3689631" y="3842734"/>
                </a:cubicBezTo>
                <a:lnTo>
                  <a:pt x="3689715" y="3843254"/>
                </a:lnTo>
                <a:lnTo>
                  <a:pt x="3695327" y="3842350"/>
                </a:lnTo>
                <a:lnTo>
                  <a:pt x="3714269" y="3839300"/>
                </a:lnTo>
                <a:lnTo>
                  <a:pt x="3729372" y="3837350"/>
                </a:lnTo>
                <a:close/>
                <a:moveTo>
                  <a:pt x="4019340" y="3825409"/>
                </a:moveTo>
                <a:cubicBezTo>
                  <a:pt x="4020499" y="3838563"/>
                  <a:pt x="4010811" y="3837989"/>
                  <a:pt x="4003494" y="3840234"/>
                </a:cubicBezTo>
                <a:cubicBezTo>
                  <a:pt x="4001290" y="3838455"/>
                  <a:pt x="3999251" y="3837715"/>
                  <a:pt x="3996446" y="3838167"/>
                </a:cubicBezTo>
                <a:cubicBezTo>
                  <a:pt x="3992837" y="3836614"/>
                  <a:pt x="3991650" y="3835204"/>
                  <a:pt x="3992250" y="3832973"/>
                </a:cubicBezTo>
                <a:cubicBezTo>
                  <a:pt x="3993319" y="3830666"/>
                  <a:pt x="3994170" y="3829996"/>
                  <a:pt x="3995106" y="3829845"/>
                </a:cubicBezTo>
                <a:cubicBezTo>
                  <a:pt x="4003524" y="3828490"/>
                  <a:pt x="4011390" y="3826689"/>
                  <a:pt x="4019340" y="3825409"/>
                </a:cubicBezTo>
                <a:close/>
                <a:moveTo>
                  <a:pt x="431989" y="3760370"/>
                </a:moveTo>
                <a:cubicBezTo>
                  <a:pt x="432659" y="3764534"/>
                  <a:pt x="432394" y="3768845"/>
                  <a:pt x="427467" y="3768039"/>
                </a:cubicBezTo>
                <a:cubicBezTo>
                  <a:pt x="426064" y="3768264"/>
                  <a:pt x="425394" y="3764103"/>
                  <a:pt x="424039" y="3761650"/>
                </a:cubicBezTo>
                <a:close/>
                <a:moveTo>
                  <a:pt x="504316" y="3758866"/>
                </a:moveTo>
                <a:cubicBezTo>
                  <a:pt x="506868" y="3758324"/>
                  <a:pt x="509763" y="3760660"/>
                  <a:pt x="513107" y="3766525"/>
                </a:cubicBezTo>
                <a:cubicBezTo>
                  <a:pt x="507962" y="3767354"/>
                  <a:pt x="502734" y="3767662"/>
                  <a:pt x="497590" y="3768490"/>
                </a:cubicBezTo>
                <a:cubicBezTo>
                  <a:pt x="499558" y="3762837"/>
                  <a:pt x="501766" y="3759412"/>
                  <a:pt x="504316" y="3758866"/>
                </a:cubicBezTo>
                <a:close/>
                <a:moveTo>
                  <a:pt x="591989" y="3746884"/>
                </a:moveTo>
                <a:cubicBezTo>
                  <a:pt x="603248" y="3748273"/>
                  <a:pt x="593281" y="3757885"/>
                  <a:pt x="594670" y="3763533"/>
                </a:cubicBezTo>
                <a:lnTo>
                  <a:pt x="591012" y="3764655"/>
                </a:lnTo>
                <a:lnTo>
                  <a:pt x="587103" y="3764217"/>
                </a:lnTo>
                <a:cubicBezTo>
                  <a:pt x="586482" y="3757380"/>
                  <a:pt x="582769" y="3746234"/>
                  <a:pt x="591989" y="3746884"/>
                </a:cubicBezTo>
                <a:close/>
                <a:moveTo>
                  <a:pt x="4321358" y="3746356"/>
                </a:moveTo>
                <a:cubicBezTo>
                  <a:pt x="4324199" y="3749100"/>
                  <a:pt x="4324785" y="3752742"/>
                  <a:pt x="4322949" y="3756239"/>
                </a:cubicBezTo>
                <a:cubicBezTo>
                  <a:pt x="4320059" y="3756170"/>
                  <a:pt x="4317254" y="3756622"/>
                  <a:pt x="4314447" y="3757074"/>
                </a:cubicBezTo>
                <a:cubicBezTo>
                  <a:pt x="4313010" y="3754104"/>
                  <a:pt x="4312507" y="3750983"/>
                  <a:pt x="4313023" y="3748232"/>
                </a:cubicBezTo>
                <a:cubicBezTo>
                  <a:pt x="4315746" y="3747260"/>
                  <a:pt x="4318552" y="3746808"/>
                  <a:pt x="4321358" y="3746356"/>
                </a:cubicBezTo>
                <a:close/>
                <a:moveTo>
                  <a:pt x="3782684" y="3743342"/>
                </a:moveTo>
                <a:lnTo>
                  <a:pt x="3762483" y="3746683"/>
                </a:lnTo>
                <a:lnTo>
                  <a:pt x="3773729" y="3748197"/>
                </a:lnTo>
                <a:close/>
                <a:moveTo>
                  <a:pt x="3619176" y="3732941"/>
                </a:moveTo>
                <a:lnTo>
                  <a:pt x="3617774" y="3733167"/>
                </a:lnTo>
                <a:lnTo>
                  <a:pt x="3618875" y="3734056"/>
                </a:lnTo>
                <a:cubicBezTo>
                  <a:pt x="3619260" y="3733461"/>
                  <a:pt x="3619260" y="3733461"/>
                  <a:pt x="3619176" y="3732941"/>
                </a:cubicBezTo>
                <a:close/>
                <a:moveTo>
                  <a:pt x="3616668" y="3725317"/>
                </a:moveTo>
                <a:lnTo>
                  <a:pt x="3614264" y="3725704"/>
                </a:lnTo>
                <a:lnTo>
                  <a:pt x="3614981" y="3727746"/>
                </a:lnTo>
                <a:close/>
                <a:moveTo>
                  <a:pt x="4152915" y="3722303"/>
                </a:moveTo>
                <a:cubicBezTo>
                  <a:pt x="4154784" y="3722736"/>
                  <a:pt x="4156321" y="3724090"/>
                  <a:pt x="4157016" y="3726915"/>
                </a:cubicBezTo>
                <a:cubicBezTo>
                  <a:pt x="4159375" y="3735607"/>
                  <a:pt x="4153414" y="3740303"/>
                  <a:pt x="4147202" y="3743438"/>
                </a:cubicBezTo>
                <a:lnTo>
                  <a:pt x="4127092" y="3746676"/>
                </a:lnTo>
                <a:cubicBezTo>
                  <a:pt x="4120761" y="3746094"/>
                  <a:pt x="4116265" y="3742015"/>
                  <a:pt x="4113391" y="3736074"/>
                </a:cubicBezTo>
                <a:lnTo>
                  <a:pt x="4113523" y="3733918"/>
                </a:lnTo>
                <a:cubicBezTo>
                  <a:pt x="4113703" y="3729084"/>
                  <a:pt x="4115791" y="3727146"/>
                  <a:pt x="4120167" y="3727509"/>
                </a:cubicBezTo>
                <a:lnTo>
                  <a:pt x="4146824" y="3723217"/>
                </a:lnTo>
                <a:cubicBezTo>
                  <a:pt x="4148845" y="3722358"/>
                  <a:pt x="4151046" y="3721870"/>
                  <a:pt x="4152915" y="3722303"/>
                </a:cubicBezTo>
                <a:close/>
                <a:moveTo>
                  <a:pt x="4252548" y="3718488"/>
                </a:moveTo>
                <a:lnTo>
                  <a:pt x="4253448" y="3726867"/>
                </a:lnTo>
                <a:cubicBezTo>
                  <a:pt x="4248303" y="3727695"/>
                  <a:pt x="4242774" y="3729119"/>
                  <a:pt x="4237630" y="3729947"/>
                </a:cubicBezTo>
                <a:close/>
                <a:moveTo>
                  <a:pt x="3660445" y="3718359"/>
                </a:moveTo>
                <a:lnTo>
                  <a:pt x="3648315" y="3720221"/>
                </a:lnTo>
                <a:lnTo>
                  <a:pt x="3645077" y="3720743"/>
                </a:lnTo>
                <a:lnTo>
                  <a:pt x="3650224" y="3723139"/>
                </a:lnTo>
                <a:cubicBezTo>
                  <a:pt x="3652011" y="3722317"/>
                  <a:pt x="3653498" y="3722612"/>
                  <a:pt x="3655453" y="3722831"/>
                </a:cubicBezTo>
                <a:close/>
                <a:moveTo>
                  <a:pt x="4252490" y="3717947"/>
                </a:moveTo>
                <a:lnTo>
                  <a:pt x="4252574" y="3718467"/>
                </a:lnTo>
                <a:lnTo>
                  <a:pt x="4252548" y="3718488"/>
                </a:lnTo>
                <a:close/>
                <a:moveTo>
                  <a:pt x="459463" y="3716450"/>
                </a:moveTo>
                <a:cubicBezTo>
                  <a:pt x="460147" y="3750499"/>
                  <a:pt x="436038" y="3737836"/>
                  <a:pt x="420688" y="3740840"/>
                </a:cubicBezTo>
                <a:cubicBezTo>
                  <a:pt x="426391" y="3719641"/>
                  <a:pt x="446990" y="3725397"/>
                  <a:pt x="459463" y="3716450"/>
                </a:cubicBezTo>
                <a:close/>
                <a:moveTo>
                  <a:pt x="3768817" y="3714717"/>
                </a:moveTo>
                <a:cubicBezTo>
                  <a:pt x="3768901" y="3715237"/>
                  <a:pt x="3768985" y="3715757"/>
                  <a:pt x="3768602" y="3716355"/>
                </a:cubicBezTo>
                <a:cubicBezTo>
                  <a:pt x="3767701" y="3719702"/>
                  <a:pt x="3765781" y="3722679"/>
                  <a:pt x="3763477" y="3726252"/>
                </a:cubicBezTo>
                <a:cubicBezTo>
                  <a:pt x="3767135" y="3725129"/>
                  <a:pt x="3770960" y="3725047"/>
                  <a:pt x="3775037" y="3726526"/>
                </a:cubicBezTo>
                <a:lnTo>
                  <a:pt x="3782052" y="3725397"/>
                </a:lnTo>
                <a:cubicBezTo>
                  <a:pt x="3782351" y="3724281"/>
                  <a:pt x="3782736" y="3723685"/>
                  <a:pt x="3783587" y="3723014"/>
                </a:cubicBezTo>
                <a:cubicBezTo>
                  <a:pt x="3786693" y="3721447"/>
                  <a:pt x="3789333" y="3719955"/>
                  <a:pt x="3792438" y="3718387"/>
                </a:cubicBezTo>
                <a:cubicBezTo>
                  <a:pt x="3787126" y="3718175"/>
                  <a:pt x="3781346" y="3718039"/>
                  <a:pt x="3777472" y="3720797"/>
                </a:cubicBezTo>
                <a:cubicBezTo>
                  <a:pt x="3773480" y="3719838"/>
                  <a:pt x="3770723" y="3717614"/>
                  <a:pt x="3768817" y="3714717"/>
                </a:cubicBezTo>
                <a:close/>
                <a:moveTo>
                  <a:pt x="333093" y="3706375"/>
                </a:moveTo>
                <a:cubicBezTo>
                  <a:pt x="331077" y="3714704"/>
                  <a:pt x="325332" y="3717766"/>
                  <a:pt x="317766" y="3718451"/>
                </a:cubicBezTo>
                <a:cubicBezTo>
                  <a:pt x="314924" y="3715704"/>
                  <a:pt x="314422" y="3712583"/>
                  <a:pt x="315706" y="3708640"/>
                </a:cubicBezTo>
                <a:cubicBezTo>
                  <a:pt x="321785" y="3707662"/>
                  <a:pt x="327481" y="3707278"/>
                  <a:pt x="333093" y="3706375"/>
                </a:cubicBezTo>
                <a:close/>
                <a:moveTo>
                  <a:pt x="3818533" y="3696418"/>
                </a:moveTo>
                <a:lnTo>
                  <a:pt x="3802500" y="3698182"/>
                </a:lnTo>
                <a:lnTo>
                  <a:pt x="3801771" y="3707810"/>
                </a:lnTo>
                <a:cubicBezTo>
                  <a:pt x="3808618" y="3705640"/>
                  <a:pt x="3815082" y="3704066"/>
                  <a:pt x="3822180" y="3703456"/>
                </a:cubicBezTo>
                <a:close/>
                <a:moveTo>
                  <a:pt x="4076719" y="3681153"/>
                </a:moveTo>
                <a:cubicBezTo>
                  <a:pt x="4082414" y="3680771"/>
                  <a:pt x="4085723" y="3683441"/>
                  <a:pt x="4087197" y="3689607"/>
                </a:cubicBezTo>
                <a:cubicBezTo>
                  <a:pt x="4084390" y="3690059"/>
                  <a:pt x="4081501" y="3689991"/>
                  <a:pt x="4078695" y="3690443"/>
                </a:cubicBezTo>
                <a:cubicBezTo>
                  <a:pt x="4077724" y="3687397"/>
                  <a:pt x="4077222" y="3684276"/>
                  <a:pt x="4076719" y="3681153"/>
                </a:cubicBezTo>
                <a:close/>
                <a:moveTo>
                  <a:pt x="3979435" y="3631780"/>
                </a:moveTo>
                <a:lnTo>
                  <a:pt x="3978541" y="3631935"/>
                </a:lnTo>
                <a:lnTo>
                  <a:pt x="3977973" y="3634047"/>
                </a:lnTo>
                <a:close/>
                <a:moveTo>
                  <a:pt x="3402684" y="3607140"/>
                </a:moveTo>
                <a:cubicBezTo>
                  <a:pt x="3401281" y="3607365"/>
                  <a:pt x="3400261" y="3606996"/>
                  <a:pt x="3399327" y="3607146"/>
                </a:cubicBezTo>
                <a:cubicBezTo>
                  <a:pt x="3400214" y="3609674"/>
                  <a:pt x="3402419" y="3611455"/>
                  <a:pt x="3400897" y="3607961"/>
                </a:cubicBezTo>
                <a:cubicBezTo>
                  <a:pt x="3401364" y="3607886"/>
                  <a:pt x="3402216" y="3607215"/>
                  <a:pt x="3402684" y="3607140"/>
                </a:cubicBezTo>
                <a:close/>
                <a:moveTo>
                  <a:pt x="3732993" y="3587584"/>
                </a:moveTo>
                <a:lnTo>
                  <a:pt x="3732226" y="3588774"/>
                </a:lnTo>
                <a:lnTo>
                  <a:pt x="3732274" y="3588187"/>
                </a:lnTo>
                <a:close/>
                <a:moveTo>
                  <a:pt x="1836693" y="3559856"/>
                </a:moveTo>
                <a:lnTo>
                  <a:pt x="1836310" y="3560451"/>
                </a:lnTo>
                <a:lnTo>
                  <a:pt x="1836264" y="3560336"/>
                </a:lnTo>
                <a:close/>
                <a:moveTo>
                  <a:pt x="3974706" y="3542992"/>
                </a:moveTo>
                <a:cubicBezTo>
                  <a:pt x="3979957" y="3542081"/>
                  <a:pt x="3985793" y="3545545"/>
                  <a:pt x="3992404" y="3553820"/>
                </a:cubicBezTo>
                <a:cubicBezTo>
                  <a:pt x="3981647" y="3555552"/>
                  <a:pt x="3971274" y="3556688"/>
                  <a:pt x="3960518" y="3558420"/>
                </a:cubicBezTo>
                <a:cubicBezTo>
                  <a:pt x="3964789" y="3549194"/>
                  <a:pt x="3969455" y="3543904"/>
                  <a:pt x="3974706" y="3542992"/>
                </a:cubicBezTo>
                <a:close/>
                <a:moveTo>
                  <a:pt x="576839" y="3539560"/>
                </a:moveTo>
                <a:cubicBezTo>
                  <a:pt x="578243" y="3539334"/>
                  <a:pt x="579213" y="3542382"/>
                  <a:pt x="580015" y="3544388"/>
                </a:cubicBezTo>
                <a:cubicBezTo>
                  <a:pt x="576442" y="3546031"/>
                  <a:pt x="572317" y="3547229"/>
                  <a:pt x="568659" y="3548351"/>
                </a:cubicBezTo>
                <a:cubicBezTo>
                  <a:pt x="569776" y="3543369"/>
                  <a:pt x="572078" y="3539794"/>
                  <a:pt x="576839" y="3539560"/>
                </a:cubicBezTo>
                <a:close/>
                <a:moveTo>
                  <a:pt x="413189" y="3533352"/>
                </a:moveTo>
                <a:cubicBezTo>
                  <a:pt x="416330" y="3534981"/>
                  <a:pt x="417133" y="3536989"/>
                  <a:pt x="416532" y="3539220"/>
                </a:cubicBezTo>
                <a:cubicBezTo>
                  <a:pt x="415380" y="3541007"/>
                  <a:pt x="414614" y="3542198"/>
                  <a:pt x="413678" y="3542348"/>
                </a:cubicBezTo>
                <a:cubicBezTo>
                  <a:pt x="408533" y="3543177"/>
                  <a:pt x="403005" y="3544601"/>
                  <a:pt x="397861" y="3545429"/>
                </a:cubicBezTo>
                <a:cubicBezTo>
                  <a:pt x="397358" y="3542307"/>
                  <a:pt x="396856" y="3539186"/>
                  <a:pt x="395801" y="3535618"/>
                </a:cubicBezTo>
                <a:cubicBezTo>
                  <a:pt x="401413" y="3534714"/>
                  <a:pt x="407577" y="3534255"/>
                  <a:pt x="413189" y="3533352"/>
                </a:cubicBezTo>
                <a:close/>
                <a:moveTo>
                  <a:pt x="906277" y="3532462"/>
                </a:moveTo>
                <a:cubicBezTo>
                  <a:pt x="910989" y="3534905"/>
                  <a:pt x="915148" y="3536903"/>
                  <a:pt x="917006" y="3542478"/>
                </a:cubicBezTo>
                <a:cubicBezTo>
                  <a:pt x="930407" y="3554197"/>
                  <a:pt x="920656" y="3562171"/>
                  <a:pt x="912859" y="3570367"/>
                </a:cubicBezTo>
                <a:cubicBezTo>
                  <a:pt x="899681" y="3571955"/>
                  <a:pt x="887522" y="3573912"/>
                  <a:pt x="885105" y="3552950"/>
                </a:cubicBezTo>
                <a:cubicBezTo>
                  <a:pt x="883025" y="3534071"/>
                  <a:pt x="896155" y="3535158"/>
                  <a:pt x="906277" y="3532462"/>
                </a:cubicBezTo>
                <a:close/>
                <a:moveTo>
                  <a:pt x="1050744" y="3526814"/>
                </a:moveTo>
                <a:lnTo>
                  <a:pt x="1051268" y="3526964"/>
                </a:lnTo>
                <a:lnTo>
                  <a:pt x="1051764" y="3527183"/>
                </a:lnTo>
                <a:close/>
                <a:moveTo>
                  <a:pt x="473602" y="3524158"/>
                </a:moveTo>
                <a:cubicBezTo>
                  <a:pt x="466915" y="3548188"/>
                  <a:pt x="446547" y="3534921"/>
                  <a:pt x="433103" y="3540821"/>
                </a:cubicBezTo>
                <a:lnTo>
                  <a:pt x="429962" y="3539193"/>
                </a:lnTo>
                <a:lnTo>
                  <a:pt x="426688" y="3539720"/>
                </a:lnTo>
                <a:cubicBezTo>
                  <a:pt x="424183" y="3539056"/>
                  <a:pt x="421593" y="3537872"/>
                  <a:pt x="419088" y="3537208"/>
                </a:cubicBezTo>
                <a:cubicBezTo>
                  <a:pt x="421258" y="3535788"/>
                  <a:pt x="423345" y="3533852"/>
                  <a:pt x="425515" y="3532435"/>
                </a:cubicBezTo>
                <a:cubicBezTo>
                  <a:pt x="441416" y="3529874"/>
                  <a:pt x="457701" y="3526719"/>
                  <a:pt x="473602" y="3524158"/>
                </a:cubicBezTo>
                <a:close/>
                <a:moveTo>
                  <a:pt x="518415" y="3516409"/>
                </a:moveTo>
                <a:cubicBezTo>
                  <a:pt x="512628" y="3537092"/>
                  <a:pt x="503659" y="3538002"/>
                  <a:pt x="492225" y="3520626"/>
                </a:cubicBezTo>
                <a:close/>
                <a:moveTo>
                  <a:pt x="3603866" y="3503760"/>
                </a:moveTo>
                <a:cubicBezTo>
                  <a:pt x="3600543" y="3506964"/>
                  <a:pt x="3596202" y="3509797"/>
                  <a:pt x="3590073" y="3513452"/>
                </a:cubicBezTo>
                <a:cubicBezTo>
                  <a:pt x="3593898" y="3513369"/>
                  <a:pt x="3597171" y="3512842"/>
                  <a:pt x="3600361" y="3511795"/>
                </a:cubicBezTo>
                <a:cubicBezTo>
                  <a:pt x="3601897" y="3509414"/>
                  <a:pt x="3603349" y="3506512"/>
                  <a:pt x="3603866" y="3503760"/>
                </a:cubicBezTo>
                <a:close/>
                <a:moveTo>
                  <a:pt x="3813529" y="3497757"/>
                </a:moveTo>
                <a:cubicBezTo>
                  <a:pt x="3813062" y="3497832"/>
                  <a:pt x="3812127" y="3497983"/>
                  <a:pt x="3811743" y="3498578"/>
                </a:cubicBezTo>
                <a:lnTo>
                  <a:pt x="3812679" y="3498428"/>
                </a:lnTo>
                <a:cubicBezTo>
                  <a:pt x="3813062" y="3497832"/>
                  <a:pt x="3813062" y="3497832"/>
                  <a:pt x="3813529" y="3497757"/>
                </a:cubicBezTo>
                <a:close/>
                <a:moveTo>
                  <a:pt x="1853410" y="3496808"/>
                </a:moveTo>
                <a:cubicBezTo>
                  <a:pt x="1850605" y="3497259"/>
                  <a:pt x="1847248" y="3497266"/>
                  <a:pt x="1844441" y="3497718"/>
                </a:cubicBezTo>
                <a:cubicBezTo>
                  <a:pt x="1835192" y="3508816"/>
                  <a:pt x="1819020" y="3500745"/>
                  <a:pt x="1809855" y="3512362"/>
                </a:cubicBezTo>
                <a:lnTo>
                  <a:pt x="1805478" y="3511999"/>
                </a:lnTo>
                <a:lnTo>
                  <a:pt x="1802155" y="3515203"/>
                </a:lnTo>
                <a:cubicBezTo>
                  <a:pt x="1795293" y="3523245"/>
                  <a:pt x="1782681" y="3519406"/>
                  <a:pt x="1775902" y="3527968"/>
                </a:cubicBezTo>
                <a:lnTo>
                  <a:pt x="1771526" y="3527605"/>
                </a:lnTo>
                <a:lnTo>
                  <a:pt x="1768671" y="3530734"/>
                </a:lnTo>
                <a:cubicBezTo>
                  <a:pt x="1761343" y="3538854"/>
                  <a:pt x="1749197" y="3534939"/>
                  <a:pt x="1742419" y="3543501"/>
                </a:cubicBezTo>
                <a:cubicBezTo>
                  <a:pt x="1736472" y="3542325"/>
                  <a:pt x="1730943" y="3543749"/>
                  <a:pt x="1726302" y="3547698"/>
                </a:cubicBezTo>
                <a:cubicBezTo>
                  <a:pt x="1715316" y="3556941"/>
                  <a:pt x="1700112" y="3551915"/>
                  <a:pt x="1689125" y="3561158"/>
                </a:cubicBezTo>
                <a:cubicBezTo>
                  <a:pt x="1681308" y="3560281"/>
                  <a:pt x="1673441" y="3562082"/>
                  <a:pt x="1666545" y="3566928"/>
                </a:cubicBezTo>
                <a:cubicBezTo>
                  <a:pt x="1650833" y="3579597"/>
                  <a:pt x="1628880" y="3571392"/>
                  <a:pt x="1613168" y="3584061"/>
                </a:cubicBezTo>
                <a:cubicBezTo>
                  <a:pt x="1602076" y="3583712"/>
                  <a:pt x="1590852" y="3585519"/>
                  <a:pt x="1580765" y="3591412"/>
                </a:cubicBezTo>
                <a:cubicBezTo>
                  <a:pt x="1561696" y="3604092"/>
                  <a:pt x="1537321" y="3595739"/>
                  <a:pt x="1518418" y="3609459"/>
                </a:cubicBezTo>
                <a:cubicBezTo>
                  <a:pt x="1503970" y="3609117"/>
                  <a:pt x="1490023" y="3611897"/>
                  <a:pt x="1477047" y="3617722"/>
                </a:cubicBezTo>
                <a:cubicBezTo>
                  <a:pt x="1462728" y="3625631"/>
                  <a:pt x="1447053" y="3627355"/>
                  <a:pt x="1431386" y="3629143"/>
                </a:cubicBezTo>
                <a:lnTo>
                  <a:pt x="1429893" y="3629369"/>
                </a:lnTo>
                <a:lnTo>
                  <a:pt x="1432875" y="3629813"/>
                </a:lnTo>
                <a:cubicBezTo>
                  <a:pt x="1436491" y="3630299"/>
                  <a:pt x="1439920" y="3631481"/>
                  <a:pt x="1442502" y="3635601"/>
                </a:cubicBezTo>
                <a:cubicBezTo>
                  <a:pt x="1447647" y="3634772"/>
                  <a:pt x="1450739" y="3639080"/>
                  <a:pt x="1454432" y="3641154"/>
                </a:cubicBezTo>
                <a:lnTo>
                  <a:pt x="1463317" y="3639723"/>
                </a:lnTo>
                <a:cubicBezTo>
                  <a:pt x="1476224" y="3627503"/>
                  <a:pt x="1495370" y="3636163"/>
                  <a:pt x="1507809" y="3624019"/>
                </a:cubicBezTo>
                <a:cubicBezTo>
                  <a:pt x="1510950" y="3625650"/>
                  <a:pt x="1513205" y="3624753"/>
                  <a:pt x="1514657" y="3621848"/>
                </a:cubicBezTo>
                <a:cubicBezTo>
                  <a:pt x="1523905" y="3610753"/>
                  <a:pt x="1540078" y="3618823"/>
                  <a:pt x="1549243" y="3607207"/>
                </a:cubicBezTo>
                <a:cubicBezTo>
                  <a:pt x="1552300" y="3608316"/>
                  <a:pt x="1555023" y="3607344"/>
                  <a:pt x="1556942" y="3604367"/>
                </a:cubicBezTo>
                <a:cubicBezTo>
                  <a:pt x="1564354" y="3596766"/>
                  <a:pt x="1576334" y="3599643"/>
                  <a:pt x="1584214" y="3591968"/>
                </a:cubicBezTo>
                <a:cubicBezTo>
                  <a:pt x="1597776" y="3589784"/>
                  <a:pt x="1610788" y="3587156"/>
                  <a:pt x="1624350" y="3584972"/>
                </a:cubicBezTo>
                <a:cubicBezTo>
                  <a:pt x="1630332" y="3589346"/>
                  <a:pt x="1638498" y="3586429"/>
                  <a:pt x="1643796" y="3592516"/>
                </a:cubicBezTo>
                <a:cubicBezTo>
                  <a:pt x="1647957" y="3594514"/>
                  <a:pt x="1651265" y="3597184"/>
                  <a:pt x="1654274" y="3600968"/>
                </a:cubicBezTo>
                <a:cubicBezTo>
                  <a:pt x="1657966" y="3603046"/>
                  <a:pt x="1661192" y="3605194"/>
                  <a:pt x="1664884" y="3607268"/>
                </a:cubicBezTo>
                <a:cubicBezTo>
                  <a:pt x="1689524" y="3611305"/>
                  <a:pt x="1712573" y="3605460"/>
                  <a:pt x="1735034" y="3595973"/>
                </a:cubicBezTo>
                <a:cubicBezTo>
                  <a:pt x="1741896" y="3587931"/>
                  <a:pt x="1754209" y="3592885"/>
                  <a:pt x="1760351" y="3583356"/>
                </a:cubicBezTo>
                <a:lnTo>
                  <a:pt x="1759883" y="3583431"/>
                </a:lnTo>
                <a:cubicBezTo>
                  <a:pt x="1763554" y="3576435"/>
                  <a:pt x="1771673" y="3576196"/>
                  <a:pt x="1776615" y="3571131"/>
                </a:cubicBezTo>
                <a:lnTo>
                  <a:pt x="1776232" y="3571726"/>
                </a:lnTo>
                <a:cubicBezTo>
                  <a:pt x="1779268" y="3563763"/>
                  <a:pt x="1788020" y="3564488"/>
                  <a:pt x="1791776" y="3558014"/>
                </a:cubicBezTo>
                <a:cubicBezTo>
                  <a:pt x="1794463" y="3553846"/>
                  <a:pt x="1796599" y="3549232"/>
                  <a:pt x="1801744" y="3548404"/>
                </a:cubicBezTo>
                <a:lnTo>
                  <a:pt x="1800976" y="3549595"/>
                </a:lnTo>
                <a:cubicBezTo>
                  <a:pt x="1814385" y="3540499"/>
                  <a:pt x="1822363" y="3536411"/>
                  <a:pt x="1827416" y="3537999"/>
                </a:cubicBezTo>
                <a:lnTo>
                  <a:pt x="1836264" y="3560336"/>
                </a:lnTo>
                <a:lnTo>
                  <a:pt x="1827745" y="3569835"/>
                </a:lnTo>
                <a:cubicBezTo>
                  <a:pt x="1827598" y="3577867"/>
                  <a:pt x="1817826" y="3576772"/>
                  <a:pt x="1816109" y="3583986"/>
                </a:cubicBezTo>
                <a:cubicBezTo>
                  <a:pt x="1815508" y="3586217"/>
                  <a:pt x="1814441" y="3588524"/>
                  <a:pt x="1814308" y="3590682"/>
                </a:cubicBezTo>
                <a:cubicBezTo>
                  <a:pt x="1814476" y="3591723"/>
                  <a:pt x="1815663" y="3593132"/>
                  <a:pt x="1816298" y="3594098"/>
                </a:cubicBezTo>
                <a:lnTo>
                  <a:pt x="1825579" y="3603316"/>
                </a:lnTo>
                <a:lnTo>
                  <a:pt x="1825456" y="3603296"/>
                </a:lnTo>
                <a:lnTo>
                  <a:pt x="1826007" y="3603741"/>
                </a:lnTo>
                <a:lnTo>
                  <a:pt x="1825579" y="3603316"/>
                </a:lnTo>
                <a:lnTo>
                  <a:pt x="1839731" y="3605536"/>
                </a:lnTo>
                <a:cubicBezTo>
                  <a:pt x="1844566" y="3605025"/>
                  <a:pt x="1849402" y="3604512"/>
                  <a:pt x="1854005" y="3607774"/>
                </a:cubicBezTo>
                <a:cubicBezTo>
                  <a:pt x="1856761" y="3609998"/>
                  <a:pt x="1859184" y="3610142"/>
                  <a:pt x="1861655" y="3607609"/>
                </a:cubicBezTo>
                <a:cubicBezTo>
                  <a:pt x="1889953" y="3610527"/>
                  <a:pt x="1917078" y="3606159"/>
                  <a:pt x="1943030" y="3594507"/>
                </a:cubicBezTo>
                <a:cubicBezTo>
                  <a:pt x="1946170" y="3596136"/>
                  <a:pt x="1948426" y="3595239"/>
                  <a:pt x="1950345" y="3592262"/>
                </a:cubicBezTo>
                <a:cubicBezTo>
                  <a:pt x="1958575" y="3580795"/>
                  <a:pt x="1993273" y="3590686"/>
                  <a:pt x="1973379" y="3556528"/>
                </a:cubicBezTo>
                <a:lnTo>
                  <a:pt x="1974482" y="3557418"/>
                </a:lnTo>
                <a:cubicBezTo>
                  <a:pt x="1966546" y="3543886"/>
                  <a:pt x="1964825" y="3540460"/>
                  <a:pt x="1974472" y="3536403"/>
                </a:cubicBezTo>
                <a:lnTo>
                  <a:pt x="1974806" y="3536289"/>
                </a:lnTo>
                <a:lnTo>
                  <a:pt x="1958865" y="3515922"/>
                </a:lnTo>
                <a:cubicBezTo>
                  <a:pt x="1950701" y="3511032"/>
                  <a:pt x="1940945" y="3511535"/>
                  <a:pt x="1928406" y="3521560"/>
                </a:cubicBezTo>
                <a:cubicBezTo>
                  <a:pt x="1924902" y="3529598"/>
                  <a:pt x="1916316" y="3529913"/>
                  <a:pt x="1910355" y="3534608"/>
                </a:cubicBezTo>
                <a:cubicBezTo>
                  <a:pt x="1906146" y="3535286"/>
                  <a:pt x="1902020" y="3536484"/>
                  <a:pt x="1897811" y="3537162"/>
                </a:cubicBezTo>
                <a:cubicBezTo>
                  <a:pt x="1893267" y="3535759"/>
                  <a:pt x="1889492" y="3533165"/>
                  <a:pt x="1886867" y="3528785"/>
                </a:cubicBezTo>
                <a:cubicBezTo>
                  <a:pt x="1879649" y="3525675"/>
                  <a:pt x="1879628" y="3516606"/>
                  <a:pt x="1874881" y="3510964"/>
                </a:cubicBezTo>
                <a:cubicBezTo>
                  <a:pt x="1870253" y="3509041"/>
                  <a:pt x="1866945" y="3506372"/>
                  <a:pt x="1864321" y="3501991"/>
                </a:cubicBezTo>
                <a:cubicBezTo>
                  <a:pt x="1860244" y="3500510"/>
                  <a:pt x="1857103" y="3498881"/>
                  <a:pt x="1853410" y="3496808"/>
                </a:cubicBezTo>
                <a:close/>
                <a:moveTo>
                  <a:pt x="3796491" y="3496228"/>
                </a:moveTo>
                <a:cubicBezTo>
                  <a:pt x="3796106" y="3496824"/>
                  <a:pt x="3796106" y="3496824"/>
                  <a:pt x="3796190" y="3497344"/>
                </a:cubicBezTo>
                <a:cubicBezTo>
                  <a:pt x="3788743" y="3501748"/>
                  <a:pt x="3780491" y="3504143"/>
                  <a:pt x="3772074" y="3505498"/>
                </a:cubicBezTo>
                <a:cubicBezTo>
                  <a:pt x="3782363" y="3503842"/>
                  <a:pt x="3792568" y="3501666"/>
                  <a:pt x="3802688" y="3498969"/>
                </a:cubicBezTo>
                <a:cubicBezTo>
                  <a:pt x="3800650" y="3498226"/>
                  <a:pt x="3798612" y="3497488"/>
                  <a:pt x="3796491" y="3496228"/>
                </a:cubicBezTo>
                <a:close/>
                <a:moveTo>
                  <a:pt x="3907245" y="3477861"/>
                </a:moveTo>
                <a:cubicBezTo>
                  <a:pt x="3905542" y="3479203"/>
                  <a:pt x="3903287" y="3480100"/>
                  <a:pt x="3901033" y="3480997"/>
                </a:cubicBezTo>
                <a:cubicBezTo>
                  <a:pt x="3903922" y="3481064"/>
                  <a:pt x="3906895" y="3481653"/>
                  <a:pt x="3909870" y="3482245"/>
                </a:cubicBezTo>
                <a:cubicBezTo>
                  <a:pt x="3910889" y="3482614"/>
                  <a:pt x="3911825" y="3482464"/>
                  <a:pt x="3912843" y="3482832"/>
                </a:cubicBezTo>
                <a:cubicBezTo>
                  <a:pt x="3910721" y="3481574"/>
                  <a:pt x="3908983" y="3479716"/>
                  <a:pt x="3907245" y="3477861"/>
                </a:cubicBezTo>
                <a:close/>
                <a:moveTo>
                  <a:pt x="3939473" y="3454525"/>
                </a:moveTo>
                <a:cubicBezTo>
                  <a:pt x="3938321" y="3456312"/>
                  <a:pt x="3936618" y="3457653"/>
                  <a:pt x="3935934" y="3459364"/>
                </a:cubicBezTo>
                <a:cubicBezTo>
                  <a:pt x="3935633" y="3460480"/>
                  <a:pt x="3937755" y="3461742"/>
                  <a:pt x="3940093" y="3461366"/>
                </a:cubicBezTo>
                <a:cubicBezTo>
                  <a:pt x="3940009" y="3460842"/>
                  <a:pt x="3939458" y="3460397"/>
                  <a:pt x="3939374" y="3459878"/>
                </a:cubicBezTo>
                <a:cubicBezTo>
                  <a:pt x="3939039" y="3457797"/>
                  <a:pt x="3939255" y="3456162"/>
                  <a:pt x="3939473" y="3454525"/>
                </a:cubicBezTo>
                <a:close/>
                <a:moveTo>
                  <a:pt x="4250083" y="3448214"/>
                </a:moveTo>
                <a:cubicBezTo>
                  <a:pt x="4254557" y="3447694"/>
                  <a:pt x="4259817" y="3452052"/>
                  <a:pt x="4265767" y="3460700"/>
                </a:cubicBezTo>
                <a:lnTo>
                  <a:pt x="4239111" y="3464992"/>
                </a:lnTo>
                <a:cubicBezTo>
                  <a:pt x="4241919" y="3454133"/>
                  <a:pt x="4245609" y="3448734"/>
                  <a:pt x="4250083" y="3448214"/>
                </a:cubicBezTo>
                <a:close/>
                <a:moveTo>
                  <a:pt x="4311358" y="3438414"/>
                </a:moveTo>
                <a:cubicBezTo>
                  <a:pt x="4315683" y="3437717"/>
                  <a:pt x="4320177" y="3438061"/>
                  <a:pt x="4324637" y="3438944"/>
                </a:cubicBezTo>
                <a:cubicBezTo>
                  <a:pt x="4329950" y="3439156"/>
                  <a:pt x="4334794" y="3439444"/>
                  <a:pt x="4340105" y="3439656"/>
                </a:cubicBezTo>
                <a:cubicBezTo>
                  <a:pt x="4346605" y="3441280"/>
                  <a:pt x="4347024" y="3443881"/>
                  <a:pt x="4341362" y="3447460"/>
                </a:cubicBezTo>
                <a:lnTo>
                  <a:pt x="4273334" y="3460015"/>
                </a:lnTo>
                <a:cubicBezTo>
                  <a:pt x="4270270" y="3443962"/>
                  <a:pt x="4282331" y="3447357"/>
                  <a:pt x="4290029" y="3444516"/>
                </a:cubicBezTo>
                <a:cubicBezTo>
                  <a:pt x="4292836" y="3444064"/>
                  <a:pt x="4296193" y="3444057"/>
                  <a:pt x="4299084" y="3444126"/>
                </a:cubicBezTo>
                <a:cubicBezTo>
                  <a:pt x="4302873" y="3440848"/>
                  <a:pt x="4307032" y="3439110"/>
                  <a:pt x="4311358" y="3438414"/>
                </a:cubicBezTo>
                <a:close/>
                <a:moveTo>
                  <a:pt x="4204754" y="3420353"/>
                </a:moveTo>
                <a:cubicBezTo>
                  <a:pt x="4206520" y="3421269"/>
                  <a:pt x="4206801" y="3423758"/>
                  <a:pt x="4204132" y="3429524"/>
                </a:cubicBezTo>
                <a:cubicBezTo>
                  <a:pt x="4185005" y="3429936"/>
                  <a:pt x="4166054" y="3446331"/>
                  <a:pt x="4145819" y="3430909"/>
                </a:cubicBezTo>
                <a:cubicBezTo>
                  <a:pt x="4146635" y="3427039"/>
                  <a:pt x="4148807" y="3425622"/>
                  <a:pt x="4152416" y="3427179"/>
                </a:cubicBezTo>
                <a:cubicBezTo>
                  <a:pt x="4167382" y="3424769"/>
                  <a:pt x="4181963" y="3422955"/>
                  <a:pt x="4196461" y="3420621"/>
                </a:cubicBezTo>
                <a:cubicBezTo>
                  <a:pt x="4199734" y="3420094"/>
                  <a:pt x="4202987" y="3419436"/>
                  <a:pt x="4204754" y="3420353"/>
                </a:cubicBezTo>
                <a:close/>
                <a:moveTo>
                  <a:pt x="675988" y="3405550"/>
                </a:moveTo>
                <a:lnTo>
                  <a:pt x="676081" y="3406087"/>
                </a:lnTo>
                <a:lnTo>
                  <a:pt x="675964" y="3405575"/>
                </a:lnTo>
                <a:close/>
                <a:moveTo>
                  <a:pt x="4307634" y="3404854"/>
                </a:moveTo>
                <a:cubicBezTo>
                  <a:pt x="4310139" y="3405518"/>
                  <a:pt x="4313197" y="3406627"/>
                  <a:pt x="4315702" y="3407291"/>
                </a:cubicBezTo>
                <a:cubicBezTo>
                  <a:pt x="4313615" y="3409228"/>
                  <a:pt x="4311445" y="3410645"/>
                  <a:pt x="4308807" y="3412136"/>
                </a:cubicBezTo>
                <a:cubicBezTo>
                  <a:pt x="4281214" y="3416579"/>
                  <a:pt x="4253704" y="3421542"/>
                  <a:pt x="4226112" y="3425985"/>
                </a:cubicBezTo>
                <a:cubicBezTo>
                  <a:pt x="4219614" y="3424364"/>
                  <a:pt x="4219195" y="3421763"/>
                  <a:pt x="4224772" y="3417662"/>
                </a:cubicBezTo>
                <a:cubicBezTo>
                  <a:pt x="4252448" y="3413740"/>
                  <a:pt x="4280041" y="3409297"/>
                  <a:pt x="4307634" y="3404854"/>
                </a:cubicBezTo>
                <a:close/>
                <a:moveTo>
                  <a:pt x="4345899" y="3398159"/>
                </a:moveTo>
                <a:cubicBezTo>
                  <a:pt x="4348106" y="3399939"/>
                  <a:pt x="4348907" y="3401944"/>
                  <a:pt x="4348776" y="3404100"/>
                </a:cubicBezTo>
                <a:cubicBezTo>
                  <a:pt x="4348174" y="3406331"/>
                  <a:pt x="4347875" y="3407447"/>
                  <a:pt x="4347407" y="3407523"/>
                </a:cubicBezTo>
                <a:lnTo>
                  <a:pt x="4330570" y="3410233"/>
                </a:lnTo>
                <a:cubicBezTo>
                  <a:pt x="4329133" y="3407263"/>
                  <a:pt x="4328631" y="3404142"/>
                  <a:pt x="4329062" y="3400870"/>
                </a:cubicBezTo>
                <a:cubicBezTo>
                  <a:pt x="4334591" y="3399447"/>
                  <a:pt x="4340203" y="3398543"/>
                  <a:pt x="4345899" y="3398159"/>
                </a:cubicBezTo>
                <a:close/>
                <a:moveTo>
                  <a:pt x="690098" y="3392899"/>
                </a:moveTo>
                <a:lnTo>
                  <a:pt x="675988" y="3405550"/>
                </a:lnTo>
                <a:lnTo>
                  <a:pt x="674560" y="3397242"/>
                </a:lnTo>
                <a:cubicBezTo>
                  <a:pt x="679624" y="3396003"/>
                  <a:pt x="685034" y="3394138"/>
                  <a:pt x="690098" y="3392899"/>
                </a:cubicBezTo>
                <a:close/>
                <a:moveTo>
                  <a:pt x="585241" y="3365275"/>
                </a:moveTo>
                <a:lnTo>
                  <a:pt x="585003" y="3365824"/>
                </a:lnTo>
                <a:lnTo>
                  <a:pt x="584858" y="3365869"/>
                </a:lnTo>
                <a:close/>
                <a:moveTo>
                  <a:pt x="601275" y="3360558"/>
                </a:moveTo>
                <a:cubicBezTo>
                  <a:pt x="603864" y="3361743"/>
                  <a:pt x="606755" y="3361811"/>
                  <a:pt x="609559" y="3361359"/>
                </a:cubicBezTo>
                <a:cubicBezTo>
                  <a:pt x="612234" y="3363063"/>
                  <a:pt x="613504" y="3364992"/>
                  <a:pt x="613372" y="3367149"/>
                </a:cubicBezTo>
                <a:cubicBezTo>
                  <a:pt x="613323" y="3369828"/>
                  <a:pt x="612555" y="3371019"/>
                  <a:pt x="612087" y="3371094"/>
                </a:cubicBezTo>
                <a:lnTo>
                  <a:pt x="606648" y="3372854"/>
                </a:lnTo>
                <a:lnTo>
                  <a:pt x="611952" y="3371899"/>
                </a:lnTo>
                <a:cubicBezTo>
                  <a:pt x="613571" y="3374755"/>
                  <a:pt x="614269" y="3377836"/>
                  <a:pt x="613932" y="3380628"/>
                </a:cubicBezTo>
                <a:cubicBezTo>
                  <a:pt x="611285" y="3381818"/>
                  <a:pt x="608523" y="3382494"/>
                  <a:pt x="605760" y="3383170"/>
                </a:cubicBezTo>
                <a:lnTo>
                  <a:pt x="603642" y="3373827"/>
                </a:lnTo>
                <a:lnTo>
                  <a:pt x="595670" y="3376406"/>
                </a:lnTo>
                <a:cubicBezTo>
                  <a:pt x="592996" y="3374702"/>
                  <a:pt x="590491" y="3374038"/>
                  <a:pt x="587217" y="3374565"/>
                </a:cubicBezTo>
                <a:cubicBezTo>
                  <a:pt x="584628" y="3373381"/>
                  <a:pt x="583356" y="3371448"/>
                  <a:pt x="583489" y="3369293"/>
                </a:cubicBezTo>
                <a:lnTo>
                  <a:pt x="585003" y="3365824"/>
                </a:lnTo>
                <a:close/>
                <a:moveTo>
                  <a:pt x="4111965" y="3333880"/>
                </a:moveTo>
                <a:lnTo>
                  <a:pt x="4105886" y="3334858"/>
                </a:lnTo>
                <a:cubicBezTo>
                  <a:pt x="4106520" y="3335824"/>
                  <a:pt x="4108643" y="3337083"/>
                  <a:pt x="4109026" y="3336488"/>
                </a:cubicBezTo>
                <a:cubicBezTo>
                  <a:pt x="4109795" y="3335297"/>
                  <a:pt x="4111113" y="3334550"/>
                  <a:pt x="4111965" y="3333880"/>
                </a:cubicBezTo>
                <a:close/>
                <a:moveTo>
                  <a:pt x="4066412" y="3331072"/>
                </a:moveTo>
                <a:cubicBezTo>
                  <a:pt x="4066664" y="3332633"/>
                  <a:pt x="4067298" y="3333598"/>
                  <a:pt x="4067550" y="3335161"/>
                </a:cubicBezTo>
                <a:cubicBezTo>
                  <a:pt x="4067850" y="3334042"/>
                  <a:pt x="4068234" y="3333447"/>
                  <a:pt x="4068066" y="3332407"/>
                </a:cubicBezTo>
                <a:close/>
                <a:moveTo>
                  <a:pt x="737814" y="3329499"/>
                </a:moveTo>
                <a:lnTo>
                  <a:pt x="737845" y="3329577"/>
                </a:lnTo>
                <a:lnTo>
                  <a:pt x="737046" y="3330689"/>
                </a:lnTo>
                <a:close/>
                <a:moveTo>
                  <a:pt x="360341" y="3261047"/>
                </a:moveTo>
                <a:cubicBezTo>
                  <a:pt x="362648" y="3262651"/>
                  <a:pt x="363575" y="3264592"/>
                  <a:pt x="363581" y="3266759"/>
                </a:cubicBezTo>
                <a:cubicBezTo>
                  <a:pt x="363126" y="3269039"/>
                  <a:pt x="362899" y="3270179"/>
                  <a:pt x="362438" y="3270291"/>
                </a:cubicBezTo>
                <a:lnTo>
                  <a:pt x="344941" y="3274571"/>
                </a:lnTo>
                <a:lnTo>
                  <a:pt x="342728" y="3264814"/>
                </a:lnTo>
                <a:cubicBezTo>
                  <a:pt x="348253" y="3263463"/>
                  <a:pt x="354240" y="3261998"/>
                  <a:pt x="360341" y="3261047"/>
                </a:cubicBezTo>
                <a:close/>
                <a:moveTo>
                  <a:pt x="3754425" y="3240932"/>
                </a:moveTo>
                <a:lnTo>
                  <a:pt x="3753656" y="3242123"/>
                </a:lnTo>
                <a:lnTo>
                  <a:pt x="3753541" y="3241694"/>
                </a:lnTo>
                <a:close/>
                <a:moveTo>
                  <a:pt x="433534" y="3236637"/>
                </a:moveTo>
                <a:lnTo>
                  <a:pt x="432613" y="3236862"/>
                </a:lnTo>
                <a:cubicBezTo>
                  <a:pt x="432613" y="3236862"/>
                  <a:pt x="432153" y="3236974"/>
                  <a:pt x="432270" y="3237488"/>
                </a:cubicBezTo>
                <a:cubicBezTo>
                  <a:pt x="429519" y="3242500"/>
                  <a:pt x="431709" y="3243590"/>
                  <a:pt x="434461" y="3238578"/>
                </a:cubicBezTo>
                <a:cubicBezTo>
                  <a:pt x="436535" y="3239155"/>
                  <a:pt x="438149" y="3239847"/>
                  <a:pt x="439420" y="3241162"/>
                </a:cubicBezTo>
                <a:cubicBezTo>
                  <a:pt x="439765" y="3240536"/>
                  <a:pt x="439648" y="3240023"/>
                  <a:pt x="439992" y="3239396"/>
                </a:cubicBezTo>
                <a:cubicBezTo>
                  <a:pt x="438837" y="3238591"/>
                  <a:pt x="437683" y="3237790"/>
                  <a:pt x="436186" y="3237615"/>
                </a:cubicBezTo>
                <a:cubicBezTo>
                  <a:pt x="434688" y="3237438"/>
                  <a:pt x="434111" y="3237038"/>
                  <a:pt x="433534" y="3236637"/>
                </a:cubicBezTo>
                <a:close/>
                <a:moveTo>
                  <a:pt x="3658217" y="3218529"/>
                </a:moveTo>
                <a:cubicBezTo>
                  <a:pt x="3649247" y="3219436"/>
                  <a:pt x="3640577" y="3219231"/>
                  <a:pt x="3631357" y="3218581"/>
                </a:cubicBezTo>
                <a:lnTo>
                  <a:pt x="3629774" y="3218784"/>
                </a:lnTo>
                <a:lnTo>
                  <a:pt x="3626596" y="3218814"/>
                </a:lnTo>
                <a:lnTo>
                  <a:pt x="3614671" y="3220734"/>
                </a:lnTo>
                <a:lnTo>
                  <a:pt x="3597985" y="3222887"/>
                </a:lnTo>
                <a:cubicBezTo>
                  <a:pt x="3595729" y="3223784"/>
                  <a:pt x="3592840" y="3223715"/>
                  <a:pt x="3590033" y="3224167"/>
                </a:cubicBezTo>
                <a:lnTo>
                  <a:pt x="3590117" y="3224688"/>
                </a:lnTo>
                <a:lnTo>
                  <a:pt x="3595729" y="3223784"/>
                </a:lnTo>
                <a:lnTo>
                  <a:pt x="3614671" y="3220734"/>
                </a:lnTo>
                <a:lnTo>
                  <a:pt x="3629774" y="3218784"/>
                </a:lnTo>
                <a:close/>
                <a:moveTo>
                  <a:pt x="3919742" y="3206842"/>
                </a:moveTo>
                <a:cubicBezTo>
                  <a:pt x="3920901" y="3219997"/>
                  <a:pt x="3911213" y="3219422"/>
                  <a:pt x="3903896" y="3221668"/>
                </a:cubicBezTo>
                <a:cubicBezTo>
                  <a:pt x="3901692" y="3219889"/>
                  <a:pt x="3899653" y="3219149"/>
                  <a:pt x="3896848" y="3219601"/>
                </a:cubicBezTo>
                <a:cubicBezTo>
                  <a:pt x="3893239" y="3218047"/>
                  <a:pt x="3892053" y="3216637"/>
                  <a:pt x="3892652" y="3214406"/>
                </a:cubicBezTo>
                <a:cubicBezTo>
                  <a:pt x="3893721" y="3212100"/>
                  <a:pt x="3894572" y="3211429"/>
                  <a:pt x="3895508" y="3211278"/>
                </a:cubicBezTo>
                <a:cubicBezTo>
                  <a:pt x="3903926" y="3209923"/>
                  <a:pt x="3911791" y="3208122"/>
                  <a:pt x="3919742" y="3206842"/>
                </a:cubicBezTo>
                <a:close/>
                <a:moveTo>
                  <a:pt x="3160946" y="3191799"/>
                </a:moveTo>
                <a:lnTo>
                  <a:pt x="3159315" y="3191953"/>
                </a:lnTo>
                <a:lnTo>
                  <a:pt x="3160250" y="3192091"/>
                </a:lnTo>
                <a:close/>
                <a:moveTo>
                  <a:pt x="704607" y="3165453"/>
                </a:moveTo>
                <a:cubicBezTo>
                  <a:pt x="703919" y="3166706"/>
                  <a:pt x="702654" y="3167557"/>
                  <a:pt x="701850" y="3168296"/>
                </a:cubicBezTo>
                <a:lnTo>
                  <a:pt x="707836" y="3166832"/>
                </a:lnTo>
                <a:cubicBezTo>
                  <a:pt x="707143" y="3165917"/>
                  <a:pt x="704951" y="3164827"/>
                  <a:pt x="704607" y="3165453"/>
                </a:cubicBezTo>
                <a:close/>
                <a:moveTo>
                  <a:pt x="745952" y="3163470"/>
                </a:moveTo>
                <a:cubicBezTo>
                  <a:pt x="745725" y="3164613"/>
                  <a:pt x="745382" y="3165239"/>
                  <a:pt x="745615" y="3166266"/>
                </a:cubicBezTo>
                <a:lnTo>
                  <a:pt x="747345" y="3167469"/>
                </a:lnTo>
                <a:cubicBezTo>
                  <a:pt x="746995" y="3165929"/>
                  <a:pt x="746303" y="3165014"/>
                  <a:pt x="745952" y="3163470"/>
                </a:cubicBezTo>
                <a:close/>
                <a:moveTo>
                  <a:pt x="4221760" y="3127790"/>
                </a:moveTo>
                <a:cubicBezTo>
                  <a:pt x="4224601" y="3130534"/>
                  <a:pt x="4225187" y="3134175"/>
                  <a:pt x="4223351" y="3137673"/>
                </a:cubicBezTo>
                <a:cubicBezTo>
                  <a:pt x="4220461" y="3137604"/>
                  <a:pt x="4217656" y="3138056"/>
                  <a:pt x="4214849" y="3138508"/>
                </a:cubicBezTo>
                <a:cubicBezTo>
                  <a:pt x="4213412" y="3135538"/>
                  <a:pt x="4212909" y="3132417"/>
                  <a:pt x="4213425" y="3129665"/>
                </a:cubicBezTo>
                <a:cubicBezTo>
                  <a:pt x="4216148" y="3128694"/>
                  <a:pt x="4218954" y="3128242"/>
                  <a:pt x="4221760" y="3127790"/>
                </a:cubicBezTo>
                <a:close/>
                <a:moveTo>
                  <a:pt x="479515" y="3109376"/>
                </a:moveTo>
                <a:cubicBezTo>
                  <a:pt x="481134" y="3112232"/>
                  <a:pt x="481832" y="3115314"/>
                  <a:pt x="481611" y="3118620"/>
                </a:cubicBezTo>
                <a:cubicBezTo>
                  <a:pt x="476203" y="3120485"/>
                  <a:pt x="470677" y="3121836"/>
                  <a:pt x="465034" y="3122675"/>
                </a:cubicBezTo>
                <a:cubicBezTo>
                  <a:pt x="462726" y="3121071"/>
                  <a:pt x="461801" y="3119129"/>
                  <a:pt x="461795" y="3116962"/>
                </a:cubicBezTo>
                <a:cubicBezTo>
                  <a:pt x="462250" y="3114683"/>
                  <a:pt x="462478" y="3113543"/>
                  <a:pt x="462938" y="3113431"/>
                </a:cubicBezTo>
                <a:close/>
                <a:moveTo>
                  <a:pt x="4053317" y="3103737"/>
                </a:moveTo>
                <a:cubicBezTo>
                  <a:pt x="4055186" y="3104170"/>
                  <a:pt x="4056723" y="3105524"/>
                  <a:pt x="4057418" y="3108349"/>
                </a:cubicBezTo>
                <a:cubicBezTo>
                  <a:pt x="4059777" y="3117041"/>
                  <a:pt x="4053816" y="3121737"/>
                  <a:pt x="4047604" y="3124871"/>
                </a:cubicBezTo>
                <a:lnTo>
                  <a:pt x="4027493" y="3128109"/>
                </a:lnTo>
                <a:cubicBezTo>
                  <a:pt x="4021163" y="3127528"/>
                  <a:pt x="4016667" y="3123449"/>
                  <a:pt x="4013792" y="3117507"/>
                </a:cubicBezTo>
                <a:lnTo>
                  <a:pt x="4013925" y="3115352"/>
                </a:lnTo>
                <a:cubicBezTo>
                  <a:pt x="4014105" y="3110517"/>
                  <a:pt x="4016193" y="3108580"/>
                  <a:pt x="4020569" y="3108943"/>
                </a:cubicBezTo>
                <a:lnTo>
                  <a:pt x="4047226" y="3104651"/>
                </a:lnTo>
                <a:cubicBezTo>
                  <a:pt x="4049247" y="3103792"/>
                  <a:pt x="4051448" y="3103304"/>
                  <a:pt x="4053317" y="3103737"/>
                </a:cubicBezTo>
                <a:close/>
                <a:moveTo>
                  <a:pt x="4152950" y="3099921"/>
                </a:moveTo>
                <a:lnTo>
                  <a:pt x="4153850" y="3108301"/>
                </a:lnTo>
                <a:cubicBezTo>
                  <a:pt x="4148705" y="3109129"/>
                  <a:pt x="4143176" y="3110553"/>
                  <a:pt x="4138032" y="3111381"/>
                </a:cubicBezTo>
                <a:close/>
                <a:moveTo>
                  <a:pt x="4152892" y="3099380"/>
                </a:moveTo>
                <a:lnTo>
                  <a:pt x="4152976" y="3099900"/>
                </a:lnTo>
                <a:lnTo>
                  <a:pt x="4152950" y="3099921"/>
                </a:lnTo>
                <a:close/>
                <a:moveTo>
                  <a:pt x="368099" y="3095968"/>
                </a:moveTo>
                <a:cubicBezTo>
                  <a:pt x="371100" y="3098487"/>
                  <a:pt x="371915" y="3102081"/>
                  <a:pt x="370312" y="3105728"/>
                </a:cubicBezTo>
                <a:cubicBezTo>
                  <a:pt x="365936" y="3105715"/>
                  <a:pt x="360188" y="3110373"/>
                  <a:pt x="358207" y="3101641"/>
                </a:cubicBezTo>
                <a:cubicBezTo>
                  <a:pt x="357974" y="3100613"/>
                  <a:pt x="364647" y="3097896"/>
                  <a:pt x="368099" y="3095968"/>
                </a:cubicBezTo>
                <a:close/>
                <a:moveTo>
                  <a:pt x="582425" y="3085288"/>
                </a:moveTo>
                <a:cubicBezTo>
                  <a:pt x="588994" y="3086391"/>
                  <a:pt x="589577" y="3088959"/>
                  <a:pt x="584289" y="3093504"/>
                </a:cubicBezTo>
                <a:cubicBezTo>
                  <a:pt x="557008" y="3099635"/>
                  <a:pt x="529841" y="3106280"/>
                  <a:pt x="502674" y="3112925"/>
                </a:cubicBezTo>
                <a:cubicBezTo>
                  <a:pt x="500141" y="3112461"/>
                  <a:pt x="497028" y="3111596"/>
                  <a:pt x="494493" y="3111132"/>
                </a:cubicBezTo>
                <a:cubicBezTo>
                  <a:pt x="496446" y="3109029"/>
                  <a:pt x="498515" y="3107439"/>
                  <a:pt x="501044" y="3105736"/>
                </a:cubicBezTo>
                <a:cubicBezTo>
                  <a:pt x="528211" y="3099091"/>
                  <a:pt x="555260" y="3091932"/>
                  <a:pt x="582425" y="3085288"/>
                </a:cubicBezTo>
                <a:close/>
                <a:moveTo>
                  <a:pt x="646703" y="3068802"/>
                </a:moveTo>
                <a:cubicBezTo>
                  <a:pt x="651638" y="3069035"/>
                  <a:pt x="656710" y="3070505"/>
                  <a:pt x="661988" y="3073957"/>
                </a:cubicBezTo>
                <a:cubicBezTo>
                  <a:pt x="661422" y="3077892"/>
                  <a:pt x="659352" y="3079483"/>
                  <a:pt x="655663" y="3078214"/>
                </a:cubicBezTo>
                <a:cubicBezTo>
                  <a:pt x="640929" y="3081818"/>
                  <a:pt x="626539" y="3084796"/>
                  <a:pt x="612265" y="3088288"/>
                </a:cubicBezTo>
                <a:cubicBezTo>
                  <a:pt x="605819" y="3089864"/>
                  <a:pt x="599490" y="3091954"/>
                  <a:pt x="604067" y="3079995"/>
                </a:cubicBezTo>
                <a:cubicBezTo>
                  <a:pt x="613567" y="3079025"/>
                  <a:pt x="622769" y="3074064"/>
                  <a:pt x="632235" y="3071070"/>
                </a:cubicBezTo>
                <a:cubicBezTo>
                  <a:pt x="636968" y="3069574"/>
                  <a:pt x="641767" y="3068569"/>
                  <a:pt x="646703" y="3068802"/>
                </a:cubicBezTo>
                <a:close/>
                <a:moveTo>
                  <a:pt x="3880678" y="3011907"/>
                </a:moveTo>
                <a:lnTo>
                  <a:pt x="3879276" y="3012133"/>
                </a:lnTo>
                <a:lnTo>
                  <a:pt x="3879360" y="3012653"/>
                </a:lnTo>
                <a:lnTo>
                  <a:pt x="3878975" y="3013249"/>
                </a:lnTo>
                <a:cubicBezTo>
                  <a:pt x="3879143" y="3014290"/>
                  <a:pt x="3878758" y="3014885"/>
                  <a:pt x="3878375" y="3015480"/>
                </a:cubicBezTo>
                <a:close/>
                <a:moveTo>
                  <a:pt x="728228" y="2860811"/>
                </a:moveTo>
                <a:lnTo>
                  <a:pt x="719549" y="2862208"/>
                </a:lnTo>
                <a:lnTo>
                  <a:pt x="719493" y="2863124"/>
                </a:lnTo>
                <a:close/>
                <a:moveTo>
                  <a:pt x="748795" y="2855364"/>
                </a:moveTo>
                <a:lnTo>
                  <a:pt x="744866" y="2855997"/>
                </a:lnTo>
                <a:lnTo>
                  <a:pt x="744964" y="2856380"/>
                </a:lnTo>
                <a:close/>
                <a:moveTo>
                  <a:pt x="712223" y="2809039"/>
                </a:moveTo>
                <a:cubicBezTo>
                  <a:pt x="713383" y="2812007"/>
                  <a:pt x="714082" y="2815088"/>
                  <a:pt x="714781" y="2818172"/>
                </a:cubicBezTo>
                <a:cubicBezTo>
                  <a:pt x="709139" y="2819008"/>
                  <a:pt x="705677" y="2816603"/>
                  <a:pt x="703818" y="2810552"/>
                </a:cubicBezTo>
                <a:cubicBezTo>
                  <a:pt x="706581" y="2809876"/>
                  <a:pt x="709460" y="2809715"/>
                  <a:pt x="712223" y="2809039"/>
                </a:cubicBezTo>
                <a:close/>
                <a:moveTo>
                  <a:pt x="810478" y="2776581"/>
                </a:moveTo>
                <a:lnTo>
                  <a:pt x="810494" y="2776604"/>
                </a:lnTo>
                <a:lnTo>
                  <a:pt x="810562" y="2777101"/>
                </a:lnTo>
                <a:close/>
                <a:moveTo>
                  <a:pt x="3733828" y="2730797"/>
                </a:moveTo>
                <a:lnTo>
                  <a:pt x="3734866" y="2731085"/>
                </a:lnTo>
                <a:lnTo>
                  <a:pt x="3734336" y="2730976"/>
                </a:lnTo>
                <a:close/>
                <a:moveTo>
                  <a:pt x="3887094" y="2675348"/>
                </a:moveTo>
                <a:cubicBezTo>
                  <a:pt x="3892181" y="2676882"/>
                  <a:pt x="3896109" y="2681343"/>
                  <a:pt x="3897978" y="2691729"/>
                </a:cubicBezTo>
                <a:cubicBezTo>
                  <a:pt x="3901251" y="2710444"/>
                  <a:pt x="3888120" y="2710404"/>
                  <a:pt x="3878223" y="2713909"/>
                </a:cubicBezTo>
                <a:cubicBezTo>
                  <a:pt x="3873380" y="2711842"/>
                  <a:pt x="3869115" y="2710175"/>
                  <a:pt x="3866912" y="2704749"/>
                </a:cubicBezTo>
                <a:cubicBezTo>
                  <a:pt x="3852832" y="2694096"/>
                  <a:pt x="3862025" y="2685344"/>
                  <a:pt x="3869258" y="2676525"/>
                </a:cubicBezTo>
                <a:cubicBezTo>
                  <a:pt x="3875763" y="2675205"/>
                  <a:pt x="3882008" y="2673813"/>
                  <a:pt x="3887094" y="2675348"/>
                </a:cubicBezTo>
                <a:close/>
                <a:moveTo>
                  <a:pt x="3325990" y="2648942"/>
                </a:moveTo>
                <a:lnTo>
                  <a:pt x="3317241" y="2651082"/>
                </a:lnTo>
                <a:lnTo>
                  <a:pt x="3309278" y="2654615"/>
                </a:lnTo>
                <a:lnTo>
                  <a:pt x="3330753" y="2650736"/>
                </a:lnTo>
                <a:close/>
                <a:moveTo>
                  <a:pt x="3576836" y="2587956"/>
                </a:moveTo>
                <a:lnTo>
                  <a:pt x="3621071" y="2588170"/>
                </a:lnTo>
                <a:lnTo>
                  <a:pt x="3632187" y="2594991"/>
                </a:lnTo>
                <a:cubicBezTo>
                  <a:pt x="3649134" y="2616812"/>
                  <a:pt x="3626267" y="2617826"/>
                  <a:pt x="3618721" y="2627580"/>
                </a:cubicBezTo>
                <a:cubicBezTo>
                  <a:pt x="3584784" y="2637315"/>
                  <a:pt x="3551300" y="2652847"/>
                  <a:pt x="3514144" y="2639615"/>
                </a:cubicBezTo>
                <a:cubicBezTo>
                  <a:pt x="3513390" y="2634933"/>
                  <a:pt x="3512253" y="2630847"/>
                  <a:pt x="3511499" y="2626163"/>
                </a:cubicBezTo>
                <a:cubicBezTo>
                  <a:pt x="3513167" y="2621625"/>
                  <a:pt x="3515386" y="2617533"/>
                  <a:pt x="3517607" y="2613440"/>
                </a:cubicBezTo>
                <a:lnTo>
                  <a:pt x="3518074" y="2613365"/>
                </a:lnTo>
                <a:cubicBezTo>
                  <a:pt x="3521229" y="2609118"/>
                  <a:pt x="3523917" y="2604950"/>
                  <a:pt x="3528893" y="2603081"/>
                </a:cubicBezTo>
                <a:cubicBezTo>
                  <a:pt x="3531482" y="2604265"/>
                  <a:pt x="3533269" y="2603444"/>
                  <a:pt x="3534254" y="2600617"/>
                </a:cubicBezTo>
                <a:cubicBezTo>
                  <a:pt x="3548249" y="2595161"/>
                  <a:pt x="3562369" y="2590484"/>
                  <a:pt x="3576836" y="2587956"/>
                </a:cubicBezTo>
                <a:close/>
                <a:moveTo>
                  <a:pt x="3620473" y="2587801"/>
                </a:moveTo>
                <a:lnTo>
                  <a:pt x="3621492" y="2588171"/>
                </a:lnTo>
                <a:lnTo>
                  <a:pt x="3621071" y="2588170"/>
                </a:lnTo>
                <a:close/>
                <a:moveTo>
                  <a:pt x="3751693" y="2577349"/>
                </a:moveTo>
                <a:cubicBezTo>
                  <a:pt x="3761885" y="2581045"/>
                  <a:pt x="3772823" y="2574480"/>
                  <a:pt x="3783433" y="2580777"/>
                </a:cubicBezTo>
                <a:cubicBezTo>
                  <a:pt x="3789666" y="2586713"/>
                  <a:pt x="3790671" y="2592955"/>
                  <a:pt x="3787083" y="2600471"/>
                </a:cubicBezTo>
                <a:cubicBezTo>
                  <a:pt x="3783927" y="2604717"/>
                  <a:pt x="3780858" y="2609480"/>
                  <a:pt x="3775797" y="2610829"/>
                </a:cubicBezTo>
                <a:cubicBezTo>
                  <a:pt x="3771286" y="2612623"/>
                  <a:pt x="3766693" y="2613896"/>
                  <a:pt x="3762185" y="2615688"/>
                </a:cubicBezTo>
                <a:cubicBezTo>
                  <a:pt x="3736833" y="2625110"/>
                  <a:pt x="3710644" y="2629327"/>
                  <a:pt x="3683616" y="2628339"/>
                </a:cubicBezTo>
                <a:cubicBezTo>
                  <a:pt x="3677836" y="2628203"/>
                  <a:pt x="3672608" y="2628511"/>
                  <a:pt x="3666913" y="2628895"/>
                </a:cubicBezTo>
                <a:cubicBezTo>
                  <a:pt x="3660547" y="2625116"/>
                  <a:pt x="3652764" y="2627437"/>
                  <a:pt x="3646314" y="2623137"/>
                </a:cubicBezTo>
                <a:lnTo>
                  <a:pt x="3645846" y="2623212"/>
                </a:lnTo>
                <a:cubicBezTo>
                  <a:pt x="3630134" y="2600123"/>
                  <a:pt x="3652700" y="2600225"/>
                  <a:pt x="3660881" y="2591435"/>
                </a:cubicBezTo>
                <a:cubicBezTo>
                  <a:pt x="3690811" y="2586616"/>
                  <a:pt x="3721295" y="2582243"/>
                  <a:pt x="3751693" y="2577349"/>
                </a:cubicBezTo>
                <a:close/>
                <a:moveTo>
                  <a:pt x="4212417" y="2552472"/>
                </a:moveTo>
                <a:cubicBezTo>
                  <a:pt x="4221648" y="2558889"/>
                  <a:pt x="4231528" y="2548881"/>
                  <a:pt x="4241103" y="2554672"/>
                </a:cubicBezTo>
                <a:lnTo>
                  <a:pt x="4243528" y="2556789"/>
                </a:lnTo>
                <a:lnTo>
                  <a:pt x="4246057" y="2555086"/>
                </a:lnTo>
                <a:cubicBezTo>
                  <a:pt x="4251699" y="2554249"/>
                  <a:pt x="4256197" y="2556943"/>
                  <a:pt x="4260353" y="2560262"/>
                </a:cubicBezTo>
                <a:cubicBezTo>
                  <a:pt x="4264391" y="2563069"/>
                  <a:pt x="4267970" y="2565990"/>
                  <a:pt x="4271664" y="2569423"/>
                </a:cubicBezTo>
                <a:cubicBezTo>
                  <a:pt x="4272712" y="2574045"/>
                  <a:pt x="4273184" y="2578269"/>
                  <a:pt x="4274233" y="2582891"/>
                </a:cubicBezTo>
                <a:cubicBezTo>
                  <a:pt x="4275065" y="2592988"/>
                  <a:pt x="4264467" y="2593409"/>
                  <a:pt x="4261722" y="2600588"/>
                </a:cubicBezTo>
                <a:cubicBezTo>
                  <a:pt x="4251731" y="2612246"/>
                  <a:pt x="4235250" y="2608147"/>
                  <a:pt x="4225025" y="2618778"/>
                </a:cubicBezTo>
                <a:cubicBezTo>
                  <a:pt x="4215229" y="2616296"/>
                  <a:pt x="4206941" y="2618323"/>
                  <a:pt x="4199241" y="2625086"/>
                </a:cubicBezTo>
                <a:cubicBezTo>
                  <a:pt x="4182183" y="2620586"/>
                  <a:pt x="4166783" y="2634109"/>
                  <a:pt x="4149491" y="2628582"/>
                </a:cubicBezTo>
                <a:cubicBezTo>
                  <a:pt x="4147411" y="2625839"/>
                  <a:pt x="4144992" y="2625888"/>
                  <a:pt x="4143155" y="2628506"/>
                </a:cubicBezTo>
                <a:cubicBezTo>
                  <a:pt x="4135895" y="2626487"/>
                  <a:pt x="4127840" y="2629542"/>
                  <a:pt x="4121260" y="2624102"/>
                </a:cubicBezTo>
                <a:lnTo>
                  <a:pt x="4121837" y="2624503"/>
                </a:lnTo>
                <a:cubicBezTo>
                  <a:pt x="4116068" y="2620494"/>
                  <a:pt x="4107441" y="2625315"/>
                  <a:pt x="4103159" y="2617144"/>
                </a:cubicBezTo>
                <a:cubicBezTo>
                  <a:pt x="4097516" y="2617982"/>
                  <a:pt x="4093939" y="2615064"/>
                  <a:pt x="4092080" y="2609014"/>
                </a:cubicBezTo>
                <a:cubicBezTo>
                  <a:pt x="4080775" y="2602019"/>
                  <a:pt x="4093661" y="2596699"/>
                  <a:pt x="4093762" y="2590713"/>
                </a:cubicBezTo>
                <a:lnTo>
                  <a:pt x="4094106" y="2590086"/>
                </a:lnTo>
                <a:cubicBezTo>
                  <a:pt x="4098582" y="2584110"/>
                  <a:pt x="4106642" y="2583223"/>
                  <a:pt x="4110543" y="2576848"/>
                </a:cubicBezTo>
                <a:lnTo>
                  <a:pt x="4114920" y="2576862"/>
                </a:lnTo>
                <a:lnTo>
                  <a:pt x="4118137" y="2573906"/>
                </a:lnTo>
                <a:cubicBezTo>
                  <a:pt x="4131771" y="2567590"/>
                  <a:pt x="4145781" y="2562400"/>
                  <a:pt x="4160155" y="2558816"/>
                </a:cubicBezTo>
                <a:cubicBezTo>
                  <a:pt x="4174529" y="2555233"/>
                  <a:pt x="4189268" y="2553255"/>
                  <a:pt x="4204357" y="2553359"/>
                </a:cubicBezTo>
                <a:lnTo>
                  <a:pt x="4208506" y="2554512"/>
                </a:lnTo>
                <a:close/>
                <a:moveTo>
                  <a:pt x="3858996" y="2328957"/>
                </a:moveTo>
                <a:cubicBezTo>
                  <a:pt x="3864692" y="2328576"/>
                  <a:pt x="3868000" y="2331245"/>
                  <a:pt x="3869474" y="2337412"/>
                </a:cubicBezTo>
                <a:cubicBezTo>
                  <a:pt x="3866667" y="2337864"/>
                  <a:pt x="3863778" y="2337796"/>
                  <a:pt x="3860972" y="2338247"/>
                </a:cubicBezTo>
                <a:cubicBezTo>
                  <a:pt x="3860001" y="2335202"/>
                  <a:pt x="3859499" y="2332080"/>
                  <a:pt x="3858996" y="2328957"/>
                </a:cubicBezTo>
                <a:close/>
                <a:moveTo>
                  <a:pt x="386765" y="2242870"/>
                </a:moveTo>
                <a:cubicBezTo>
                  <a:pt x="395046" y="2241404"/>
                  <a:pt x="403347" y="2240067"/>
                  <a:pt x="411817" y="2243506"/>
                </a:cubicBezTo>
                <a:cubicBezTo>
                  <a:pt x="413723" y="2246401"/>
                  <a:pt x="416145" y="2246545"/>
                  <a:pt x="418149" y="2244087"/>
                </a:cubicBezTo>
                <a:cubicBezTo>
                  <a:pt x="425282" y="2246674"/>
                  <a:pt x="433532" y="2244279"/>
                  <a:pt x="439766" y="2250215"/>
                </a:cubicBezTo>
                <a:lnTo>
                  <a:pt x="439216" y="2249770"/>
                </a:lnTo>
                <a:cubicBezTo>
                  <a:pt x="444729" y="2254219"/>
                  <a:pt x="453664" y="2250112"/>
                  <a:pt x="457426" y="2258582"/>
                </a:cubicBezTo>
                <a:cubicBezTo>
                  <a:pt x="463122" y="2258197"/>
                  <a:pt x="466514" y="2261388"/>
                  <a:pt x="467987" y="2267554"/>
                </a:cubicBezTo>
                <a:cubicBezTo>
                  <a:pt x="478848" y="2275413"/>
                  <a:pt x="465622" y="2279678"/>
                  <a:pt x="465139" y="2285625"/>
                </a:cubicBezTo>
                <a:lnTo>
                  <a:pt x="464755" y="2286221"/>
                </a:lnTo>
                <a:cubicBezTo>
                  <a:pt x="459898" y="2291809"/>
                  <a:pt x="451780" y="2292049"/>
                  <a:pt x="447473" y="2298078"/>
                </a:cubicBezTo>
                <a:lnTo>
                  <a:pt x="443096" y="2297716"/>
                </a:lnTo>
                <a:lnTo>
                  <a:pt x="439690" y="2300399"/>
                </a:lnTo>
                <a:cubicBezTo>
                  <a:pt x="411615" y="2310792"/>
                  <a:pt x="382319" y="2316576"/>
                  <a:pt x="352152" y="2313960"/>
                </a:cubicBezTo>
                <a:lnTo>
                  <a:pt x="348075" y="2312482"/>
                </a:lnTo>
                <a:lnTo>
                  <a:pt x="344033" y="2314200"/>
                </a:lnTo>
                <a:cubicBezTo>
                  <a:pt x="335211" y="2307079"/>
                  <a:pt x="324691" y="2316247"/>
                  <a:pt x="315485" y="2309722"/>
                </a:cubicBezTo>
                <a:lnTo>
                  <a:pt x="313194" y="2307423"/>
                </a:lnTo>
                <a:lnTo>
                  <a:pt x="310556" y="2308914"/>
                </a:lnTo>
                <a:cubicBezTo>
                  <a:pt x="304860" y="2309298"/>
                  <a:pt x="300533" y="2306260"/>
                  <a:pt x="296589" y="2302625"/>
                </a:cubicBezTo>
                <a:cubicBezTo>
                  <a:pt x="292729" y="2299511"/>
                  <a:pt x="289337" y="2296319"/>
                  <a:pt x="285861" y="2292609"/>
                </a:cubicBezTo>
                <a:cubicBezTo>
                  <a:pt x="285107" y="2287928"/>
                  <a:pt x="284904" y="2283688"/>
                  <a:pt x="284150" y="2279007"/>
                </a:cubicBezTo>
                <a:cubicBezTo>
                  <a:pt x="283961" y="2268896"/>
                  <a:pt x="294586" y="2269322"/>
                  <a:pt x="297789" y="2262400"/>
                </a:cubicBezTo>
                <a:cubicBezTo>
                  <a:pt x="308525" y="2251599"/>
                  <a:pt x="324746" y="2256992"/>
                  <a:pt x="335650" y="2247232"/>
                </a:cubicBezTo>
                <a:cubicBezTo>
                  <a:pt x="345289" y="2250483"/>
                  <a:pt x="353707" y="2249127"/>
                  <a:pt x="361839" y="2243015"/>
                </a:cubicBezTo>
                <a:cubicBezTo>
                  <a:pt x="370226" y="2245934"/>
                  <a:pt x="378485" y="2244337"/>
                  <a:pt x="386765" y="2242870"/>
                </a:cubicBezTo>
                <a:close/>
                <a:moveTo>
                  <a:pt x="688554" y="2180267"/>
                </a:moveTo>
                <a:cubicBezTo>
                  <a:pt x="693266" y="2182710"/>
                  <a:pt x="697425" y="2184708"/>
                  <a:pt x="699283" y="2190283"/>
                </a:cubicBezTo>
                <a:cubicBezTo>
                  <a:pt x="712684" y="2202002"/>
                  <a:pt x="702933" y="2209976"/>
                  <a:pt x="695136" y="2218172"/>
                </a:cubicBezTo>
                <a:cubicBezTo>
                  <a:pt x="681958" y="2219760"/>
                  <a:pt x="669799" y="2221718"/>
                  <a:pt x="667383" y="2200755"/>
                </a:cubicBezTo>
                <a:cubicBezTo>
                  <a:pt x="665302" y="2181876"/>
                  <a:pt x="678432" y="2182964"/>
                  <a:pt x="688554" y="2180267"/>
                </a:cubicBezTo>
                <a:close/>
                <a:moveTo>
                  <a:pt x="833021" y="2174619"/>
                </a:moveTo>
                <a:lnTo>
                  <a:pt x="833545" y="2174769"/>
                </a:lnTo>
                <a:lnTo>
                  <a:pt x="834041" y="2174988"/>
                </a:lnTo>
                <a:close/>
                <a:moveTo>
                  <a:pt x="3718812" y="2126743"/>
                </a:moveTo>
                <a:lnTo>
                  <a:pt x="3718929" y="2127257"/>
                </a:lnTo>
                <a:lnTo>
                  <a:pt x="3718911" y="2127234"/>
                </a:lnTo>
                <a:close/>
                <a:moveTo>
                  <a:pt x="806035" y="2120251"/>
                </a:moveTo>
                <a:lnTo>
                  <a:pt x="805758" y="2120737"/>
                </a:lnTo>
                <a:lnTo>
                  <a:pt x="805651" y="2120847"/>
                </a:lnTo>
                <a:close/>
                <a:moveTo>
                  <a:pt x="3721750" y="2102330"/>
                </a:moveTo>
                <a:cubicBezTo>
                  <a:pt x="3720598" y="2104117"/>
                  <a:pt x="3718895" y="2105458"/>
                  <a:pt x="3718211" y="2107169"/>
                </a:cubicBezTo>
                <a:cubicBezTo>
                  <a:pt x="3717910" y="2108285"/>
                  <a:pt x="3720032" y="2109547"/>
                  <a:pt x="3722371" y="2109171"/>
                </a:cubicBezTo>
                <a:cubicBezTo>
                  <a:pt x="3722286" y="2108647"/>
                  <a:pt x="3721735" y="2108203"/>
                  <a:pt x="3721652" y="2107683"/>
                </a:cubicBezTo>
                <a:cubicBezTo>
                  <a:pt x="3721317" y="2105602"/>
                  <a:pt x="3721533" y="2103967"/>
                  <a:pt x="3721750" y="2102330"/>
                </a:cubicBezTo>
                <a:close/>
                <a:moveTo>
                  <a:pt x="4032360" y="2096019"/>
                </a:moveTo>
                <a:cubicBezTo>
                  <a:pt x="4036834" y="2095500"/>
                  <a:pt x="4042094" y="2099858"/>
                  <a:pt x="4048045" y="2108505"/>
                </a:cubicBezTo>
                <a:lnTo>
                  <a:pt x="4021388" y="2112797"/>
                </a:lnTo>
                <a:cubicBezTo>
                  <a:pt x="4024197" y="2101938"/>
                  <a:pt x="4027886" y="2096539"/>
                  <a:pt x="4032360" y="2096019"/>
                </a:cubicBezTo>
                <a:close/>
                <a:moveTo>
                  <a:pt x="4093635" y="2086219"/>
                </a:moveTo>
                <a:cubicBezTo>
                  <a:pt x="4097961" y="2085523"/>
                  <a:pt x="4102455" y="2085867"/>
                  <a:pt x="4106915" y="2086749"/>
                </a:cubicBezTo>
                <a:cubicBezTo>
                  <a:pt x="4112227" y="2086961"/>
                  <a:pt x="4117071" y="2087249"/>
                  <a:pt x="4122382" y="2087461"/>
                </a:cubicBezTo>
                <a:cubicBezTo>
                  <a:pt x="4128882" y="2089085"/>
                  <a:pt x="4129301" y="2091686"/>
                  <a:pt x="4123639" y="2095265"/>
                </a:cubicBezTo>
                <a:lnTo>
                  <a:pt x="4055611" y="2107820"/>
                </a:lnTo>
                <a:cubicBezTo>
                  <a:pt x="4052547" y="2091767"/>
                  <a:pt x="4064608" y="2095162"/>
                  <a:pt x="4072306" y="2092321"/>
                </a:cubicBezTo>
                <a:cubicBezTo>
                  <a:pt x="4075113" y="2091869"/>
                  <a:pt x="4078470" y="2091863"/>
                  <a:pt x="4081361" y="2091931"/>
                </a:cubicBezTo>
                <a:cubicBezTo>
                  <a:pt x="4085151" y="2088653"/>
                  <a:pt x="4089309" y="2086916"/>
                  <a:pt x="4093635" y="2086219"/>
                </a:cubicBezTo>
                <a:close/>
                <a:moveTo>
                  <a:pt x="4228860" y="2069716"/>
                </a:moveTo>
                <a:cubicBezTo>
                  <a:pt x="4231096" y="2069823"/>
                  <a:pt x="4232964" y="2070991"/>
                  <a:pt x="4233676" y="2075414"/>
                </a:cubicBezTo>
                <a:cubicBezTo>
                  <a:pt x="4233843" y="2076454"/>
                  <a:pt x="4226996" y="2078623"/>
                  <a:pt x="4223421" y="2080267"/>
                </a:cubicBezTo>
                <a:cubicBezTo>
                  <a:pt x="4220580" y="2077522"/>
                  <a:pt x="4219994" y="2073881"/>
                  <a:pt x="4221830" y="2070381"/>
                </a:cubicBezTo>
                <a:cubicBezTo>
                  <a:pt x="4224018" y="2070562"/>
                  <a:pt x="4226624" y="2069609"/>
                  <a:pt x="4228860" y="2069716"/>
                </a:cubicBezTo>
                <a:close/>
                <a:moveTo>
                  <a:pt x="3987031" y="2068158"/>
                </a:moveTo>
                <a:cubicBezTo>
                  <a:pt x="3988798" y="2069074"/>
                  <a:pt x="3989079" y="2071563"/>
                  <a:pt x="3986409" y="2077329"/>
                </a:cubicBezTo>
                <a:cubicBezTo>
                  <a:pt x="3967283" y="2077741"/>
                  <a:pt x="3948331" y="2094136"/>
                  <a:pt x="3928096" y="2078714"/>
                </a:cubicBezTo>
                <a:cubicBezTo>
                  <a:pt x="3928913" y="2074845"/>
                  <a:pt x="3931084" y="2073428"/>
                  <a:pt x="3934693" y="2074984"/>
                </a:cubicBezTo>
                <a:cubicBezTo>
                  <a:pt x="3949659" y="2072574"/>
                  <a:pt x="3964240" y="2070760"/>
                  <a:pt x="3978738" y="2068426"/>
                </a:cubicBezTo>
                <a:cubicBezTo>
                  <a:pt x="3982011" y="2067899"/>
                  <a:pt x="3985264" y="2067241"/>
                  <a:pt x="3987031" y="2068158"/>
                </a:cubicBezTo>
                <a:close/>
                <a:moveTo>
                  <a:pt x="4089911" y="2052659"/>
                </a:moveTo>
                <a:cubicBezTo>
                  <a:pt x="4092416" y="2053324"/>
                  <a:pt x="4095474" y="2054433"/>
                  <a:pt x="4097979" y="2055096"/>
                </a:cubicBezTo>
                <a:cubicBezTo>
                  <a:pt x="4095893" y="2057033"/>
                  <a:pt x="4093722" y="2058450"/>
                  <a:pt x="4091084" y="2059941"/>
                </a:cubicBezTo>
                <a:cubicBezTo>
                  <a:pt x="4063491" y="2064384"/>
                  <a:pt x="4035981" y="2069348"/>
                  <a:pt x="4008389" y="2073790"/>
                </a:cubicBezTo>
                <a:cubicBezTo>
                  <a:pt x="4001891" y="2072169"/>
                  <a:pt x="4001472" y="2069568"/>
                  <a:pt x="4007049" y="2065468"/>
                </a:cubicBezTo>
                <a:cubicBezTo>
                  <a:pt x="4034725" y="2061545"/>
                  <a:pt x="4062318" y="2057102"/>
                  <a:pt x="4089911" y="2052659"/>
                </a:cubicBezTo>
                <a:close/>
                <a:moveTo>
                  <a:pt x="4128176" y="2045965"/>
                </a:moveTo>
                <a:cubicBezTo>
                  <a:pt x="4130383" y="2047744"/>
                  <a:pt x="4131185" y="2049749"/>
                  <a:pt x="4131053" y="2051905"/>
                </a:cubicBezTo>
                <a:cubicBezTo>
                  <a:pt x="4130451" y="2054137"/>
                  <a:pt x="4130152" y="2055252"/>
                  <a:pt x="4129684" y="2055328"/>
                </a:cubicBezTo>
                <a:lnTo>
                  <a:pt x="4112847" y="2058039"/>
                </a:lnTo>
                <a:cubicBezTo>
                  <a:pt x="4111411" y="2055068"/>
                  <a:pt x="4110908" y="2051947"/>
                  <a:pt x="4111340" y="2048676"/>
                </a:cubicBezTo>
                <a:cubicBezTo>
                  <a:pt x="4116868" y="2047252"/>
                  <a:pt x="4122481" y="2046349"/>
                  <a:pt x="4128176" y="2045965"/>
                </a:cubicBezTo>
                <a:close/>
                <a:moveTo>
                  <a:pt x="3779017" y="2042220"/>
                </a:moveTo>
                <a:lnTo>
                  <a:pt x="3775271" y="2043542"/>
                </a:lnTo>
                <a:lnTo>
                  <a:pt x="3779138" y="2042596"/>
                </a:lnTo>
                <a:close/>
                <a:moveTo>
                  <a:pt x="3803925" y="2033444"/>
                </a:moveTo>
                <a:lnTo>
                  <a:pt x="3795382" y="2036455"/>
                </a:lnTo>
                <a:lnTo>
                  <a:pt x="3803928" y="2034365"/>
                </a:lnTo>
                <a:close/>
                <a:moveTo>
                  <a:pt x="147842" y="1995638"/>
                </a:moveTo>
                <a:cubicBezTo>
                  <a:pt x="148512" y="1999801"/>
                  <a:pt x="148247" y="2004113"/>
                  <a:pt x="143320" y="2003306"/>
                </a:cubicBezTo>
                <a:cubicBezTo>
                  <a:pt x="141916" y="2003532"/>
                  <a:pt x="141246" y="1999370"/>
                  <a:pt x="139891" y="1996918"/>
                </a:cubicBezTo>
                <a:close/>
                <a:moveTo>
                  <a:pt x="220169" y="1994134"/>
                </a:moveTo>
                <a:cubicBezTo>
                  <a:pt x="222721" y="1993591"/>
                  <a:pt x="225615" y="1995928"/>
                  <a:pt x="228960" y="2001793"/>
                </a:cubicBezTo>
                <a:cubicBezTo>
                  <a:pt x="223815" y="2002621"/>
                  <a:pt x="218587" y="2002929"/>
                  <a:pt x="213442" y="2003757"/>
                </a:cubicBezTo>
                <a:cubicBezTo>
                  <a:pt x="215411" y="1998105"/>
                  <a:pt x="217619" y="1994679"/>
                  <a:pt x="220169" y="1994134"/>
                </a:cubicBezTo>
                <a:close/>
                <a:moveTo>
                  <a:pt x="307842" y="1982151"/>
                </a:moveTo>
                <a:cubicBezTo>
                  <a:pt x="319101" y="1983540"/>
                  <a:pt x="309134" y="1993153"/>
                  <a:pt x="310523" y="1998800"/>
                </a:cubicBezTo>
                <a:lnTo>
                  <a:pt x="306865" y="1999923"/>
                </a:lnTo>
                <a:lnTo>
                  <a:pt x="302956" y="1999484"/>
                </a:lnTo>
                <a:cubicBezTo>
                  <a:pt x="302335" y="1992647"/>
                  <a:pt x="298622" y="1981502"/>
                  <a:pt x="307842" y="1982151"/>
                </a:cubicBezTo>
                <a:close/>
                <a:moveTo>
                  <a:pt x="905202" y="1969243"/>
                </a:moveTo>
                <a:cubicBezTo>
                  <a:pt x="912026" y="1980043"/>
                  <a:pt x="904437" y="1985155"/>
                  <a:pt x="898923" y="1990839"/>
                </a:cubicBezTo>
                <a:cubicBezTo>
                  <a:pt x="890751" y="1993381"/>
                  <a:pt x="882925" y="1995295"/>
                  <a:pt x="875096" y="1997210"/>
                </a:cubicBezTo>
                <a:cubicBezTo>
                  <a:pt x="870138" y="1994629"/>
                  <a:pt x="866442" y="1991193"/>
                  <a:pt x="863664" y="1985369"/>
                </a:cubicBezTo>
                <a:cubicBezTo>
                  <a:pt x="874803" y="1972343"/>
                  <a:pt x="891046" y="1973250"/>
                  <a:pt x="905202" y="1969243"/>
                </a:cubicBezTo>
                <a:close/>
                <a:moveTo>
                  <a:pt x="175315" y="1951718"/>
                </a:moveTo>
                <a:cubicBezTo>
                  <a:pt x="176000" y="1985767"/>
                  <a:pt x="151891" y="1973103"/>
                  <a:pt x="136541" y="1976108"/>
                </a:cubicBezTo>
                <a:cubicBezTo>
                  <a:pt x="142244" y="1954909"/>
                  <a:pt x="162843" y="1960664"/>
                  <a:pt x="175315" y="1951718"/>
                </a:cubicBezTo>
                <a:close/>
                <a:moveTo>
                  <a:pt x="48946" y="1941642"/>
                </a:moveTo>
                <a:cubicBezTo>
                  <a:pt x="46929" y="1949972"/>
                  <a:pt x="41185" y="1953034"/>
                  <a:pt x="33618" y="1953718"/>
                </a:cubicBezTo>
                <a:cubicBezTo>
                  <a:pt x="30777" y="1950971"/>
                  <a:pt x="30275" y="1947850"/>
                  <a:pt x="31559" y="1943908"/>
                </a:cubicBezTo>
                <a:cubicBezTo>
                  <a:pt x="37638" y="1942929"/>
                  <a:pt x="43334" y="1942546"/>
                  <a:pt x="48946" y="1941642"/>
                </a:cubicBezTo>
                <a:close/>
                <a:moveTo>
                  <a:pt x="3951233" y="1931675"/>
                </a:moveTo>
                <a:lnTo>
                  <a:pt x="3945221" y="1934319"/>
                </a:lnTo>
                <a:lnTo>
                  <a:pt x="3948456" y="1933991"/>
                </a:lnTo>
                <a:close/>
                <a:moveTo>
                  <a:pt x="4161345" y="1930137"/>
                </a:moveTo>
                <a:cubicBezTo>
                  <a:pt x="4160961" y="1930732"/>
                  <a:pt x="4161045" y="1931252"/>
                  <a:pt x="4160660" y="1931847"/>
                </a:cubicBezTo>
                <a:cubicBezTo>
                  <a:pt x="4161764" y="1932740"/>
                  <a:pt x="4162868" y="1933630"/>
                  <a:pt x="4164354" y="1933924"/>
                </a:cubicBezTo>
                <a:cubicBezTo>
                  <a:pt x="4165841" y="1934218"/>
                  <a:pt x="4166392" y="1934663"/>
                  <a:pt x="4166944" y="1935108"/>
                </a:cubicBezTo>
                <a:lnTo>
                  <a:pt x="4167879" y="1934957"/>
                </a:lnTo>
                <a:cubicBezTo>
                  <a:pt x="4167879" y="1934957"/>
                  <a:pt x="4168346" y="1934882"/>
                  <a:pt x="4168262" y="1934362"/>
                </a:cubicBezTo>
                <a:cubicBezTo>
                  <a:pt x="4171334" y="1929595"/>
                  <a:pt x="4169212" y="1928336"/>
                  <a:pt x="4166141" y="1933103"/>
                </a:cubicBezTo>
                <a:cubicBezTo>
                  <a:pt x="4164102" y="1932364"/>
                  <a:pt x="4162532" y="1931546"/>
                  <a:pt x="4161345" y="1930137"/>
                </a:cubicBezTo>
                <a:close/>
                <a:moveTo>
                  <a:pt x="4257964" y="1904440"/>
                </a:moveTo>
                <a:lnTo>
                  <a:pt x="4259556" y="1914323"/>
                </a:lnTo>
                <a:cubicBezTo>
                  <a:pt x="4253943" y="1915227"/>
                  <a:pt x="4247864" y="1916206"/>
                  <a:pt x="4241700" y="1916664"/>
                </a:cubicBezTo>
                <a:cubicBezTo>
                  <a:pt x="4239495" y="1914884"/>
                  <a:pt x="4238692" y="1912880"/>
                  <a:pt x="4238825" y="1910724"/>
                </a:cubicBezTo>
                <a:cubicBezTo>
                  <a:pt x="4239425" y="1908492"/>
                  <a:pt x="4239725" y="1907376"/>
                  <a:pt x="4240193" y="1907301"/>
                </a:cubicBezTo>
                <a:close/>
                <a:moveTo>
                  <a:pt x="3440494" y="1866334"/>
                </a:moveTo>
                <a:lnTo>
                  <a:pt x="3416923" y="1866379"/>
                </a:lnTo>
                <a:lnTo>
                  <a:pt x="3417080" y="1866544"/>
                </a:lnTo>
                <a:close/>
                <a:moveTo>
                  <a:pt x="1462486" y="1846483"/>
                </a:moveTo>
                <a:lnTo>
                  <a:pt x="1462999" y="1846593"/>
                </a:lnTo>
                <a:lnTo>
                  <a:pt x="1463063" y="1846883"/>
                </a:lnTo>
                <a:close/>
                <a:moveTo>
                  <a:pt x="4004037" y="1775595"/>
                </a:moveTo>
                <a:cubicBezTo>
                  <a:pt x="4006878" y="1778339"/>
                  <a:pt x="4007465" y="1781981"/>
                  <a:pt x="4005628" y="1785478"/>
                </a:cubicBezTo>
                <a:cubicBezTo>
                  <a:pt x="4002739" y="1785409"/>
                  <a:pt x="3999933" y="1785861"/>
                  <a:pt x="3997126" y="1786313"/>
                </a:cubicBezTo>
                <a:cubicBezTo>
                  <a:pt x="3995689" y="1783343"/>
                  <a:pt x="3995187" y="1780222"/>
                  <a:pt x="3995703" y="1777470"/>
                </a:cubicBezTo>
                <a:cubicBezTo>
                  <a:pt x="3998425" y="1776499"/>
                  <a:pt x="4001231" y="1776047"/>
                  <a:pt x="4004037" y="1775595"/>
                </a:cubicBezTo>
                <a:close/>
                <a:moveTo>
                  <a:pt x="292692" y="1774827"/>
                </a:moveTo>
                <a:cubicBezTo>
                  <a:pt x="294095" y="1774601"/>
                  <a:pt x="295066" y="1777650"/>
                  <a:pt x="295868" y="1779656"/>
                </a:cubicBezTo>
                <a:cubicBezTo>
                  <a:pt x="292294" y="1781299"/>
                  <a:pt x="288169" y="1782497"/>
                  <a:pt x="284511" y="1783619"/>
                </a:cubicBezTo>
                <a:cubicBezTo>
                  <a:pt x="285629" y="1778637"/>
                  <a:pt x="287931" y="1775061"/>
                  <a:pt x="292692" y="1774827"/>
                </a:cubicBezTo>
                <a:close/>
                <a:moveTo>
                  <a:pt x="129042" y="1768619"/>
                </a:moveTo>
                <a:cubicBezTo>
                  <a:pt x="132183" y="1770249"/>
                  <a:pt x="132986" y="1772257"/>
                  <a:pt x="132385" y="1774487"/>
                </a:cubicBezTo>
                <a:cubicBezTo>
                  <a:pt x="131233" y="1776274"/>
                  <a:pt x="130467" y="1777465"/>
                  <a:pt x="129531" y="1777616"/>
                </a:cubicBezTo>
                <a:cubicBezTo>
                  <a:pt x="124386" y="1778444"/>
                  <a:pt x="118858" y="1779868"/>
                  <a:pt x="113714" y="1780697"/>
                </a:cubicBezTo>
                <a:cubicBezTo>
                  <a:pt x="113211" y="1777575"/>
                  <a:pt x="112709" y="1774454"/>
                  <a:pt x="111653" y="1770885"/>
                </a:cubicBezTo>
                <a:cubicBezTo>
                  <a:pt x="117266" y="1769982"/>
                  <a:pt x="123430" y="1769523"/>
                  <a:pt x="129042" y="1768619"/>
                </a:cubicBezTo>
                <a:close/>
                <a:moveTo>
                  <a:pt x="189454" y="1759426"/>
                </a:moveTo>
                <a:cubicBezTo>
                  <a:pt x="182768" y="1783455"/>
                  <a:pt x="162400" y="1770188"/>
                  <a:pt x="148956" y="1776089"/>
                </a:cubicBezTo>
                <a:lnTo>
                  <a:pt x="145814" y="1774460"/>
                </a:lnTo>
                <a:lnTo>
                  <a:pt x="142541" y="1774987"/>
                </a:lnTo>
                <a:cubicBezTo>
                  <a:pt x="140036" y="1774323"/>
                  <a:pt x="137446" y="1773140"/>
                  <a:pt x="134940" y="1772476"/>
                </a:cubicBezTo>
                <a:cubicBezTo>
                  <a:pt x="137111" y="1771056"/>
                  <a:pt x="139198" y="1769119"/>
                  <a:pt x="141368" y="1767702"/>
                </a:cubicBezTo>
                <a:cubicBezTo>
                  <a:pt x="157269" y="1765142"/>
                  <a:pt x="173554" y="1761986"/>
                  <a:pt x="189454" y="1759426"/>
                </a:cubicBezTo>
                <a:close/>
                <a:moveTo>
                  <a:pt x="234268" y="1751676"/>
                </a:moveTo>
                <a:cubicBezTo>
                  <a:pt x="228481" y="1772360"/>
                  <a:pt x="219512" y="1773270"/>
                  <a:pt x="208078" y="1755893"/>
                </a:cubicBezTo>
                <a:close/>
                <a:moveTo>
                  <a:pt x="3835595" y="1751542"/>
                </a:moveTo>
                <a:cubicBezTo>
                  <a:pt x="3837464" y="1751975"/>
                  <a:pt x="3839002" y="1753329"/>
                  <a:pt x="3839696" y="1756154"/>
                </a:cubicBezTo>
                <a:cubicBezTo>
                  <a:pt x="3842055" y="1764847"/>
                  <a:pt x="3836094" y="1769542"/>
                  <a:pt x="3829881" y="1772676"/>
                </a:cubicBezTo>
                <a:lnTo>
                  <a:pt x="3809771" y="1775914"/>
                </a:lnTo>
                <a:cubicBezTo>
                  <a:pt x="3803440" y="1775333"/>
                  <a:pt x="3798945" y="1771254"/>
                  <a:pt x="3796070" y="1765313"/>
                </a:cubicBezTo>
                <a:lnTo>
                  <a:pt x="3796202" y="1763157"/>
                </a:lnTo>
                <a:cubicBezTo>
                  <a:pt x="3796382" y="1758323"/>
                  <a:pt x="3798470" y="1756385"/>
                  <a:pt x="3802846" y="1756748"/>
                </a:cubicBezTo>
                <a:lnTo>
                  <a:pt x="3829503" y="1752456"/>
                </a:lnTo>
                <a:cubicBezTo>
                  <a:pt x="3831525" y="1751597"/>
                  <a:pt x="3833726" y="1751109"/>
                  <a:pt x="3835595" y="1751542"/>
                </a:cubicBezTo>
                <a:close/>
                <a:moveTo>
                  <a:pt x="3935228" y="1747726"/>
                </a:moveTo>
                <a:lnTo>
                  <a:pt x="3936127" y="1756106"/>
                </a:lnTo>
                <a:cubicBezTo>
                  <a:pt x="3930982" y="1756934"/>
                  <a:pt x="3925454" y="1758358"/>
                  <a:pt x="3920310" y="1759186"/>
                </a:cubicBezTo>
                <a:close/>
                <a:moveTo>
                  <a:pt x="3935169" y="1747185"/>
                </a:moveTo>
                <a:lnTo>
                  <a:pt x="3935253" y="1747705"/>
                </a:lnTo>
                <a:lnTo>
                  <a:pt x="3935228" y="1747726"/>
                </a:lnTo>
                <a:close/>
                <a:moveTo>
                  <a:pt x="301094" y="1600543"/>
                </a:moveTo>
                <a:lnTo>
                  <a:pt x="300855" y="1601091"/>
                </a:lnTo>
                <a:lnTo>
                  <a:pt x="300711" y="1601137"/>
                </a:lnTo>
                <a:close/>
                <a:moveTo>
                  <a:pt x="317128" y="1595826"/>
                </a:moveTo>
                <a:cubicBezTo>
                  <a:pt x="319717" y="1597010"/>
                  <a:pt x="322608" y="1597078"/>
                  <a:pt x="325412" y="1596627"/>
                </a:cubicBezTo>
                <a:cubicBezTo>
                  <a:pt x="328086" y="1598330"/>
                  <a:pt x="329357" y="1600260"/>
                  <a:pt x="329225" y="1602416"/>
                </a:cubicBezTo>
                <a:cubicBezTo>
                  <a:pt x="329176" y="1605095"/>
                  <a:pt x="328408" y="1606286"/>
                  <a:pt x="327940" y="1606362"/>
                </a:cubicBezTo>
                <a:cubicBezTo>
                  <a:pt x="323633" y="1612391"/>
                  <a:pt x="317937" y="1612774"/>
                  <a:pt x="311523" y="1611673"/>
                </a:cubicBezTo>
                <a:cubicBezTo>
                  <a:pt x="308849" y="1609970"/>
                  <a:pt x="306344" y="1609306"/>
                  <a:pt x="303070" y="1609832"/>
                </a:cubicBezTo>
                <a:cubicBezTo>
                  <a:pt x="300480" y="1608648"/>
                  <a:pt x="299209" y="1606716"/>
                  <a:pt x="299342" y="1604560"/>
                </a:cubicBezTo>
                <a:lnTo>
                  <a:pt x="300855" y="1601091"/>
                </a:lnTo>
                <a:close/>
                <a:moveTo>
                  <a:pt x="3756665" y="1567227"/>
                </a:moveTo>
                <a:lnTo>
                  <a:pt x="3755977" y="1568479"/>
                </a:lnTo>
                <a:lnTo>
                  <a:pt x="3755941" y="1568403"/>
                </a:lnTo>
                <a:close/>
                <a:moveTo>
                  <a:pt x="453667" y="1564766"/>
                </a:moveTo>
                <a:lnTo>
                  <a:pt x="453698" y="1564845"/>
                </a:lnTo>
                <a:lnTo>
                  <a:pt x="452899" y="1565957"/>
                </a:lnTo>
                <a:close/>
                <a:moveTo>
                  <a:pt x="3905821" y="1519899"/>
                </a:moveTo>
                <a:lnTo>
                  <a:pt x="3905477" y="1520525"/>
                </a:lnTo>
                <a:lnTo>
                  <a:pt x="3905680" y="1519957"/>
                </a:lnTo>
                <a:close/>
                <a:moveTo>
                  <a:pt x="3894393" y="1510224"/>
                </a:moveTo>
                <a:cubicBezTo>
                  <a:pt x="3897162" y="1511715"/>
                  <a:pt x="3899696" y="1512179"/>
                  <a:pt x="3902918" y="1511391"/>
                </a:cubicBezTo>
                <a:cubicBezTo>
                  <a:pt x="3905571" y="1512369"/>
                  <a:pt x="3906958" y="1514201"/>
                  <a:pt x="3906964" y="1516367"/>
                </a:cubicBezTo>
                <a:lnTo>
                  <a:pt x="3905680" y="1519957"/>
                </a:lnTo>
                <a:lnTo>
                  <a:pt x="3889827" y="1526522"/>
                </a:lnTo>
                <a:cubicBezTo>
                  <a:pt x="3887175" y="1525544"/>
                  <a:pt x="3884296" y="1525705"/>
                  <a:pt x="3881535" y="1526381"/>
                </a:cubicBezTo>
                <a:cubicBezTo>
                  <a:pt x="3878766" y="1524890"/>
                  <a:pt x="3877378" y="1523062"/>
                  <a:pt x="3877373" y="1520895"/>
                </a:cubicBezTo>
                <a:cubicBezTo>
                  <a:pt x="3877251" y="1518212"/>
                  <a:pt x="3877938" y="1516960"/>
                  <a:pt x="3878400" y="1516847"/>
                </a:cubicBezTo>
                <a:cubicBezTo>
                  <a:pt x="3882300" y="1510473"/>
                  <a:pt x="3887941" y="1509635"/>
                  <a:pt x="3894393" y="1510224"/>
                </a:cubicBezTo>
                <a:close/>
                <a:moveTo>
                  <a:pt x="3972200" y="1346784"/>
                </a:moveTo>
                <a:cubicBezTo>
                  <a:pt x="3976531" y="1345791"/>
                  <a:pt x="3981867" y="1349501"/>
                  <a:pt x="3988108" y="1357734"/>
                </a:cubicBezTo>
                <a:lnTo>
                  <a:pt x="3962324" y="1364041"/>
                </a:lnTo>
                <a:cubicBezTo>
                  <a:pt x="3964543" y="1353468"/>
                  <a:pt x="3967869" y="1347775"/>
                  <a:pt x="3972200" y="1346784"/>
                </a:cubicBezTo>
                <a:close/>
                <a:moveTo>
                  <a:pt x="3910306" y="1336105"/>
                </a:moveTo>
                <a:cubicBezTo>
                  <a:pt x="3909512" y="1341176"/>
                  <a:pt x="3907449" y="1344936"/>
                  <a:pt x="3902728" y="1345550"/>
                </a:cubicBezTo>
                <a:cubicBezTo>
                  <a:pt x="3901346" y="1345887"/>
                  <a:pt x="3900186" y="1342916"/>
                  <a:pt x="3899260" y="1340975"/>
                </a:cubicBezTo>
                <a:cubicBezTo>
                  <a:pt x="3902711" y="1339047"/>
                  <a:pt x="3906738" y="1337519"/>
                  <a:pt x="3910306" y="1336105"/>
                </a:cubicBezTo>
                <a:close/>
                <a:moveTo>
                  <a:pt x="4045637" y="1332819"/>
                </a:moveTo>
                <a:lnTo>
                  <a:pt x="4048865" y="1334197"/>
                </a:lnTo>
                <a:lnTo>
                  <a:pt x="4052088" y="1333409"/>
                </a:lnTo>
                <a:cubicBezTo>
                  <a:pt x="4054623" y="1333873"/>
                  <a:pt x="4057274" y="1334851"/>
                  <a:pt x="4059810" y="1335315"/>
                </a:cubicBezTo>
                <a:cubicBezTo>
                  <a:pt x="4057741" y="1336908"/>
                  <a:pt x="4055789" y="1339011"/>
                  <a:pt x="4053719" y="1340601"/>
                </a:cubicBezTo>
                <a:cubicBezTo>
                  <a:pt x="4038064" y="1344430"/>
                  <a:pt x="4022065" y="1348886"/>
                  <a:pt x="4006410" y="1352716"/>
                </a:cubicBezTo>
                <a:cubicBezTo>
                  <a:pt x="4008970" y="1340433"/>
                  <a:pt x="4015527" y="1337202"/>
                  <a:pt x="4023069" y="1336171"/>
                </a:cubicBezTo>
                <a:cubicBezTo>
                  <a:pt x="4030611" y="1335139"/>
                  <a:pt x="4039138" y="1336306"/>
                  <a:pt x="4045637" y="1332819"/>
                </a:cubicBezTo>
                <a:close/>
                <a:moveTo>
                  <a:pt x="4080402" y="1325399"/>
                </a:moveTo>
                <a:cubicBezTo>
                  <a:pt x="4081100" y="1328481"/>
                  <a:pt x="4081799" y="1331562"/>
                  <a:pt x="4083076" y="1335047"/>
                </a:cubicBezTo>
                <a:cubicBezTo>
                  <a:pt x="4077551" y="1336398"/>
                  <a:pt x="4071448" y="1337349"/>
                  <a:pt x="4065923" y="1338701"/>
                </a:cubicBezTo>
                <a:cubicBezTo>
                  <a:pt x="4062694" y="1337322"/>
                  <a:pt x="4061768" y="1335378"/>
                  <a:pt x="4062223" y="1333099"/>
                </a:cubicBezTo>
                <a:cubicBezTo>
                  <a:pt x="4063255" y="1331220"/>
                  <a:pt x="4063943" y="1329968"/>
                  <a:pt x="4064864" y="1329742"/>
                </a:cubicBezTo>
                <a:cubicBezTo>
                  <a:pt x="4069929" y="1328503"/>
                  <a:pt x="4075337" y="1326638"/>
                  <a:pt x="4080402" y="1325399"/>
                </a:cubicBezTo>
                <a:close/>
                <a:moveTo>
                  <a:pt x="4149054" y="1145967"/>
                </a:moveTo>
                <a:cubicBezTo>
                  <a:pt x="4152055" y="1148488"/>
                  <a:pt x="4152754" y="1151569"/>
                  <a:pt x="4151728" y="1155615"/>
                </a:cubicBezTo>
                <a:cubicBezTo>
                  <a:pt x="4145743" y="1157079"/>
                  <a:pt x="4140101" y="1157916"/>
                  <a:pt x="4134575" y="1159268"/>
                </a:cubicBezTo>
                <a:cubicBezTo>
                  <a:pt x="4136051" y="1150777"/>
                  <a:pt x="4141571" y="1147256"/>
                  <a:pt x="4149054" y="1145967"/>
                </a:cubicBezTo>
                <a:close/>
                <a:moveTo>
                  <a:pt x="4045240" y="1131787"/>
                </a:moveTo>
                <a:cubicBezTo>
                  <a:pt x="4040917" y="1153444"/>
                  <a:pt x="4020059" y="1149332"/>
                  <a:pt x="4008220" y="1159274"/>
                </a:cubicBezTo>
                <a:cubicBezTo>
                  <a:pt x="4006795" y="1142274"/>
                  <a:pt x="4012280" y="1136461"/>
                  <a:pt x="4020006" y="1134368"/>
                </a:cubicBezTo>
                <a:cubicBezTo>
                  <a:pt x="4027732" y="1132275"/>
                  <a:pt x="4037700" y="1133902"/>
                  <a:pt x="4045240" y="1131787"/>
                </a:cubicBezTo>
                <a:close/>
                <a:moveTo>
                  <a:pt x="3874283" y="1121560"/>
                </a:moveTo>
                <a:lnTo>
                  <a:pt x="3878199" y="1121686"/>
                </a:lnTo>
                <a:cubicBezTo>
                  <a:pt x="3879253" y="1128475"/>
                  <a:pt x="3883657" y="1139326"/>
                  <a:pt x="3874444" y="1139411"/>
                </a:cubicBezTo>
                <a:cubicBezTo>
                  <a:pt x="3863154" y="1138920"/>
                  <a:pt x="3872458" y="1128512"/>
                  <a:pt x="3870716" y="1122975"/>
                </a:cubicBezTo>
                <a:close/>
                <a:moveTo>
                  <a:pt x="3966975" y="1110270"/>
                </a:moveTo>
                <a:cubicBezTo>
                  <a:pt x="3965377" y="1116082"/>
                  <a:pt x="3963400" y="1119683"/>
                  <a:pt x="3960897" y="1120432"/>
                </a:cubicBezTo>
                <a:cubicBezTo>
                  <a:pt x="3958393" y="1121179"/>
                  <a:pt x="3955364" y="1119072"/>
                  <a:pt x="3951665" y="1113473"/>
                </a:cubicBezTo>
                <a:cubicBezTo>
                  <a:pt x="3956730" y="1112234"/>
                  <a:pt x="3961910" y="1111510"/>
                  <a:pt x="3966975" y="1110270"/>
                </a:cubicBezTo>
                <a:close/>
                <a:moveTo>
                  <a:pt x="4036763" y="1105127"/>
                </a:moveTo>
                <a:cubicBezTo>
                  <a:pt x="4038145" y="1104789"/>
                  <a:pt x="4039076" y="1108897"/>
                  <a:pt x="4040580" y="1111243"/>
                </a:cubicBezTo>
                <a:lnTo>
                  <a:pt x="4032753" y="1113158"/>
                </a:lnTo>
                <a:cubicBezTo>
                  <a:pt x="4031820" y="1109047"/>
                  <a:pt x="4031810" y="1104712"/>
                  <a:pt x="4036763" y="1105127"/>
                </a:cubicBezTo>
                <a:close/>
                <a:moveTo>
                  <a:pt x="444081" y="1096078"/>
                </a:moveTo>
                <a:lnTo>
                  <a:pt x="435402" y="1097476"/>
                </a:lnTo>
                <a:lnTo>
                  <a:pt x="435346" y="1098392"/>
                </a:lnTo>
                <a:close/>
                <a:moveTo>
                  <a:pt x="464648" y="1090633"/>
                </a:moveTo>
                <a:lnTo>
                  <a:pt x="460719" y="1091265"/>
                </a:lnTo>
                <a:lnTo>
                  <a:pt x="460817" y="1091649"/>
                </a:lnTo>
                <a:close/>
                <a:moveTo>
                  <a:pt x="526331" y="1011848"/>
                </a:moveTo>
                <a:lnTo>
                  <a:pt x="526347" y="1011872"/>
                </a:lnTo>
                <a:lnTo>
                  <a:pt x="526414" y="1012369"/>
                </a:lnTo>
                <a:close/>
                <a:moveTo>
                  <a:pt x="2760363" y="827739"/>
                </a:moveTo>
                <a:cubicBezTo>
                  <a:pt x="2750242" y="830435"/>
                  <a:pt x="2739619" y="830012"/>
                  <a:pt x="2728527" y="829663"/>
                </a:cubicBezTo>
                <a:lnTo>
                  <a:pt x="2719204" y="829446"/>
                </a:lnTo>
                <a:lnTo>
                  <a:pt x="2709067" y="827994"/>
                </a:lnTo>
                <a:lnTo>
                  <a:pt x="2700427" y="829009"/>
                </a:lnTo>
                <a:lnTo>
                  <a:pt x="2700293" y="829004"/>
                </a:lnTo>
                <a:cubicBezTo>
                  <a:pt x="2691040" y="830762"/>
                  <a:pt x="2681834" y="833179"/>
                  <a:pt x="2672337" y="832306"/>
                </a:cubicBezTo>
                <a:lnTo>
                  <a:pt x="2700427" y="829009"/>
                </a:lnTo>
                <a:lnTo>
                  <a:pt x="2719204" y="829446"/>
                </a:lnTo>
                <a:lnTo>
                  <a:pt x="2721344" y="829752"/>
                </a:lnTo>
                <a:cubicBezTo>
                  <a:pt x="2723501" y="834207"/>
                  <a:pt x="2723235" y="838519"/>
                  <a:pt x="2722036" y="842985"/>
                </a:cubicBezTo>
                <a:cubicBezTo>
                  <a:pt x="2719264" y="846633"/>
                  <a:pt x="2715858" y="849316"/>
                  <a:pt x="2712367" y="851479"/>
                </a:cubicBezTo>
                <a:cubicBezTo>
                  <a:pt x="2710063" y="855051"/>
                  <a:pt x="2701598" y="859086"/>
                  <a:pt x="2704571" y="859674"/>
                </a:cubicBezTo>
                <a:cubicBezTo>
                  <a:pt x="2721694" y="861720"/>
                  <a:pt x="2736254" y="850834"/>
                  <a:pt x="2751569" y="844634"/>
                </a:cubicBezTo>
                <a:cubicBezTo>
                  <a:pt x="2754290" y="843661"/>
                  <a:pt x="2757096" y="843209"/>
                  <a:pt x="2759820" y="842238"/>
                </a:cubicBezTo>
                <a:cubicBezTo>
                  <a:pt x="2758248" y="841423"/>
                  <a:pt x="2756559" y="836892"/>
                  <a:pt x="2757159" y="834662"/>
                </a:cubicBezTo>
                <a:cubicBezTo>
                  <a:pt x="2758061" y="831312"/>
                  <a:pt x="2759211" y="829525"/>
                  <a:pt x="2760363" y="827739"/>
                </a:cubicBezTo>
                <a:close/>
                <a:moveTo>
                  <a:pt x="3292689" y="823225"/>
                </a:moveTo>
                <a:lnTo>
                  <a:pt x="3336924" y="823437"/>
                </a:lnTo>
                <a:lnTo>
                  <a:pt x="3348039" y="830258"/>
                </a:lnTo>
                <a:cubicBezTo>
                  <a:pt x="3364987" y="852079"/>
                  <a:pt x="3342120" y="853094"/>
                  <a:pt x="3334574" y="862847"/>
                </a:cubicBezTo>
                <a:cubicBezTo>
                  <a:pt x="3300637" y="872584"/>
                  <a:pt x="3267152" y="888114"/>
                  <a:pt x="3229997" y="874882"/>
                </a:cubicBezTo>
                <a:cubicBezTo>
                  <a:pt x="3229243" y="870202"/>
                  <a:pt x="3228106" y="866116"/>
                  <a:pt x="3227352" y="861431"/>
                </a:cubicBezTo>
                <a:cubicBezTo>
                  <a:pt x="3229020" y="856893"/>
                  <a:pt x="3231239" y="852800"/>
                  <a:pt x="3233459" y="848707"/>
                </a:cubicBezTo>
                <a:lnTo>
                  <a:pt x="3233927" y="848632"/>
                </a:lnTo>
                <a:cubicBezTo>
                  <a:pt x="3237082" y="844385"/>
                  <a:pt x="3239769" y="840217"/>
                  <a:pt x="3244746" y="838349"/>
                </a:cubicBezTo>
                <a:cubicBezTo>
                  <a:pt x="3247335" y="839533"/>
                  <a:pt x="3249122" y="838711"/>
                  <a:pt x="3250107" y="835885"/>
                </a:cubicBezTo>
                <a:cubicBezTo>
                  <a:pt x="3264102" y="830430"/>
                  <a:pt x="3278222" y="825752"/>
                  <a:pt x="3292689" y="823225"/>
                </a:cubicBezTo>
                <a:close/>
                <a:moveTo>
                  <a:pt x="3336326" y="823070"/>
                </a:moveTo>
                <a:lnTo>
                  <a:pt x="3337345" y="823440"/>
                </a:lnTo>
                <a:lnTo>
                  <a:pt x="3336924" y="823437"/>
                </a:lnTo>
                <a:close/>
                <a:moveTo>
                  <a:pt x="3467546" y="812617"/>
                </a:moveTo>
                <a:cubicBezTo>
                  <a:pt x="3477737" y="816312"/>
                  <a:pt x="3488676" y="809749"/>
                  <a:pt x="3499285" y="816044"/>
                </a:cubicBezTo>
                <a:cubicBezTo>
                  <a:pt x="3505519" y="821981"/>
                  <a:pt x="3506524" y="828224"/>
                  <a:pt x="3502936" y="835738"/>
                </a:cubicBezTo>
                <a:cubicBezTo>
                  <a:pt x="3499780" y="839985"/>
                  <a:pt x="3496711" y="844749"/>
                  <a:pt x="3491650" y="846097"/>
                </a:cubicBezTo>
                <a:cubicBezTo>
                  <a:pt x="3487139" y="847890"/>
                  <a:pt x="3482546" y="849163"/>
                  <a:pt x="3478038" y="850957"/>
                </a:cubicBezTo>
                <a:cubicBezTo>
                  <a:pt x="3452686" y="860378"/>
                  <a:pt x="3426496" y="864595"/>
                  <a:pt x="3399469" y="863608"/>
                </a:cubicBezTo>
                <a:cubicBezTo>
                  <a:pt x="3393689" y="863471"/>
                  <a:pt x="3388461" y="863779"/>
                  <a:pt x="3382766" y="864162"/>
                </a:cubicBezTo>
                <a:cubicBezTo>
                  <a:pt x="3376400" y="860385"/>
                  <a:pt x="3368617" y="862706"/>
                  <a:pt x="3362167" y="858404"/>
                </a:cubicBezTo>
                <a:lnTo>
                  <a:pt x="3361699" y="858480"/>
                </a:lnTo>
                <a:cubicBezTo>
                  <a:pt x="3345987" y="835392"/>
                  <a:pt x="3368552" y="835494"/>
                  <a:pt x="3376734" y="826702"/>
                </a:cubicBezTo>
                <a:cubicBezTo>
                  <a:pt x="3406664" y="821883"/>
                  <a:pt x="3437148" y="817512"/>
                  <a:pt x="3467546" y="812617"/>
                </a:cubicBezTo>
                <a:close/>
                <a:moveTo>
                  <a:pt x="3117306" y="616014"/>
                </a:moveTo>
                <a:lnTo>
                  <a:pt x="3115904" y="616240"/>
                </a:lnTo>
                <a:lnTo>
                  <a:pt x="3117005" y="617129"/>
                </a:lnTo>
                <a:cubicBezTo>
                  <a:pt x="3117390" y="616533"/>
                  <a:pt x="3117390" y="616533"/>
                  <a:pt x="3117306" y="616014"/>
                </a:cubicBezTo>
                <a:close/>
                <a:moveTo>
                  <a:pt x="3266947" y="597789"/>
                </a:moveTo>
                <a:cubicBezTo>
                  <a:pt x="3267031" y="598309"/>
                  <a:pt x="3267115" y="598830"/>
                  <a:pt x="3266732" y="599428"/>
                </a:cubicBezTo>
                <a:cubicBezTo>
                  <a:pt x="3265831" y="602775"/>
                  <a:pt x="3263912" y="605752"/>
                  <a:pt x="3261607" y="609325"/>
                </a:cubicBezTo>
                <a:cubicBezTo>
                  <a:pt x="3265265" y="608202"/>
                  <a:pt x="3269090" y="608120"/>
                  <a:pt x="3273167" y="609599"/>
                </a:cubicBezTo>
                <a:lnTo>
                  <a:pt x="3280182" y="608469"/>
                </a:lnTo>
                <a:cubicBezTo>
                  <a:pt x="3280482" y="607353"/>
                  <a:pt x="3280866" y="606757"/>
                  <a:pt x="3281717" y="606087"/>
                </a:cubicBezTo>
                <a:cubicBezTo>
                  <a:pt x="3284823" y="604519"/>
                  <a:pt x="3287463" y="603027"/>
                  <a:pt x="3290568" y="601460"/>
                </a:cubicBezTo>
                <a:cubicBezTo>
                  <a:pt x="3285256" y="601248"/>
                  <a:pt x="3279477" y="601112"/>
                  <a:pt x="3275602" y="603869"/>
                </a:cubicBezTo>
                <a:cubicBezTo>
                  <a:pt x="3271610" y="602912"/>
                  <a:pt x="3268853" y="600687"/>
                  <a:pt x="3266947" y="597789"/>
                </a:cubicBezTo>
                <a:close/>
                <a:moveTo>
                  <a:pt x="3393421" y="572756"/>
                </a:moveTo>
                <a:cubicBezTo>
                  <a:pt x="3398118" y="572133"/>
                  <a:pt x="3402963" y="572421"/>
                  <a:pt x="3408267" y="575568"/>
                </a:cubicBezTo>
                <a:cubicBezTo>
                  <a:pt x="3398048" y="583620"/>
                  <a:pt x="3388981" y="589883"/>
                  <a:pt x="3379453" y="575405"/>
                </a:cubicBezTo>
                <a:cubicBezTo>
                  <a:pt x="3384172" y="574912"/>
                  <a:pt x="3388723" y="573378"/>
                  <a:pt x="3393421" y="572756"/>
                </a:cubicBezTo>
                <a:close/>
                <a:moveTo>
                  <a:pt x="3574849" y="564225"/>
                </a:moveTo>
                <a:cubicBezTo>
                  <a:pt x="3580544" y="563844"/>
                  <a:pt x="3583853" y="566514"/>
                  <a:pt x="3585327" y="572680"/>
                </a:cubicBezTo>
                <a:cubicBezTo>
                  <a:pt x="3582520" y="573132"/>
                  <a:pt x="3579631" y="573063"/>
                  <a:pt x="3576825" y="573515"/>
                </a:cubicBezTo>
                <a:cubicBezTo>
                  <a:pt x="3575854" y="570470"/>
                  <a:pt x="3575352" y="567349"/>
                  <a:pt x="3574849" y="564225"/>
                </a:cubicBezTo>
                <a:close/>
                <a:moveTo>
                  <a:pt x="3446549" y="564134"/>
                </a:moveTo>
                <a:cubicBezTo>
                  <a:pt x="3451370" y="563158"/>
                  <a:pt x="3456385" y="563017"/>
                  <a:pt x="3461797" y="565348"/>
                </a:cubicBezTo>
                <a:cubicBezTo>
                  <a:pt x="3452500" y="579122"/>
                  <a:pt x="3443113" y="577432"/>
                  <a:pt x="3432467" y="567936"/>
                </a:cubicBezTo>
                <a:cubicBezTo>
                  <a:pt x="3437101" y="566923"/>
                  <a:pt x="3441728" y="565111"/>
                  <a:pt x="3446549" y="564134"/>
                </a:cubicBezTo>
                <a:close/>
                <a:moveTo>
                  <a:pt x="2900814" y="490212"/>
                </a:moveTo>
                <a:cubicBezTo>
                  <a:pt x="2899411" y="490438"/>
                  <a:pt x="2898391" y="490069"/>
                  <a:pt x="2897457" y="490220"/>
                </a:cubicBezTo>
                <a:cubicBezTo>
                  <a:pt x="2898344" y="492748"/>
                  <a:pt x="2900549" y="494527"/>
                  <a:pt x="2899027" y="491034"/>
                </a:cubicBezTo>
                <a:cubicBezTo>
                  <a:pt x="2899494" y="490958"/>
                  <a:pt x="2900346" y="490287"/>
                  <a:pt x="2900814" y="490212"/>
                </a:cubicBezTo>
                <a:close/>
                <a:moveTo>
                  <a:pt x="102618" y="478138"/>
                </a:moveTo>
                <a:cubicBezTo>
                  <a:pt x="110899" y="476672"/>
                  <a:pt x="119200" y="475335"/>
                  <a:pt x="127670" y="478774"/>
                </a:cubicBezTo>
                <a:cubicBezTo>
                  <a:pt x="129576" y="481669"/>
                  <a:pt x="131998" y="481812"/>
                  <a:pt x="134002" y="479356"/>
                </a:cubicBezTo>
                <a:cubicBezTo>
                  <a:pt x="141135" y="481943"/>
                  <a:pt x="149385" y="479546"/>
                  <a:pt x="155619" y="485483"/>
                </a:cubicBezTo>
                <a:lnTo>
                  <a:pt x="155068" y="485038"/>
                </a:lnTo>
                <a:cubicBezTo>
                  <a:pt x="160582" y="489487"/>
                  <a:pt x="169517" y="485379"/>
                  <a:pt x="173279" y="493849"/>
                </a:cubicBezTo>
                <a:cubicBezTo>
                  <a:pt x="178975" y="493466"/>
                  <a:pt x="182367" y="496655"/>
                  <a:pt x="183840" y="502821"/>
                </a:cubicBezTo>
                <a:cubicBezTo>
                  <a:pt x="194701" y="510682"/>
                  <a:pt x="181474" y="514945"/>
                  <a:pt x="180992" y="520894"/>
                </a:cubicBezTo>
                <a:lnTo>
                  <a:pt x="180608" y="521489"/>
                </a:lnTo>
                <a:cubicBezTo>
                  <a:pt x="175751" y="527077"/>
                  <a:pt x="167633" y="527316"/>
                  <a:pt x="163326" y="533347"/>
                </a:cubicBezTo>
                <a:lnTo>
                  <a:pt x="158949" y="532984"/>
                </a:lnTo>
                <a:lnTo>
                  <a:pt x="155543" y="535666"/>
                </a:lnTo>
                <a:cubicBezTo>
                  <a:pt x="127468" y="546060"/>
                  <a:pt x="98172" y="551845"/>
                  <a:pt x="68005" y="549228"/>
                </a:cubicBezTo>
                <a:lnTo>
                  <a:pt x="63928" y="547750"/>
                </a:lnTo>
                <a:lnTo>
                  <a:pt x="59886" y="549468"/>
                </a:lnTo>
                <a:cubicBezTo>
                  <a:pt x="51064" y="542347"/>
                  <a:pt x="40544" y="551515"/>
                  <a:pt x="31338" y="544990"/>
                </a:cubicBezTo>
                <a:lnTo>
                  <a:pt x="29047" y="542690"/>
                </a:lnTo>
                <a:lnTo>
                  <a:pt x="26409" y="544182"/>
                </a:lnTo>
                <a:cubicBezTo>
                  <a:pt x="20713" y="544566"/>
                  <a:pt x="16386" y="541527"/>
                  <a:pt x="12442" y="537893"/>
                </a:cubicBezTo>
                <a:cubicBezTo>
                  <a:pt x="8582" y="534779"/>
                  <a:pt x="5189" y="531587"/>
                  <a:pt x="1714" y="527877"/>
                </a:cubicBezTo>
                <a:cubicBezTo>
                  <a:pt x="960" y="523196"/>
                  <a:pt x="757" y="518956"/>
                  <a:pt x="3" y="514275"/>
                </a:cubicBezTo>
                <a:cubicBezTo>
                  <a:pt x="-186" y="504163"/>
                  <a:pt x="10439" y="504590"/>
                  <a:pt x="13642" y="497668"/>
                </a:cubicBezTo>
                <a:cubicBezTo>
                  <a:pt x="24378" y="486868"/>
                  <a:pt x="40599" y="492259"/>
                  <a:pt x="51503" y="482500"/>
                </a:cubicBezTo>
                <a:cubicBezTo>
                  <a:pt x="61142" y="485750"/>
                  <a:pt x="69560" y="484395"/>
                  <a:pt x="77692" y="478283"/>
                </a:cubicBezTo>
                <a:cubicBezTo>
                  <a:pt x="86079" y="481202"/>
                  <a:pt x="94338" y="479605"/>
                  <a:pt x="102618" y="478138"/>
                </a:cubicBezTo>
                <a:close/>
                <a:moveTo>
                  <a:pt x="3231123" y="470656"/>
                </a:moveTo>
                <a:lnTo>
                  <a:pt x="3230356" y="471847"/>
                </a:lnTo>
                <a:lnTo>
                  <a:pt x="3230404" y="471260"/>
                </a:lnTo>
                <a:close/>
                <a:moveTo>
                  <a:pt x="1334824" y="442929"/>
                </a:moveTo>
                <a:lnTo>
                  <a:pt x="1334440" y="443525"/>
                </a:lnTo>
                <a:lnTo>
                  <a:pt x="1334394" y="443409"/>
                </a:lnTo>
                <a:close/>
                <a:moveTo>
                  <a:pt x="3472836" y="426065"/>
                </a:moveTo>
                <a:cubicBezTo>
                  <a:pt x="3478087" y="425154"/>
                  <a:pt x="3483923" y="428618"/>
                  <a:pt x="3490534" y="436892"/>
                </a:cubicBezTo>
                <a:cubicBezTo>
                  <a:pt x="3479777" y="438624"/>
                  <a:pt x="3469404" y="439760"/>
                  <a:pt x="3458648" y="441492"/>
                </a:cubicBezTo>
                <a:cubicBezTo>
                  <a:pt x="3462920" y="432267"/>
                  <a:pt x="3467585" y="426976"/>
                  <a:pt x="3472836" y="426065"/>
                </a:cubicBezTo>
                <a:close/>
                <a:moveTo>
                  <a:pt x="404407" y="415534"/>
                </a:moveTo>
                <a:cubicBezTo>
                  <a:pt x="409119" y="417978"/>
                  <a:pt x="413278" y="419977"/>
                  <a:pt x="415136" y="425550"/>
                </a:cubicBezTo>
                <a:cubicBezTo>
                  <a:pt x="428537" y="437270"/>
                  <a:pt x="418786" y="445243"/>
                  <a:pt x="410989" y="453440"/>
                </a:cubicBezTo>
                <a:cubicBezTo>
                  <a:pt x="397811" y="455028"/>
                  <a:pt x="385652" y="456986"/>
                  <a:pt x="383236" y="436024"/>
                </a:cubicBezTo>
                <a:cubicBezTo>
                  <a:pt x="381155" y="417144"/>
                  <a:pt x="394285" y="418232"/>
                  <a:pt x="404407" y="415534"/>
                </a:cubicBezTo>
                <a:close/>
                <a:moveTo>
                  <a:pt x="548874" y="409887"/>
                </a:moveTo>
                <a:lnTo>
                  <a:pt x="549398" y="410038"/>
                </a:lnTo>
                <a:lnTo>
                  <a:pt x="549894" y="410256"/>
                </a:lnTo>
                <a:close/>
                <a:moveTo>
                  <a:pt x="1530482" y="403953"/>
                </a:moveTo>
                <a:cubicBezTo>
                  <a:pt x="1529621" y="401956"/>
                  <a:pt x="1528359" y="400825"/>
                  <a:pt x="1529137" y="404168"/>
                </a:cubicBezTo>
                <a:cubicBezTo>
                  <a:pt x="1529556" y="406770"/>
                  <a:pt x="1528154" y="406995"/>
                  <a:pt x="1526366" y="407816"/>
                </a:cubicBezTo>
                <a:cubicBezTo>
                  <a:pt x="1525431" y="407967"/>
                  <a:pt x="1525046" y="408562"/>
                  <a:pt x="1524111" y="408713"/>
                </a:cubicBezTo>
                <a:lnTo>
                  <a:pt x="1525214" y="409606"/>
                </a:lnTo>
                <a:lnTo>
                  <a:pt x="1529423" y="408928"/>
                </a:lnTo>
                <a:cubicBezTo>
                  <a:pt x="1531804" y="408811"/>
                  <a:pt x="1531343" y="405950"/>
                  <a:pt x="1530482" y="403953"/>
                </a:cubicBezTo>
                <a:close/>
                <a:moveTo>
                  <a:pt x="3101996" y="386833"/>
                </a:moveTo>
                <a:cubicBezTo>
                  <a:pt x="3098673" y="390036"/>
                  <a:pt x="3094332" y="392870"/>
                  <a:pt x="3088203" y="396525"/>
                </a:cubicBezTo>
                <a:cubicBezTo>
                  <a:pt x="3092028" y="396442"/>
                  <a:pt x="3095301" y="395915"/>
                  <a:pt x="3098492" y="394868"/>
                </a:cubicBezTo>
                <a:cubicBezTo>
                  <a:pt x="3100027" y="392486"/>
                  <a:pt x="3101479" y="389584"/>
                  <a:pt x="3101996" y="386833"/>
                </a:cubicBezTo>
                <a:close/>
                <a:moveTo>
                  <a:pt x="3311659" y="380829"/>
                </a:moveTo>
                <a:cubicBezTo>
                  <a:pt x="3311192" y="380905"/>
                  <a:pt x="3310257" y="381055"/>
                  <a:pt x="3309873" y="381651"/>
                </a:cubicBezTo>
                <a:lnTo>
                  <a:pt x="3310809" y="381500"/>
                </a:lnTo>
                <a:cubicBezTo>
                  <a:pt x="3311192" y="380905"/>
                  <a:pt x="3311192" y="380905"/>
                  <a:pt x="3311659" y="380829"/>
                </a:cubicBezTo>
                <a:close/>
                <a:moveTo>
                  <a:pt x="3294621" y="379300"/>
                </a:moveTo>
                <a:cubicBezTo>
                  <a:pt x="3294237" y="379896"/>
                  <a:pt x="3294237" y="379896"/>
                  <a:pt x="3294320" y="380416"/>
                </a:cubicBezTo>
                <a:cubicBezTo>
                  <a:pt x="3286873" y="384820"/>
                  <a:pt x="3278622" y="387216"/>
                  <a:pt x="3270205" y="388572"/>
                </a:cubicBezTo>
                <a:cubicBezTo>
                  <a:pt x="3280493" y="386915"/>
                  <a:pt x="3290698" y="384738"/>
                  <a:pt x="3300818" y="382041"/>
                </a:cubicBezTo>
                <a:cubicBezTo>
                  <a:pt x="3298781" y="381300"/>
                  <a:pt x="3296742" y="380560"/>
                  <a:pt x="3294621" y="379300"/>
                </a:cubicBezTo>
                <a:close/>
                <a:moveTo>
                  <a:pt x="3405375" y="360935"/>
                </a:moveTo>
                <a:cubicBezTo>
                  <a:pt x="3403672" y="362276"/>
                  <a:pt x="3401417" y="363172"/>
                  <a:pt x="3399163" y="364069"/>
                </a:cubicBezTo>
                <a:cubicBezTo>
                  <a:pt x="3402052" y="364138"/>
                  <a:pt x="3405025" y="364726"/>
                  <a:pt x="3408000" y="365317"/>
                </a:cubicBezTo>
                <a:cubicBezTo>
                  <a:pt x="3409019" y="365687"/>
                  <a:pt x="3409955" y="365536"/>
                  <a:pt x="3410973" y="365906"/>
                </a:cubicBezTo>
                <a:cubicBezTo>
                  <a:pt x="3408851" y="364646"/>
                  <a:pt x="3407113" y="362789"/>
                  <a:pt x="3405375" y="360935"/>
                </a:cubicBezTo>
                <a:close/>
                <a:moveTo>
                  <a:pt x="521888" y="355520"/>
                </a:moveTo>
                <a:lnTo>
                  <a:pt x="521611" y="356006"/>
                </a:lnTo>
                <a:lnTo>
                  <a:pt x="521504" y="356114"/>
                </a:lnTo>
                <a:close/>
                <a:moveTo>
                  <a:pt x="3437603" y="337599"/>
                </a:moveTo>
                <a:cubicBezTo>
                  <a:pt x="3436451" y="339385"/>
                  <a:pt x="3434748" y="340726"/>
                  <a:pt x="3434064" y="342437"/>
                </a:cubicBezTo>
                <a:cubicBezTo>
                  <a:pt x="3433763" y="343553"/>
                  <a:pt x="3435885" y="344815"/>
                  <a:pt x="3438223" y="344438"/>
                </a:cubicBezTo>
                <a:cubicBezTo>
                  <a:pt x="3438139" y="343916"/>
                  <a:pt x="3437588" y="343471"/>
                  <a:pt x="3437504" y="342950"/>
                </a:cubicBezTo>
                <a:cubicBezTo>
                  <a:pt x="3437169" y="340869"/>
                  <a:pt x="3437385" y="339234"/>
                  <a:pt x="3437603" y="337599"/>
                </a:cubicBezTo>
                <a:close/>
                <a:moveTo>
                  <a:pt x="3748213" y="331287"/>
                </a:moveTo>
                <a:cubicBezTo>
                  <a:pt x="3752687" y="330768"/>
                  <a:pt x="3757947" y="335125"/>
                  <a:pt x="3763898" y="343772"/>
                </a:cubicBezTo>
                <a:lnTo>
                  <a:pt x="3737241" y="348064"/>
                </a:lnTo>
                <a:cubicBezTo>
                  <a:pt x="3740050" y="337207"/>
                  <a:pt x="3743739" y="331807"/>
                  <a:pt x="3748213" y="331287"/>
                </a:cubicBezTo>
                <a:close/>
                <a:moveTo>
                  <a:pt x="641041" y="326728"/>
                </a:moveTo>
                <a:cubicBezTo>
                  <a:pt x="650247" y="333251"/>
                  <a:pt x="661233" y="324011"/>
                  <a:pt x="670224" y="332168"/>
                </a:cubicBezTo>
                <a:lnTo>
                  <a:pt x="669756" y="332244"/>
                </a:lnTo>
                <a:cubicBezTo>
                  <a:pt x="675739" y="336620"/>
                  <a:pt x="683905" y="333701"/>
                  <a:pt x="689204" y="339788"/>
                </a:cubicBezTo>
                <a:cubicBezTo>
                  <a:pt x="692812" y="341342"/>
                  <a:pt x="696205" y="344531"/>
                  <a:pt x="699896" y="346605"/>
                </a:cubicBezTo>
                <a:lnTo>
                  <a:pt x="700449" y="347053"/>
                </a:lnTo>
                <a:cubicBezTo>
                  <a:pt x="703841" y="350242"/>
                  <a:pt x="707150" y="352911"/>
                  <a:pt x="710458" y="355580"/>
                </a:cubicBezTo>
                <a:cubicBezTo>
                  <a:pt x="714869" y="359139"/>
                  <a:pt x="718814" y="362776"/>
                  <a:pt x="720203" y="368422"/>
                </a:cubicBezTo>
                <a:cubicBezTo>
                  <a:pt x="720873" y="372584"/>
                  <a:pt x="722094" y="377193"/>
                  <a:pt x="722764" y="381355"/>
                </a:cubicBezTo>
                <a:cubicBezTo>
                  <a:pt x="721648" y="386336"/>
                  <a:pt x="719895" y="390357"/>
                  <a:pt x="715554" y="393190"/>
                </a:cubicBezTo>
                <a:cubicBezTo>
                  <a:pt x="710298" y="405244"/>
                  <a:pt x="696415" y="399475"/>
                  <a:pt x="689636" y="408037"/>
                </a:cubicBezTo>
                <a:cubicBezTo>
                  <a:pt x="664383" y="412103"/>
                  <a:pt x="639680" y="416615"/>
                  <a:pt x="614426" y="420681"/>
                </a:cubicBezTo>
                <a:cubicBezTo>
                  <a:pt x="602078" y="412530"/>
                  <a:pt x="588872" y="425865"/>
                  <a:pt x="576440" y="417191"/>
                </a:cubicBezTo>
                <a:lnTo>
                  <a:pt x="574150" y="414892"/>
                </a:lnTo>
                <a:lnTo>
                  <a:pt x="571511" y="416383"/>
                </a:lnTo>
                <a:lnTo>
                  <a:pt x="549398" y="410038"/>
                </a:lnTo>
                <a:lnTo>
                  <a:pt x="531299" y="402040"/>
                </a:lnTo>
                <a:cubicBezTo>
                  <a:pt x="525051" y="401980"/>
                  <a:pt x="521959" y="397674"/>
                  <a:pt x="519934" y="391060"/>
                </a:cubicBezTo>
                <a:lnTo>
                  <a:pt x="520368" y="387789"/>
                </a:lnTo>
                <a:lnTo>
                  <a:pt x="516758" y="386235"/>
                </a:lnTo>
                <a:cubicBezTo>
                  <a:pt x="510993" y="380226"/>
                  <a:pt x="509520" y="374057"/>
                  <a:pt x="515146" y="367281"/>
                </a:cubicBezTo>
                <a:lnTo>
                  <a:pt x="521611" y="356006"/>
                </a:lnTo>
                <a:lnTo>
                  <a:pt x="531772" y="345390"/>
                </a:lnTo>
                <a:lnTo>
                  <a:pt x="535214" y="345903"/>
                </a:lnTo>
                <a:lnTo>
                  <a:pt x="537133" y="342922"/>
                </a:lnTo>
                <a:cubicBezTo>
                  <a:pt x="552640" y="336423"/>
                  <a:pt x="568364" y="332024"/>
                  <a:pt x="584381" y="329445"/>
                </a:cubicBezTo>
                <a:cubicBezTo>
                  <a:pt x="600400" y="326867"/>
                  <a:pt x="616711" y="326108"/>
                  <a:pt x="633389" y="326893"/>
                </a:cubicBezTo>
                <a:cubicBezTo>
                  <a:pt x="636147" y="329118"/>
                  <a:pt x="638569" y="329261"/>
                  <a:pt x="641041" y="326728"/>
                </a:cubicBezTo>
                <a:close/>
                <a:moveTo>
                  <a:pt x="3809488" y="321487"/>
                </a:moveTo>
                <a:cubicBezTo>
                  <a:pt x="3813814" y="320791"/>
                  <a:pt x="3818307" y="321134"/>
                  <a:pt x="3822768" y="322017"/>
                </a:cubicBezTo>
                <a:cubicBezTo>
                  <a:pt x="3828080" y="322229"/>
                  <a:pt x="3832924" y="322516"/>
                  <a:pt x="3838235" y="322729"/>
                </a:cubicBezTo>
                <a:cubicBezTo>
                  <a:pt x="3844735" y="324353"/>
                  <a:pt x="3845154" y="326954"/>
                  <a:pt x="3839492" y="330534"/>
                </a:cubicBezTo>
                <a:lnTo>
                  <a:pt x="3771464" y="343088"/>
                </a:lnTo>
                <a:cubicBezTo>
                  <a:pt x="3768400" y="327036"/>
                  <a:pt x="3780461" y="330430"/>
                  <a:pt x="3788159" y="327590"/>
                </a:cubicBezTo>
                <a:cubicBezTo>
                  <a:pt x="3790966" y="327138"/>
                  <a:pt x="3794323" y="327131"/>
                  <a:pt x="3797214" y="327199"/>
                </a:cubicBezTo>
                <a:cubicBezTo>
                  <a:pt x="3801003" y="323920"/>
                  <a:pt x="3805162" y="322184"/>
                  <a:pt x="3809488" y="321487"/>
                </a:cubicBezTo>
                <a:close/>
                <a:moveTo>
                  <a:pt x="3944713" y="304984"/>
                </a:moveTo>
                <a:cubicBezTo>
                  <a:pt x="3946950" y="305091"/>
                  <a:pt x="3948817" y="306259"/>
                  <a:pt x="3949529" y="310681"/>
                </a:cubicBezTo>
                <a:cubicBezTo>
                  <a:pt x="3949696" y="311722"/>
                  <a:pt x="3942849" y="313892"/>
                  <a:pt x="3939274" y="315534"/>
                </a:cubicBezTo>
                <a:cubicBezTo>
                  <a:pt x="3936433" y="312790"/>
                  <a:pt x="3935846" y="309149"/>
                  <a:pt x="3937682" y="305648"/>
                </a:cubicBezTo>
                <a:cubicBezTo>
                  <a:pt x="3939871" y="305830"/>
                  <a:pt x="3942476" y="304877"/>
                  <a:pt x="3944713" y="304984"/>
                </a:cubicBezTo>
                <a:close/>
                <a:moveTo>
                  <a:pt x="3702884" y="303425"/>
                </a:moveTo>
                <a:cubicBezTo>
                  <a:pt x="3704651" y="304341"/>
                  <a:pt x="3704932" y="306831"/>
                  <a:pt x="3702262" y="312598"/>
                </a:cubicBezTo>
                <a:cubicBezTo>
                  <a:pt x="3683135" y="313009"/>
                  <a:pt x="3664184" y="329405"/>
                  <a:pt x="3643949" y="313982"/>
                </a:cubicBezTo>
                <a:cubicBezTo>
                  <a:pt x="3644766" y="310112"/>
                  <a:pt x="3646937" y="308695"/>
                  <a:pt x="3650546" y="310251"/>
                </a:cubicBezTo>
                <a:cubicBezTo>
                  <a:pt x="3665512" y="307841"/>
                  <a:pt x="3680093" y="306027"/>
                  <a:pt x="3694591" y="303693"/>
                </a:cubicBezTo>
                <a:cubicBezTo>
                  <a:pt x="3697865" y="303166"/>
                  <a:pt x="3701117" y="302509"/>
                  <a:pt x="3702884" y="303425"/>
                </a:cubicBezTo>
                <a:close/>
                <a:moveTo>
                  <a:pt x="3805764" y="287928"/>
                </a:moveTo>
                <a:cubicBezTo>
                  <a:pt x="3808269" y="288592"/>
                  <a:pt x="3811327" y="289700"/>
                  <a:pt x="3813832" y="290364"/>
                </a:cubicBezTo>
                <a:cubicBezTo>
                  <a:pt x="3811745" y="292300"/>
                  <a:pt x="3809575" y="293718"/>
                  <a:pt x="3806937" y="295210"/>
                </a:cubicBezTo>
                <a:cubicBezTo>
                  <a:pt x="3779344" y="299653"/>
                  <a:pt x="3751834" y="304616"/>
                  <a:pt x="3724242" y="309059"/>
                </a:cubicBezTo>
                <a:cubicBezTo>
                  <a:pt x="3717744" y="307436"/>
                  <a:pt x="3717325" y="304836"/>
                  <a:pt x="3722902" y="300736"/>
                </a:cubicBezTo>
                <a:cubicBezTo>
                  <a:pt x="3750578" y="296814"/>
                  <a:pt x="3778171" y="292371"/>
                  <a:pt x="3805764" y="287928"/>
                </a:cubicBezTo>
                <a:close/>
                <a:moveTo>
                  <a:pt x="3844029" y="281233"/>
                </a:moveTo>
                <a:cubicBezTo>
                  <a:pt x="3846236" y="283012"/>
                  <a:pt x="3847037" y="285018"/>
                  <a:pt x="3846906" y="287173"/>
                </a:cubicBezTo>
                <a:cubicBezTo>
                  <a:pt x="3846304" y="289405"/>
                  <a:pt x="3846005" y="290520"/>
                  <a:pt x="3845537" y="290595"/>
                </a:cubicBezTo>
                <a:lnTo>
                  <a:pt x="3828700" y="293306"/>
                </a:lnTo>
                <a:cubicBezTo>
                  <a:pt x="3827263" y="290336"/>
                  <a:pt x="3826761" y="287215"/>
                  <a:pt x="3827193" y="283944"/>
                </a:cubicBezTo>
                <a:cubicBezTo>
                  <a:pt x="3832721" y="282520"/>
                  <a:pt x="3838333" y="281616"/>
                  <a:pt x="3844029" y="281233"/>
                </a:cubicBezTo>
                <a:close/>
                <a:moveTo>
                  <a:pt x="3610095" y="216953"/>
                </a:moveTo>
                <a:lnTo>
                  <a:pt x="3604016" y="217932"/>
                </a:lnTo>
                <a:cubicBezTo>
                  <a:pt x="3604650" y="218897"/>
                  <a:pt x="3606773" y="220156"/>
                  <a:pt x="3607156" y="219561"/>
                </a:cubicBezTo>
                <a:cubicBezTo>
                  <a:pt x="3607925" y="218370"/>
                  <a:pt x="3609243" y="217623"/>
                  <a:pt x="3610095" y="216953"/>
                </a:cubicBezTo>
                <a:close/>
                <a:moveTo>
                  <a:pt x="3564543" y="214146"/>
                </a:moveTo>
                <a:cubicBezTo>
                  <a:pt x="3564794" y="215706"/>
                  <a:pt x="3565428" y="216671"/>
                  <a:pt x="3565680" y="218234"/>
                </a:cubicBezTo>
                <a:cubicBezTo>
                  <a:pt x="3565980" y="217116"/>
                  <a:pt x="3566364" y="216520"/>
                  <a:pt x="3566196" y="215480"/>
                </a:cubicBezTo>
                <a:close/>
                <a:moveTo>
                  <a:pt x="3877198" y="165404"/>
                </a:moveTo>
                <a:cubicBezTo>
                  <a:pt x="3876814" y="166000"/>
                  <a:pt x="3876898" y="166520"/>
                  <a:pt x="3876513" y="167116"/>
                </a:cubicBezTo>
                <a:cubicBezTo>
                  <a:pt x="3877617" y="168008"/>
                  <a:pt x="3878720" y="168898"/>
                  <a:pt x="3880207" y="169192"/>
                </a:cubicBezTo>
                <a:cubicBezTo>
                  <a:pt x="3881694" y="169486"/>
                  <a:pt x="3882245" y="169930"/>
                  <a:pt x="3882797" y="170375"/>
                </a:cubicBezTo>
                <a:lnTo>
                  <a:pt x="3883732" y="170225"/>
                </a:lnTo>
                <a:cubicBezTo>
                  <a:pt x="3883732" y="170225"/>
                  <a:pt x="3884199" y="170150"/>
                  <a:pt x="3884115" y="169629"/>
                </a:cubicBezTo>
                <a:cubicBezTo>
                  <a:pt x="3887186" y="164863"/>
                  <a:pt x="3885065" y="163604"/>
                  <a:pt x="3881993" y="168370"/>
                </a:cubicBezTo>
                <a:cubicBezTo>
                  <a:pt x="3879955" y="167631"/>
                  <a:pt x="3878385" y="166814"/>
                  <a:pt x="3877198" y="165404"/>
                </a:cubicBezTo>
                <a:close/>
                <a:moveTo>
                  <a:pt x="3973817" y="139708"/>
                </a:moveTo>
                <a:lnTo>
                  <a:pt x="3975408" y="149591"/>
                </a:lnTo>
                <a:cubicBezTo>
                  <a:pt x="3969796" y="150494"/>
                  <a:pt x="3963717" y="151473"/>
                  <a:pt x="3957553" y="151932"/>
                </a:cubicBezTo>
                <a:cubicBezTo>
                  <a:pt x="3955348" y="150153"/>
                  <a:pt x="3954545" y="148148"/>
                  <a:pt x="3954678" y="145992"/>
                </a:cubicBezTo>
                <a:cubicBezTo>
                  <a:pt x="3955277" y="143761"/>
                  <a:pt x="3955578" y="142645"/>
                  <a:pt x="3956046" y="142570"/>
                </a:cubicBezTo>
                <a:close/>
                <a:moveTo>
                  <a:pt x="3252555" y="124005"/>
                </a:moveTo>
                <a:lnTo>
                  <a:pt x="3251787" y="125197"/>
                </a:lnTo>
                <a:lnTo>
                  <a:pt x="3251672" y="124767"/>
                </a:lnTo>
                <a:close/>
                <a:moveTo>
                  <a:pt x="2055599" y="106969"/>
                </a:moveTo>
                <a:lnTo>
                  <a:pt x="2055642" y="107507"/>
                </a:lnTo>
                <a:lnTo>
                  <a:pt x="2054831" y="108160"/>
                </a:lnTo>
                <a:close/>
                <a:moveTo>
                  <a:pt x="3156347" y="101601"/>
                </a:moveTo>
                <a:cubicBezTo>
                  <a:pt x="3147377" y="102509"/>
                  <a:pt x="3138708" y="102304"/>
                  <a:pt x="3129487" y="101654"/>
                </a:cubicBezTo>
                <a:lnTo>
                  <a:pt x="3127904" y="101857"/>
                </a:lnTo>
                <a:lnTo>
                  <a:pt x="3124726" y="101887"/>
                </a:lnTo>
                <a:lnTo>
                  <a:pt x="3112801" y="103807"/>
                </a:lnTo>
                <a:lnTo>
                  <a:pt x="3096115" y="105961"/>
                </a:lnTo>
                <a:cubicBezTo>
                  <a:pt x="3093859" y="106856"/>
                  <a:pt x="3090970" y="106789"/>
                  <a:pt x="3088163" y="107241"/>
                </a:cubicBezTo>
                <a:lnTo>
                  <a:pt x="3088247" y="107760"/>
                </a:lnTo>
                <a:lnTo>
                  <a:pt x="3093859" y="106856"/>
                </a:lnTo>
                <a:lnTo>
                  <a:pt x="3112801" y="103807"/>
                </a:lnTo>
                <a:lnTo>
                  <a:pt x="3127904" y="101857"/>
                </a:lnTo>
                <a:close/>
                <a:moveTo>
                  <a:pt x="3417872" y="89916"/>
                </a:moveTo>
                <a:cubicBezTo>
                  <a:pt x="3419031" y="103070"/>
                  <a:pt x="3409343" y="102496"/>
                  <a:pt x="3402027" y="104741"/>
                </a:cubicBezTo>
                <a:cubicBezTo>
                  <a:pt x="3399822" y="102961"/>
                  <a:pt x="3397783" y="102222"/>
                  <a:pt x="3394978" y="102673"/>
                </a:cubicBezTo>
                <a:cubicBezTo>
                  <a:pt x="3391369" y="101120"/>
                  <a:pt x="3390183" y="99710"/>
                  <a:pt x="3390783" y="97479"/>
                </a:cubicBezTo>
                <a:cubicBezTo>
                  <a:pt x="3391851" y="95173"/>
                  <a:pt x="3392702" y="94502"/>
                  <a:pt x="3393638" y="94352"/>
                </a:cubicBezTo>
                <a:cubicBezTo>
                  <a:pt x="3402056" y="92996"/>
                  <a:pt x="3409922" y="91196"/>
                  <a:pt x="3417872" y="89916"/>
                </a:cubicBezTo>
                <a:close/>
                <a:moveTo>
                  <a:pt x="3719890" y="10863"/>
                </a:moveTo>
                <a:cubicBezTo>
                  <a:pt x="3722731" y="13607"/>
                  <a:pt x="3723318" y="17248"/>
                  <a:pt x="3721481" y="20745"/>
                </a:cubicBezTo>
                <a:cubicBezTo>
                  <a:pt x="3718591" y="20677"/>
                  <a:pt x="3715786" y="21129"/>
                  <a:pt x="3712979" y="21581"/>
                </a:cubicBezTo>
                <a:cubicBezTo>
                  <a:pt x="3711542" y="18610"/>
                  <a:pt x="3711039" y="15489"/>
                  <a:pt x="3711556" y="12738"/>
                </a:cubicBezTo>
                <a:cubicBezTo>
                  <a:pt x="3714278" y="11766"/>
                  <a:pt x="3717084" y="11315"/>
                  <a:pt x="3719890" y="10863"/>
                </a:cubicBezTo>
                <a:close/>
                <a:moveTo>
                  <a:pt x="3511959" y="0"/>
                </a:moveTo>
                <a:lnTo>
                  <a:pt x="3554145" y="0"/>
                </a:lnTo>
                <a:lnTo>
                  <a:pt x="3553855" y="1767"/>
                </a:lnTo>
                <a:cubicBezTo>
                  <a:pt x="3551883" y="4419"/>
                  <a:pt x="3548840" y="6377"/>
                  <a:pt x="3545734" y="7945"/>
                </a:cubicBezTo>
                <a:lnTo>
                  <a:pt x="3525624" y="11183"/>
                </a:lnTo>
                <a:cubicBezTo>
                  <a:pt x="3519293" y="10601"/>
                  <a:pt x="3514798" y="6521"/>
                  <a:pt x="3511923" y="581"/>
                </a:cubicBezTo>
                <a:close/>
                <a:moveTo>
                  <a:pt x="3253066" y="0"/>
                </a:moveTo>
                <a:lnTo>
                  <a:pt x="3279803" y="0"/>
                </a:lnTo>
                <a:lnTo>
                  <a:pt x="3297666" y="7858"/>
                </a:lnTo>
                <a:lnTo>
                  <a:pt x="3300974" y="10527"/>
                </a:lnTo>
                <a:lnTo>
                  <a:pt x="3304548" y="8884"/>
                </a:lnTo>
                <a:cubicBezTo>
                  <a:pt x="3311683" y="11471"/>
                  <a:pt x="3319598" y="6995"/>
                  <a:pt x="3327032" y="8466"/>
                </a:cubicBezTo>
                <a:cubicBezTo>
                  <a:pt x="3348272" y="-5630"/>
                  <a:pt x="3372814" y="3762"/>
                  <a:pt x="3396150" y="2676"/>
                </a:cubicBezTo>
                <a:lnTo>
                  <a:pt x="3397874" y="0"/>
                </a:lnTo>
                <a:lnTo>
                  <a:pt x="3493029" y="0"/>
                </a:lnTo>
                <a:lnTo>
                  <a:pt x="3491217" y="6498"/>
                </a:lnTo>
                <a:cubicBezTo>
                  <a:pt x="3486449" y="12221"/>
                  <a:pt x="3476643" y="7195"/>
                  <a:pt x="3470167" y="9438"/>
                </a:cubicBezTo>
                <a:lnTo>
                  <a:pt x="3450525" y="12601"/>
                </a:lnTo>
                <a:cubicBezTo>
                  <a:pt x="3443162" y="17522"/>
                  <a:pt x="3434660" y="18358"/>
                  <a:pt x="3425822" y="17112"/>
                </a:cubicBezTo>
                <a:cubicBezTo>
                  <a:pt x="3411877" y="19891"/>
                  <a:pt x="3397846" y="22151"/>
                  <a:pt x="3383901" y="24930"/>
                </a:cubicBezTo>
                <a:cubicBezTo>
                  <a:pt x="3392185" y="25730"/>
                  <a:pt x="3399786" y="28242"/>
                  <a:pt x="3407472" y="31276"/>
                </a:cubicBezTo>
                <a:cubicBezTo>
                  <a:pt x="3409210" y="33132"/>
                  <a:pt x="3411248" y="33870"/>
                  <a:pt x="3412818" y="34685"/>
                </a:cubicBezTo>
                <a:cubicBezTo>
                  <a:pt x="3414522" y="33343"/>
                  <a:pt x="3416009" y="33637"/>
                  <a:pt x="3417747" y="35493"/>
                </a:cubicBezTo>
                <a:cubicBezTo>
                  <a:pt x="3421488" y="34890"/>
                  <a:pt x="3425361" y="32131"/>
                  <a:pt x="3429069" y="28333"/>
                </a:cubicBezTo>
                <a:cubicBezTo>
                  <a:pt x="3467047" y="16879"/>
                  <a:pt x="3506227" y="36724"/>
                  <a:pt x="3544625" y="27873"/>
                </a:cubicBezTo>
                <a:cubicBezTo>
                  <a:pt x="3544709" y="28394"/>
                  <a:pt x="3545344" y="29359"/>
                  <a:pt x="3545428" y="29879"/>
                </a:cubicBezTo>
                <a:cubicBezTo>
                  <a:pt x="3553510" y="26443"/>
                  <a:pt x="3561677" y="23526"/>
                  <a:pt x="3570849" y="26853"/>
                </a:cubicBezTo>
                <a:lnTo>
                  <a:pt x="3568644" y="25074"/>
                </a:lnTo>
                <a:lnTo>
                  <a:pt x="3569161" y="22321"/>
                </a:lnTo>
                <a:cubicBezTo>
                  <a:pt x="3572050" y="22390"/>
                  <a:pt x="3575323" y="21863"/>
                  <a:pt x="3578681" y="21856"/>
                </a:cubicBezTo>
                <a:cubicBezTo>
                  <a:pt x="3583791" y="17832"/>
                  <a:pt x="3589402" y="16928"/>
                  <a:pt x="3595434" y="18625"/>
                </a:cubicBezTo>
                <a:cubicBezTo>
                  <a:pt x="3601765" y="19207"/>
                  <a:pt x="3607629" y="19864"/>
                  <a:pt x="3613492" y="20520"/>
                </a:cubicBezTo>
                <a:cubicBezTo>
                  <a:pt x="3622294" y="18569"/>
                  <a:pt x="3631012" y="16099"/>
                  <a:pt x="3639814" y="14148"/>
                </a:cubicBezTo>
                <a:cubicBezTo>
                  <a:pt x="3641992" y="27675"/>
                  <a:pt x="3628562" y="27703"/>
                  <a:pt x="3624038" y="35369"/>
                </a:cubicBezTo>
                <a:cubicBezTo>
                  <a:pt x="3619830" y="36046"/>
                  <a:pt x="3615537" y="36204"/>
                  <a:pt x="3611329" y="36881"/>
                </a:cubicBezTo>
                <a:cubicBezTo>
                  <a:pt x="3609974" y="34431"/>
                  <a:pt x="3608152" y="32056"/>
                  <a:pt x="3606798" y="29606"/>
                </a:cubicBezTo>
                <a:cubicBezTo>
                  <a:pt x="3595525" y="34089"/>
                  <a:pt x="3583916" y="36492"/>
                  <a:pt x="3571555" y="34210"/>
                </a:cubicBezTo>
                <a:cubicBezTo>
                  <a:pt x="3563723" y="39209"/>
                  <a:pt x="3555222" y="40045"/>
                  <a:pt x="3546384" y="38800"/>
                </a:cubicBezTo>
                <a:cubicBezTo>
                  <a:pt x="3545700" y="40511"/>
                  <a:pt x="3544464" y="41777"/>
                  <a:pt x="3543313" y="43563"/>
                </a:cubicBezTo>
                <a:cubicBezTo>
                  <a:pt x="3514785" y="48157"/>
                  <a:pt x="3487395" y="56836"/>
                  <a:pt x="3458246" y="54592"/>
                </a:cubicBezTo>
                <a:cubicBezTo>
                  <a:pt x="3393854" y="56953"/>
                  <a:pt x="3331353" y="68084"/>
                  <a:pt x="3268888" y="82410"/>
                </a:cubicBezTo>
                <a:cubicBezTo>
                  <a:pt x="3264762" y="83608"/>
                  <a:pt x="3262641" y="82349"/>
                  <a:pt x="3262605" y="79153"/>
                </a:cubicBezTo>
                <a:cubicBezTo>
                  <a:pt x="3261754" y="79823"/>
                  <a:pt x="3260819" y="79974"/>
                  <a:pt x="3259883" y="80124"/>
                </a:cubicBezTo>
                <a:cubicBezTo>
                  <a:pt x="3240408" y="84328"/>
                  <a:pt x="3220731" y="84294"/>
                  <a:pt x="3202226" y="91543"/>
                </a:cubicBezTo>
                <a:cubicBezTo>
                  <a:pt x="3193592" y="94534"/>
                  <a:pt x="3184407" y="97083"/>
                  <a:pt x="3175605" y="99034"/>
                </a:cubicBezTo>
                <a:cubicBezTo>
                  <a:pt x="3181217" y="98131"/>
                  <a:pt x="3186362" y="97302"/>
                  <a:pt x="3192142" y="97439"/>
                </a:cubicBezTo>
                <a:cubicBezTo>
                  <a:pt x="3197069" y="98246"/>
                  <a:pt x="3201230" y="100245"/>
                  <a:pt x="3205005" y="102839"/>
                </a:cubicBezTo>
                <a:cubicBezTo>
                  <a:pt x="3218302" y="104966"/>
                  <a:pt x="3231866" y="102782"/>
                  <a:pt x="3244625" y="98594"/>
                </a:cubicBezTo>
                <a:lnTo>
                  <a:pt x="3251672" y="124767"/>
                </a:lnTo>
                <a:lnTo>
                  <a:pt x="3236543" y="137793"/>
                </a:lnTo>
                <a:lnTo>
                  <a:pt x="3237010" y="137718"/>
                </a:lnTo>
                <a:cubicBezTo>
                  <a:pt x="3235558" y="140619"/>
                  <a:pt x="3235042" y="143370"/>
                  <a:pt x="3236312" y="145301"/>
                </a:cubicBezTo>
                <a:cubicBezTo>
                  <a:pt x="3237583" y="147231"/>
                  <a:pt x="3238685" y="148121"/>
                  <a:pt x="3239154" y="148045"/>
                </a:cubicBezTo>
                <a:cubicBezTo>
                  <a:pt x="3244367" y="153612"/>
                  <a:pt x="3252918" y="150101"/>
                  <a:pt x="3258433" y="154549"/>
                </a:cubicBezTo>
                <a:cubicBezTo>
                  <a:pt x="3259800" y="151127"/>
                  <a:pt x="3262523" y="150155"/>
                  <a:pt x="3266131" y="151709"/>
                </a:cubicBezTo>
                <a:cubicBezTo>
                  <a:pt x="3273783" y="151544"/>
                  <a:pt x="3281983" y="151825"/>
                  <a:pt x="3289634" y="151661"/>
                </a:cubicBezTo>
                <a:cubicBezTo>
                  <a:pt x="3283694" y="165427"/>
                  <a:pt x="3272937" y="167159"/>
                  <a:pt x="3260576" y="164880"/>
                </a:cubicBezTo>
                <a:cubicBezTo>
                  <a:pt x="3259123" y="167782"/>
                  <a:pt x="3256486" y="169274"/>
                  <a:pt x="3253295" y="170322"/>
                </a:cubicBezTo>
                <a:cubicBezTo>
                  <a:pt x="3237514" y="176601"/>
                  <a:pt x="3219741" y="175724"/>
                  <a:pt x="3202699" y="177535"/>
                </a:cubicBezTo>
                <a:lnTo>
                  <a:pt x="3156944" y="200625"/>
                </a:lnTo>
                <a:lnTo>
                  <a:pt x="3156878" y="200257"/>
                </a:lnTo>
                <a:lnTo>
                  <a:pt x="3156494" y="200853"/>
                </a:lnTo>
                <a:lnTo>
                  <a:pt x="3156944" y="200625"/>
                </a:lnTo>
                <a:lnTo>
                  <a:pt x="3162204" y="230357"/>
                </a:lnTo>
                <a:cubicBezTo>
                  <a:pt x="3197349" y="231102"/>
                  <a:pt x="3230569" y="219883"/>
                  <a:pt x="3264792" y="214906"/>
                </a:cubicBezTo>
                <a:cubicBezTo>
                  <a:pt x="3269888" y="216754"/>
                  <a:pt x="3274648" y="216522"/>
                  <a:pt x="3278821" y="212647"/>
                </a:cubicBezTo>
                <a:cubicBezTo>
                  <a:pt x="3344799" y="205226"/>
                  <a:pt x="3410741" y="194609"/>
                  <a:pt x="3476096" y="180350"/>
                </a:cubicBezTo>
                <a:cubicBezTo>
                  <a:pt x="3498600" y="189003"/>
                  <a:pt x="3519254" y="171266"/>
                  <a:pt x="3541591" y="178879"/>
                </a:cubicBezTo>
                <a:cubicBezTo>
                  <a:pt x="3562531" y="165899"/>
                  <a:pt x="3581029" y="179466"/>
                  <a:pt x="3600008" y="187086"/>
                </a:cubicBezTo>
                <a:lnTo>
                  <a:pt x="3606555" y="186032"/>
                </a:lnTo>
                <a:cubicBezTo>
                  <a:pt x="3611330" y="179927"/>
                  <a:pt x="3615553" y="173374"/>
                  <a:pt x="3619860" y="167344"/>
                </a:cubicBezTo>
                <a:lnTo>
                  <a:pt x="3619392" y="167419"/>
                </a:lnTo>
                <a:cubicBezTo>
                  <a:pt x="3621228" y="163922"/>
                  <a:pt x="3624503" y="163395"/>
                  <a:pt x="3627726" y="165544"/>
                </a:cubicBezTo>
                <a:cubicBezTo>
                  <a:pt x="3636032" y="175413"/>
                  <a:pt x="3646601" y="163572"/>
                  <a:pt x="3655339" y="170169"/>
                </a:cubicBezTo>
                <a:cubicBezTo>
                  <a:pt x="3658145" y="169717"/>
                  <a:pt x="3661504" y="169710"/>
                  <a:pt x="3664309" y="169258"/>
                </a:cubicBezTo>
                <a:cubicBezTo>
                  <a:pt x="3665845" y="166877"/>
                  <a:pt x="3667932" y="164941"/>
                  <a:pt x="3670653" y="163968"/>
                </a:cubicBezTo>
                <a:cubicBezTo>
                  <a:pt x="3670318" y="161887"/>
                  <a:pt x="3670452" y="159732"/>
                  <a:pt x="3671604" y="157945"/>
                </a:cubicBezTo>
                <a:lnTo>
                  <a:pt x="3699915" y="154988"/>
                </a:lnTo>
                <a:lnTo>
                  <a:pt x="3713009" y="152879"/>
                </a:lnTo>
                <a:cubicBezTo>
                  <a:pt x="3714999" y="156295"/>
                  <a:pt x="3718609" y="157847"/>
                  <a:pt x="3721449" y="160592"/>
                </a:cubicBezTo>
                <a:cubicBezTo>
                  <a:pt x="3722851" y="160366"/>
                  <a:pt x="3723704" y="159695"/>
                  <a:pt x="3725107" y="159469"/>
                </a:cubicBezTo>
                <a:cubicBezTo>
                  <a:pt x="3731871" y="156780"/>
                  <a:pt x="3737364" y="152160"/>
                  <a:pt x="3742773" y="147019"/>
                </a:cubicBezTo>
                <a:lnTo>
                  <a:pt x="3767560" y="143028"/>
                </a:lnTo>
                <a:cubicBezTo>
                  <a:pt x="3777451" y="147839"/>
                  <a:pt x="3789528" y="145362"/>
                  <a:pt x="3798518" y="153523"/>
                </a:cubicBezTo>
                <a:cubicBezTo>
                  <a:pt x="3800004" y="153817"/>
                  <a:pt x="3801106" y="154706"/>
                  <a:pt x="3802210" y="155596"/>
                </a:cubicBezTo>
                <a:cubicBezTo>
                  <a:pt x="3803145" y="155445"/>
                  <a:pt x="3803997" y="154775"/>
                  <a:pt x="3804932" y="154624"/>
                </a:cubicBezTo>
                <a:cubicBezTo>
                  <a:pt x="3804513" y="152023"/>
                  <a:pt x="3804562" y="149347"/>
                  <a:pt x="3804611" y="146668"/>
                </a:cubicBezTo>
                <a:cubicBezTo>
                  <a:pt x="3808938" y="149710"/>
                  <a:pt x="3813650" y="152153"/>
                  <a:pt x="3817978" y="155192"/>
                </a:cubicBezTo>
                <a:lnTo>
                  <a:pt x="3815724" y="156088"/>
                </a:lnTo>
                <a:lnTo>
                  <a:pt x="3813302" y="155945"/>
                </a:lnTo>
                <a:cubicBezTo>
                  <a:pt x="3814655" y="158395"/>
                  <a:pt x="3815925" y="160325"/>
                  <a:pt x="3817198" y="162258"/>
                </a:cubicBezTo>
                <a:lnTo>
                  <a:pt x="3819750" y="160243"/>
                </a:lnTo>
                <a:cubicBezTo>
                  <a:pt x="3823492" y="159640"/>
                  <a:pt x="3826766" y="159113"/>
                  <a:pt x="3830590" y="159031"/>
                </a:cubicBezTo>
                <a:cubicBezTo>
                  <a:pt x="3837390" y="159541"/>
                  <a:pt x="3844572" y="159451"/>
                  <a:pt x="3851288" y="159437"/>
                </a:cubicBezTo>
                <a:cubicBezTo>
                  <a:pt x="3857367" y="158458"/>
                  <a:pt x="3862895" y="157034"/>
                  <a:pt x="3868975" y="156055"/>
                </a:cubicBezTo>
                <a:cubicBezTo>
                  <a:pt x="3868521" y="150256"/>
                  <a:pt x="3868452" y="143862"/>
                  <a:pt x="3867998" y="138063"/>
                </a:cubicBezTo>
                <a:cubicBezTo>
                  <a:pt x="3874113" y="140283"/>
                  <a:pt x="3888436" y="121965"/>
                  <a:pt x="3885742" y="146949"/>
                </a:cubicBezTo>
                <a:cubicBezTo>
                  <a:pt x="3883955" y="147771"/>
                  <a:pt x="3882720" y="149037"/>
                  <a:pt x="3881568" y="150823"/>
                </a:cubicBezTo>
                <a:cubicBezTo>
                  <a:pt x="3882971" y="150597"/>
                  <a:pt x="3884925" y="150816"/>
                  <a:pt x="3886496" y="151634"/>
                </a:cubicBezTo>
                <a:cubicBezTo>
                  <a:pt x="3905706" y="151743"/>
                  <a:pt x="3919281" y="179446"/>
                  <a:pt x="3941074" y="165795"/>
                </a:cubicBezTo>
                <a:lnTo>
                  <a:pt x="3944766" y="167868"/>
                </a:lnTo>
                <a:lnTo>
                  <a:pt x="3943866" y="171215"/>
                </a:lnTo>
                <a:cubicBezTo>
                  <a:pt x="3946588" y="170244"/>
                  <a:pt x="3949394" y="169792"/>
                  <a:pt x="3951984" y="170979"/>
                </a:cubicBezTo>
                <a:cubicBezTo>
                  <a:pt x="3961289" y="172148"/>
                  <a:pt x="3970642" y="170642"/>
                  <a:pt x="3979025" y="166089"/>
                </a:cubicBezTo>
                <a:cubicBezTo>
                  <a:pt x="3982599" y="164446"/>
                  <a:pt x="3985489" y="164513"/>
                  <a:pt x="3988246" y="166741"/>
                </a:cubicBezTo>
                <a:cubicBezTo>
                  <a:pt x="3990082" y="163241"/>
                  <a:pt x="3992420" y="162864"/>
                  <a:pt x="3996112" y="164941"/>
                </a:cubicBezTo>
                <a:cubicBezTo>
                  <a:pt x="4002611" y="166562"/>
                  <a:pt x="4008691" y="165583"/>
                  <a:pt x="4014184" y="160963"/>
                </a:cubicBezTo>
                <a:cubicBezTo>
                  <a:pt x="4016739" y="158949"/>
                  <a:pt x="4019127" y="155895"/>
                  <a:pt x="4020962" y="152398"/>
                </a:cubicBezTo>
                <a:lnTo>
                  <a:pt x="4029848" y="150967"/>
                </a:lnTo>
                <a:cubicBezTo>
                  <a:pt x="4032689" y="153711"/>
                  <a:pt x="4036465" y="156305"/>
                  <a:pt x="4040241" y="158903"/>
                </a:cubicBezTo>
                <a:cubicBezTo>
                  <a:pt x="4046845" y="170114"/>
                  <a:pt x="4038377" y="174147"/>
                  <a:pt x="4028571" y="169854"/>
                </a:cubicBezTo>
                <a:cubicBezTo>
                  <a:pt x="4005187" y="173619"/>
                  <a:pt x="3982187" y="176788"/>
                  <a:pt x="3959272" y="180478"/>
                </a:cubicBezTo>
                <a:cubicBezTo>
                  <a:pt x="3872738" y="200285"/>
                  <a:pt x="3785248" y="211167"/>
                  <a:pt x="3697710" y="224728"/>
                </a:cubicBezTo>
                <a:cubicBezTo>
                  <a:pt x="3566678" y="245292"/>
                  <a:pt x="3435395" y="264296"/>
                  <a:pt x="3304280" y="284341"/>
                </a:cubicBezTo>
                <a:cubicBezTo>
                  <a:pt x="3293056" y="286148"/>
                  <a:pt x="3281615" y="289590"/>
                  <a:pt x="3270007" y="291993"/>
                </a:cubicBezTo>
                <a:cubicBezTo>
                  <a:pt x="3267118" y="291924"/>
                  <a:pt x="3265463" y="290591"/>
                  <a:pt x="3265128" y="288509"/>
                </a:cubicBezTo>
                <a:cubicBezTo>
                  <a:pt x="3220699" y="295663"/>
                  <a:pt x="3176187" y="302296"/>
                  <a:pt x="3131925" y="310491"/>
                </a:cubicBezTo>
                <a:cubicBezTo>
                  <a:pt x="3119382" y="313044"/>
                  <a:pt x="3100103" y="306540"/>
                  <a:pt x="3098813" y="331301"/>
                </a:cubicBezTo>
                <a:lnTo>
                  <a:pt x="3099148" y="333382"/>
                </a:lnTo>
                <a:cubicBezTo>
                  <a:pt x="3100165" y="333751"/>
                  <a:pt x="3101101" y="333601"/>
                  <a:pt x="3102121" y="333970"/>
                </a:cubicBezTo>
                <a:cubicBezTo>
                  <a:pt x="3101604" y="336722"/>
                  <a:pt x="3102875" y="338655"/>
                  <a:pt x="3105464" y="339839"/>
                </a:cubicBezTo>
                <a:cubicBezTo>
                  <a:pt x="3110678" y="345403"/>
                  <a:pt x="3111084" y="353879"/>
                  <a:pt x="3116682" y="358848"/>
                </a:cubicBezTo>
                <a:cubicBezTo>
                  <a:pt x="3122964" y="362105"/>
                  <a:pt x="3129043" y="361126"/>
                  <a:pt x="3133985" y="356062"/>
                </a:cubicBezTo>
                <a:cubicBezTo>
                  <a:pt x="3141146" y="346904"/>
                  <a:pt x="3150284" y="347033"/>
                  <a:pt x="3160008" y="350804"/>
                </a:cubicBezTo>
                <a:lnTo>
                  <a:pt x="3168893" y="349374"/>
                </a:lnTo>
                <a:cubicBezTo>
                  <a:pt x="3172984" y="344979"/>
                  <a:pt x="3177493" y="343186"/>
                  <a:pt x="3182672" y="345555"/>
                </a:cubicBezTo>
                <a:cubicBezTo>
                  <a:pt x="3191739" y="339291"/>
                  <a:pt x="3204269" y="342610"/>
                  <a:pt x="3211897" y="333374"/>
                </a:cubicBezTo>
                <a:cubicBezTo>
                  <a:pt x="3217126" y="333066"/>
                  <a:pt x="3221802" y="332313"/>
                  <a:pt x="3226947" y="331484"/>
                </a:cubicBezTo>
                <a:cubicBezTo>
                  <a:pt x="3233230" y="334745"/>
                  <a:pt x="3241396" y="331829"/>
                  <a:pt x="3246778" y="338434"/>
                </a:cubicBezTo>
                <a:cubicBezTo>
                  <a:pt x="3250854" y="339912"/>
                  <a:pt x="3254247" y="343101"/>
                  <a:pt x="3257939" y="345178"/>
                </a:cubicBezTo>
                <a:lnTo>
                  <a:pt x="3257255" y="346889"/>
                </a:lnTo>
                <a:cubicBezTo>
                  <a:pt x="3260279" y="344801"/>
                  <a:pt x="3263852" y="343158"/>
                  <a:pt x="3266874" y="341068"/>
                </a:cubicBezTo>
                <a:cubicBezTo>
                  <a:pt x="3268277" y="340842"/>
                  <a:pt x="3270064" y="340021"/>
                  <a:pt x="3271383" y="339275"/>
                </a:cubicBezTo>
                <a:cubicBezTo>
                  <a:pt x="3271934" y="339720"/>
                  <a:pt x="3272401" y="339644"/>
                  <a:pt x="3272870" y="339569"/>
                </a:cubicBezTo>
                <a:cubicBezTo>
                  <a:pt x="3272451" y="336968"/>
                  <a:pt x="3273136" y="335257"/>
                  <a:pt x="3274754" y="333396"/>
                </a:cubicBezTo>
                <a:cubicBezTo>
                  <a:pt x="3280283" y="331972"/>
                  <a:pt x="3286362" y="330993"/>
                  <a:pt x="3291975" y="330089"/>
                </a:cubicBezTo>
                <a:cubicBezTo>
                  <a:pt x="3294180" y="331868"/>
                  <a:pt x="3295534" y="334318"/>
                  <a:pt x="3295485" y="336995"/>
                </a:cubicBezTo>
                <a:cubicBezTo>
                  <a:pt x="3295102" y="337594"/>
                  <a:pt x="3295102" y="337594"/>
                  <a:pt x="3295186" y="338113"/>
                </a:cubicBezTo>
                <a:lnTo>
                  <a:pt x="3295653" y="338038"/>
                </a:lnTo>
                <a:lnTo>
                  <a:pt x="3301014" y="335571"/>
                </a:lnTo>
                <a:cubicBezTo>
                  <a:pt x="3304588" y="333928"/>
                  <a:pt x="3307561" y="334517"/>
                  <a:pt x="3310787" y="336669"/>
                </a:cubicBezTo>
                <a:cubicBezTo>
                  <a:pt x="3313627" y="339413"/>
                  <a:pt x="3315065" y="342383"/>
                  <a:pt x="3315651" y="346025"/>
                </a:cubicBezTo>
                <a:lnTo>
                  <a:pt x="3328746" y="343917"/>
                </a:lnTo>
                <a:cubicBezTo>
                  <a:pt x="3330715" y="338263"/>
                  <a:pt x="3335141" y="335949"/>
                  <a:pt x="3340033" y="333561"/>
                </a:cubicBezTo>
                <a:cubicBezTo>
                  <a:pt x="3353596" y="331377"/>
                  <a:pt x="3367075" y="328673"/>
                  <a:pt x="3380553" y="325969"/>
                </a:cubicBezTo>
                <a:cubicBezTo>
                  <a:pt x="3381907" y="328419"/>
                  <a:pt x="3382326" y="331020"/>
                  <a:pt x="3382277" y="333696"/>
                </a:cubicBezTo>
                <a:lnTo>
                  <a:pt x="3383212" y="333546"/>
                </a:lnTo>
                <a:lnTo>
                  <a:pt x="3382829" y="334141"/>
                </a:lnTo>
                <a:cubicBezTo>
                  <a:pt x="3384447" y="332279"/>
                  <a:pt x="3386786" y="331903"/>
                  <a:pt x="3388824" y="332642"/>
                </a:cubicBezTo>
                <a:cubicBezTo>
                  <a:pt x="3388322" y="329521"/>
                  <a:pt x="3388922" y="327289"/>
                  <a:pt x="3389906" y="324463"/>
                </a:cubicBezTo>
                <a:cubicBezTo>
                  <a:pt x="3395435" y="323039"/>
                  <a:pt x="3401431" y="321541"/>
                  <a:pt x="3406959" y="320116"/>
                </a:cubicBezTo>
                <a:cubicBezTo>
                  <a:pt x="3412452" y="315493"/>
                  <a:pt x="3417981" y="314070"/>
                  <a:pt x="3424431" y="318370"/>
                </a:cubicBezTo>
                <a:cubicBezTo>
                  <a:pt x="3426636" y="320150"/>
                  <a:pt x="3429059" y="320294"/>
                  <a:pt x="3431230" y="318877"/>
                </a:cubicBezTo>
                <a:cubicBezTo>
                  <a:pt x="3435606" y="319240"/>
                  <a:pt x="3437811" y="321019"/>
                  <a:pt x="3437211" y="323251"/>
                </a:cubicBezTo>
                <a:cubicBezTo>
                  <a:pt x="3447884" y="320997"/>
                  <a:pt x="3457419" y="314660"/>
                  <a:pt x="3467924" y="311367"/>
                </a:cubicBezTo>
                <a:cubicBezTo>
                  <a:pt x="3479616" y="309485"/>
                  <a:pt x="3490924" y="308198"/>
                  <a:pt x="3502699" y="306835"/>
                </a:cubicBezTo>
                <a:cubicBezTo>
                  <a:pt x="3505588" y="306904"/>
                  <a:pt x="3507242" y="308238"/>
                  <a:pt x="3507111" y="310394"/>
                </a:cubicBezTo>
                <a:cubicBezTo>
                  <a:pt x="3507195" y="310915"/>
                  <a:pt x="3506810" y="311509"/>
                  <a:pt x="3506894" y="312031"/>
                </a:cubicBezTo>
                <a:cubicBezTo>
                  <a:pt x="3511787" y="309641"/>
                  <a:pt x="3517951" y="309183"/>
                  <a:pt x="3520854" y="303379"/>
                </a:cubicBezTo>
                <a:lnTo>
                  <a:pt x="3529273" y="302023"/>
                </a:lnTo>
                <a:cubicBezTo>
                  <a:pt x="3539248" y="307354"/>
                  <a:pt x="3548217" y="306444"/>
                  <a:pt x="3555929" y="297731"/>
                </a:cubicBezTo>
                <a:lnTo>
                  <a:pt x="3565283" y="296225"/>
                </a:lnTo>
                <a:cubicBezTo>
                  <a:pt x="3573422" y="305053"/>
                  <a:pt x="3584158" y="294253"/>
                  <a:pt x="3592597" y="301966"/>
                </a:cubicBezTo>
                <a:cubicBezTo>
                  <a:pt x="3594718" y="303226"/>
                  <a:pt x="3597057" y="302849"/>
                  <a:pt x="3599311" y="301952"/>
                </a:cubicBezTo>
                <a:cubicBezTo>
                  <a:pt x="3602369" y="303063"/>
                  <a:pt x="3604107" y="304919"/>
                  <a:pt x="3604525" y="307519"/>
                </a:cubicBezTo>
                <a:lnTo>
                  <a:pt x="3604777" y="309080"/>
                </a:lnTo>
                <a:cubicBezTo>
                  <a:pt x="3607415" y="307588"/>
                  <a:pt x="3610006" y="308772"/>
                  <a:pt x="3611527" y="312262"/>
                </a:cubicBezTo>
                <a:lnTo>
                  <a:pt x="3611813" y="317021"/>
                </a:lnTo>
                <a:cubicBezTo>
                  <a:pt x="3599257" y="325448"/>
                  <a:pt x="3584640" y="324066"/>
                  <a:pt x="3570443" y="325284"/>
                </a:cubicBezTo>
                <a:cubicBezTo>
                  <a:pt x="3561257" y="327831"/>
                  <a:pt x="3552538" y="330301"/>
                  <a:pt x="3543352" y="332848"/>
                </a:cubicBezTo>
                <a:cubicBezTo>
                  <a:pt x="3540412" y="335455"/>
                  <a:pt x="3536756" y="336578"/>
                  <a:pt x="3532930" y="336660"/>
                </a:cubicBezTo>
                <a:cubicBezTo>
                  <a:pt x="3528554" y="336298"/>
                  <a:pt x="3523626" y="335490"/>
                  <a:pt x="3519166" y="334608"/>
                </a:cubicBezTo>
                <a:lnTo>
                  <a:pt x="3509345" y="336189"/>
                </a:lnTo>
                <a:cubicBezTo>
                  <a:pt x="3509512" y="337229"/>
                  <a:pt x="3508828" y="338940"/>
                  <a:pt x="3508061" y="340132"/>
                </a:cubicBezTo>
                <a:cubicBezTo>
                  <a:pt x="3499879" y="348920"/>
                  <a:pt x="3488955" y="349611"/>
                  <a:pt x="3478416" y="349707"/>
                </a:cubicBezTo>
                <a:cubicBezTo>
                  <a:pt x="3475057" y="349715"/>
                  <a:pt x="3472085" y="349126"/>
                  <a:pt x="3468643" y="348612"/>
                </a:cubicBezTo>
                <a:cubicBezTo>
                  <a:pt x="3467408" y="349879"/>
                  <a:pt x="3466640" y="351070"/>
                  <a:pt x="3465321" y="351815"/>
                </a:cubicBezTo>
                <a:cubicBezTo>
                  <a:pt x="3461747" y="353458"/>
                  <a:pt x="3457705" y="355177"/>
                  <a:pt x="3453580" y="356375"/>
                </a:cubicBezTo>
                <a:cubicBezTo>
                  <a:pt x="3445798" y="358697"/>
                  <a:pt x="3437932" y="360498"/>
                  <a:pt x="3430364" y="361182"/>
                </a:cubicBezTo>
                <a:cubicBezTo>
                  <a:pt x="3433337" y="361771"/>
                  <a:pt x="3436395" y="362879"/>
                  <a:pt x="3439452" y="363988"/>
                </a:cubicBezTo>
                <a:cubicBezTo>
                  <a:pt x="3441658" y="365768"/>
                  <a:pt x="3442844" y="367178"/>
                  <a:pt x="3443648" y="369184"/>
                </a:cubicBezTo>
                <a:lnTo>
                  <a:pt x="3446922" y="368656"/>
                </a:lnTo>
                <a:cubicBezTo>
                  <a:pt x="3450544" y="364338"/>
                  <a:pt x="3455269" y="360908"/>
                  <a:pt x="3460079" y="357999"/>
                </a:cubicBezTo>
                <a:cubicBezTo>
                  <a:pt x="3468930" y="353369"/>
                  <a:pt x="3477815" y="351939"/>
                  <a:pt x="3487504" y="352516"/>
                </a:cubicBezTo>
                <a:cubicBezTo>
                  <a:pt x="3495874" y="353837"/>
                  <a:pt x="3505010" y="353966"/>
                  <a:pt x="3512925" y="349490"/>
                </a:cubicBezTo>
                <a:cubicBezTo>
                  <a:pt x="3516500" y="347847"/>
                  <a:pt x="3519689" y="346800"/>
                  <a:pt x="3523347" y="345674"/>
                </a:cubicBezTo>
                <a:cubicBezTo>
                  <a:pt x="3529259" y="343656"/>
                  <a:pt x="3534955" y="343272"/>
                  <a:pt x="3540734" y="343411"/>
                </a:cubicBezTo>
                <a:cubicBezTo>
                  <a:pt x="3545662" y="344219"/>
                  <a:pt x="3550123" y="345102"/>
                  <a:pt x="3553431" y="347771"/>
                </a:cubicBezTo>
                <a:cubicBezTo>
                  <a:pt x="3568747" y="341569"/>
                  <a:pt x="3586406" y="349933"/>
                  <a:pt x="3601720" y="343732"/>
                </a:cubicBezTo>
                <a:cubicBezTo>
                  <a:pt x="3611541" y="342150"/>
                  <a:pt x="3621914" y="341014"/>
                  <a:pt x="3631735" y="339433"/>
                </a:cubicBezTo>
                <a:cubicBezTo>
                  <a:pt x="3641361" y="348557"/>
                  <a:pt x="3652432" y="339838"/>
                  <a:pt x="3662455" y="342493"/>
                </a:cubicBezTo>
                <a:cubicBezTo>
                  <a:pt x="3678272" y="339412"/>
                  <a:pt x="3694005" y="335812"/>
                  <a:pt x="3709823" y="332732"/>
                </a:cubicBezTo>
                <a:cubicBezTo>
                  <a:pt x="3717690" y="330931"/>
                  <a:pt x="3724655" y="332478"/>
                  <a:pt x="3726798" y="342806"/>
                </a:cubicBezTo>
                <a:lnTo>
                  <a:pt x="3725563" y="344075"/>
                </a:lnTo>
                <a:cubicBezTo>
                  <a:pt x="3720070" y="348695"/>
                  <a:pt x="3714541" y="350119"/>
                  <a:pt x="3707875" y="347457"/>
                </a:cubicBezTo>
                <a:cubicBezTo>
                  <a:pt x="3695764" y="346736"/>
                  <a:pt x="3683989" y="348098"/>
                  <a:pt x="3672883" y="353625"/>
                </a:cubicBezTo>
                <a:cubicBezTo>
                  <a:pt x="3669910" y="353036"/>
                  <a:pt x="3667487" y="352892"/>
                  <a:pt x="3664514" y="352300"/>
                </a:cubicBezTo>
                <a:cubicBezTo>
                  <a:pt x="3663913" y="354535"/>
                  <a:pt x="3662763" y="356322"/>
                  <a:pt x="3660592" y="357738"/>
                </a:cubicBezTo>
                <a:cubicBezTo>
                  <a:pt x="3619220" y="366001"/>
                  <a:pt x="3577597" y="372703"/>
                  <a:pt x="3535724" y="377844"/>
                </a:cubicBezTo>
                <a:cubicBezTo>
                  <a:pt x="3533986" y="375989"/>
                  <a:pt x="3533182" y="373981"/>
                  <a:pt x="3532463" y="372496"/>
                </a:cubicBezTo>
                <a:lnTo>
                  <a:pt x="3531695" y="373686"/>
                </a:lnTo>
                <a:cubicBezTo>
                  <a:pt x="3530112" y="378747"/>
                  <a:pt x="3527474" y="380240"/>
                  <a:pt x="3523312" y="378241"/>
                </a:cubicBezTo>
                <a:cubicBezTo>
                  <a:pt x="3496320" y="380453"/>
                  <a:pt x="3469879" y="383107"/>
                  <a:pt x="3443892" y="391563"/>
                </a:cubicBezTo>
                <a:lnTo>
                  <a:pt x="3442623" y="389632"/>
                </a:lnTo>
                <a:lnTo>
                  <a:pt x="3444241" y="387767"/>
                </a:lnTo>
                <a:cubicBezTo>
                  <a:pt x="3421528" y="395697"/>
                  <a:pt x="3397593" y="399018"/>
                  <a:pt x="3373790" y="400182"/>
                </a:cubicBezTo>
                <a:cubicBezTo>
                  <a:pt x="3373107" y="401893"/>
                  <a:pt x="3371020" y="403830"/>
                  <a:pt x="3368548" y="406363"/>
                </a:cubicBezTo>
                <a:lnTo>
                  <a:pt x="3041950" y="463648"/>
                </a:lnTo>
                <a:lnTo>
                  <a:pt x="3038745" y="463333"/>
                </a:lnTo>
                <a:lnTo>
                  <a:pt x="2999130" y="471158"/>
                </a:lnTo>
                <a:lnTo>
                  <a:pt x="2997587" y="471429"/>
                </a:lnTo>
                <a:lnTo>
                  <a:pt x="2998522" y="471278"/>
                </a:lnTo>
                <a:lnTo>
                  <a:pt x="2999130" y="471158"/>
                </a:lnTo>
                <a:lnTo>
                  <a:pt x="3041950" y="463648"/>
                </a:lnTo>
                <a:lnTo>
                  <a:pt x="3079451" y="467323"/>
                </a:lnTo>
                <a:cubicBezTo>
                  <a:pt x="3125401" y="463659"/>
                  <a:pt x="3170382" y="456951"/>
                  <a:pt x="3215410" y="447565"/>
                </a:cubicBezTo>
                <a:cubicBezTo>
                  <a:pt x="3221399" y="449003"/>
                  <a:pt x="3228144" y="449919"/>
                  <a:pt x="3231887" y="453052"/>
                </a:cubicBezTo>
                <a:lnTo>
                  <a:pt x="3230404" y="471260"/>
                </a:lnTo>
                <a:lnTo>
                  <a:pt x="3213791" y="485187"/>
                </a:lnTo>
                <a:lnTo>
                  <a:pt x="3210350" y="484674"/>
                </a:lnTo>
                <a:lnTo>
                  <a:pt x="3208430" y="487655"/>
                </a:lnTo>
                <a:cubicBezTo>
                  <a:pt x="3203692" y="496955"/>
                  <a:pt x="3194603" y="494150"/>
                  <a:pt x="3188608" y="495648"/>
                </a:cubicBezTo>
                <a:cubicBezTo>
                  <a:pt x="3201570" y="495697"/>
                  <a:pt x="3215453" y="501466"/>
                  <a:pt x="3229218" y="503521"/>
                </a:cubicBezTo>
                <a:cubicBezTo>
                  <a:pt x="3237288" y="505957"/>
                  <a:pt x="3244470" y="505868"/>
                  <a:pt x="3252001" y="501988"/>
                </a:cubicBezTo>
                <a:cubicBezTo>
                  <a:pt x="3257481" y="503240"/>
                  <a:pt x="3263176" y="502856"/>
                  <a:pt x="3267901" y="499428"/>
                </a:cubicBezTo>
                <a:cubicBezTo>
                  <a:pt x="3279762" y="498585"/>
                  <a:pt x="3292675" y="501308"/>
                  <a:pt x="3303446" y="493704"/>
                </a:cubicBezTo>
                <a:cubicBezTo>
                  <a:pt x="3312833" y="495395"/>
                  <a:pt x="3322355" y="494929"/>
                  <a:pt x="3331659" y="496099"/>
                </a:cubicBezTo>
                <a:cubicBezTo>
                  <a:pt x="3357695" y="484970"/>
                  <a:pt x="3386292" y="486768"/>
                  <a:pt x="3413083" y="480320"/>
                </a:cubicBezTo>
                <a:cubicBezTo>
                  <a:pt x="3417075" y="481278"/>
                  <a:pt x="3421068" y="482237"/>
                  <a:pt x="3425444" y="482599"/>
                </a:cubicBezTo>
                <a:cubicBezTo>
                  <a:pt x="3443914" y="472154"/>
                  <a:pt x="3464192" y="469956"/>
                  <a:pt x="3484840" y="473036"/>
                </a:cubicBezTo>
                <a:cubicBezTo>
                  <a:pt x="3487429" y="474223"/>
                  <a:pt x="3490318" y="474291"/>
                  <a:pt x="3493125" y="473839"/>
                </a:cubicBezTo>
                <a:cubicBezTo>
                  <a:pt x="3498652" y="472415"/>
                  <a:pt x="3504181" y="470991"/>
                  <a:pt x="3509793" y="470088"/>
                </a:cubicBezTo>
                <a:cubicBezTo>
                  <a:pt x="3511196" y="469862"/>
                  <a:pt x="3513068" y="469560"/>
                  <a:pt x="3515022" y="469780"/>
                </a:cubicBezTo>
                <a:cubicBezTo>
                  <a:pt x="3527830" y="462911"/>
                  <a:pt x="3541595" y="464967"/>
                  <a:pt x="3555981" y="473857"/>
                </a:cubicBezTo>
                <a:cubicBezTo>
                  <a:pt x="3556400" y="476459"/>
                  <a:pt x="3557287" y="478987"/>
                  <a:pt x="3558557" y="480917"/>
                </a:cubicBezTo>
                <a:cubicBezTo>
                  <a:pt x="3561447" y="480985"/>
                  <a:pt x="3564169" y="480013"/>
                  <a:pt x="3566808" y="478521"/>
                </a:cubicBezTo>
                <a:cubicBezTo>
                  <a:pt x="3570213" y="475838"/>
                  <a:pt x="3573488" y="475311"/>
                  <a:pt x="3577480" y="476269"/>
                </a:cubicBezTo>
                <a:cubicBezTo>
                  <a:pt x="3580370" y="476337"/>
                  <a:pt x="3582709" y="475960"/>
                  <a:pt x="3585131" y="476104"/>
                </a:cubicBezTo>
                <a:cubicBezTo>
                  <a:pt x="3588153" y="474017"/>
                  <a:pt x="3590540" y="470962"/>
                  <a:pt x="3591741" y="466499"/>
                </a:cubicBezTo>
                <a:lnTo>
                  <a:pt x="3600159" y="465144"/>
                </a:lnTo>
                <a:cubicBezTo>
                  <a:pt x="3603802" y="469896"/>
                  <a:pt x="3607962" y="471894"/>
                  <a:pt x="3612423" y="472777"/>
                </a:cubicBezTo>
                <a:lnTo>
                  <a:pt x="3622244" y="471196"/>
                </a:lnTo>
                <a:cubicBezTo>
                  <a:pt x="3624031" y="470374"/>
                  <a:pt x="3625901" y="470073"/>
                  <a:pt x="3627772" y="469772"/>
                </a:cubicBezTo>
                <a:lnTo>
                  <a:pt x="3636441" y="469977"/>
                </a:lnTo>
                <a:cubicBezTo>
                  <a:pt x="3642974" y="474795"/>
                  <a:pt x="3643812" y="479999"/>
                  <a:pt x="3638103" y="486255"/>
                </a:cubicBezTo>
                <a:cubicBezTo>
                  <a:pt x="3603196" y="492943"/>
                  <a:pt x="3568839" y="500076"/>
                  <a:pt x="3534398" y="506689"/>
                </a:cubicBezTo>
                <a:lnTo>
                  <a:pt x="3525729" y="506483"/>
                </a:lnTo>
                <a:cubicBezTo>
                  <a:pt x="3527266" y="504102"/>
                  <a:pt x="3529903" y="502610"/>
                  <a:pt x="3532877" y="503198"/>
                </a:cubicBezTo>
                <a:lnTo>
                  <a:pt x="3528166" y="500755"/>
                </a:lnTo>
                <a:cubicBezTo>
                  <a:pt x="3527949" y="502391"/>
                  <a:pt x="3526881" y="504697"/>
                  <a:pt x="3525261" y="506559"/>
                </a:cubicBezTo>
                <a:cubicBezTo>
                  <a:pt x="3469692" y="516040"/>
                  <a:pt x="3414675" y="525966"/>
                  <a:pt x="3359106" y="535447"/>
                </a:cubicBezTo>
                <a:cubicBezTo>
                  <a:pt x="3320240" y="544373"/>
                  <a:pt x="3281626" y="554863"/>
                  <a:pt x="3241252" y="554423"/>
                </a:cubicBezTo>
                <a:cubicBezTo>
                  <a:pt x="3235256" y="555923"/>
                  <a:pt x="3229812" y="557867"/>
                  <a:pt x="3224367" y="559810"/>
                </a:cubicBezTo>
                <a:cubicBezTo>
                  <a:pt x="3178236" y="568308"/>
                  <a:pt x="3131852" y="575240"/>
                  <a:pt x="3085553" y="582695"/>
                </a:cubicBezTo>
                <a:cubicBezTo>
                  <a:pt x="3081260" y="582852"/>
                  <a:pt x="3077135" y="584050"/>
                  <a:pt x="3073177" y="586292"/>
                </a:cubicBezTo>
                <a:cubicBezTo>
                  <a:pt x="3073344" y="587332"/>
                  <a:pt x="3072661" y="589043"/>
                  <a:pt x="3072361" y="590159"/>
                </a:cubicBezTo>
                <a:cubicBezTo>
                  <a:pt x="3066784" y="594258"/>
                  <a:pt x="3061590" y="597763"/>
                  <a:pt x="3073100" y="600716"/>
                </a:cubicBezTo>
                <a:lnTo>
                  <a:pt x="3073687" y="604357"/>
                </a:lnTo>
                <a:cubicBezTo>
                  <a:pt x="3074622" y="604206"/>
                  <a:pt x="3075174" y="604651"/>
                  <a:pt x="3076192" y="605021"/>
                </a:cubicBezTo>
                <a:cubicBezTo>
                  <a:pt x="3079802" y="606574"/>
                  <a:pt x="3083710" y="607011"/>
                  <a:pt x="3087536" y="606929"/>
                </a:cubicBezTo>
                <a:lnTo>
                  <a:pt x="3110451" y="603239"/>
                </a:lnTo>
                <a:cubicBezTo>
                  <a:pt x="3111806" y="605690"/>
                  <a:pt x="3113160" y="608140"/>
                  <a:pt x="3113111" y="610819"/>
                </a:cubicBezTo>
                <a:cubicBezTo>
                  <a:pt x="3115031" y="607839"/>
                  <a:pt x="3117034" y="605382"/>
                  <a:pt x="3118953" y="602404"/>
                </a:cubicBezTo>
                <a:cubicBezTo>
                  <a:pt x="3125117" y="601945"/>
                  <a:pt x="3130729" y="601042"/>
                  <a:pt x="3136425" y="600658"/>
                </a:cubicBezTo>
                <a:cubicBezTo>
                  <a:pt x="3141401" y="598789"/>
                  <a:pt x="3145562" y="600788"/>
                  <a:pt x="3148354" y="606212"/>
                </a:cubicBezTo>
                <a:cubicBezTo>
                  <a:pt x="3150141" y="605390"/>
                  <a:pt x="3151628" y="605684"/>
                  <a:pt x="3153583" y="605903"/>
                </a:cubicBezTo>
                <a:cubicBezTo>
                  <a:pt x="3155167" y="600842"/>
                  <a:pt x="3160059" y="598454"/>
                  <a:pt x="3164485" y="596140"/>
                </a:cubicBezTo>
                <a:lnTo>
                  <a:pt x="3215461" y="587932"/>
                </a:lnTo>
                <a:lnTo>
                  <a:pt x="3214407" y="584366"/>
                </a:lnTo>
                <a:cubicBezTo>
                  <a:pt x="3217597" y="583319"/>
                  <a:pt x="3220403" y="582867"/>
                  <a:pt x="3223377" y="583456"/>
                </a:cubicBezTo>
                <a:cubicBezTo>
                  <a:pt x="3228989" y="582552"/>
                  <a:pt x="3235153" y="582094"/>
                  <a:pt x="3241233" y="581115"/>
                </a:cubicBezTo>
                <a:cubicBezTo>
                  <a:pt x="3243703" y="578582"/>
                  <a:pt x="3246509" y="578130"/>
                  <a:pt x="3249567" y="579239"/>
                </a:cubicBezTo>
                <a:cubicBezTo>
                  <a:pt x="3253091" y="580272"/>
                  <a:pt x="3256065" y="580861"/>
                  <a:pt x="3259506" y="581374"/>
                </a:cubicBezTo>
                <a:lnTo>
                  <a:pt x="3301129" y="574672"/>
                </a:lnTo>
                <a:cubicBezTo>
                  <a:pt x="3302385" y="582478"/>
                  <a:pt x="3301820" y="587905"/>
                  <a:pt x="3299901" y="590883"/>
                </a:cubicBezTo>
                <a:cubicBezTo>
                  <a:pt x="3306748" y="588713"/>
                  <a:pt x="3313212" y="587138"/>
                  <a:pt x="3320310" y="586529"/>
                </a:cubicBezTo>
                <a:cubicBezTo>
                  <a:pt x="3316150" y="584530"/>
                  <a:pt x="3313526" y="580150"/>
                  <a:pt x="3312654" y="571749"/>
                </a:cubicBezTo>
                <a:cubicBezTo>
                  <a:pt x="3320603" y="570469"/>
                  <a:pt x="3328170" y="569785"/>
                  <a:pt x="3336120" y="568505"/>
                </a:cubicBezTo>
                <a:cubicBezTo>
                  <a:pt x="3339562" y="569018"/>
                  <a:pt x="3341851" y="571317"/>
                  <a:pt x="3342438" y="574961"/>
                </a:cubicBezTo>
                <a:cubicBezTo>
                  <a:pt x="3344308" y="574660"/>
                  <a:pt x="3346731" y="574804"/>
                  <a:pt x="3348685" y="575023"/>
                </a:cubicBezTo>
                <a:cubicBezTo>
                  <a:pt x="3348839" y="581935"/>
                  <a:pt x="3346368" y="584467"/>
                  <a:pt x="3342710" y="585590"/>
                </a:cubicBezTo>
                <a:cubicBezTo>
                  <a:pt x="3346535" y="585508"/>
                  <a:pt x="3350444" y="585949"/>
                  <a:pt x="3354353" y="586386"/>
                </a:cubicBezTo>
                <a:cubicBezTo>
                  <a:pt x="3358897" y="587790"/>
                  <a:pt x="3363908" y="589117"/>
                  <a:pt x="3368369" y="590000"/>
                </a:cubicBezTo>
                <a:cubicBezTo>
                  <a:pt x="3377039" y="590205"/>
                  <a:pt x="3386092" y="589814"/>
                  <a:pt x="3394678" y="589500"/>
                </a:cubicBezTo>
                <a:cubicBezTo>
                  <a:pt x="3427247" y="583188"/>
                  <a:pt x="3459265" y="576431"/>
                  <a:pt x="3491834" y="570121"/>
                </a:cubicBezTo>
                <a:cubicBezTo>
                  <a:pt x="3494606" y="566472"/>
                  <a:pt x="3497496" y="566541"/>
                  <a:pt x="3500505" y="570325"/>
                </a:cubicBezTo>
                <a:cubicBezTo>
                  <a:pt x="3505104" y="583996"/>
                  <a:pt x="3494229" y="582011"/>
                  <a:pt x="3489084" y="582839"/>
                </a:cubicBezTo>
                <a:cubicBezTo>
                  <a:pt x="3458218" y="587809"/>
                  <a:pt x="3427184" y="591740"/>
                  <a:pt x="3396235" y="596189"/>
                </a:cubicBezTo>
                <a:lnTo>
                  <a:pt x="3388319" y="600666"/>
                </a:lnTo>
                <a:cubicBezTo>
                  <a:pt x="3386399" y="603643"/>
                  <a:pt x="3383593" y="604094"/>
                  <a:pt x="3380920" y="602391"/>
                </a:cubicBezTo>
                <a:cubicBezTo>
                  <a:pt x="3381722" y="604396"/>
                  <a:pt x="3381205" y="607148"/>
                  <a:pt x="3379754" y="610049"/>
                </a:cubicBezTo>
                <a:cubicBezTo>
                  <a:pt x="3339066" y="616601"/>
                  <a:pt x="3298931" y="623597"/>
                  <a:pt x="3258243" y="630148"/>
                </a:cubicBezTo>
                <a:cubicBezTo>
                  <a:pt x="3257176" y="632457"/>
                  <a:pt x="3256107" y="634763"/>
                  <a:pt x="3255507" y="636995"/>
                </a:cubicBezTo>
                <a:cubicBezTo>
                  <a:pt x="3256911" y="636769"/>
                  <a:pt x="3257929" y="637139"/>
                  <a:pt x="3259499" y="637953"/>
                </a:cubicBezTo>
                <a:cubicBezTo>
                  <a:pt x="3259123" y="653492"/>
                  <a:pt x="3254998" y="654690"/>
                  <a:pt x="3234364" y="645736"/>
                </a:cubicBezTo>
                <a:cubicBezTo>
                  <a:pt x="3234797" y="642464"/>
                  <a:pt x="3236034" y="641198"/>
                  <a:pt x="3237903" y="640897"/>
                </a:cubicBezTo>
                <a:cubicBezTo>
                  <a:pt x="3236165" y="639042"/>
                  <a:pt x="3234344" y="636667"/>
                  <a:pt x="3232221" y="635406"/>
                </a:cubicBezTo>
                <a:cubicBezTo>
                  <a:pt x="3202590" y="639109"/>
                  <a:pt x="3173043" y="643333"/>
                  <a:pt x="3143412" y="647036"/>
                </a:cubicBezTo>
                <a:cubicBezTo>
                  <a:pt x="3129550" y="650336"/>
                  <a:pt x="3115219" y="653710"/>
                  <a:pt x="3101357" y="657012"/>
                </a:cubicBezTo>
                <a:cubicBezTo>
                  <a:pt x="3095479" y="662228"/>
                  <a:pt x="3099159" y="670174"/>
                  <a:pt x="3096255" y="675981"/>
                </a:cubicBezTo>
                <a:lnTo>
                  <a:pt x="3095871" y="676576"/>
                </a:lnTo>
                <a:cubicBezTo>
                  <a:pt x="3094419" y="679478"/>
                  <a:pt x="3092165" y="680375"/>
                  <a:pt x="3089275" y="680306"/>
                </a:cubicBezTo>
                <a:cubicBezTo>
                  <a:pt x="3093812" y="702526"/>
                  <a:pt x="3123380" y="671613"/>
                  <a:pt x="3124714" y="700755"/>
                </a:cubicBezTo>
                <a:cubicBezTo>
                  <a:pt x="3090189" y="706848"/>
                  <a:pt x="3055701" y="716136"/>
                  <a:pt x="3020256" y="716507"/>
                </a:cubicBezTo>
                <a:lnTo>
                  <a:pt x="3021525" y="718437"/>
                </a:lnTo>
                <a:cubicBezTo>
                  <a:pt x="3012709" y="726260"/>
                  <a:pt x="3001367" y="724351"/>
                  <a:pt x="2991329" y="727569"/>
                </a:cubicBezTo>
                <a:cubicBezTo>
                  <a:pt x="2990478" y="728239"/>
                  <a:pt x="2990094" y="728835"/>
                  <a:pt x="2989159" y="728985"/>
                </a:cubicBezTo>
                <a:cubicBezTo>
                  <a:pt x="2988943" y="730620"/>
                  <a:pt x="2988642" y="731737"/>
                  <a:pt x="2987958" y="733447"/>
                </a:cubicBezTo>
                <a:lnTo>
                  <a:pt x="2983665" y="733605"/>
                </a:lnTo>
                <a:lnTo>
                  <a:pt x="2980859" y="734056"/>
                </a:lnTo>
                <a:cubicBezTo>
                  <a:pt x="2980008" y="734727"/>
                  <a:pt x="2979539" y="734803"/>
                  <a:pt x="2978688" y="735473"/>
                </a:cubicBezTo>
                <a:cubicBezTo>
                  <a:pt x="2976169" y="740685"/>
                  <a:pt x="2978109" y="746776"/>
                  <a:pt x="2979031" y="752501"/>
                </a:cubicBezTo>
                <a:cubicBezTo>
                  <a:pt x="2982605" y="750855"/>
                  <a:pt x="2986429" y="750773"/>
                  <a:pt x="2990674" y="753295"/>
                </a:cubicBezTo>
                <a:cubicBezTo>
                  <a:pt x="3015349" y="760528"/>
                  <a:pt x="3038041" y="743533"/>
                  <a:pt x="3062548" y="749727"/>
                </a:cubicBezTo>
                <a:cubicBezTo>
                  <a:pt x="3064838" y="752026"/>
                  <a:pt x="3067811" y="752615"/>
                  <a:pt x="3070367" y="750602"/>
                </a:cubicBezTo>
                <a:cubicBezTo>
                  <a:pt x="3081277" y="755786"/>
                  <a:pt x="3091719" y="761042"/>
                  <a:pt x="3084795" y="777635"/>
                </a:cubicBezTo>
                <a:cubicBezTo>
                  <a:pt x="3082107" y="781806"/>
                  <a:pt x="3079420" y="785975"/>
                  <a:pt x="3074995" y="788288"/>
                </a:cubicBezTo>
                <a:lnTo>
                  <a:pt x="3071170" y="788371"/>
                </a:lnTo>
                <a:lnTo>
                  <a:pt x="3068782" y="791423"/>
                </a:lnTo>
                <a:cubicBezTo>
                  <a:pt x="3061920" y="799465"/>
                  <a:pt x="3049692" y="795030"/>
                  <a:pt x="3042998" y="804116"/>
                </a:cubicBezTo>
                <a:lnTo>
                  <a:pt x="3017995" y="809742"/>
                </a:lnTo>
                <a:cubicBezTo>
                  <a:pt x="3001612" y="818251"/>
                  <a:pt x="2983841" y="821112"/>
                  <a:pt x="2965616" y="818176"/>
                </a:cubicBezTo>
                <a:cubicBezTo>
                  <a:pt x="2960856" y="818409"/>
                  <a:pt x="2955544" y="818198"/>
                  <a:pt x="2950783" y="818430"/>
                </a:cubicBezTo>
                <a:cubicBezTo>
                  <a:pt x="2944920" y="817773"/>
                  <a:pt x="2941059" y="814656"/>
                  <a:pt x="2937800" y="809311"/>
                </a:cubicBezTo>
                <a:cubicBezTo>
                  <a:pt x="2938400" y="807079"/>
                  <a:pt x="2937981" y="804479"/>
                  <a:pt x="2936243" y="802622"/>
                </a:cubicBezTo>
                <a:cubicBezTo>
                  <a:pt x="2938741" y="788342"/>
                  <a:pt x="2946755" y="778513"/>
                  <a:pt x="2955954" y="770092"/>
                </a:cubicBezTo>
                <a:cubicBezTo>
                  <a:pt x="2954551" y="770318"/>
                  <a:pt x="2953065" y="770023"/>
                  <a:pt x="2951578" y="769729"/>
                </a:cubicBezTo>
                <a:cubicBezTo>
                  <a:pt x="2948808" y="773380"/>
                  <a:pt x="2945484" y="776583"/>
                  <a:pt x="2940975" y="778376"/>
                </a:cubicBezTo>
                <a:cubicBezTo>
                  <a:pt x="2909774" y="781266"/>
                  <a:pt x="2878320" y="782592"/>
                  <a:pt x="2848712" y="795367"/>
                </a:cubicBezTo>
                <a:cubicBezTo>
                  <a:pt x="2825942" y="791025"/>
                  <a:pt x="2805050" y="801330"/>
                  <a:pt x="2783872" y="806874"/>
                </a:cubicBezTo>
                <a:cubicBezTo>
                  <a:pt x="2779866" y="811788"/>
                  <a:pt x="2775607" y="815142"/>
                  <a:pt x="2771267" y="817979"/>
                </a:cubicBezTo>
                <a:cubicBezTo>
                  <a:pt x="2775943" y="817226"/>
                  <a:pt x="2781255" y="817437"/>
                  <a:pt x="2785213" y="815199"/>
                </a:cubicBezTo>
                <a:cubicBezTo>
                  <a:pt x="2790525" y="815412"/>
                  <a:pt x="2795285" y="815178"/>
                  <a:pt x="2800130" y="815465"/>
                </a:cubicBezTo>
                <a:cubicBezTo>
                  <a:pt x="2797609" y="820674"/>
                  <a:pt x="2796528" y="828856"/>
                  <a:pt x="2792570" y="831094"/>
                </a:cubicBezTo>
                <a:cubicBezTo>
                  <a:pt x="2791250" y="831840"/>
                  <a:pt x="2790315" y="831991"/>
                  <a:pt x="2789464" y="832662"/>
                </a:cubicBezTo>
                <a:cubicBezTo>
                  <a:pt x="2807103" y="831956"/>
                  <a:pt x="2824609" y="833406"/>
                  <a:pt x="2842282" y="835901"/>
                </a:cubicBezTo>
                <a:cubicBezTo>
                  <a:pt x="2859322" y="837426"/>
                  <a:pt x="2875607" y="834270"/>
                  <a:pt x="2892191" y="829999"/>
                </a:cubicBezTo>
                <a:cubicBezTo>
                  <a:pt x="2903988" y="837705"/>
                  <a:pt x="2918178" y="821542"/>
                  <a:pt x="2929493" y="835199"/>
                </a:cubicBezTo>
                <a:cubicBezTo>
                  <a:pt x="2938282" y="839124"/>
                  <a:pt x="2939035" y="843805"/>
                  <a:pt x="2931923" y="850287"/>
                </a:cubicBezTo>
                <a:cubicBezTo>
                  <a:pt x="2926415" y="860782"/>
                  <a:pt x="2919890" y="870908"/>
                  <a:pt x="2923938" y="884133"/>
                </a:cubicBezTo>
                <a:cubicBezTo>
                  <a:pt x="2925892" y="884352"/>
                  <a:pt x="2927764" y="884051"/>
                  <a:pt x="2929718" y="884270"/>
                </a:cubicBezTo>
                <a:cubicBezTo>
                  <a:pt x="2929885" y="885310"/>
                  <a:pt x="2930604" y="886796"/>
                  <a:pt x="2930771" y="887836"/>
                </a:cubicBezTo>
                <a:cubicBezTo>
                  <a:pt x="2934596" y="887754"/>
                  <a:pt x="2937270" y="889458"/>
                  <a:pt x="2939727" y="892798"/>
                </a:cubicBezTo>
                <a:cubicBezTo>
                  <a:pt x="2943720" y="893756"/>
                  <a:pt x="2947113" y="896948"/>
                  <a:pt x="2950721" y="898501"/>
                </a:cubicBezTo>
                <a:cubicBezTo>
                  <a:pt x="2988120" y="898349"/>
                  <a:pt x="3024180" y="889875"/>
                  <a:pt x="3060575" y="883481"/>
                </a:cubicBezTo>
                <a:cubicBezTo>
                  <a:pt x="3077349" y="889322"/>
                  <a:pt x="3093612" y="877094"/>
                  <a:pt x="3110086" y="884051"/>
                </a:cubicBezTo>
                <a:cubicBezTo>
                  <a:pt x="3112842" y="886275"/>
                  <a:pt x="3115265" y="886419"/>
                  <a:pt x="3117736" y="883887"/>
                </a:cubicBezTo>
                <a:cubicBezTo>
                  <a:pt x="3126943" y="890408"/>
                  <a:pt x="3137546" y="881764"/>
                  <a:pt x="3146836" y="888806"/>
                </a:cubicBezTo>
                <a:cubicBezTo>
                  <a:pt x="3153928" y="909016"/>
                  <a:pt x="3134181" y="902587"/>
                  <a:pt x="3129191" y="910328"/>
                </a:cubicBezTo>
                <a:cubicBezTo>
                  <a:pt x="3120222" y="911241"/>
                  <a:pt x="3110113" y="908063"/>
                  <a:pt x="3105877" y="920488"/>
                </a:cubicBezTo>
                <a:cubicBezTo>
                  <a:pt x="3104649" y="936699"/>
                  <a:pt x="3087924" y="928182"/>
                  <a:pt x="3082884" y="938602"/>
                </a:cubicBezTo>
                <a:cubicBezTo>
                  <a:pt x="3078745" y="945673"/>
                  <a:pt x="3070543" y="945392"/>
                  <a:pt x="3065685" y="950980"/>
                </a:cubicBezTo>
                <a:lnTo>
                  <a:pt x="3066069" y="950385"/>
                </a:lnTo>
                <a:cubicBezTo>
                  <a:pt x="3063033" y="958344"/>
                  <a:pt x="3054280" y="957619"/>
                  <a:pt x="3050525" y="964094"/>
                </a:cubicBezTo>
                <a:cubicBezTo>
                  <a:pt x="3045367" y="970797"/>
                  <a:pt x="3037416" y="972077"/>
                  <a:pt x="3030903" y="976328"/>
                </a:cubicBezTo>
                <a:cubicBezTo>
                  <a:pt x="3025423" y="975076"/>
                  <a:pt x="3020831" y="976349"/>
                  <a:pt x="3017376" y="981707"/>
                </a:cubicBezTo>
                <a:cubicBezTo>
                  <a:pt x="3014438" y="984316"/>
                  <a:pt x="3011582" y="987444"/>
                  <a:pt x="3009196" y="990499"/>
                </a:cubicBezTo>
                <a:lnTo>
                  <a:pt x="3009579" y="989901"/>
                </a:lnTo>
                <a:cubicBezTo>
                  <a:pt x="2998027" y="1004571"/>
                  <a:pt x="2977694" y="994501"/>
                  <a:pt x="2965339" y="1007166"/>
                </a:cubicBezTo>
                <a:lnTo>
                  <a:pt x="2961814" y="1006133"/>
                </a:lnTo>
                <a:lnTo>
                  <a:pt x="2958959" y="1009261"/>
                </a:lnTo>
                <a:cubicBezTo>
                  <a:pt x="2956823" y="1013876"/>
                  <a:pt x="2953502" y="1017080"/>
                  <a:pt x="2949711" y="1020358"/>
                </a:cubicBezTo>
                <a:cubicBezTo>
                  <a:pt x="2952551" y="1023103"/>
                  <a:pt x="2954457" y="1025998"/>
                  <a:pt x="2953808" y="1030908"/>
                </a:cubicBezTo>
                <a:cubicBezTo>
                  <a:pt x="2952488" y="1031655"/>
                  <a:pt x="2950702" y="1032476"/>
                  <a:pt x="2949299" y="1032702"/>
                </a:cubicBezTo>
                <a:cubicBezTo>
                  <a:pt x="2951505" y="1034481"/>
                  <a:pt x="2953326" y="1036856"/>
                  <a:pt x="2955064" y="1038711"/>
                </a:cubicBezTo>
                <a:cubicBezTo>
                  <a:pt x="2961779" y="1038696"/>
                  <a:pt x="2968026" y="1038758"/>
                  <a:pt x="2974742" y="1038744"/>
                </a:cubicBezTo>
                <a:cubicBezTo>
                  <a:pt x="2985415" y="1036492"/>
                  <a:pt x="2995703" y="1034835"/>
                  <a:pt x="3006459" y="1033103"/>
                </a:cubicBezTo>
                <a:cubicBezTo>
                  <a:pt x="3024622" y="1044590"/>
                  <a:pt x="3039434" y="1035268"/>
                  <a:pt x="3054246" y="1025943"/>
                </a:cubicBezTo>
                <a:cubicBezTo>
                  <a:pt x="3064919" y="1023691"/>
                  <a:pt x="3077448" y="1027012"/>
                  <a:pt x="3086564" y="1018071"/>
                </a:cubicBezTo>
                <a:cubicBezTo>
                  <a:pt x="3092790" y="1009064"/>
                  <a:pt x="3105655" y="1014464"/>
                  <a:pt x="3111797" y="1004936"/>
                </a:cubicBezTo>
                <a:lnTo>
                  <a:pt x="3111330" y="1005011"/>
                </a:lnTo>
                <a:cubicBezTo>
                  <a:pt x="3120411" y="992873"/>
                  <a:pt x="3137051" y="1000870"/>
                  <a:pt x="3146300" y="989772"/>
                </a:cubicBezTo>
                <a:lnTo>
                  <a:pt x="3221596" y="977649"/>
                </a:lnTo>
                <a:cubicBezTo>
                  <a:pt x="3237217" y="985275"/>
                  <a:pt x="3252678" y="971043"/>
                  <a:pt x="3268299" y="978666"/>
                </a:cubicBezTo>
                <a:cubicBezTo>
                  <a:pt x="3273528" y="978361"/>
                  <a:pt x="3278288" y="978129"/>
                  <a:pt x="3283049" y="977896"/>
                </a:cubicBezTo>
                <a:cubicBezTo>
                  <a:pt x="3305602" y="983870"/>
                  <a:pt x="3326207" y="968808"/>
                  <a:pt x="3348761" y="974786"/>
                </a:cubicBezTo>
                <a:cubicBezTo>
                  <a:pt x="3353939" y="977154"/>
                  <a:pt x="3358783" y="977442"/>
                  <a:pt x="3363593" y="974532"/>
                </a:cubicBezTo>
                <a:cubicBezTo>
                  <a:pt x="3373784" y="978231"/>
                  <a:pt x="3384338" y="972260"/>
                  <a:pt x="3394229" y="977073"/>
                </a:cubicBezTo>
                <a:cubicBezTo>
                  <a:pt x="3405188" y="979578"/>
                  <a:pt x="3415645" y="978961"/>
                  <a:pt x="3425430" y="974184"/>
                </a:cubicBezTo>
                <a:cubicBezTo>
                  <a:pt x="3451424" y="980674"/>
                  <a:pt x="3475137" y="964046"/>
                  <a:pt x="3501130" y="970534"/>
                </a:cubicBezTo>
                <a:cubicBezTo>
                  <a:pt x="3511454" y="972076"/>
                  <a:pt x="3521911" y="971460"/>
                  <a:pt x="3531780" y="967199"/>
                </a:cubicBezTo>
                <a:cubicBezTo>
                  <a:pt x="3548470" y="972519"/>
                  <a:pt x="3564350" y="960891"/>
                  <a:pt x="3581207" y="967248"/>
                </a:cubicBezTo>
                <a:cubicBezTo>
                  <a:pt x="3585968" y="967015"/>
                  <a:pt x="3590343" y="967379"/>
                  <a:pt x="3595105" y="967146"/>
                </a:cubicBezTo>
                <a:cubicBezTo>
                  <a:pt x="3600800" y="966761"/>
                  <a:pt x="3605127" y="969801"/>
                  <a:pt x="3609455" y="972842"/>
                </a:cubicBezTo>
                <a:lnTo>
                  <a:pt x="3610008" y="973287"/>
                </a:lnTo>
                <a:cubicBezTo>
                  <a:pt x="3627151" y="984404"/>
                  <a:pt x="3632518" y="996884"/>
                  <a:pt x="3615188" y="1011415"/>
                </a:cubicBezTo>
                <a:cubicBezTo>
                  <a:pt x="3610399" y="1023396"/>
                  <a:pt x="3596431" y="1017106"/>
                  <a:pt x="3590289" y="1026634"/>
                </a:cubicBezTo>
                <a:lnTo>
                  <a:pt x="3585913" y="1026271"/>
                </a:lnTo>
                <a:lnTo>
                  <a:pt x="3582590" y="1029474"/>
                </a:lnTo>
                <a:cubicBezTo>
                  <a:pt x="3574626" y="1036629"/>
                  <a:pt x="3562815" y="1034793"/>
                  <a:pt x="3554299" y="1041503"/>
                </a:cubicBezTo>
                <a:cubicBezTo>
                  <a:pt x="3546098" y="1041222"/>
                  <a:pt x="3538699" y="1042947"/>
                  <a:pt x="3531803" y="1047793"/>
                </a:cubicBezTo>
                <a:cubicBezTo>
                  <a:pt x="3515455" y="1059498"/>
                  <a:pt x="3494138" y="1052257"/>
                  <a:pt x="3477874" y="1064481"/>
                </a:cubicBezTo>
                <a:cubicBezTo>
                  <a:pt x="3461170" y="1065036"/>
                  <a:pt x="3444251" y="1067227"/>
                  <a:pt x="3428635" y="1074544"/>
                </a:cubicBezTo>
                <a:cubicBezTo>
                  <a:pt x="3422207" y="1079318"/>
                  <a:pt x="3414976" y="1082083"/>
                  <a:pt x="3407828" y="1085369"/>
                </a:cubicBezTo>
                <a:cubicBezTo>
                  <a:pt x="3391040" y="1085403"/>
                  <a:pt x="3375224" y="1088483"/>
                  <a:pt x="3359993" y="1095205"/>
                </a:cubicBezTo>
                <a:cubicBezTo>
                  <a:pt x="3346284" y="1105420"/>
                  <a:pt x="3327640" y="1099881"/>
                  <a:pt x="3313931" y="1110096"/>
                </a:cubicBezTo>
                <a:cubicBezTo>
                  <a:pt x="3308451" y="1108843"/>
                  <a:pt x="3303858" y="1110116"/>
                  <a:pt x="3300319" y="1114955"/>
                </a:cubicBezTo>
                <a:cubicBezTo>
                  <a:pt x="3297465" y="1118084"/>
                  <a:pt x="3295077" y="1121136"/>
                  <a:pt x="3292223" y="1124264"/>
                </a:cubicBezTo>
                <a:cubicBezTo>
                  <a:pt x="3289619" y="1128955"/>
                  <a:pt x="3291225" y="1132966"/>
                  <a:pt x="3293849" y="1137346"/>
                </a:cubicBezTo>
                <a:lnTo>
                  <a:pt x="3294435" y="1140988"/>
                </a:lnTo>
                <a:cubicBezTo>
                  <a:pt x="3293870" y="1146418"/>
                  <a:pt x="3291267" y="1151106"/>
                  <a:pt x="3287008" y="1154460"/>
                </a:cubicBezTo>
                <a:lnTo>
                  <a:pt x="3271108" y="1157020"/>
                </a:lnTo>
                <a:cubicBezTo>
                  <a:pt x="3265580" y="1158444"/>
                  <a:pt x="3266201" y="1165284"/>
                  <a:pt x="3262411" y="1168562"/>
                </a:cubicBezTo>
                <a:cubicBezTo>
                  <a:pt x="3260658" y="1172580"/>
                  <a:pt x="3259375" y="1176522"/>
                  <a:pt x="3257539" y="1180022"/>
                </a:cubicBezTo>
                <a:cubicBezTo>
                  <a:pt x="3254901" y="1181515"/>
                  <a:pt x="3254300" y="1183747"/>
                  <a:pt x="3256205" y="1186642"/>
                </a:cubicBezTo>
                <a:cubicBezTo>
                  <a:pt x="3255556" y="1191548"/>
                  <a:pt x="3254440" y="1196534"/>
                  <a:pt x="3259319" y="1200018"/>
                </a:cubicBezTo>
                <a:lnTo>
                  <a:pt x="3258851" y="1200093"/>
                </a:lnTo>
                <a:cubicBezTo>
                  <a:pt x="3262160" y="1202762"/>
                  <a:pt x="3265852" y="1204835"/>
                  <a:pt x="3269929" y="1206317"/>
                </a:cubicBezTo>
                <a:lnTo>
                  <a:pt x="3269329" y="1208548"/>
                </a:lnTo>
                <a:cubicBezTo>
                  <a:pt x="3275876" y="1207494"/>
                  <a:pt x="3281872" y="1205994"/>
                  <a:pt x="3287951" y="1205016"/>
                </a:cubicBezTo>
                <a:cubicBezTo>
                  <a:pt x="3291345" y="1208205"/>
                  <a:pt x="3294653" y="1210874"/>
                  <a:pt x="3297961" y="1213544"/>
                </a:cubicBezTo>
                <a:cubicBezTo>
                  <a:pt x="3295246" y="1229459"/>
                  <a:pt x="3280176" y="1222280"/>
                  <a:pt x="3273230" y="1229802"/>
                </a:cubicBezTo>
                <a:cubicBezTo>
                  <a:pt x="3270208" y="1231890"/>
                  <a:pt x="3267319" y="1231821"/>
                  <a:pt x="3264262" y="1230712"/>
                </a:cubicBezTo>
                <a:lnTo>
                  <a:pt x="3263241" y="1230343"/>
                </a:lnTo>
                <a:lnTo>
                  <a:pt x="3260318" y="1227078"/>
                </a:lnTo>
                <a:lnTo>
                  <a:pt x="3260918" y="1224847"/>
                </a:lnTo>
                <a:cubicBezTo>
                  <a:pt x="3248759" y="1226805"/>
                  <a:pt x="3235964" y="1227798"/>
                  <a:pt x="3225025" y="1234362"/>
                </a:cubicBezTo>
                <a:cubicBezTo>
                  <a:pt x="3217124" y="1232966"/>
                  <a:pt x="3209893" y="1235731"/>
                  <a:pt x="3203380" y="1239981"/>
                </a:cubicBezTo>
                <a:cubicBezTo>
                  <a:pt x="3192478" y="1249745"/>
                  <a:pt x="3176890" y="1245314"/>
                  <a:pt x="3165352" y="1254112"/>
                </a:cubicBezTo>
                <a:cubicBezTo>
                  <a:pt x="3161311" y="1255830"/>
                  <a:pt x="3156718" y="1257104"/>
                  <a:pt x="3152592" y="1258302"/>
                </a:cubicBezTo>
                <a:cubicBezTo>
                  <a:pt x="3143345" y="1269396"/>
                  <a:pt x="3127171" y="1261327"/>
                  <a:pt x="3118005" y="1272942"/>
                </a:cubicBezTo>
                <a:lnTo>
                  <a:pt x="3113630" y="1272580"/>
                </a:lnTo>
                <a:lnTo>
                  <a:pt x="3110223" y="1275263"/>
                </a:lnTo>
                <a:cubicBezTo>
                  <a:pt x="3100423" y="1285915"/>
                  <a:pt x="3084501" y="1279404"/>
                  <a:pt x="3074150" y="1289613"/>
                </a:cubicBezTo>
                <a:cubicBezTo>
                  <a:pt x="3069173" y="1291481"/>
                  <a:pt x="3064580" y="1292754"/>
                  <a:pt x="3059519" y="1294103"/>
                </a:cubicBezTo>
                <a:cubicBezTo>
                  <a:pt x="3057983" y="1296484"/>
                  <a:pt x="3057383" y="1298716"/>
                  <a:pt x="3058186" y="1300721"/>
                </a:cubicBezTo>
                <a:cubicBezTo>
                  <a:pt x="3059072" y="1303249"/>
                  <a:pt x="3060176" y="1304139"/>
                  <a:pt x="3060643" y="1304064"/>
                </a:cubicBezTo>
                <a:cubicBezTo>
                  <a:pt x="3064636" y="1305022"/>
                  <a:pt x="3068112" y="1308732"/>
                  <a:pt x="3071421" y="1311401"/>
                </a:cubicBezTo>
                <a:lnTo>
                  <a:pt x="3075391" y="1316202"/>
                </a:lnTo>
                <a:lnTo>
                  <a:pt x="3091520" y="1308688"/>
                </a:lnTo>
                <a:cubicBezTo>
                  <a:pt x="3116623" y="1305803"/>
                  <a:pt x="3140216" y="1298403"/>
                  <a:pt x="3163920" y="1289353"/>
                </a:cubicBezTo>
                <a:cubicBezTo>
                  <a:pt x="3211546" y="1265778"/>
                  <a:pt x="3266033" y="1268170"/>
                  <a:pt x="3313542" y="1244082"/>
                </a:cubicBezTo>
                <a:cubicBezTo>
                  <a:pt x="3350388" y="1239406"/>
                  <a:pt x="3385260" y="1228166"/>
                  <a:pt x="3420592" y="1216813"/>
                </a:cubicBezTo>
                <a:cubicBezTo>
                  <a:pt x="3456373" y="1201012"/>
                  <a:pt x="3493785" y="1192403"/>
                  <a:pt x="3532479" y="1189446"/>
                </a:cubicBezTo>
                <a:cubicBezTo>
                  <a:pt x="3539047" y="1190549"/>
                  <a:pt x="3544573" y="1189197"/>
                  <a:pt x="3549976" y="1185166"/>
                </a:cubicBezTo>
                <a:cubicBezTo>
                  <a:pt x="3586335" y="1169765"/>
                  <a:pt x="3623281" y="1159102"/>
                  <a:pt x="3662557" y="1158712"/>
                </a:cubicBezTo>
                <a:cubicBezTo>
                  <a:pt x="3665663" y="1157410"/>
                  <a:pt x="3668310" y="1156221"/>
                  <a:pt x="3670956" y="1155031"/>
                </a:cubicBezTo>
                <a:cubicBezTo>
                  <a:pt x="3681418" y="1147591"/>
                  <a:pt x="3692347" y="1142208"/>
                  <a:pt x="3705378" y="1148237"/>
                </a:cubicBezTo>
                <a:cubicBezTo>
                  <a:pt x="3722780" y="1152112"/>
                  <a:pt x="3737736" y="1145201"/>
                  <a:pt x="3752803" y="1136637"/>
                </a:cubicBezTo>
                <a:cubicBezTo>
                  <a:pt x="3776197" y="1141213"/>
                  <a:pt x="3796657" y="1124285"/>
                  <a:pt x="3819589" y="1128974"/>
                </a:cubicBezTo>
                <a:cubicBezTo>
                  <a:pt x="3821781" y="1130063"/>
                  <a:pt x="3824315" y="1130527"/>
                  <a:pt x="3827078" y="1129852"/>
                </a:cubicBezTo>
                <a:cubicBezTo>
                  <a:pt x="3837541" y="1122415"/>
                  <a:pt x="3849751" y="1122680"/>
                  <a:pt x="3861262" y="1119864"/>
                </a:cubicBezTo>
                <a:cubicBezTo>
                  <a:pt x="3865411" y="1121018"/>
                  <a:pt x="3867953" y="1123651"/>
                  <a:pt x="3869001" y="1128273"/>
                </a:cubicBezTo>
                <a:cubicBezTo>
                  <a:pt x="3869595" y="1135173"/>
                  <a:pt x="3869267" y="1142303"/>
                  <a:pt x="3867325" y="1148741"/>
                </a:cubicBezTo>
                <a:cubicBezTo>
                  <a:pt x="3876190" y="1147114"/>
                  <a:pt x="3885177" y="1148169"/>
                  <a:pt x="3894275" y="1147572"/>
                </a:cubicBezTo>
                <a:lnTo>
                  <a:pt x="3896117" y="1147121"/>
                </a:lnTo>
                <a:cubicBezTo>
                  <a:pt x="3895418" y="1144037"/>
                  <a:pt x="3895296" y="1141356"/>
                  <a:pt x="3894596" y="1138276"/>
                </a:cubicBezTo>
                <a:cubicBezTo>
                  <a:pt x="3899201" y="1137149"/>
                  <a:pt x="3902192" y="1135334"/>
                  <a:pt x="3902868" y="1129748"/>
                </a:cubicBezTo>
                <a:lnTo>
                  <a:pt x="3906896" y="1128221"/>
                </a:lnTo>
                <a:lnTo>
                  <a:pt x="3911040" y="1127208"/>
                </a:lnTo>
                <a:cubicBezTo>
                  <a:pt x="3912071" y="1125326"/>
                  <a:pt x="3913797" y="1124361"/>
                  <a:pt x="3915062" y="1123510"/>
                </a:cubicBezTo>
                <a:lnTo>
                  <a:pt x="3914945" y="1122997"/>
                </a:lnTo>
                <a:cubicBezTo>
                  <a:pt x="3917564" y="1110974"/>
                  <a:pt x="3922151" y="1103345"/>
                  <a:pt x="3934384" y="1112280"/>
                </a:cubicBezTo>
                <a:cubicBezTo>
                  <a:pt x="3937846" y="1114685"/>
                  <a:pt x="3941650" y="1116465"/>
                  <a:pt x="3944996" y="1118359"/>
                </a:cubicBezTo>
                <a:cubicBezTo>
                  <a:pt x="3943881" y="1132727"/>
                  <a:pt x="3932358" y="1131207"/>
                  <a:pt x="3923960" y="1134888"/>
                </a:cubicBezTo>
                <a:cubicBezTo>
                  <a:pt x="3923621" y="1137683"/>
                  <a:pt x="3923167" y="1139962"/>
                  <a:pt x="3922828" y="1142756"/>
                </a:cubicBezTo>
                <a:cubicBezTo>
                  <a:pt x="3928930" y="1141806"/>
                  <a:pt x="3934921" y="1142508"/>
                  <a:pt x="3940685" y="1144350"/>
                </a:cubicBezTo>
                <a:cubicBezTo>
                  <a:pt x="3942992" y="1145954"/>
                  <a:pt x="3945301" y="1147557"/>
                  <a:pt x="3946687" y="1149389"/>
                </a:cubicBezTo>
                <a:cubicBezTo>
                  <a:pt x="3959464" y="1145721"/>
                  <a:pt x="3971890" y="1140512"/>
                  <a:pt x="3984671" y="1139014"/>
                </a:cubicBezTo>
                <a:cubicBezTo>
                  <a:pt x="4002634" y="1136788"/>
                  <a:pt x="3990345" y="1151177"/>
                  <a:pt x="3992320" y="1157743"/>
                </a:cubicBezTo>
                <a:lnTo>
                  <a:pt x="3990246" y="1157167"/>
                </a:lnTo>
                <a:cubicBezTo>
                  <a:pt x="3990945" y="1160248"/>
                  <a:pt x="3990490" y="1162527"/>
                  <a:pt x="3989574" y="1164919"/>
                </a:cubicBezTo>
                <a:lnTo>
                  <a:pt x="3990496" y="1164694"/>
                </a:lnTo>
                <a:cubicBezTo>
                  <a:pt x="4032744" y="1155986"/>
                  <a:pt x="4074722" y="1176076"/>
                  <a:pt x="4116756" y="1172844"/>
                </a:cubicBezTo>
                <a:cubicBezTo>
                  <a:pt x="4119752" y="1173195"/>
                  <a:pt x="4121943" y="1174286"/>
                  <a:pt x="4123907" y="1176515"/>
                </a:cubicBezTo>
                <a:cubicBezTo>
                  <a:pt x="4134957" y="1173812"/>
                  <a:pt x="4145891" y="1170596"/>
                  <a:pt x="4156942" y="1167893"/>
                </a:cubicBezTo>
                <a:cubicBezTo>
                  <a:pt x="4153424" y="1188811"/>
                  <a:pt x="4137747" y="1183974"/>
                  <a:pt x="4125427" y="1185361"/>
                </a:cubicBezTo>
                <a:cubicBezTo>
                  <a:pt x="4121992" y="1193789"/>
                  <a:pt x="4111625" y="1193073"/>
                  <a:pt x="4107263" y="1199560"/>
                </a:cubicBezTo>
                <a:cubicBezTo>
                  <a:pt x="4094710" y="1199921"/>
                  <a:pt x="4082738" y="1202849"/>
                  <a:pt x="4070889" y="1208457"/>
                </a:cubicBezTo>
                <a:cubicBezTo>
                  <a:pt x="4015492" y="1210625"/>
                  <a:pt x="3964882" y="1238184"/>
                  <a:pt x="3909369" y="1239836"/>
                </a:cubicBezTo>
                <a:cubicBezTo>
                  <a:pt x="3870226" y="1247242"/>
                  <a:pt x="3830617" y="1252592"/>
                  <a:pt x="3792987" y="1266677"/>
                </a:cubicBezTo>
                <a:cubicBezTo>
                  <a:pt x="3746338" y="1266702"/>
                  <a:pt x="3703900" y="1291720"/>
                  <a:pt x="3657251" y="1291745"/>
                </a:cubicBezTo>
                <a:cubicBezTo>
                  <a:pt x="3645041" y="1291480"/>
                  <a:pt x="3633414" y="1293781"/>
                  <a:pt x="3622835" y="1300706"/>
                </a:cubicBezTo>
                <a:cubicBezTo>
                  <a:pt x="3562423" y="1323616"/>
                  <a:pt x="3498405" y="1332768"/>
                  <a:pt x="3436711" y="1350027"/>
                </a:cubicBezTo>
                <a:cubicBezTo>
                  <a:pt x="3419791" y="1354710"/>
                  <a:pt x="3401939" y="1355279"/>
                  <a:pt x="3386995" y="1366527"/>
                </a:cubicBezTo>
                <a:lnTo>
                  <a:pt x="3364725" y="1371137"/>
                </a:lnTo>
                <a:lnTo>
                  <a:pt x="3372874" y="1380821"/>
                </a:lnTo>
                <a:cubicBezTo>
                  <a:pt x="3360903" y="1392891"/>
                  <a:pt x="3344716" y="1390691"/>
                  <a:pt x="3330303" y="1393549"/>
                </a:cubicBezTo>
                <a:cubicBezTo>
                  <a:pt x="3327234" y="1387905"/>
                  <a:pt x="3327679" y="1383963"/>
                  <a:pt x="3329626" y="1380780"/>
                </a:cubicBezTo>
                <a:lnTo>
                  <a:pt x="3332642" y="1377807"/>
                </a:lnTo>
                <a:lnTo>
                  <a:pt x="3280061" y="1394309"/>
                </a:lnTo>
                <a:cubicBezTo>
                  <a:pt x="3243714" y="1414043"/>
                  <a:pt x="3201087" y="1410373"/>
                  <a:pt x="3164855" y="1430619"/>
                </a:cubicBezTo>
                <a:cubicBezTo>
                  <a:pt x="3139520" y="1432480"/>
                  <a:pt x="3116276" y="1441417"/>
                  <a:pt x="3092455" y="1449957"/>
                </a:cubicBezTo>
                <a:cubicBezTo>
                  <a:pt x="3059564" y="1469927"/>
                  <a:pt x="3018891" y="1464155"/>
                  <a:pt x="2986116" y="1484640"/>
                </a:cubicBezTo>
                <a:cubicBezTo>
                  <a:pt x="2964120" y="1486227"/>
                  <a:pt x="2942712" y="1492548"/>
                  <a:pt x="2922464" y="1501836"/>
                </a:cubicBezTo>
                <a:cubicBezTo>
                  <a:pt x="2895208" y="1518804"/>
                  <a:pt x="2861103" y="1514135"/>
                  <a:pt x="2833505" y="1531729"/>
                </a:cubicBezTo>
                <a:cubicBezTo>
                  <a:pt x="2821865" y="1529695"/>
                  <a:pt x="2811398" y="1534969"/>
                  <a:pt x="2801273" y="1539613"/>
                </a:cubicBezTo>
                <a:cubicBezTo>
                  <a:pt x="2790111" y="1543970"/>
                  <a:pt x="2793590" y="1552875"/>
                  <a:pt x="2799831" y="1561108"/>
                </a:cubicBezTo>
                <a:cubicBezTo>
                  <a:pt x="2803292" y="1563513"/>
                  <a:pt x="2807214" y="1565809"/>
                  <a:pt x="2809300" y="1570720"/>
                </a:cubicBezTo>
                <a:cubicBezTo>
                  <a:pt x="2821055" y="1573264"/>
                  <a:pt x="2830602" y="1568219"/>
                  <a:pt x="2840494" y="1562547"/>
                </a:cubicBezTo>
                <a:cubicBezTo>
                  <a:pt x="2848786" y="1562686"/>
                  <a:pt x="2857430" y="1564367"/>
                  <a:pt x="2863860" y="1556290"/>
                </a:cubicBezTo>
                <a:cubicBezTo>
                  <a:pt x="2884480" y="1557208"/>
                  <a:pt x="2903463" y="1548771"/>
                  <a:pt x="2921987" y="1540445"/>
                </a:cubicBezTo>
                <a:cubicBezTo>
                  <a:pt x="2937740" y="1530627"/>
                  <a:pt x="2955121" y="1525833"/>
                  <a:pt x="2973673" y="1528345"/>
                </a:cubicBezTo>
                <a:cubicBezTo>
                  <a:pt x="2976435" y="1527669"/>
                  <a:pt x="2979542" y="1526367"/>
                  <a:pt x="2982304" y="1525691"/>
                </a:cubicBezTo>
                <a:cubicBezTo>
                  <a:pt x="3009571" y="1513057"/>
                  <a:pt x="3038228" y="1504421"/>
                  <a:pt x="3068640" y="1505658"/>
                </a:cubicBezTo>
                <a:cubicBezTo>
                  <a:pt x="3072101" y="1508063"/>
                  <a:pt x="3075324" y="1507275"/>
                  <a:pt x="3077505" y="1504031"/>
                </a:cubicBezTo>
                <a:cubicBezTo>
                  <a:pt x="3101430" y="1491671"/>
                  <a:pt x="3126284" y="1481256"/>
                  <a:pt x="3154520" y="1487903"/>
                </a:cubicBezTo>
                <a:lnTo>
                  <a:pt x="3153482" y="1487615"/>
                </a:lnTo>
                <a:cubicBezTo>
                  <a:pt x="3157400" y="1487741"/>
                  <a:pt x="3161660" y="1487241"/>
                  <a:pt x="3164877" y="1484286"/>
                </a:cubicBezTo>
                <a:cubicBezTo>
                  <a:pt x="3170147" y="1473237"/>
                  <a:pt x="3179477" y="1473665"/>
                  <a:pt x="3189276" y="1476150"/>
                </a:cubicBezTo>
                <a:cubicBezTo>
                  <a:pt x="3201486" y="1476415"/>
                  <a:pt x="3213230" y="1474626"/>
                  <a:pt x="3223692" y="1467190"/>
                </a:cubicBezTo>
                <a:cubicBezTo>
                  <a:pt x="3233694" y="1459861"/>
                  <a:pt x="3245088" y="1456533"/>
                  <a:pt x="3257882" y="1459368"/>
                </a:cubicBezTo>
                <a:cubicBezTo>
                  <a:pt x="3265947" y="1460647"/>
                  <a:pt x="3273892" y="1459246"/>
                  <a:pt x="3281253" y="1455278"/>
                </a:cubicBezTo>
                <a:cubicBezTo>
                  <a:pt x="3290478" y="1459525"/>
                  <a:pt x="3298067" y="1454417"/>
                  <a:pt x="3305773" y="1449823"/>
                </a:cubicBezTo>
                <a:cubicBezTo>
                  <a:pt x="3310959" y="1451264"/>
                  <a:pt x="3315331" y="1449110"/>
                  <a:pt x="3318199" y="1444614"/>
                </a:cubicBezTo>
                <a:cubicBezTo>
                  <a:pt x="3322676" y="1438638"/>
                  <a:pt x="3328201" y="1437287"/>
                  <a:pt x="3335119" y="1439934"/>
                </a:cubicBezTo>
                <a:cubicBezTo>
                  <a:pt x="3350557" y="1441578"/>
                  <a:pt x="3365175" y="1437460"/>
                  <a:pt x="3378633" y="1430374"/>
                </a:cubicBezTo>
                <a:cubicBezTo>
                  <a:pt x="3385984" y="1422069"/>
                  <a:pt x="3394156" y="1419528"/>
                  <a:pt x="3404535" y="1424581"/>
                </a:cubicBezTo>
                <a:cubicBezTo>
                  <a:pt x="3409494" y="1427161"/>
                  <a:pt x="3413754" y="1426661"/>
                  <a:pt x="3417660" y="1422454"/>
                </a:cubicBezTo>
                <a:cubicBezTo>
                  <a:pt x="3421920" y="1421954"/>
                  <a:pt x="3427457" y="1424936"/>
                  <a:pt x="3429743" y="1417872"/>
                </a:cubicBezTo>
                <a:lnTo>
                  <a:pt x="3430203" y="1417760"/>
                </a:lnTo>
                <a:cubicBezTo>
                  <a:pt x="3435140" y="1411674"/>
                  <a:pt x="3440549" y="1409806"/>
                  <a:pt x="3447583" y="1412967"/>
                </a:cubicBezTo>
                <a:lnTo>
                  <a:pt x="3451389" y="1414745"/>
                </a:lnTo>
                <a:lnTo>
                  <a:pt x="3454839" y="1412817"/>
                </a:lnTo>
                <a:cubicBezTo>
                  <a:pt x="3472586" y="1416066"/>
                  <a:pt x="3488007" y="1411209"/>
                  <a:pt x="3502842" y="1401618"/>
                </a:cubicBezTo>
                <a:lnTo>
                  <a:pt x="3505144" y="1401055"/>
                </a:lnTo>
                <a:cubicBezTo>
                  <a:pt x="3516095" y="1404339"/>
                  <a:pt x="3526330" y="1398041"/>
                  <a:pt x="3537391" y="1399671"/>
                </a:cubicBezTo>
                <a:cubicBezTo>
                  <a:pt x="3539232" y="1399221"/>
                  <a:pt x="3540731" y="1399397"/>
                  <a:pt x="3542573" y="1398946"/>
                </a:cubicBezTo>
                <a:cubicBezTo>
                  <a:pt x="3561201" y="1386802"/>
                  <a:pt x="3582970" y="1386355"/>
                  <a:pt x="3604155" y="1383341"/>
                </a:cubicBezTo>
                <a:cubicBezTo>
                  <a:pt x="3606119" y="1385570"/>
                  <a:pt x="3608655" y="1386037"/>
                  <a:pt x="3611301" y="1384849"/>
                </a:cubicBezTo>
                <a:cubicBezTo>
                  <a:pt x="3621325" y="1386190"/>
                  <a:pt x="3632159" y="1388960"/>
                  <a:pt x="3639156" y="1376950"/>
                </a:cubicBezTo>
                <a:lnTo>
                  <a:pt x="3639615" y="1376839"/>
                </a:lnTo>
                <a:cubicBezTo>
                  <a:pt x="3644436" y="1370236"/>
                  <a:pt x="3650423" y="1368772"/>
                  <a:pt x="3657113" y="1372559"/>
                </a:cubicBezTo>
                <a:lnTo>
                  <a:pt x="3660341" y="1373937"/>
                </a:lnTo>
                <a:lnTo>
                  <a:pt x="3663331" y="1372122"/>
                </a:lnTo>
                <a:cubicBezTo>
                  <a:pt x="3681199" y="1378050"/>
                  <a:pt x="3698086" y="1360365"/>
                  <a:pt x="3715965" y="1370630"/>
                </a:cubicBezTo>
                <a:cubicBezTo>
                  <a:pt x="3719776" y="1374578"/>
                  <a:pt x="3725773" y="1377447"/>
                  <a:pt x="3724524" y="1384799"/>
                </a:cubicBezTo>
                <a:cubicBezTo>
                  <a:pt x="3727271" y="1377623"/>
                  <a:pt x="3719893" y="1375092"/>
                  <a:pt x="3719532" y="1369215"/>
                </a:cubicBezTo>
                <a:cubicBezTo>
                  <a:pt x="3728935" y="1352819"/>
                  <a:pt x="3738521" y="1362944"/>
                  <a:pt x="3748330" y="1369762"/>
                </a:cubicBezTo>
                <a:lnTo>
                  <a:pt x="3748907" y="1370163"/>
                </a:lnTo>
                <a:cubicBezTo>
                  <a:pt x="3752484" y="1373082"/>
                  <a:pt x="3753539" y="1379873"/>
                  <a:pt x="3759641" y="1378923"/>
                </a:cubicBezTo>
                <a:cubicBezTo>
                  <a:pt x="3764939" y="1378711"/>
                  <a:pt x="3768155" y="1375753"/>
                  <a:pt x="3769753" y="1369942"/>
                </a:cubicBezTo>
                <a:cubicBezTo>
                  <a:pt x="3785763" y="1369820"/>
                  <a:pt x="3804153" y="1354481"/>
                  <a:pt x="3818017" y="1370607"/>
                </a:cubicBezTo>
                <a:cubicBezTo>
                  <a:pt x="3824579" y="1369543"/>
                  <a:pt x="3831259" y="1368993"/>
                  <a:pt x="3838286" y="1369984"/>
                </a:cubicBezTo>
                <a:cubicBezTo>
                  <a:pt x="3838864" y="1370385"/>
                  <a:pt x="3839324" y="1370272"/>
                  <a:pt x="3839901" y="1370673"/>
                </a:cubicBezTo>
                <a:cubicBezTo>
                  <a:pt x="3840917" y="1362294"/>
                  <a:pt x="3844356" y="1356030"/>
                  <a:pt x="3853682" y="1354291"/>
                </a:cubicBezTo>
                <a:cubicBezTo>
                  <a:pt x="3858280" y="1350999"/>
                  <a:pt x="3863228" y="1349246"/>
                  <a:pt x="3867962" y="1352970"/>
                </a:cubicBezTo>
                <a:cubicBezTo>
                  <a:pt x="3871423" y="1355375"/>
                  <a:pt x="3870512" y="1359934"/>
                  <a:pt x="3867295" y="1362889"/>
                </a:cubicBezTo>
                <a:cubicBezTo>
                  <a:pt x="3888159" y="1369171"/>
                  <a:pt x="3907609" y="1362787"/>
                  <a:pt x="3926709" y="1354863"/>
                </a:cubicBezTo>
                <a:cubicBezTo>
                  <a:pt x="3936844" y="1354552"/>
                  <a:pt x="3943767" y="1359363"/>
                  <a:pt x="3947595" y="1369812"/>
                </a:cubicBezTo>
                <a:cubicBezTo>
                  <a:pt x="3945775" y="1378933"/>
                  <a:pt x="3939556" y="1379367"/>
                  <a:pt x="3932527" y="1378376"/>
                </a:cubicBezTo>
                <a:cubicBezTo>
                  <a:pt x="3929532" y="1378025"/>
                  <a:pt x="3926652" y="1378186"/>
                  <a:pt x="3923657" y="1377835"/>
                </a:cubicBezTo>
                <a:cubicBezTo>
                  <a:pt x="3916390" y="1373651"/>
                  <a:pt x="3910520" y="1375628"/>
                  <a:pt x="3905006" y="1381313"/>
                </a:cubicBezTo>
                <a:cubicBezTo>
                  <a:pt x="3903863" y="1384845"/>
                  <a:pt x="3901795" y="1386435"/>
                  <a:pt x="3898571" y="1387223"/>
                </a:cubicBezTo>
                <a:cubicBezTo>
                  <a:pt x="3892003" y="1386120"/>
                  <a:pt x="3885556" y="1387697"/>
                  <a:pt x="3880153" y="1391728"/>
                </a:cubicBezTo>
                <a:cubicBezTo>
                  <a:pt x="3876930" y="1392517"/>
                  <a:pt x="3874279" y="1391540"/>
                  <a:pt x="3872199" y="1388797"/>
                </a:cubicBezTo>
                <a:cubicBezTo>
                  <a:pt x="3867013" y="1387355"/>
                  <a:pt x="3861487" y="1388706"/>
                  <a:pt x="3856299" y="1387265"/>
                </a:cubicBezTo>
                <a:cubicBezTo>
                  <a:pt x="3856077" y="1390572"/>
                  <a:pt x="3853781" y="1393302"/>
                  <a:pt x="3849636" y="1394315"/>
                </a:cubicBezTo>
                <a:cubicBezTo>
                  <a:pt x="3804952" y="1396570"/>
                  <a:pt x="3763174" y="1409502"/>
                  <a:pt x="3724535" y="1434130"/>
                </a:cubicBezTo>
                <a:cubicBezTo>
                  <a:pt x="3722461" y="1433556"/>
                  <a:pt x="3720041" y="1433603"/>
                  <a:pt x="3717740" y="1434166"/>
                </a:cubicBezTo>
                <a:lnTo>
                  <a:pt x="3717973" y="1435195"/>
                </a:lnTo>
                <a:cubicBezTo>
                  <a:pt x="3718893" y="1434970"/>
                  <a:pt x="3720275" y="1434632"/>
                  <a:pt x="3721312" y="1434918"/>
                </a:cubicBezTo>
                <a:cubicBezTo>
                  <a:pt x="3740773" y="1432871"/>
                  <a:pt x="3759884" y="1429281"/>
                  <a:pt x="3779250" y="1435384"/>
                </a:cubicBezTo>
                <a:cubicBezTo>
                  <a:pt x="3779361" y="1433731"/>
                  <a:pt x="3780165" y="1432992"/>
                  <a:pt x="3781085" y="1432767"/>
                </a:cubicBezTo>
                <a:cubicBezTo>
                  <a:pt x="3798123" y="1428599"/>
                  <a:pt x="3815502" y="1423807"/>
                  <a:pt x="3832539" y="1419639"/>
                </a:cubicBezTo>
                <a:cubicBezTo>
                  <a:pt x="3835074" y="1420103"/>
                  <a:pt x="3836344" y="1421418"/>
                  <a:pt x="3836234" y="1423075"/>
                </a:cubicBezTo>
                <a:cubicBezTo>
                  <a:pt x="3836123" y="1424727"/>
                  <a:pt x="3835895" y="1425867"/>
                  <a:pt x="3834974" y="1426092"/>
                </a:cubicBezTo>
                <a:lnTo>
                  <a:pt x="3835091" y="1426606"/>
                </a:lnTo>
                <a:cubicBezTo>
                  <a:pt x="3851429" y="1419358"/>
                  <a:pt x="3867760" y="1409940"/>
                  <a:pt x="3886671" y="1418326"/>
                </a:cubicBezTo>
                <a:lnTo>
                  <a:pt x="3885518" y="1417524"/>
                </a:lnTo>
                <a:cubicBezTo>
                  <a:pt x="3911896" y="1418118"/>
                  <a:pt x="3936066" y="1411122"/>
                  <a:pt x="3959649" y="1399391"/>
                </a:cubicBezTo>
                <a:lnTo>
                  <a:pt x="3960570" y="1399165"/>
                </a:lnTo>
                <a:cubicBezTo>
                  <a:pt x="3966327" y="1398841"/>
                  <a:pt x="3970827" y="1401535"/>
                  <a:pt x="3974982" y="1404858"/>
                </a:cubicBezTo>
                <a:cubicBezTo>
                  <a:pt x="3977867" y="1406863"/>
                  <a:pt x="3979714" y="1408579"/>
                  <a:pt x="3981794" y="1411322"/>
                </a:cubicBezTo>
                <a:lnTo>
                  <a:pt x="3982715" y="1411097"/>
                </a:lnTo>
                <a:cubicBezTo>
                  <a:pt x="3981899" y="1407502"/>
                  <a:pt x="3982815" y="1405110"/>
                  <a:pt x="3984651" y="1402493"/>
                </a:cubicBezTo>
                <a:cubicBezTo>
                  <a:pt x="3988912" y="1401993"/>
                  <a:pt x="3993056" y="1400979"/>
                  <a:pt x="3997316" y="1400479"/>
                </a:cubicBezTo>
                <a:cubicBezTo>
                  <a:pt x="4017825" y="1403051"/>
                  <a:pt x="4036920" y="1392959"/>
                  <a:pt x="4056724" y="1390283"/>
                </a:cubicBezTo>
                <a:cubicBezTo>
                  <a:pt x="4059719" y="1390635"/>
                  <a:pt x="4061911" y="1391725"/>
                  <a:pt x="4063642" y="1392928"/>
                </a:cubicBezTo>
                <a:cubicBezTo>
                  <a:pt x="4064784" y="1389397"/>
                  <a:pt x="4067431" y="1388207"/>
                  <a:pt x="4071236" y="1389987"/>
                </a:cubicBezTo>
                <a:cubicBezTo>
                  <a:pt x="4077338" y="1389035"/>
                  <a:pt x="4082980" y="1388198"/>
                  <a:pt x="4089082" y="1387246"/>
                </a:cubicBezTo>
                <a:cubicBezTo>
                  <a:pt x="4094508" y="1391885"/>
                  <a:pt x="4106486" y="1391123"/>
                  <a:pt x="4101221" y="1404338"/>
                </a:cubicBezTo>
                <a:cubicBezTo>
                  <a:pt x="4086947" y="1407830"/>
                  <a:pt x="4073250" y="1411723"/>
                  <a:pt x="4058976" y="1415214"/>
                </a:cubicBezTo>
                <a:cubicBezTo>
                  <a:pt x="4057246" y="1414011"/>
                  <a:pt x="4055975" y="1412693"/>
                  <a:pt x="4055625" y="1411152"/>
                </a:cubicBezTo>
                <a:cubicBezTo>
                  <a:pt x="4053095" y="1412855"/>
                  <a:pt x="4050566" y="1414558"/>
                  <a:pt x="4048153" y="1416778"/>
                </a:cubicBezTo>
                <a:cubicBezTo>
                  <a:pt x="4045961" y="1415684"/>
                  <a:pt x="4044580" y="1416022"/>
                  <a:pt x="4043549" y="1417903"/>
                </a:cubicBezTo>
                <a:cubicBezTo>
                  <a:pt x="4039282" y="1416234"/>
                  <a:pt x="4035133" y="1415081"/>
                  <a:pt x="4032614" y="1421120"/>
                </a:cubicBezTo>
                <a:cubicBezTo>
                  <a:pt x="4029736" y="1421281"/>
                  <a:pt x="4027433" y="1421845"/>
                  <a:pt x="4024787" y="1423035"/>
                </a:cubicBezTo>
                <a:cubicBezTo>
                  <a:pt x="4020865" y="1420739"/>
                  <a:pt x="4017526" y="1421013"/>
                  <a:pt x="4015001" y="1424886"/>
                </a:cubicBezTo>
                <a:cubicBezTo>
                  <a:pt x="4006830" y="1427427"/>
                  <a:pt x="3998315" y="1430594"/>
                  <a:pt x="3990143" y="1433134"/>
                </a:cubicBezTo>
                <a:cubicBezTo>
                  <a:pt x="3987386" y="1435977"/>
                  <a:pt x="3985083" y="1436540"/>
                  <a:pt x="3982544" y="1433909"/>
                </a:cubicBezTo>
                <a:cubicBezTo>
                  <a:pt x="3981512" y="1435788"/>
                  <a:pt x="3980018" y="1437779"/>
                  <a:pt x="3978293" y="1438743"/>
                </a:cubicBezTo>
                <a:cubicBezTo>
                  <a:pt x="3968164" y="1441221"/>
                  <a:pt x="3958616" y="1446267"/>
                  <a:pt x="3947782" y="1443496"/>
                </a:cubicBezTo>
                <a:cubicBezTo>
                  <a:pt x="3939722" y="1444383"/>
                  <a:pt x="3931318" y="1445898"/>
                  <a:pt x="3922797" y="1446898"/>
                </a:cubicBezTo>
                <a:cubicBezTo>
                  <a:pt x="3893988" y="1442017"/>
                  <a:pt x="3869391" y="1462129"/>
                  <a:pt x="3840931" y="1458789"/>
                </a:cubicBezTo>
                <a:cubicBezTo>
                  <a:pt x="3837492" y="1465051"/>
                  <a:pt x="3829199" y="1464911"/>
                  <a:pt x="3825760" y="1471175"/>
                </a:cubicBezTo>
                <a:cubicBezTo>
                  <a:pt x="3789729" y="1479446"/>
                  <a:pt x="3753815" y="1488231"/>
                  <a:pt x="3717783" y="1496500"/>
                </a:cubicBezTo>
                <a:cubicBezTo>
                  <a:pt x="3715020" y="1497176"/>
                  <a:pt x="3713290" y="1495973"/>
                  <a:pt x="3712364" y="1494031"/>
                </a:cubicBezTo>
                <a:lnTo>
                  <a:pt x="3690262" y="1499437"/>
                </a:lnTo>
                <a:cubicBezTo>
                  <a:pt x="3690728" y="1501491"/>
                  <a:pt x="3690157" y="1503258"/>
                  <a:pt x="3687628" y="1504963"/>
                </a:cubicBezTo>
                <a:cubicBezTo>
                  <a:pt x="3659307" y="1510804"/>
                  <a:pt x="3630178" y="1515219"/>
                  <a:pt x="3603138" y="1526713"/>
                </a:cubicBezTo>
                <a:cubicBezTo>
                  <a:pt x="3600731" y="1531097"/>
                  <a:pt x="3597286" y="1535191"/>
                  <a:pt x="3594878" y="1539575"/>
                </a:cubicBezTo>
                <a:cubicBezTo>
                  <a:pt x="3599027" y="1540728"/>
                  <a:pt x="3603294" y="1542397"/>
                  <a:pt x="3607216" y="1544689"/>
                </a:cubicBezTo>
                <a:cubicBezTo>
                  <a:pt x="3610094" y="1544528"/>
                  <a:pt x="3613318" y="1543739"/>
                  <a:pt x="3616081" y="1543063"/>
                </a:cubicBezTo>
                <a:cubicBezTo>
                  <a:pt x="3647496" y="1531585"/>
                  <a:pt x="3680908" y="1535337"/>
                  <a:pt x="3713029" y="1529106"/>
                </a:cubicBezTo>
                <a:cubicBezTo>
                  <a:pt x="3720518" y="1529987"/>
                  <a:pt x="3728118" y="1529212"/>
                  <a:pt x="3735480" y="1525243"/>
                </a:cubicBezTo>
                <a:lnTo>
                  <a:pt x="3755941" y="1568403"/>
                </a:lnTo>
                <a:lnTo>
                  <a:pt x="3749209" y="1579349"/>
                </a:lnTo>
                <a:cubicBezTo>
                  <a:pt x="3748881" y="1586478"/>
                  <a:pt x="3738645" y="1592776"/>
                  <a:pt x="3747883" y="1601360"/>
                </a:cubicBezTo>
                <a:lnTo>
                  <a:pt x="3748460" y="1601761"/>
                </a:lnTo>
                <a:cubicBezTo>
                  <a:pt x="3753197" y="1607649"/>
                  <a:pt x="3761824" y="1602828"/>
                  <a:pt x="3765873" y="1609971"/>
                </a:cubicBezTo>
                <a:cubicBezTo>
                  <a:pt x="3770594" y="1609358"/>
                  <a:pt x="3773944" y="1613417"/>
                  <a:pt x="3777978" y="1614056"/>
                </a:cubicBezTo>
                <a:lnTo>
                  <a:pt x="3777755" y="1617363"/>
                </a:lnTo>
                <a:lnTo>
                  <a:pt x="3792489" y="1613759"/>
                </a:lnTo>
                <a:cubicBezTo>
                  <a:pt x="3795030" y="1616391"/>
                  <a:pt x="3798747" y="1617244"/>
                  <a:pt x="3801904" y="1618843"/>
                </a:cubicBezTo>
                <a:lnTo>
                  <a:pt x="3805068" y="1623838"/>
                </a:lnTo>
                <a:lnTo>
                  <a:pt x="3813938" y="1621743"/>
                </a:lnTo>
                <a:cubicBezTo>
                  <a:pt x="3818074" y="1620193"/>
                  <a:pt x="3821865" y="1617848"/>
                  <a:pt x="3824945" y="1613883"/>
                </a:cubicBezTo>
                <a:cubicBezTo>
                  <a:pt x="3827449" y="1614546"/>
                  <a:pt x="3829788" y="1614169"/>
                  <a:pt x="3831960" y="1612753"/>
                </a:cubicBezTo>
                <a:cubicBezTo>
                  <a:pt x="3842541" y="1630796"/>
                  <a:pt x="3864592" y="1597890"/>
                  <a:pt x="3873323" y="1625306"/>
                </a:cubicBezTo>
                <a:cubicBezTo>
                  <a:pt x="3874295" y="1628353"/>
                  <a:pt x="3874798" y="1631476"/>
                  <a:pt x="3875767" y="1634522"/>
                </a:cubicBezTo>
                <a:cubicBezTo>
                  <a:pt x="3878657" y="1634590"/>
                  <a:pt x="3881246" y="1635774"/>
                  <a:pt x="3883152" y="1638669"/>
                </a:cubicBezTo>
                <a:cubicBezTo>
                  <a:pt x="3883788" y="1639634"/>
                  <a:pt x="3883955" y="1640675"/>
                  <a:pt x="3884039" y="1641195"/>
                </a:cubicBezTo>
                <a:cubicBezTo>
                  <a:pt x="3890585" y="1640141"/>
                  <a:pt x="3897134" y="1639086"/>
                  <a:pt x="3903765" y="1638551"/>
                </a:cubicBezTo>
                <a:cubicBezTo>
                  <a:pt x="3903129" y="1637587"/>
                  <a:pt x="3903046" y="1637067"/>
                  <a:pt x="3902410" y="1636102"/>
                </a:cubicBezTo>
                <a:cubicBezTo>
                  <a:pt x="3907067" y="1626280"/>
                  <a:pt x="3917724" y="1629900"/>
                  <a:pt x="3924706" y="1625575"/>
                </a:cubicBezTo>
                <a:cubicBezTo>
                  <a:pt x="3931588" y="1626601"/>
                  <a:pt x="3939322" y="1626957"/>
                  <a:pt x="3944320" y="1634157"/>
                </a:cubicBezTo>
                <a:cubicBezTo>
                  <a:pt x="3941765" y="1636172"/>
                  <a:pt x="3939678" y="1638109"/>
                  <a:pt x="3937123" y="1640122"/>
                </a:cubicBezTo>
                <a:cubicBezTo>
                  <a:pt x="3957435" y="1641119"/>
                  <a:pt x="3978795" y="1630743"/>
                  <a:pt x="3996127" y="1651970"/>
                </a:cubicBezTo>
                <a:cubicBezTo>
                  <a:pt x="3996846" y="1653454"/>
                  <a:pt x="3997013" y="1654495"/>
                  <a:pt x="3997181" y="1655535"/>
                </a:cubicBezTo>
                <a:lnTo>
                  <a:pt x="4028298" y="1652128"/>
                </a:lnTo>
                <a:cubicBezTo>
                  <a:pt x="4031621" y="1648923"/>
                  <a:pt x="4035328" y="1645124"/>
                  <a:pt x="4038565" y="1641401"/>
                </a:cubicBezTo>
                <a:cubicBezTo>
                  <a:pt x="4042775" y="1640723"/>
                  <a:pt x="4046901" y="1639525"/>
                  <a:pt x="4051109" y="1638847"/>
                </a:cubicBezTo>
                <a:cubicBezTo>
                  <a:pt x="4058327" y="1641955"/>
                  <a:pt x="4066110" y="1639634"/>
                  <a:pt x="4072644" y="1644454"/>
                </a:cubicBezTo>
                <a:cubicBezTo>
                  <a:pt x="4062864" y="1664176"/>
                  <a:pt x="4044904" y="1656926"/>
                  <a:pt x="4029555" y="1659931"/>
                </a:cubicBezTo>
                <a:cubicBezTo>
                  <a:pt x="4026749" y="1660383"/>
                  <a:pt x="4024111" y="1661875"/>
                  <a:pt x="4022023" y="1663812"/>
                </a:cubicBezTo>
                <a:cubicBezTo>
                  <a:pt x="4013989" y="1664572"/>
                  <a:pt x="4005404" y="1664887"/>
                  <a:pt x="3997369" y="1665647"/>
                </a:cubicBezTo>
                <a:cubicBezTo>
                  <a:pt x="3997069" y="1666763"/>
                  <a:pt x="3996685" y="1667359"/>
                  <a:pt x="3996386" y="1668473"/>
                </a:cubicBezTo>
                <a:cubicBezTo>
                  <a:pt x="3985364" y="1674520"/>
                  <a:pt x="3973288" y="1676999"/>
                  <a:pt x="3960759" y="1673676"/>
                </a:cubicBezTo>
                <a:cubicBezTo>
                  <a:pt x="3932496" y="1673958"/>
                  <a:pt x="3904652" y="1676840"/>
                  <a:pt x="3877645" y="1684924"/>
                </a:cubicBezTo>
                <a:cubicBezTo>
                  <a:pt x="3836602" y="1680324"/>
                  <a:pt x="3798645" y="1700846"/>
                  <a:pt x="3757601" y="1696248"/>
                </a:cubicBezTo>
                <a:cubicBezTo>
                  <a:pt x="3742192" y="1697395"/>
                  <a:pt x="3726645" y="1698429"/>
                  <a:pt x="3711234" y="1700310"/>
                </a:cubicBezTo>
                <a:lnTo>
                  <a:pt x="3690851" y="1704398"/>
                </a:lnTo>
                <a:lnTo>
                  <a:pt x="3690906" y="1706645"/>
                </a:lnTo>
                <a:cubicBezTo>
                  <a:pt x="3689212" y="1708550"/>
                  <a:pt x="3686075" y="1709182"/>
                  <a:pt x="3682505" y="1709513"/>
                </a:cubicBezTo>
                <a:cubicBezTo>
                  <a:pt x="3683790" y="1717329"/>
                  <a:pt x="3692878" y="1712397"/>
                  <a:pt x="3695540" y="1717707"/>
                </a:cubicBezTo>
                <a:cubicBezTo>
                  <a:pt x="3696234" y="1718624"/>
                  <a:pt x="3697045" y="1720053"/>
                  <a:pt x="3697737" y="1720967"/>
                </a:cubicBezTo>
                <a:cubicBezTo>
                  <a:pt x="3709037" y="1725791"/>
                  <a:pt x="3706425" y="1739984"/>
                  <a:pt x="3708871" y="1750771"/>
                </a:cubicBezTo>
                <a:lnTo>
                  <a:pt x="3711674" y="1753675"/>
                </a:lnTo>
                <a:lnTo>
                  <a:pt x="3721815" y="1751115"/>
                </a:lnTo>
                <a:cubicBezTo>
                  <a:pt x="3734079" y="1758748"/>
                  <a:pt x="3746300" y="1748239"/>
                  <a:pt x="3758615" y="1753194"/>
                </a:cubicBezTo>
                <a:cubicBezTo>
                  <a:pt x="3761204" y="1754381"/>
                  <a:pt x="3764093" y="1754449"/>
                  <a:pt x="3766900" y="1753998"/>
                </a:cubicBezTo>
                <a:cubicBezTo>
                  <a:pt x="3769489" y="1755181"/>
                  <a:pt x="3771395" y="1758077"/>
                  <a:pt x="3771430" y="1761273"/>
                </a:cubicBezTo>
                <a:cubicBezTo>
                  <a:pt x="3773385" y="1761492"/>
                  <a:pt x="3775807" y="1761636"/>
                  <a:pt x="3778145" y="1761259"/>
                </a:cubicBezTo>
                <a:cubicBezTo>
                  <a:pt x="3777503" y="1781110"/>
                  <a:pt x="3762949" y="1771179"/>
                  <a:pt x="3754314" y="1774171"/>
                </a:cubicBezTo>
                <a:lnTo>
                  <a:pt x="3734672" y="1777333"/>
                </a:lnTo>
                <a:cubicBezTo>
                  <a:pt x="3727309" y="1782255"/>
                  <a:pt x="3718807" y="1783090"/>
                  <a:pt x="3709970" y="1781845"/>
                </a:cubicBezTo>
                <a:lnTo>
                  <a:pt x="3686111" y="1786294"/>
                </a:lnTo>
                <a:lnTo>
                  <a:pt x="3686085" y="1786304"/>
                </a:lnTo>
                <a:lnTo>
                  <a:pt x="3669726" y="1790113"/>
                </a:lnTo>
                <a:lnTo>
                  <a:pt x="3691619" y="1796009"/>
                </a:lnTo>
                <a:cubicBezTo>
                  <a:pt x="3693357" y="1797863"/>
                  <a:pt x="3695395" y="1798603"/>
                  <a:pt x="3696965" y="1799417"/>
                </a:cubicBezTo>
                <a:cubicBezTo>
                  <a:pt x="3698669" y="1798076"/>
                  <a:pt x="3700156" y="1798370"/>
                  <a:pt x="3701894" y="1800224"/>
                </a:cubicBezTo>
                <a:cubicBezTo>
                  <a:pt x="3705635" y="1799622"/>
                  <a:pt x="3709509" y="1796864"/>
                  <a:pt x="3713216" y="1793065"/>
                </a:cubicBezTo>
                <a:cubicBezTo>
                  <a:pt x="3751194" y="1781610"/>
                  <a:pt x="3790374" y="1801456"/>
                  <a:pt x="3828772" y="1792606"/>
                </a:cubicBezTo>
                <a:cubicBezTo>
                  <a:pt x="3828856" y="1793126"/>
                  <a:pt x="3829491" y="1794090"/>
                  <a:pt x="3829575" y="1794611"/>
                </a:cubicBezTo>
                <a:cubicBezTo>
                  <a:pt x="3837658" y="1791175"/>
                  <a:pt x="3845824" y="1788259"/>
                  <a:pt x="3854996" y="1791585"/>
                </a:cubicBezTo>
                <a:lnTo>
                  <a:pt x="3852791" y="1789805"/>
                </a:lnTo>
                <a:lnTo>
                  <a:pt x="3853308" y="1787054"/>
                </a:lnTo>
                <a:cubicBezTo>
                  <a:pt x="3856198" y="1787122"/>
                  <a:pt x="3859471" y="1786595"/>
                  <a:pt x="3862829" y="1786588"/>
                </a:cubicBezTo>
                <a:cubicBezTo>
                  <a:pt x="3867938" y="1782564"/>
                  <a:pt x="3873549" y="1781661"/>
                  <a:pt x="3879581" y="1783357"/>
                </a:cubicBezTo>
                <a:cubicBezTo>
                  <a:pt x="3885912" y="1783939"/>
                  <a:pt x="3891776" y="1784595"/>
                  <a:pt x="3897639" y="1785253"/>
                </a:cubicBezTo>
                <a:cubicBezTo>
                  <a:pt x="3906441" y="1783302"/>
                  <a:pt x="3915159" y="1780831"/>
                  <a:pt x="3923961" y="1778879"/>
                </a:cubicBezTo>
                <a:cubicBezTo>
                  <a:pt x="3926139" y="1792406"/>
                  <a:pt x="3912709" y="1792435"/>
                  <a:pt x="3908185" y="1800100"/>
                </a:cubicBezTo>
                <a:cubicBezTo>
                  <a:pt x="3903977" y="1800778"/>
                  <a:pt x="3899684" y="1800935"/>
                  <a:pt x="3895476" y="1801613"/>
                </a:cubicBezTo>
                <a:cubicBezTo>
                  <a:pt x="3894121" y="1799163"/>
                  <a:pt x="3892299" y="1796788"/>
                  <a:pt x="3890945" y="1794338"/>
                </a:cubicBezTo>
                <a:cubicBezTo>
                  <a:pt x="3879672" y="1798821"/>
                  <a:pt x="3868063" y="1801224"/>
                  <a:pt x="3855702" y="1798942"/>
                </a:cubicBezTo>
                <a:cubicBezTo>
                  <a:pt x="3847871" y="1803942"/>
                  <a:pt x="3839369" y="1804777"/>
                  <a:pt x="3830532" y="1803532"/>
                </a:cubicBezTo>
                <a:cubicBezTo>
                  <a:pt x="3829847" y="1805243"/>
                  <a:pt x="3828611" y="1806509"/>
                  <a:pt x="3827460" y="1808295"/>
                </a:cubicBezTo>
                <a:cubicBezTo>
                  <a:pt x="3798932" y="1812888"/>
                  <a:pt x="3771542" y="1821568"/>
                  <a:pt x="3742393" y="1819324"/>
                </a:cubicBezTo>
                <a:cubicBezTo>
                  <a:pt x="3678001" y="1821684"/>
                  <a:pt x="3615500" y="1832815"/>
                  <a:pt x="3553035" y="1847142"/>
                </a:cubicBezTo>
                <a:cubicBezTo>
                  <a:pt x="3548909" y="1848340"/>
                  <a:pt x="3546788" y="1847081"/>
                  <a:pt x="3546752" y="1843885"/>
                </a:cubicBezTo>
                <a:cubicBezTo>
                  <a:pt x="3545901" y="1844556"/>
                  <a:pt x="3544966" y="1844706"/>
                  <a:pt x="3544030" y="1844857"/>
                </a:cubicBezTo>
                <a:cubicBezTo>
                  <a:pt x="3524556" y="1849060"/>
                  <a:pt x="3504878" y="1849027"/>
                  <a:pt x="3486373" y="1856275"/>
                </a:cubicBezTo>
                <a:cubicBezTo>
                  <a:pt x="3477739" y="1859266"/>
                  <a:pt x="3468555" y="1861816"/>
                  <a:pt x="3459752" y="1863766"/>
                </a:cubicBezTo>
                <a:cubicBezTo>
                  <a:pt x="3465364" y="1862862"/>
                  <a:pt x="3470509" y="1862034"/>
                  <a:pt x="3476289" y="1862171"/>
                </a:cubicBezTo>
                <a:cubicBezTo>
                  <a:pt x="3481216" y="1862979"/>
                  <a:pt x="3485377" y="1864977"/>
                  <a:pt x="3489152" y="1867570"/>
                </a:cubicBezTo>
                <a:cubicBezTo>
                  <a:pt x="3502449" y="1869699"/>
                  <a:pt x="3516013" y="1867515"/>
                  <a:pt x="3528772" y="1863326"/>
                </a:cubicBezTo>
                <a:lnTo>
                  <a:pt x="3532831" y="1878402"/>
                </a:lnTo>
                <a:lnTo>
                  <a:pt x="3571875" y="1868852"/>
                </a:lnTo>
                <a:cubicBezTo>
                  <a:pt x="3622046" y="1850075"/>
                  <a:pt x="3673960" y="1836834"/>
                  <a:pt x="3727043" y="1830896"/>
                </a:cubicBezTo>
                <a:cubicBezTo>
                  <a:pt x="3740052" y="1828257"/>
                  <a:pt x="3753521" y="1825504"/>
                  <a:pt x="3766991" y="1822751"/>
                </a:cubicBezTo>
                <a:cubicBezTo>
                  <a:pt x="3777715" y="1827178"/>
                  <a:pt x="3800258" y="1815156"/>
                  <a:pt x="3793541" y="1845532"/>
                </a:cubicBezTo>
                <a:cubicBezTo>
                  <a:pt x="3791017" y="1849405"/>
                  <a:pt x="3789530" y="1853562"/>
                  <a:pt x="3785736" y="1856117"/>
                </a:cubicBezTo>
                <a:cubicBezTo>
                  <a:pt x="3788852" y="1859149"/>
                  <a:pt x="3765620" y="1872423"/>
                  <a:pt x="3789451" y="1868219"/>
                </a:cubicBezTo>
                <a:cubicBezTo>
                  <a:pt x="3800170" y="1870476"/>
                  <a:pt x="3810416" y="1868511"/>
                  <a:pt x="3818805" y="1860498"/>
                </a:cubicBezTo>
                <a:cubicBezTo>
                  <a:pt x="3913449" y="1847103"/>
                  <a:pt x="4004251" y="1816763"/>
                  <a:pt x="4097382" y="1796693"/>
                </a:cubicBezTo>
                <a:cubicBezTo>
                  <a:pt x="4101066" y="1795792"/>
                  <a:pt x="4104289" y="1795003"/>
                  <a:pt x="4108089" y="1794615"/>
                </a:cubicBezTo>
                <a:cubicBezTo>
                  <a:pt x="4107739" y="1793075"/>
                  <a:pt x="4107734" y="1790909"/>
                  <a:pt x="4108306" y="1789142"/>
                </a:cubicBezTo>
                <a:lnTo>
                  <a:pt x="4159414" y="1776641"/>
                </a:lnTo>
                <a:cubicBezTo>
                  <a:pt x="4161722" y="1778244"/>
                  <a:pt x="4163109" y="1780073"/>
                  <a:pt x="4163114" y="1782241"/>
                </a:cubicBezTo>
                <a:cubicBezTo>
                  <a:pt x="4163119" y="1784407"/>
                  <a:pt x="4162893" y="1785547"/>
                  <a:pt x="4162431" y="1785660"/>
                </a:cubicBezTo>
                <a:cubicBezTo>
                  <a:pt x="4153939" y="1797496"/>
                  <a:pt x="4137335" y="1790715"/>
                  <a:pt x="4128959" y="1803064"/>
                </a:cubicBezTo>
                <a:lnTo>
                  <a:pt x="4128842" y="1802551"/>
                </a:lnTo>
                <a:cubicBezTo>
                  <a:pt x="4125963" y="1802713"/>
                  <a:pt x="4123661" y="1803276"/>
                  <a:pt x="4120782" y="1803439"/>
                </a:cubicBezTo>
                <a:cubicBezTo>
                  <a:pt x="4126234" y="1818911"/>
                  <a:pt x="4133406" y="1831252"/>
                  <a:pt x="4153889" y="1822989"/>
                </a:cubicBezTo>
                <a:cubicBezTo>
                  <a:pt x="4176556" y="1813648"/>
                  <a:pt x="4196654" y="1835839"/>
                  <a:pt x="4218766" y="1834767"/>
                </a:cubicBezTo>
                <a:cubicBezTo>
                  <a:pt x="4218766" y="1834767"/>
                  <a:pt x="4219349" y="1837337"/>
                  <a:pt x="4219121" y="1838477"/>
                </a:cubicBezTo>
                <a:cubicBezTo>
                  <a:pt x="4218433" y="1839729"/>
                  <a:pt x="4217285" y="1841094"/>
                  <a:pt x="4216597" y="1842346"/>
                </a:cubicBezTo>
                <a:cubicBezTo>
                  <a:pt x="4211066" y="1841531"/>
                  <a:pt x="4206462" y="1842657"/>
                  <a:pt x="4202673" y="1847378"/>
                </a:cubicBezTo>
                <a:cubicBezTo>
                  <a:pt x="4192442" y="1855842"/>
                  <a:pt x="4180931" y="1858658"/>
                  <a:pt x="4168139" y="1855826"/>
                </a:cubicBezTo>
                <a:cubicBezTo>
                  <a:pt x="4165376" y="1856501"/>
                  <a:pt x="4162270" y="1857803"/>
                  <a:pt x="4159507" y="1858479"/>
                </a:cubicBezTo>
                <a:cubicBezTo>
                  <a:pt x="4156523" y="1862461"/>
                  <a:pt x="4153655" y="1866957"/>
                  <a:pt x="4148706" y="1868709"/>
                </a:cubicBezTo>
                <a:cubicBezTo>
                  <a:pt x="4144668" y="1865903"/>
                  <a:pt x="4141100" y="1867317"/>
                  <a:pt x="4138577" y="1871186"/>
                </a:cubicBezTo>
                <a:cubicBezTo>
                  <a:pt x="4131088" y="1870309"/>
                  <a:pt x="4122904" y="1868516"/>
                  <a:pt x="4117512" y="1876881"/>
                </a:cubicBezTo>
                <a:lnTo>
                  <a:pt x="4117973" y="1876769"/>
                </a:lnTo>
                <a:cubicBezTo>
                  <a:pt x="4092111" y="1897733"/>
                  <a:pt x="4057189" y="1889468"/>
                  <a:pt x="4030744" y="1907865"/>
                </a:cubicBezTo>
                <a:lnTo>
                  <a:pt x="3995905" y="1917812"/>
                </a:lnTo>
                <a:lnTo>
                  <a:pt x="3997156" y="1917611"/>
                </a:lnTo>
                <a:cubicBezTo>
                  <a:pt x="3999146" y="1921026"/>
                  <a:pt x="4002756" y="1922580"/>
                  <a:pt x="4005596" y="1925325"/>
                </a:cubicBezTo>
                <a:cubicBezTo>
                  <a:pt x="4006998" y="1925099"/>
                  <a:pt x="4007851" y="1924427"/>
                  <a:pt x="4009254" y="1924202"/>
                </a:cubicBezTo>
                <a:cubicBezTo>
                  <a:pt x="4016018" y="1921511"/>
                  <a:pt x="4021511" y="1916891"/>
                  <a:pt x="4026920" y="1911752"/>
                </a:cubicBezTo>
                <a:lnTo>
                  <a:pt x="4051707" y="1907761"/>
                </a:lnTo>
                <a:cubicBezTo>
                  <a:pt x="4061598" y="1912572"/>
                  <a:pt x="4073675" y="1910094"/>
                  <a:pt x="4082665" y="1918254"/>
                </a:cubicBezTo>
                <a:cubicBezTo>
                  <a:pt x="4084151" y="1918549"/>
                  <a:pt x="4085253" y="1919439"/>
                  <a:pt x="4086357" y="1920329"/>
                </a:cubicBezTo>
                <a:cubicBezTo>
                  <a:pt x="4087293" y="1920178"/>
                  <a:pt x="4088144" y="1919507"/>
                  <a:pt x="4089079" y="1919357"/>
                </a:cubicBezTo>
                <a:cubicBezTo>
                  <a:pt x="4088660" y="1916755"/>
                  <a:pt x="4088709" y="1914079"/>
                  <a:pt x="4088759" y="1911400"/>
                </a:cubicBezTo>
                <a:cubicBezTo>
                  <a:pt x="4093085" y="1914442"/>
                  <a:pt x="4097797" y="1916885"/>
                  <a:pt x="4102125" y="1919924"/>
                </a:cubicBezTo>
                <a:lnTo>
                  <a:pt x="4099871" y="1920821"/>
                </a:lnTo>
                <a:lnTo>
                  <a:pt x="4097449" y="1920677"/>
                </a:lnTo>
                <a:cubicBezTo>
                  <a:pt x="4098802" y="1923127"/>
                  <a:pt x="4100073" y="1925057"/>
                  <a:pt x="4101345" y="1926990"/>
                </a:cubicBezTo>
                <a:lnTo>
                  <a:pt x="4103898" y="1924975"/>
                </a:lnTo>
                <a:cubicBezTo>
                  <a:pt x="4107639" y="1924373"/>
                  <a:pt x="4110913" y="1923846"/>
                  <a:pt x="4114738" y="1923764"/>
                </a:cubicBezTo>
                <a:cubicBezTo>
                  <a:pt x="4121537" y="1924272"/>
                  <a:pt x="4128719" y="1924183"/>
                  <a:pt x="4135435" y="1924169"/>
                </a:cubicBezTo>
                <a:cubicBezTo>
                  <a:pt x="4141514" y="1923190"/>
                  <a:pt x="4147042" y="1921767"/>
                  <a:pt x="4153122" y="1920788"/>
                </a:cubicBezTo>
                <a:cubicBezTo>
                  <a:pt x="4152668" y="1914987"/>
                  <a:pt x="4152599" y="1908595"/>
                  <a:pt x="4152145" y="1902796"/>
                </a:cubicBezTo>
                <a:cubicBezTo>
                  <a:pt x="4158260" y="1905016"/>
                  <a:pt x="4172583" y="1886697"/>
                  <a:pt x="4169889" y="1911681"/>
                </a:cubicBezTo>
                <a:cubicBezTo>
                  <a:pt x="4168102" y="1912502"/>
                  <a:pt x="4166867" y="1913769"/>
                  <a:pt x="4165715" y="1915556"/>
                </a:cubicBezTo>
                <a:cubicBezTo>
                  <a:pt x="4167118" y="1915330"/>
                  <a:pt x="4169072" y="1915548"/>
                  <a:pt x="4170643" y="1916365"/>
                </a:cubicBezTo>
                <a:cubicBezTo>
                  <a:pt x="4189853" y="1916474"/>
                  <a:pt x="4203428" y="1944178"/>
                  <a:pt x="4225221" y="1930527"/>
                </a:cubicBezTo>
                <a:lnTo>
                  <a:pt x="4228913" y="1932601"/>
                </a:lnTo>
                <a:lnTo>
                  <a:pt x="4228013" y="1935947"/>
                </a:lnTo>
                <a:cubicBezTo>
                  <a:pt x="4230735" y="1934976"/>
                  <a:pt x="4233541" y="1934524"/>
                  <a:pt x="4236131" y="1935711"/>
                </a:cubicBezTo>
                <a:cubicBezTo>
                  <a:pt x="4245436" y="1936881"/>
                  <a:pt x="4254790" y="1935375"/>
                  <a:pt x="4263172" y="1930820"/>
                </a:cubicBezTo>
                <a:cubicBezTo>
                  <a:pt x="4266746" y="1929177"/>
                  <a:pt x="4269636" y="1929246"/>
                  <a:pt x="4272393" y="1931473"/>
                </a:cubicBezTo>
                <a:cubicBezTo>
                  <a:pt x="4274229" y="1927972"/>
                  <a:pt x="4276567" y="1927596"/>
                  <a:pt x="4280260" y="1929673"/>
                </a:cubicBezTo>
                <a:cubicBezTo>
                  <a:pt x="4286758" y="1931295"/>
                  <a:pt x="4292839" y="1930316"/>
                  <a:pt x="4298331" y="1925696"/>
                </a:cubicBezTo>
                <a:cubicBezTo>
                  <a:pt x="4300886" y="1923680"/>
                  <a:pt x="4303274" y="1920628"/>
                  <a:pt x="4305109" y="1917131"/>
                </a:cubicBezTo>
                <a:lnTo>
                  <a:pt x="4313995" y="1915700"/>
                </a:lnTo>
                <a:cubicBezTo>
                  <a:pt x="4316836" y="1918444"/>
                  <a:pt x="4320612" y="1921038"/>
                  <a:pt x="4324388" y="1923635"/>
                </a:cubicBezTo>
                <a:cubicBezTo>
                  <a:pt x="4330992" y="1934845"/>
                  <a:pt x="4322525" y="1938880"/>
                  <a:pt x="4312718" y="1934586"/>
                </a:cubicBezTo>
                <a:cubicBezTo>
                  <a:pt x="4289334" y="1938351"/>
                  <a:pt x="4266335" y="1941521"/>
                  <a:pt x="4243419" y="1945210"/>
                </a:cubicBezTo>
                <a:cubicBezTo>
                  <a:pt x="4156885" y="1965016"/>
                  <a:pt x="4069395" y="1975899"/>
                  <a:pt x="3981857" y="1989460"/>
                </a:cubicBezTo>
                <a:lnTo>
                  <a:pt x="3956849" y="1993249"/>
                </a:lnTo>
                <a:lnTo>
                  <a:pt x="3940908" y="2000316"/>
                </a:lnTo>
                <a:cubicBezTo>
                  <a:pt x="3929845" y="1998683"/>
                  <a:pt x="3920066" y="2002705"/>
                  <a:pt x="3911444" y="2009691"/>
                </a:cubicBezTo>
                <a:cubicBezTo>
                  <a:pt x="3908688" y="2012534"/>
                  <a:pt x="3905353" y="2014976"/>
                  <a:pt x="3901670" y="2015877"/>
                </a:cubicBezTo>
                <a:cubicBezTo>
                  <a:pt x="3896144" y="2017228"/>
                  <a:pt x="3890276" y="2019205"/>
                  <a:pt x="3884511" y="2017363"/>
                </a:cubicBezTo>
                <a:cubicBezTo>
                  <a:pt x="3883242" y="2016048"/>
                  <a:pt x="3881628" y="2015359"/>
                  <a:pt x="3880013" y="2014670"/>
                </a:cubicBezTo>
                <a:lnTo>
                  <a:pt x="3851465" y="2021652"/>
                </a:lnTo>
                <a:cubicBezTo>
                  <a:pt x="3854450" y="2017668"/>
                  <a:pt x="3857783" y="2015226"/>
                  <a:pt x="3860775" y="2013410"/>
                </a:cubicBezTo>
                <a:lnTo>
                  <a:pt x="3823489" y="2026548"/>
                </a:lnTo>
                <a:lnTo>
                  <a:pt x="3829137" y="2028198"/>
                </a:lnTo>
                <a:cubicBezTo>
                  <a:pt x="3830064" y="2030139"/>
                  <a:pt x="3830069" y="2032307"/>
                  <a:pt x="3830534" y="2034361"/>
                </a:cubicBezTo>
                <a:cubicBezTo>
                  <a:pt x="3821903" y="2037014"/>
                  <a:pt x="3813616" y="2039041"/>
                  <a:pt x="3805327" y="2041068"/>
                </a:cubicBezTo>
                <a:lnTo>
                  <a:pt x="3805229" y="2040637"/>
                </a:lnTo>
                <a:lnTo>
                  <a:pt x="3789334" y="2047691"/>
                </a:lnTo>
                <a:cubicBezTo>
                  <a:pt x="3786577" y="2050533"/>
                  <a:pt x="3783814" y="2051209"/>
                  <a:pt x="3780586" y="2049831"/>
                </a:cubicBezTo>
                <a:lnTo>
                  <a:pt x="3780327" y="2047510"/>
                </a:lnTo>
                <a:lnTo>
                  <a:pt x="3722553" y="2057521"/>
                </a:lnTo>
                <a:cubicBezTo>
                  <a:pt x="3715185" y="2059323"/>
                  <a:pt x="3707585" y="2060098"/>
                  <a:pt x="3699520" y="2058819"/>
                </a:cubicBezTo>
                <a:cubicBezTo>
                  <a:pt x="3696985" y="2058355"/>
                  <a:pt x="3693989" y="2058004"/>
                  <a:pt x="3691570" y="2058053"/>
                </a:cubicBezTo>
                <a:cubicBezTo>
                  <a:pt x="3690072" y="2057875"/>
                  <a:pt x="3688114" y="2057812"/>
                  <a:pt x="3686616" y="2057636"/>
                </a:cubicBezTo>
                <a:lnTo>
                  <a:pt x="3687082" y="2059693"/>
                </a:lnTo>
                <a:cubicBezTo>
                  <a:pt x="3688690" y="2058213"/>
                  <a:pt x="3690643" y="2056110"/>
                  <a:pt x="3691687" y="2058567"/>
                </a:cubicBezTo>
                <a:cubicBezTo>
                  <a:pt x="3695238" y="2062442"/>
                  <a:pt x="3696517" y="2067007"/>
                  <a:pt x="3696806" y="2071867"/>
                </a:cubicBezTo>
                <a:lnTo>
                  <a:pt x="3696131" y="2084346"/>
                </a:lnTo>
                <a:lnTo>
                  <a:pt x="3708578" y="2083103"/>
                </a:lnTo>
                <a:cubicBezTo>
                  <a:pt x="3710783" y="2084882"/>
                  <a:pt x="3713206" y="2085026"/>
                  <a:pt x="3715377" y="2083608"/>
                </a:cubicBezTo>
                <a:cubicBezTo>
                  <a:pt x="3719753" y="2083971"/>
                  <a:pt x="3721959" y="2085751"/>
                  <a:pt x="3721358" y="2087982"/>
                </a:cubicBezTo>
                <a:cubicBezTo>
                  <a:pt x="3732031" y="2085730"/>
                  <a:pt x="3741566" y="2079392"/>
                  <a:pt x="3752071" y="2076100"/>
                </a:cubicBezTo>
                <a:cubicBezTo>
                  <a:pt x="3763763" y="2074217"/>
                  <a:pt x="3775071" y="2072930"/>
                  <a:pt x="3786847" y="2071568"/>
                </a:cubicBezTo>
                <a:cubicBezTo>
                  <a:pt x="3789735" y="2071636"/>
                  <a:pt x="3791390" y="2072971"/>
                  <a:pt x="3791258" y="2075126"/>
                </a:cubicBezTo>
                <a:cubicBezTo>
                  <a:pt x="3791342" y="2075646"/>
                  <a:pt x="3790957" y="2076242"/>
                  <a:pt x="3791041" y="2076762"/>
                </a:cubicBezTo>
                <a:cubicBezTo>
                  <a:pt x="3795934" y="2074373"/>
                  <a:pt x="3802098" y="2073914"/>
                  <a:pt x="3805001" y="2068111"/>
                </a:cubicBezTo>
                <a:lnTo>
                  <a:pt x="3813420" y="2066755"/>
                </a:lnTo>
                <a:cubicBezTo>
                  <a:pt x="3823395" y="2072087"/>
                  <a:pt x="3832364" y="2071176"/>
                  <a:pt x="3840077" y="2062463"/>
                </a:cubicBezTo>
                <a:lnTo>
                  <a:pt x="3849430" y="2060957"/>
                </a:lnTo>
                <a:cubicBezTo>
                  <a:pt x="3857569" y="2069786"/>
                  <a:pt x="3868305" y="2058985"/>
                  <a:pt x="3876745" y="2066698"/>
                </a:cubicBezTo>
                <a:cubicBezTo>
                  <a:pt x="3878866" y="2067958"/>
                  <a:pt x="3881204" y="2067582"/>
                  <a:pt x="3883458" y="2066685"/>
                </a:cubicBezTo>
                <a:cubicBezTo>
                  <a:pt x="3886517" y="2067796"/>
                  <a:pt x="3888254" y="2069651"/>
                  <a:pt x="3888673" y="2072252"/>
                </a:cubicBezTo>
                <a:lnTo>
                  <a:pt x="3888924" y="2073812"/>
                </a:lnTo>
                <a:cubicBezTo>
                  <a:pt x="3891562" y="2072320"/>
                  <a:pt x="3894153" y="2073503"/>
                  <a:pt x="3895675" y="2076994"/>
                </a:cubicBezTo>
                <a:lnTo>
                  <a:pt x="3895960" y="2081754"/>
                </a:lnTo>
                <a:cubicBezTo>
                  <a:pt x="3883404" y="2090179"/>
                  <a:pt x="3868787" y="2088797"/>
                  <a:pt x="3854590" y="2090017"/>
                </a:cubicBezTo>
                <a:cubicBezTo>
                  <a:pt x="3845404" y="2092562"/>
                  <a:pt x="3836685" y="2095034"/>
                  <a:pt x="3827500" y="2097580"/>
                </a:cubicBezTo>
                <a:cubicBezTo>
                  <a:pt x="3824560" y="2100188"/>
                  <a:pt x="3820903" y="2101310"/>
                  <a:pt x="3817078" y="2101392"/>
                </a:cubicBezTo>
                <a:cubicBezTo>
                  <a:pt x="3812701" y="2101030"/>
                  <a:pt x="3807773" y="2100223"/>
                  <a:pt x="3803313" y="2099339"/>
                </a:cubicBezTo>
                <a:lnTo>
                  <a:pt x="3793492" y="2100921"/>
                </a:lnTo>
                <a:cubicBezTo>
                  <a:pt x="3793660" y="2101961"/>
                  <a:pt x="3792975" y="2103673"/>
                  <a:pt x="3792208" y="2104863"/>
                </a:cubicBezTo>
                <a:cubicBezTo>
                  <a:pt x="3784026" y="2113652"/>
                  <a:pt x="3773102" y="2114344"/>
                  <a:pt x="3762563" y="2114439"/>
                </a:cubicBezTo>
                <a:cubicBezTo>
                  <a:pt x="3759204" y="2114446"/>
                  <a:pt x="3756232" y="2113857"/>
                  <a:pt x="3752790" y="2113345"/>
                </a:cubicBezTo>
                <a:cubicBezTo>
                  <a:pt x="3751555" y="2114611"/>
                  <a:pt x="3750787" y="2115802"/>
                  <a:pt x="3749469" y="2116548"/>
                </a:cubicBezTo>
                <a:cubicBezTo>
                  <a:pt x="3745894" y="2118191"/>
                  <a:pt x="3741852" y="2119908"/>
                  <a:pt x="3737727" y="2121106"/>
                </a:cubicBezTo>
                <a:lnTo>
                  <a:pt x="3717387" y="2125319"/>
                </a:lnTo>
                <a:lnTo>
                  <a:pt x="3718911" y="2127234"/>
                </a:lnTo>
                <a:lnTo>
                  <a:pt x="3718919" y="2127276"/>
                </a:lnTo>
                <a:lnTo>
                  <a:pt x="3723599" y="2128721"/>
                </a:lnTo>
                <a:cubicBezTo>
                  <a:pt x="3725805" y="2130500"/>
                  <a:pt x="3726991" y="2131910"/>
                  <a:pt x="3727795" y="2133915"/>
                </a:cubicBezTo>
                <a:lnTo>
                  <a:pt x="3731069" y="2133388"/>
                </a:lnTo>
                <a:cubicBezTo>
                  <a:pt x="3734691" y="2129069"/>
                  <a:pt x="3739416" y="2125640"/>
                  <a:pt x="3744226" y="2122731"/>
                </a:cubicBezTo>
                <a:cubicBezTo>
                  <a:pt x="3753077" y="2118101"/>
                  <a:pt x="3761962" y="2116670"/>
                  <a:pt x="3771651" y="2117248"/>
                </a:cubicBezTo>
                <a:cubicBezTo>
                  <a:pt x="3780021" y="2118569"/>
                  <a:pt x="3789157" y="2118699"/>
                  <a:pt x="3797072" y="2114222"/>
                </a:cubicBezTo>
                <a:cubicBezTo>
                  <a:pt x="3800647" y="2112580"/>
                  <a:pt x="3803837" y="2111532"/>
                  <a:pt x="3807494" y="2110407"/>
                </a:cubicBezTo>
                <a:cubicBezTo>
                  <a:pt x="3813406" y="2108387"/>
                  <a:pt x="3819102" y="2108004"/>
                  <a:pt x="3824882" y="2108144"/>
                </a:cubicBezTo>
                <a:cubicBezTo>
                  <a:pt x="3829809" y="2108951"/>
                  <a:pt x="3834270" y="2109834"/>
                  <a:pt x="3837578" y="2112503"/>
                </a:cubicBezTo>
                <a:cubicBezTo>
                  <a:pt x="3852894" y="2106301"/>
                  <a:pt x="3870553" y="2114664"/>
                  <a:pt x="3885867" y="2108463"/>
                </a:cubicBezTo>
                <a:cubicBezTo>
                  <a:pt x="3895688" y="2106882"/>
                  <a:pt x="3906061" y="2105745"/>
                  <a:pt x="3915882" y="2104164"/>
                </a:cubicBezTo>
                <a:cubicBezTo>
                  <a:pt x="3925508" y="2113290"/>
                  <a:pt x="3936579" y="2104570"/>
                  <a:pt x="3946602" y="2107226"/>
                </a:cubicBezTo>
                <a:cubicBezTo>
                  <a:pt x="3962419" y="2104145"/>
                  <a:pt x="3978153" y="2100544"/>
                  <a:pt x="3993970" y="2097464"/>
                </a:cubicBezTo>
                <a:cubicBezTo>
                  <a:pt x="4001837" y="2095663"/>
                  <a:pt x="4008802" y="2097210"/>
                  <a:pt x="4010946" y="2107538"/>
                </a:cubicBezTo>
                <a:lnTo>
                  <a:pt x="4009710" y="2108808"/>
                </a:lnTo>
                <a:cubicBezTo>
                  <a:pt x="4004217" y="2113428"/>
                  <a:pt x="3998688" y="2114850"/>
                  <a:pt x="3992022" y="2112188"/>
                </a:cubicBezTo>
                <a:cubicBezTo>
                  <a:pt x="3979911" y="2111467"/>
                  <a:pt x="3968136" y="2112830"/>
                  <a:pt x="3957030" y="2118356"/>
                </a:cubicBezTo>
                <a:cubicBezTo>
                  <a:pt x="3954057" y="2117768"/>
                  <a:pt x="3951635" y="2117625"/>
                  <a:pt x="3948661" y="2117033"/>
                </a:cubicBezTo>
                <a:cubicBezTo>
                  <a:pt x="3948060" y="2119267"/>
                  <a:pt x="3946910" y="2121053"/>
                  <a:pt x="3944739" y="2122471"/>
                </a:cubicBezTo>
                <a:cubicBezTo>
                  <a:pt x="3903367" y="2130732"/>
                  <a:pt x="3861744" y="2137434"/>
                  <a:pt x="3819871" y="2142576"/>
                </a:cubicBezTo>
                <a:cubicBezTo>
                  <a:pt x="3818133" y="2140721"/>
                  <a:pt x="3817329" y="2138713"/>
                  <a:pt x="3816610" y="2137227"/>
                </a:cubicBezTo>
                <a:lnTo>
                  <a:pt x="3815842" y="2138419"/>
                </a:lnTo>
                <a:cubicBezTo>
                  <a:pt x="3814259" y="2143480"/>
                  <a:pt x="3811621" y="2144971"/>
                  <a:pt x="3807460" y="2142973"/>
                </a:cubicBezTo>
                <a:cubicBezTo>
                  <a:pt x="3780468" y="2145185"/>
                  <a:pt x="3754026" y="2147838"/>
                  <a:pt x="3728039" y="2156295"/>
                </a:cubicBezTo>
                <a:lnTo>
                  <a:pt x="3726770" y="2154365"/>
                </a:lnTo>
                <a:lnTo>
                  <a:pt x="3728388" y="2152500"/>
                </a:lnTo>
                <a:lnTo>
                  <a:pt x="3715662" y="2154743"/>
                </a:lnTo>
                <a:lnTo>
                  <a:pt x="3717503" y="2155255"/>
                </a:lnTo>
                <a:lnTo>
                  <a:pt x="3718196" y="2156169"/>
                </a:lnTo>
                <a:cubicBezTo>
                  <a:pt x="3723051" y="2162573"/>
                  <a:pt x="3731677" y="2157752"/>
                  <a:pt x="3736070" y="2164266"/>
                </a:cubicBezTo>
                <a:cubicBezTo>
                  <a:pt x="3742872" y="2166396"/>
                  <a:pt x="3749201" y="2164307"/>
                  <a:pt x="3755658" y="2167066"/>
                </a:cubicBezTo>
                <a:cubicBezTo>
                  <a:pt x="3763380" y="2168972"/>
                  <a:pt x="3770981" y="2168197"/>
                  <a:pt x="3777765" y="2163827"/>
                </a:cubicBezTo>
                <a:cubicBezTo>
                  <a:pt x="3797809" y="2164344"/>
                  <a:pt x="3799218" y="2174844"/>
                  <a:pt x="3788660" y="2190437"/>
                </a:cubicBezTo>
                <a:lnTo>
                  <a:pt x="3788200" y="2190550"/>
                </a:lnTo>
                <a:cubicBezTo>
                  <a:pt x="3786364" y="2193167"/>
                  <a:pt x="3786485" y="2195848"/>
                  <a:pt x="3787413" y="2197789"/>
                </a:cubicBezTo>
                <a:cubicBezTo>
                  <a:pt x="3788339" y="2199730"/>
                  <a:pt x="3789492" y="2200532"/>
                  <a:pt x="3789953" y="2200420"/>
                </a:cubicBezTo>
                <a:cubicBezTo>
                  <a:pt x="3800384" y="2203560"/>
                  <a:pt x="3809526" y="2208508"/>
                  <a:pt x="3817174" y="2215446"/>
                </a:cubicBezTo>
                <a:lnTo>
                  <a:pt x="3830348" y="2234901"/>
                </a:lnTo>
                <a:lnTo>
                  <a:pt x="3840128" y="2238590"/>
                </a:lnTo>
                <a:cubicBezTo>
                  <a:pt x="3840547" y="2241190"/>
                  <a:pt x="3841434" y="2243718"/>
                  <a:pt x="3842705" y="2245649"/>
                </a:cubicBezTo>
                <a:cubicBezTo>
                  <a:pt x="3845594" y="2245718"/>
                  <a:pt x="3848316" y="2244745"/>
                  <a:pt x="3850955" y="2243253"/>
                </a:cubicBezTo>
                <a:cubicBezTo>
                  <a:pt x="3854361" y="2240570"/>
                  <a:pt x="3857635" y="2240042"/>
                  <a:pt x="3861627" y="2241001"/>
                </a:cubicBezTo>
                <a:cubicBezTo>
                  <a:pt x="3864518" y="2241069"/>
                  <a:pt x="3866856" y="2240693"/>
                  <a:pt x="3869278" y="2240837"/>
                </a:cubicBezTo>
                <a:cubicBezTo>
                  <a:pt x="3872300" y="2238749"/>
                  <a:pt x="3874687" y="2235693"/>
                  <a:pt x="3875888" y="2231231"/>
                </a:cubicBezTo>
                <a:lnTo>
                  <a:pt x="3884306" y="2229875"/>
                </a:lnTo>
                <a:cubicBezTo>
                  <a:pt x="3887949" y="2234628"/>
                  <a:pt x="3892109" y="2236627"/>
                  <a:pt x="3896570" y="2237510"/>
                </a:cubicBezTo>
                <a:lnTo>
                  <a:pt x="3906391" y="2235928"/>
                </a:lnTo>
                <a:cubicBezTo>
                  <a:pt x="3908178" y="2235107"/>
                  <a:pt x="3910049" y="2234806"/>
                  <a:pt x="3911919" y="2234505"/>
                </a:cubicBezTo>
                <a:lnTo>
                  <a:pt x="3920588" y="2234709"/>
                </a:lnTo>
                <a:cubicBezTo>
                  <a:pt x="3927121" y="2239528"/>
                  <a:pt x="3927959" y="2244732"/>
                  <a:pt x="3922250" y="2250988"/>
                </a:cubicBezTo>
                <a:lnTo>
                  <a:pt x="3829148" y="2269332"/>
                </a:lnTo>
                <a:lnTo>
                  <a:pt x="3815276" y="2284219"/>
                </a:lnTo>
                <a:cubicBezTo>
                  <a:pt x="3812164" y="2283354"/>
                  <a:pt x="3810439" y="2284318"/>
                  <a:pt x="3809756" y="2287737"/>
                </a:cubicBezTo>
                <a:cubicBezTo>
                  <a:pt x="3801956" y="2300489"/>
                  <a:pt x="3815814" y="2314447"/>
                  <a:pt x="3809512" y="2327374"/>
                </a:cubicBezTo>
                <a:cubicBezTo>
                  <a:pt x="3804918" y="2332833"/>
                  <a:pt x="3809666" y="2343058"/>
                  <a:pt x="3802305" y="2347026"/>
                </a:cubicBezTo>
                <a:cubicBezTo>
                  <a:pt x="3799909" y="2355745"/>
                  <a:pt x="3795437" y="2363885"/>
                  <a:pt x="3789578" y="2370197"/>
                </a:cubicBezTo>
                <a:cubicBezTo>
                  <a:pt x="3789152" y="2383313"/>
                  <a:pt x="3791831" y="2395127"/>
                  <a:pt x="3798654" y="2405928"/>
                </a:cubicBezTo>
                <a:cubicBezTo>
                  <a:pt x="3797317" y="2423602"/>
                  <a:pt x="3779909" y="2417559"/>
                  <a:pt x="3772675" y="2426377"/>
                </a:cubicBezTo>
                <a:cubicBezTo>
                  <a:pt x="3768648" y="2427905"/>
                  <a:pt x="3764160" y="2429545"/>
                  <a:pt x="3760132" y="2431072"/>
                </a:cubicBezTo>
                <a:cubicBezTo>
                  <a:pt x="3751061" y="2442504"/>
                  <a:pt x="3734348" y="2437379"/>
                  <a:pt x="3725161" y="2448299"/>
                </a:cubicBezTo>
                <a:cubicBezTo>
                  <a:pt x="3721932" y="2446920"/>
                  <a:pt x="3720207" y="2447884"/>
                  <a:pt x="3718947" y="2450902"/>
                </a:cubicBezTo>
                <a:cubicBezTo>
                  <a:pt x="3713444" y="2460924"/>
                  <a:pt x="3700185" y="2456033"/>
                  <a:pt x="3694799" y="2466568"/>
                </a:cubicBezTo>
                <a:cubicBezTo>
                  <a:pt x="3691936" y="2473231"/>
                  <a:pt x="3682606" y="2472803"/>
                  <a:pt x="3681013" y="2480784"/>
                </a:cubicBezTo>
                <a:lnTo>
                  <a:pt x="3680326" y="2482036"/>
                </a:lnTo>
                <a:cubicBezTo>
                  <a:pt x="3671938" y="2490050"/>
                  <a:pt x="3685795" y="2504008"/>
                  <a:pt x="3674295" y="2511160"/>
                </a:cubicBezTo>
                <a:cubicBezTo>
                  <a:pt x="3654841" y="2515377"/>
                  <a:pt x="3634919" y="2517536"/>
                  <a:pt x="3617206" y="2527292"/>
                </a:cubicBezTo>
                <a:cubicBezTo>
                  <a:pt x="3609855" y="2535595"/>
                  <a:pt x="3597640" y="2533162"/>
                  <a:pt x="3590866" y="2541866"/>
                </a:cubicBezTo>
                <a:cubicBezTo>
                  <a:pt x="3587754" y="2541000"/>
                  <a:pt x="3585568" y="2542078"/>
                  <a:pt x="3584886" y="2545496"/>
                </a:cubicBezTo>
                <a:cubicBezTo>
                  <a:pt x="3582129" y="2548342"/>
                  <a:pt x="3580759" y="2553013"/>
                  <a:pt x="3576154" y="2554139"/>
                </a:cubicBezTo>
                <a:cubicBezTo>
                  <a:pt x="3574794" y="2563145"/>
                  <a:pt x="3566040" y="2563117"/>
                  <a:pt x="3562025" y="2568981"/>
                </a:cubicBezTo>
                <a:lnTo>
                  <a:pt x="3562368" y="2568355"/>
                </a:lnTo>
                <a:cubicBezTo>
                  <a:pt x="3560316" y="2576446"/>
                  <a:pt x="3551102" y="2576532"/>
                  <a:pt x="3547779" y="2583306"/>
                </a:cubicBezTo>
                <a:cubicBezTo>
                  <a:pt x="3532950" y="2595067"/>
                  <a:pt x="3516030" y="2599747"/>
                  <a:pt x="3497013" y="2595182"/>
                </a:cubicBezTo>
                <a:cubicBezTo>
                  <a:pt x="3482834" y="2590520"/>
                  <a:pt x="3470641" y="2596754"/>
                  <a:pt x="3458679" y="2604016"/>
                </a:cubicBezTo>
                <a:lnTo>
                  <a:pt x="3455224" y="2603778"/>
                </a:lnTo>
                <a:lnTo>
                  <a:pt x="3453504" y="2606909"/>
                </a:lnTo>
                <a:cubicBezTo>
                  <a:pt x="3449143" y="2613398"/>
                  <a:pt x="3442237" y="2615088"/>
                  <a:pt x="3436834" y="2619119"/>
                </a:cubicBezTo>
                <a:cubicBezTo>
                  <a:pt x="3434898" y="2627723"/>
                  <a:pt x="3426953" y="2629124"/>
                  <a:pt x="3421551" y="2633159"/>
                </a:cubicBezTo>
                <a:cubicBezTo>
                  <a:pt x="3419271" y="2642389"/>
                  <a:pt x="3410633" y="2642876"/>
                  <a:pt x="3405001" y="2648047"/>
                </a:cubicBezTo>
                <a:lnTo>
                  <a:pt x="3403668" y="2648897"/>
                </a:lnTo>
                <a:lnTo>
                  <a:pt x="3416402" y="2650883"/>
                </a:lnTo>
                <a:cubicBezTo>
                  <a:pt x="3421365" y="2650418"/>
                  <a:pt x="3426338" y="2650018"/>
                  <a:pt x="3430983" y="2653539"/>
                </a:cubicBezTo>
                <a:cubicBezTo>
                  <a:pt x="3438075" y="2673748"/>
                  <a:pt x="3418328" y="2667319"/>
                  <a:pt x="3413338" y="2675060"/>
                </a:cubicBezTo>
                <a:cubicBezTo>
                  <a:pt x="3404369" y="2675974"/>
                  <a:pt x="3394260" y="2672796"/>
                  <a:pt x="3390025" y="2685221"/>
                </a:cubicBezTo>
                <a:cubicBezTo>
                  <a:pt x="3388796" y="2701430"/>
                  <a:pt x="3372071" y="2692915"/>
                  <a:pt x="3367031" y="2703334"/>
                </a:cubicBezTo>
                <a:cubicBezTo>
                  <a:pt x="3362892" y="2710404"/>
                  <a:pt x="3354690" y="2710124"/>
                  <a:pt x="3349832" y="2715712"/>
                </a:cubicBezTo>
                <a:lnTo>
                  <a:pt x="3350216" y="2715116"/>
                </a:lnTo>
                <a:cubicBezTo>
                  <a:pt x="3347180" y="2723076"/>
                  <a:pt x="3338428" y="2722351"/>
                  <a:pt x="3334672" y="2728825"/>
                </a:cubicBezTo>
                <a:cubicBezTo>
                  <a:pt x="3329514" y="2735530"/>
                  <a:pt x="3321563" y="2736810"/>
                  <a:pt x="3315050" y="2741060"/>
                </a:cubicBezTo>
                <a:cubicBezTo>
                  <a:pt x="3309570" y="2739807"/>
                  <a:pt x="3304978" y="2741081"/>
                  <a:pt x="3301523" y="2746440"/>
                </a:cubicBezTo>
                <a:cubicBezTo>
                  <a:pt x="3298585" y="2749047"/>
                  <a:pt x="3295729" y="2752176"/>
                  <a:pt x="3293343" y="2755231"/>
                </a:cubicBezTo>
                <a:lnTo>
                  <a:pt x="3293726" y="2754633"/>
                </a:lnTo>
                <a:cubicBezTo>
                  <a:pt x="3282174" y="2769304"/>
                  <a:pt x="3261841" y="2759233"/>
                  <a:pt x="3249486" y="2771898"/>
                </a:cubicBezTo>
                <a:lnTo>
                  <a:pt x="3245961" y="2770865"/>
                </a:lnTo>
                <a:lnTo>
                  <a:pt x="3243106" y="2773993"/>
                </a:lnTo>
                <a:cubicBezTo>
                  <a:pt x="3240971" y="2778609"/>
                  <a:pt x="3237649" y="2781812"/>
                  <a:pt x="3233858" y="2785090"/>
                </a:cubicBezTo>
                <a:cubicBezTo>
                  <a:pt x="3236698" y="2787835"/>
                  <a:pt x="3238604" y="2790730"/>
                  <a:pt x="3237955" y="2795640"/>
                </a:cubicBezTo>
                <a:cubicBezTo>
                  <a:pt x="3236635" y="2796386"/>
                  <a:pt x="3234849" y="2797207"/>
                  <a:pt x="3233446" y="2797433"/>
                </a:cubicBezTo>
                <a:cubicBezTo>
                  <a:pt x="3235652" y="2799212"/>
                  <a:pt x="3237473" y="2801588"/>
                  <a:pt x="3239211" y="2803442"/>
                </a:cubicBezTo>
                <a:cubicBezTo>
                  <a:pt x="3245926" y="2803429"/>
                  <a:pt x="3252173" y="2803490"/>
                  <a:pt x="3258889" y="2803476"/>
                </a:cubicBezTo>
                <a:cubicBezTo>
                  <a:pt x="3269562" y="2801223"/>
                  <a:pt x="3279851" y="2799567"/>
                  <a:pt x="3290606" y="2797835"/>
                </a:cubicBezTo>
                <a:cubicBezTo>
                  <a:pt x="3308769" y="2809323"/>
                  <a:pt x="3323581" y="2800000"/>
                  <a:pt x="3338393" y="2790674"/>
                </a:cubicBezTo>
                <a:cubicBezTo>
                  <a:pt x="3349066" y="2788422"/>
                  <a:pt x="3361595" y="2791745"/>
                  <a:pt x="3370711" y="2782803"/>
                </a:cubicBezTo>
                <a:cubicBezTo>
                  <a:pt x="3376937" y="2773795"/>
                  <a:pt x="3389802" y="2779195"/>
                  <a:pt x="3395944" y="2769668"/>
                </a:cubicBezTo>
                <a:lnTo>
                  <a:pt x="3395477" y="2769743"/>
                </a:lnTo>
                <a:cubicBezTo>
                  <a:pt x="3404558" y="2757605"/>
                  <a:pt x="3421198" y="2765601"/>
                  <a:pt x="3430447" y="2754504"/>
                </a:cubicBezTo>
                <a:lnTo>
                  <a:pt x="3505743" y="2742380"/>
                </a:lnTo>
                <a:cubicBezTo>
                  <a:pt x="3521365" y="2750007"/>
                  <a:pt x="3536825" y="2735775"/>
                  <a:pt x="3552446" y="2743399"/>
                </a:cubicBezTo>
                <a:cubicBezTo>
                  <a:pt x="3557675" y="2743094"/>
                  <a:pt x="3562435" y="2742860"/>
                  <a:pt x="3567196" y="2742627"/>
                </a:cubicBezTo>
                <a:cubicBezTo>
                  <a:pt x="3578473" y="2745615"/>
                  <a:pt x="3589263" y="2743344"/>
                  <a:pt x="3600052" y="2741072"/>
                </a:cubicBezTo>
                <a:lnTo>
                  <a:pt x="3608897" y="2740653"/>
                </a:lnTo>
                <a:lnTo>
                  <a:pt x="3668967" y="2725521"/>
                </a:lnTo>
                <a:cubicBezTo>
                  <a:pt x="3681771" y="2732687"/>
                  <a:pt x="3694059" y="2718296"/>
                  <a:pt x="3706978" y="2725979"/>
                </a:cubicBezTo>
                <a:lnTo>
                  <a:pt x="3709403" y="2728096"/>
                </a:lnTo>
                <a:lnTo>
                  <a:pt x="3711933" y="2726394"/>
                </a:lnTo>
                <a:lnTo>
                  <a:pt x="3734336" y="2730976"/>
                </a:lnTo>
                <a:lnTo>
                  <a:pt x="3751114" y="2736915"/>
                </a:lnTo>
                <a:lnTo>
                  <a:pt x="3785278" y="2735266"/>
                </a:lnTo>
                <a:cubicBezTo>
                  <a:pt x="3795601" y="2736809"/>
                  <a:pt x="3806058" y="2736192"/>
                  <a:pt x="3815927" y="2731931"/>
                </a:cubicBezTo>
                <a:cubicBezTo>
                  <a:pt x="3832617" y="2737252"/>
                  <a:pt x="3848497" y="2725624"/>
                  <a:pt x="3865354" y="2731981"/>
                </a:cubicBezTo>
                <a:cubicBezTo>
                  <a:pt x="3870115" y="2731748"/>
                  <a:pt x="3874491" y="2732111"/>
                  <a:pt x="3879252" y="2731878"/>
                </a:cubicBezTo>
                <a:cubicBezTo>
                  <a:pt x="3884948" y="2731494"/>
                  <a:pt x="3889275" y="2734534"/>
                  <a:pt x="3893603" y="2737574"/>
                </a:cubicBezTo>
                <a:lnTo>
                  <a:pt x="3894155" y="2738019"/>
                </a:lnTo>
                <a:cubicBezTo>
                  <a:pt x="3911298" y="2749136"/>
                  <a:pt x="3916665" y="2761617"/>
                  <a:pt x="3899335" y="2776148"/>
                </a:cubicBezTo>
                <a:cubicBezTo>
                  <a:pt x="3894546" y="2788128"/>
                  <a:pt x="3880578" y="2781839"/>
                  <a:pt x="3874436" y="2791366"/>
                </a:cubicBezTo>
                <a:lnTo>
                  <a:pt x="3870060" y="2791003"/>
                </a:lnTo>
                <a:lnTo>
                  <a:pt x="3866737" y="2794206"/>
                </a:lnTo>
                <a:cubicBezTo>
                  <a:pt x="3858773" y="2801361"/>
                  <a:pt x="3846962" y="2799525"/>
                  <a:pt x="3838447" y="2806235"/>
                </a:cubicBezTo>
                <a:cubicBezTo>
                  <a:pt x="3830245" y="2805955"/>
                  <a:pt x="3822846" y="2807680"/>
                  <a:pt x="3815950" y="2812526"/>
                </a:cubicBezTo>
                <a:cubicBezTo>
                  <a:pt x="3799602" y="2824230"/>
                  <a:pt x="3778285" y="2816990"/>
                  <a:pt x="3762021" y="2829214"/>
                </a:cubicBezTo>
                <a:cubicBezTo>
                  <a:pt x="3745317" y="2829769"/>
                  <a:pt x="3728398" y="2831960"/>
                  <a:pt x="3712783" y="2839277"/>
                </a:cubicBezTo>
                <a:cubicBezTo>
                  <a:pt x="3706355" y="2844050"/>
                  <a:pt x="3699123" y="2846815"/>
                  <a:pt x="3691975" y="2850101"/>
                </a:cubicBezTo>
                <a:cubicBezTo>
                  <a:pt x="3675187" y="2850135"/>
                  <a:pt x="3659371" y="2853216"/>
                  <a:pt x="3644140" y="2859938"/>
                </a:cubicBezTo>
                <a:cubicBezTo>
                  <a:pt x="3630431" y="2870153"/>
                  <a:pt x="3611787" y="2864613"/>
                  <a:pt x="3598078" y="2874828"/>
                </a:cubicBezTo>
                <a:cubicBezTo>
                  <a:pt x="3592598" y="2873575"/>
                  <a:pt x="3588005" y="2874849"/>
                  <a:pt x="3584466" y="2879688"/>
                </a:cubicBezTo>
                <a:cubicBezTo>
                  <a:pt x="3581612" y="2882816"/>
                  <a:pt x="3579224" y="2885869"/>
                  <a:pt x="3576370" y="2888996"/>
                </a:cubicBezTo>
                <a:cubicBezTo>
                  <a:pt x="3573766" y="2893688"/>
                  <a:pt x="3575372" y="2897698"/>
                  <a:pt x="3577996" y="2902078"/>
                </a:cubicBezTo>
                <a:lnTo>
                  <a:pt x="3578582" y="2905720"/>
                </a:lnTo>
                <a:cubicBezTo>
                  <a:pt x="3578017" y="2911150"/>
                  <a:pt x="3575414" y="2915839"/>
                  <a:pt x="3571155" y="2919192"/>
                </a:cubicBezTo>
                <a:lnTo>
                  <a:pt x="3555255" y="2921752"/>
                </a:lnTo>
                <a:cubicBezTo>
                  <a:pt x="3549727" y="2923176"/>
                  <a:pt x="3550349" y="2930016"/>
                  <a:pt x="3546558" y="2933295"/>
                </a:cubicBezTo>
                <a:cubicBezTo>
                  <a:pt x="3544806" y="2937312"/>
                  <a:pt x="3543522" y="2941254"/>
                  <a:pt x="3541686" y="2944755"/>
                </a:cubicBezTo>
                <a:cubicBezTo>
                  <a:pt x="3539048" y="2946247"/>
                  <a:pt x="3538447" y="2948479"/>
                  <a:pt x="3540352" y="2951374"/>
                </a:cubicBezTo>
                <a:cubicBezTo>
                  <a:pt x="3539703" y="2956281"/>
                  <a:pt x="3538587" y="2961266"/>
                  <a:pt x="3543467" y="2964750"/>
                </a:cubicBezTo>
                <a:lnTo>
                  <a:pt x="3542998" y="2964825"/>
                </a:lnTo>
                <a:cubicBezTo>
                  <a:pt x="3546307" y="2967494"/>
                  <a:pt x="3549999" y="2969568"/>
                  <a:pt x="3554076" y="2971050"/>
                </a:cubicBezTo>
                <a:lnTo>
                  <a:pt x="3553476" y="2973280"/>
                </a:lnTo>
                <a:cubicBezTo>
                  <a:pt x="3560023" y="2972226"/>
                  <a:pt x="3566019" y="2970727"/>
                  <a:pt x="3572098" y="2969748"/>
                </a:cubicBezTo>
                <a:cubicBezTo>
                  <a:pt x="3575492" y="2972937"/>
                  <a:pt x="3578800" y="2975606"/>
                  <a:pt x="3582108" y="2978276"/>
                </a:cubicBezTo>
                <a:cubicBezTo>
                  <a:pt x="3579394" y="2994191"/>
                  <a:pt x="3564324" y="2987013"/>
                  <a:pt x="3557377" y="2994534"/>
                </a:cubicBezTo>
                <a:cubicBezTo>
                  <a:pt x="3554355" y="2996622"/>
                  <a:pt x="3551466" y="2996554"/>
                  <a:pt x="3548409" y="2995445"/>
                </a:cubicBezTo>
                <a:lnTo>
                  <a:pt x="3547388" y="2995075"/>
                </a:lnTo>
                <a:lnTo>
                  <a:pt x="3544465" y="2991810"/>
                </a:lnTo>
                <a:lnTo>
                  <a:pt x="3545065" y="2989580"/>
                </a:lnTo>
                <a:cubicBezTo>
                  <a:pt x="3532906" y="2991537"/>
                  <a:pt x="3520111" y="2992530"/>
                  <a:pt x="3509172" y="2999094"/>
                </a:cubicBezTo>
                <a:cubicBezTo>
                  <a:pt x="3501271" y="2997699"/>
                  <a:pt x="3494040" y="3000463"/>
                  <a:pt x="3487527" y="3004714"/>
                </a:cubicBezTo>
                <a:cubicBezTo>
                  <a:pt x="3476625" y="3014477"/>
                  <a:pt x="3461037" y="3010047"/>
                  <a:pt x="3449499" y="3018845"/>
                </a:cubicBezTo>
                <a:cubicBezTo>
                  <a:pt x="3445458" y="3020563"/>
                  <a:pt x="3440865" y="3021836"/>
                  <a:pt x="3436739" y="3023034"/>
                </a:cubicBezTo>
                <a:cubicBezTo>
                  <a:pt x="3432115" y="3028582"/>
                  <a:pt x="3425760" y="3029338"/>
                  <a:pt x="3419415" y="3030160"/>
                </a:cubicBezTo>
                <a:lnTo>
                  <a:pt x="3413782" y="3032611"/>
                </a:lnTo>
                <a:lnTo>
                  <a:pt x="3416798" y="3032157"/>
                </a:lnTo>
                <a:cubicBezTo>
                  <a:pt x="3451644" y="3026947"/>
                  <a:pt x="3486264" y="3020705"/>
                  <a:pt x="3520075" y="3010190"/>
                </a:cubicBezTo>
                <a:lnTo>
                  <a:pt x="3519692" y="3010785"/>
                </a:lnTo>
                <a:cubicBezTo>
                  <a:pt x="3549901" y="2995782"/>
                  <a:pt x="3582122" y="2993262"/>
                  <a:pt x="3615313" y="2993788"/>
                </a:cubicBezTo>
                <a:cubicBezTo>
                  <a:pt x="3626104" y="2995252"/>
                  <a:pt x="3636560" y="2994636"/>
                  <a:pt x="3646898" y="2990303"/>
                </a:cubicBezTo>
                <a:cubicBezTo>
                  <a:pt x="3675231" y="2996417"/>
                  <a:pt x="3702048" y="2978221"/>
                  <a:pt x="3730464" y="2984855"/>
                </a:cubicBezTo>
                <a:cubicBezTo>
                  <a:pt x="3757059" y="2989112"/>
                  <a:pt x="3783354" y="2994486"/>
                  <a:pt x="3809006" y="2983952"/>
                </a:cubicBezTo>
                <a:cubicBezTo>
                  <a:pt x="3816690" y="2986984"/>
                  <a:pt x="3823873" y="2986895"/>
                  <a:pt x="3830135" y="2981084"/>
                </a:cubicBezTo>
                <a:cubicBezTo>
                  <a:pt x="3834190" y="2973491"/>
                  <a:pt x="3838783" y="2972217"/>
                  <a:pt x="3844800" y="2979790"/>
                </a:cubicBezTo>
                <a:cubicBezTo>
                  <a:pt x="3857329" y="2983109"/>
                  <a:pt x="3869286" y="2976914"/>
                  <a:pt x="3881564" y="2978673"/>
                </a:cubicBezTo>
                <a:cubicBezTo>
                  <a:pt x="3882668" y="2979563"/>
                  <a:pt x="3883854" y="2980973"/>
                  <a:pt x="3884957" y="2981862"/>
                </a:cubicBezTo>
                <a:cubicBezTo>
                  <a:pt x="3895211" y="2977009"/>
                  <a:pt x="3905382" y="2971636"/>
                  <a:pt x="3917274" y="2973991"/>
                </a:cubicBezTo>
                <a:cubicBezTo>
                  <a:pt x="3925862" y="2973675"/>
                  <a:pt x="3934363" y="2972840"/>
                  <a:pt x="3942948" y="2972525"/>
                </a:cubicBezTo>
                <a:cubicBezTo>
                  <a:pt x="3946088" y="2974154"/>
                  <a:pt x="3950465" y="2974516"/>
                  <a:pt x="3952923" y="2977859"/>
                </a:cubicBezTo>
                <a:cubicBezTo>
                  <a:pt x="3953307" y="2977263"/>
                  <a:pt x="3953775" y="2977188"/>
                  <a:pt x="3954159" y="2976593"/>
                </a:cubicBezTo>
                <a:cubicBezTo>
                  <a:pt x="3969257" y="2972024"/>
                  <a:pt x="3983705" y="2972369"/>
                  <a:pt x="3994804" y="2987662"/>
                </a:cubicBezTo>
                <a:lnTo>
                  <a:pt x="3994971" y="2988702"/>
                </a:lnTo>
                <a:cubicBezTo>
                  <a:pt x="4006657" y="2971876"/>
                  <a:pt x="4030348" y="2981939"/>
                  <a:pt x="4042667" y="2966078"/>
                </a:cubicBezTo>
                <a:cubicBezTo>
                  <a:pt x="4045172" y="2966741"/>
                  <a:pt x="4047511" y="2966364"/>
                  <a:pt x="4049683" y="2964948"/>
                </a:cubicBezTo>
                <a:cubicBezTo>
                  <a:pt x="4060264" y="2982991"/>
                  <a:pt x="4082315" y="2950085"/>
                  <a:pt x="4091046" y="2977501"/>
                </a:cubicBezTo>
                <a:cubicBezTo>
                  <a:pt x="4092017" y="2980548"/>
                  <a:pt x="4092520" y="2983671"/>
                  <a:pt x="4093490" y="2986717"/>
                </a:cubicBezTo>
                <a:cubicBezTo>
                  <a:pt x="4096380" y="2986785"/>
                  <a:pt x="4098969" y="2987969"/>
                  <a:pt x="4100875" y="2990864"/>
                </a:cubicBezTo>
                <a:cubicBezTo>
                  <a:pt x="4101511" y="2991829"/>
                  <a:pt x="4101678" y="2992869"/>
                  <a:pt x="4101762" y="2993390"/>
                </a:cubicBezTo>
                <a:cubicBezTo>
                  <a:pt x="4108308" y="2992336"/>
                  <a:pt x="4114856" y="2991281"/>
                  <a:pt x="4121488" y="2990746"/>
                </a:cubicBezTo>
                <a:cubicBezTo>
                  <a:pt x="4120852" y="2989782"/>
                  <a:pt x="4120768" y="2989262"/>
                  <a:pt x="4120132" y="2988297"/>
                </a:cubicBezTo>
                <a:cubicBezTo>
                  <a:pt x="4124790" y="2978475"/>
                  <a:pt x="4135447" y="2982095"/>
                  <a:pt x="4142428" y="2977770"/>
                </a:cubicBezTo>
                <a:cubicBezTo>
                  <a:pt x="4149310" y="2978796"/>
                  <a:pt x="4157045" y="2979152"/>
                  <a:pt x="4162043" y="2986352"/>
                </a:cubicBezTo>
                <a:cubicBezTo>
                  <a:pt x="4159488" y="2988366"/>
                  <a:pt x="4157401" y="2990304"/>
                  <a:pt x="4154845" y="2992316"/>
                </a:cubicBezTo>
                <a:cubicBezTo>
                  <a:pt x="4175158" y="2993314"/>
                  <a:pt x="4196518" y="2982938"/>
                  <a:pt x="4213850" y="3004165"/>
                </a:cubicBezTo>
                <a:cubicBezTo>
                  <a:pt x="4214568" y="3005649"/>
                  <a:pt x="4214736" y="3006690"/>
                  <a:pt x="4214904" y="3007730"/>
                </a:cubicBezTo>
                <a:lnTo>
                  <a:pt x="4246021" y="3004323"/>
                </a:lnTo>
                <a:cubicBezTo>
                  <a:pt x="4249344" y="3001117"/>
                  <a:pt x="4253051" y="2997319"/>
                  <a:pt x="4256288" y="2993596"/>
                </a:cubicBezTo>
                <a:cubicBezTo>
                  <a:pt x="4260498" y="2992918"/>
                  <a:pt x="4264624" y="2991720"/>
                  <a:pt x="4268832" y="2991042"/>
                </a:cubicBezTo>
                <a:cubicBezTo>
                  <a:pt x="4276050" y="2994149"/>
                  <a:pt x="4283833" y="2991829"/>
                  <a:pt x="4290367" y="2996649"/>
                </a:cubicBezTo>
                <a:cubicBezTo>
                  <a:pt x="4280587" y="3016371"/>
                  <a:pt x="4262627" y="3009121"/>
                  <a:pt x="4247278" y="3012126"/>
                </a:cubicBezTo>
                <a:cubicBezTo>
                  <a:pt x="4244472" y="3012578"/>
                  <a:pt x="4241834" y="3014070"/>
                  <a:pt x="4239746" y="3016007"/>
                </a:cubicBezTo>
                <a:cubicBezTo>
                  <a:pt x="4231712" y="3016766"/>
                  <a:pt x="4223126" y="3017082"/>
                  <a:pt x="4215092" y="3017842"/>
                </a:cubicBezTo>
                <a:cubicBezTo>
                  <a:pt x="4214792" y="3018958"/>
                  <a:pt x="4214407" y="3019553"/>
                  <a:pt x="4214108" y="3020668"/>
                </a:cubicBezTo>
                <a:cubicBezTo>
                  <a:pt x="4203087" y="3026715"/>
                  <a:pt x="4191011" y="3029193"/>
                  <a:pt x="4178481" y="3025871"/>
                </a:cubicBezTo>
                <a:cubicBezTo>
                  <a:pt x="4150219" y="3026152"/>
                  <a:pt x="4122375" y="3029035"/>
                  <a:pt x="4095367" y="3037119"/>
                </a:cubicBezTo>
                <a:cubicBezTo>
                  <a:pt x="4054324" y="3032518"/>
                  <a:pt x="4016367" y="3053041"/>
                  <a:pt x="3975324" y="3048443"/>
                </a:cubicBezTo>
                <a:cubicBezTo>
                  <a:pt x="3944505" y="3050735"/>
                  <a:pt x="3913137" y="3052584"/>
                  <a:pt x="3883408" y="3061640"/>
                </a:cubicBezTo>
                <a:cubicBezTo>
                  <a:pt x="3842365" y="3057041"/>
                  <a:pt x="3804323" y="3077045"/>
                  <a:pt x="3763363" y="3072964"/>
                </a:cubicBezTo>
                <a:cubicBezTo>
                  <a:pt x="3703083" y="3080001"/>
                  <a:pt x="3642683" y="3083320"/>
                  <a:pt x="3583995" y="3100243"/>
                </a:cubicBezTo>
                <a:cubicBezTo>
                  <a:pt x="3571932" y="3096847"/>
                  <a:pt x="3560408" y="3099772"/>
                  <a:pt x="3548717" y="3101654"/>
                </a:cubicBezTo>
                <a:lnTo>
                  <a:pt x="3361177" y="3131851"/>
                </a:lnTo>
                <a:lnTo>
                  <a:pt x="3357083" y="3136202"/>
                </a:lnTo>
                <a:lnTo>
                  <a:pt x="3356616" y="3136277"/>
                </a:lnTo>
                <a:cubicBezTo>
                  <a:pt x="3350389" y="3145288"/>
                  <a:pt x="3337058" y="3139960"/>
                  <a:pt x="3331467" y="3149936"/>
                </a:cubicBezTo>
                <a:cubicBezTo>
                  <a:pt x="3323285" y="3158724"/>
                  <a:pt x="3310924" y="3156445"/>
                  <a:pt x="3301941" y="3163231"/>
                </a:cubicBezTo>
                <a:cubicBezTo>
                  <a:pt x="3298465" y="3159519"/>
                  <a:pt x="3296126" y="3159896"/>
                  <a:pt x="3293991" y="3164511"/>
                </a:cubicBezTo>
                <a:cubicBezTo>
                  <a:pt x="3285620" y="3163187"/>
                  <a:pt x="3276616" y="3160902"/>
                  <a:pt x="3269671" y="3168426"/>
                </a:cubicBezTo>
                <a:cubicBezTo>
                  <a:pt x="3261338" y="3170302"/>
                  <a:pt x="3253470" y="3172103"/>
                  <a:pt x="3245603" y="3173903"/>
                </a:cubicBezTo>
                <a:lnTo>
                  <a:pt x="3212336" y="3181521"/>
                </a:lnTo>
                <a:lnTo>
                  <a:pt x="3221158" y="3180014"/>
                </a:lnTo>
                <a:cubicBezTo>
                  <a:pt x="3226254" y="3181864"/>
                  <a:pt x="3231399" y="3181036"/>
                  <a:pt x="3236124" y="3177604"/>
                </a:cubicBezTo>
                <a:lnTo>
                  <a:pt x="3264652" y="3173011"/>
                </a:lnTo>
                <a:cubicBezTo>
                  <a:pt x="3319810" y="3175873"/>
                  <a:pt x="3371630" y="3152050"/>
                  <a:pt x="3426787" y="3154912"/>
                </a:cubicBezTo>
                <a:cubicBezTo>
                  <a:pt x="3435708" y="3156678"/>
                  <a:pt x="3444594" y="3155247"/>
                  <a:pt x="3452977" y="3150695"/>
                </a:cubicBezTo>
                <a:cubicBezTo>
                  <a:pt x="3460940" y="3143540"/>
                  <a:pt x="3469442" y="3142707"/>
                  <a:pt x="3479083" y="3145958"/>
                </a:cubicBezTo>
                <a:cubicBezTo>
                  <a:pt x="3509001" y="3147012"/>
                  <a:pt x="3537276" y="3140858"/>
                  <a:pt x="3565854" y="3133588"/>
                </a:cubicBezTo>
                <a:cubicBezTo>
                  <a:pt x="3590062" y="3140900"/>
                  <a:pt x="3612620" y="3126058"/>
                  <a:pt x="3636375" y="3127569"/>
                </a:cubicBezTo>
                <a:cubicBezTo>
                  <a:pt x="3637560" y="3128980"/>
                  <a:pt x="3638195" y="3129945"/>
                  <a:pt x="3639299" y="3130837"/>
                </a:cubicBezTo>
                <a:cubicBezTo>
                  <a:pt x="3640583" y="3126892"/>
                  <a:pt x="3643390" y="3126440"/>
                  <a:pt x="3647166" y="3129036"/>
                </a:cubicBezTo>
                <a:cubicBezTo>
                  <a:pt x="3652980" y="3132369"/>
                  <a:pt x="3658040" y="3131021"/>
                  <a:pt x="3662850" y="3128112"/>
                </a:cubicBezTo>
                <a:cubicBezTo>
                  <a:pt x="3670452" y="3130624"/>
                  <a:pt x="3678186" y="3130980"/>
                  <a:pt x="3684280" y="3124128"/>
                </a:cubicBezTo>
                <a:cubicBezTo>
                  <a:pt x="3691245" y="3125674"/>
                  <a:pt x="3698428" y="3125585"/>
                  <a:pt x="3704941" y="3121335"/>
                </a:cubicBezTo>
                <a:cubicBezTo>
                  <a:pt x="3708297" y="3121328"/>
                  <a:pt x="3710504" y="3123107"/>
                  <a:pt x="3711006" y="3126228"/>
                </a:cubicBezTo>
                <a:cubicBezTo>
                  <a:pt x="3712242" y="3124963"/>
                  <a:pt x="3713560" y="3124217"/>
                  <a:pt x="3715432" y="3123915"/>
                </a:cubicBezTo>
                <a:cubicBezTo>
                  <a:pt x="3743394" y="3124749"/>
                  <a:pt x="3771029" y="3102686"/>
                  <a:pt x="3799536" y="3124785"/>
                </a:cubicBezTo>
                <a:lnTo>
                  <a:pt x="3802844" y="3127454"/>
                </a:lnTo>
                <a:lnTo>
                  <a:pt x="3806418" y="3125811"/>
                </a:lnTo>
                <a:cubicBezTo>
                  <a:pt x="3813552" y="3128397"/>
                  <a:pt x="3821468" y="3123921"/>
                  <a:pt x="3828902" y="3125392"/>
                </a:cubicBezTo>
                <a:cubicBezTo>
                  <a:pt x="3850142" y="3111296"/>
                  <a:pt x="3874684" y="3120689"/>
                  <a:pt x="3898020" y="3119603"/>
                </a:cubicBezTo>
                <a:cubicBezTo>
                  <a:pt x="3900790" y="3115952"/>
                  <a:pt x="3903010" y="3111859"/>
                  <a:pt x="3905313" y="3108287"/>
                </a:cubicBezTo>
                <a:cubicBezTo>
                  <a:pt x="3911009" y="3107903"/>
                  <a:pt x="3916322" y="3108115"/>
                  <a:pt x="3922017" y="3107731"/>
                </a:cubicBezTo>
                <a:cubicBezTo>
                  <a:pt x="3928013" y="3106232"/>
                  <a:pt x="3933541" y="3104808"/>
                  <a:pt x="3939537" y="3103310"/>
                </a:cubicBezTo>
                <a:cubicBezTo>
                  <a:pt x="3951802" y="3110943"/>
                  <a:pt x="3964023" y="3100434"/>
                  <a:pt x="3976338" y="3105389"/>
                </a:cubicBezTo>
                <a:cubicBezTo>
                  <a:pt x="3978927" y="3106576"/>
                  <a:pt x="3981816" y="3106644"/>
                  <a:pt x="3984623" y="3106192"/>
                </a:cubicBezTo>
                <a:cubicBezTo>
                  <a:pt x="3987212" y="3107376"/>
                  <a:pt x="3989118" y="3110272"/>
                  <a:pt x="3989153" y="3113468"/>
                </a:cubicBezTo>
                <a:cubicBezTo>
                  <a:pt x="3991107" y="3113687"/>
                  <a:pt x="3993529" y="3113830"/>
                  <a:pt x="3995867" y="3113453"/>
                </a:cubicBezTo>
                <a:cubicBezTo>
                  <a:pt x="3995225" y="3133305"/>
                  <a:pt x="3980672" y="3123374"/>
                  <a:pt x="3972037" y="3126366"/>
                </a:cubicBezTo>
                <a:lnTo>
                  <a:pt x="3952395" y="3129528"/>
                </a:lnTo>
                <a:cubicBezTo>
                  <a:pt x="3945032" y="3134449"/>
                  <a:pt x="3936530" y="3135285"/>
                  <a:pt x="3927692" y="3134040"/>
                </a:cubicBezTo>
                <a:cubicBezTo>
                  <a:pt x="3913747" y="3136819"/>
                  <a:pt x="3899716" y="3139078"/>
                  <a:pt x="3885770" y="3141856"/>
                </a:cubicBezTo>
                <a:cubicBezTo>
                  <a:pt x="3894055" y="3142657"/>
                  <a:pt x="3901656" y="3145169"/>
                  <a:pt x="3909342" y="3148204"/>
                </a:cubicBezTo>
                <a:cubicBezTo>
                  <a:pt x="3911079" y="3150058"/>
                  <a:pt x="3913118" y="3150798"/>
                  <a:pt x="3914688" y="3151612"/>
                </a:cubicBezTo>
                <a:cubicBezTo>
                  <a:pt x="3916392" y="3150270"/>
                  <a:pt x="3917879" y="3150565"/>
                  <a:pt x="3919617" y="3152419"/>
                </a:cubicBezTo>
                <a:cubicBezTo>
                  <a:pt x="3923358" y="3151817"/>
                  <a:pt x="3927231" y="3149059"/>
                  <a:pt x="3930939" y="3145260"/>
                </a:cubicBezTo>
                <a:cubicBezTo>
                  <a:pt x="3968917" y="3133805"/>
                  <a:pt x="4008097" y="3153651"/>
                  <a:pt x="4046495" y="3144801"/>
                </a:cubicBezTo>
                <a:cubicBezTo>
                  <a:pt x="4046579" y="3145320"/>
                  <a:pt x="4047214" y="3146285"/>
                  <a:pt x="4047297" y="3146806"/>
                </a:cubicBezTo>
                <a:cubicBezTo>
                  <a:pt x="4055380" y="3143370"/>
                  <a:pt x="4063547" y="3140454"/>
                  <a:pt x="4072719" y="3143780"/>
                </a:cubicBezTo>
                <a:lnTo>
                  <a:pt x="4070514" y="3142000"/>
                </a:lnTo>
                <a:lnTo>
                  <a:pt x="4071031" y="3139249"/>
                </a:lnTo>
                <a:cubicBezTo>
                  <a:pt x="4073920" y="3139317"/>
                  <a:pt x="4077193" y="3138790"/>
                  <a:pt x="4080551" y="3138783"/>
                </a:cubicBezTo>
                <a:cubicBezTo>
                  <a:pt x="4085661" y="3134759"/>
                  <a:pt x="4091272" y="3133855"/>
                  <a:pt x="4097304" y="3135552"/>
                </a:cubicBezTo>
                <a:cubicBezTo>
                  <a:pt x="4103635" y="3136133"/>
                  <a:pt x="4109499" y="3136790"/>
                  <a:pt x="4115362" y="3137448"/>
                </a:cubicBezTo>
                <a:cubicBezTo>
                  <a:pt x="4124164" y="3135497"/>
                  <a:pt x="4132881" y="3133025"/>
                  <a:pt x="4141684" y="3131074"/>
                </a:cubicBezTo>
                <a:cubicBezTo>
                  <a:pt x="4143862" y="3144601"/>
                  <a:pt x="4130432" y="3144629"/>
                  <a:pt x="4125908" y="3152295"/>
                </a:cubicBezTo>
                <a:cubicBezTo>
                  <a:pt x="4121699" y="3152973"/>
                  <a:pt x="4117407" y="3153130"/>
                  <a:pt x="4113199" y="3153808"/>
                </a:cubicBezTo>
                <a:cubicBezTo>
                  <a:pt x="4111844" y="3151358"/>
                  <a:pt x="4110022" y="3148983"/>
                  <a:pt x="4108667" y="3146532"/>
                </a:cubicBezTo>
                <a:cubicBezTo>
                  <a:pt x="4097395" y="3151016"/>
                  <a:pt x="4085786" y="3153419"/>
                  <a:pt x="4073425" y="3151137"/>
                </a:cubicBezTo>
                <a:cubicBezTo>
                  <a:pt x="4065593" y="3156137"/>
                  <a:pt x="4057092" y="3156972"/>
                  <a:pt x="4048254" y="3155727"/>
                </a:cubicBezTo>
                <a:cubicBezTo>
                  <a:pt x="4047570" y="3157438"/>
                  <a:pt x="4046334" y="3158704"/>
                  <a:pt x="4045183" y="3160490"/>
                </a:cubicBezTo>
                <a:cubicBezTo>
                  <a:pt x="4016655" y="3165083"/>
                  <a:pt x="3989265" y="3173763"/>
                  <a:pt x="3960116" y="3171519"/>
                </a:cubicBezTo>
                <a:cubicBezTo>
                  <a:pt x="3895724" y="3173879"/>
                  <a:pt x="3833223" y="3185010"/>
                  <a:pt x="3770757" y="3199337"/>
                </a:cubicBezTo>
                <a:cubicBezTo>
                  <a:pt x="3766632" y="3200535"/>
                  <a:pt x="3764511" y="3199276"/>
                  <a:pt x="3764475" y="3196080"/>
                </a:cubicBezTo>
                <a:cubicBezTo>
                  <a:pt x="3763624" y="3196750"/>
                  <a:pt x="3762689" y="3196901"/>
                  <a:pt x="3761753" y="3197052"/>
                </a:cubicBezTo>
                <a:cubicBezTo>
                  <a:pt x="3742278" y="3201255"/>
                  <a:pt x="3722601" y="3201221"/>
                  <a:pt x="3704096" y="3208469"/>
                </a:cubicBezTo>
                <a:cubicBezTo>
                  <a:pt x="3695462" y="3211461"/>
                  <a:pt x="3686277" y="3214011"/>
                  <a:pt x="3677475" y="3215961"/>
                </a:cubicBezTo>
                <a:cubicBezTo>
                  <a:pt x="3683087" y="3215057"/>
                  <a:pt x="3688232" y="3214229"/>
                  <a:pt x="3694011" y="3214366"/>
                </a:cubicBezTo>
                <a:cubicBezTo>
                  <a:pt x="3698939" y="3215173"/>
                  <a:pt x="3703099" y="3217172"/>
                  <a:pt x="3706875" y="3219765"/>
                </a:cubicBezTo>
                <a:cubicBezTo>
                  <a:pt x="3720172" y="3221894"/>
                  <a:pt x="3733735" y="3219710"/>
                  <a:pt x="3746495" y="3215521"/>
                </a:cubicBezTo>
                <a:lnTo>
                  <a:pt x="3753541" y="3241694"/>
                </a:lnTo>
                <a:lnTo>
                  <a:pt x="3738412" y="3254719"/>
                </a:lnTo>
                <a:lnTo>
                  <a:pt x="3738880" y="3254644"/>
                </a:lnTo>
                <a:cubicBezTo>
                  <a:pt x="3737428" y="3257546"/>
                  <a:pt x="3736912" y="3260298"/>
                  <a:pt x="3738182" y="3262228"/>
                </a:cubicBezTo>
                <a:cubicBezTo>
                  <a:pt x="3739452" y="3264158"/>
                  <a:pt x="3740555" y="3265047"/>
                  <a:pt x="3741023" y="3264972"/>
                </a:cubicBezTo>
                <a:cubicBezTo>
                  <a:pt x="3746237" y="3270540"/>
                  <a:pt x="3754788" y="3267028"/>
                  <a:pt x="3760303" y="3271477"/>
                </a:cubicBezTo>
                <a:cubicBezTo>
                  <a:pt x="3761670" y="3268055"/>
                  <a:pt x="3764393" y="3267083"/>
                  <a:pt x="3768001" y="3268636"/>
                </a:cubicBezTo>
                <a:cubicBezTo>
                  <a:pt x="3775652" y="3268471"/>
                  <a:pt x="3783853" y="3268751"/>
                  <a:pt x="3791504" y="3268587"/>
                </a:cubicBezTo>
                <a:cubicBezTo>
                  <a:pt x="3785564" y="3282354"/>
                  <a:pt x="3774807" y="3284086"/>
                  <a:pt x="3762446" y="3281807"/>
                </a:cubicBezTo>
                <a:cubicBezTo>
                  <a:pt x="3760993" y="3284709"/>
                  <a:pt x="3758356" y="3286201"/>
                  <a:pt x="3755165" y="3287249"/>
                </a:cubicBezTo>
                <a:cubicBezTo>
                  <a:pt x="3739384" y="3293527"/>
                  <a:pt x="3721611" y="3292652"/>
                  <a:pt x="3704569" y="3294463"/>
                </a:cubicBezTo>
                <a:lnTo>
                  <a:pt x="3658814" y="3317553"/>
                </a:lnTo>
                <a:lnTo>
                  <a:pt x="3658748" y="3317185"/>
                </a:lnTo>
                <a:lnTo>
                  <a:pt x="3658364" y="3317780"/>
                </a:lnTo>
                <a:lnTo>
                  <a:pt x="3658814" y="3317553"/>
                </a:lnTo>
                <a:lnTo>
                  <a:pt x="3664074" y="3347284"/>
                </a:lnTo>
                <a:cubicBezTo>
                  <a:pt x="3699219" y="3348029"/>
                  <a:pt x="3732439" y="3336810"/>
                  <a:pt x="3766662" y="3331833"/>
                </a:cubicBezTo>
                <a:cubicBezTo>
                  <a:pt x="3771757" y="3333681"/>
                  <a:pt x="3776518" y="3333448"/>
                  <a:pt x="3780691" y="3329574"/>
                </a:cubicBezTo>
                <a:cubicBezTo>
                  <a:pt x="3846669" y="3322153"/>
                  <a:pt x="3912611" y="3311535"/>
                  <a:pt x="3977966" y="3297276"/>
                </a:cubicBezTo>
                <a:cubicBezTo>
                  <a:pt x="4000470" y="3305930"/>
                  <a:pt x="4021124" y="3288193"/>
                  <a:pt x="4043461" y="3295806"/>
                </a:cubicBezTo>
                <a:cubicBezTo>
                  <a:pt x="4064401" y="3282825"/>
                  <a:pt x="4082899" y="3296393"/>
                  <a:pt x="4101878" y="3304013"/>
                </a:cubicBezTo>
                <a:lnTo>
                  <a:pt x="4108425" y="3302959"/>
                </a:lnTo>
                <a:cubicBezTo>
                  <a:pt x="4113200" y="3296853"/>
                  <a:pt x="4117423" y="3290301"/>
                  <a:pt x="4121730" y="3284270"/>
                </a:cubicBezTo>
                <a:lnTo>
                  <a:pt x="4121262" y="3284346"/>
                </a:lnTo>
                <a:cubicBezTo>
                  <a:pt x="4123098" y="3280848"/>
                  <a:pt x="4126372" y="3280321"/>
                  <a:pt x="4129596" y="3282470"/>
                </a:cubicBezTo>
                <a:cubicBezTo>
                  <a:pt x="4137902" y="3292340"/>
                  <a:pt x="4148471" y="3280498"/>
                  <a:pt x="4157209" y="3287096"/>
                </a:cubicBezTo>
                <a:cubicBezTo>
                  <a:pt x="4160015" y="3286645"/>
                  <a:pt x="4163374" y="3286637"/>
                  <a:pt x="4166178" y="3286186"/>
                </a:cubicBezTo>
                <a:cubicBezTo>
                  <a:pt x="4167715" y="3283803"/>
                  <a:pt x="4169802" y="3281867"/>
                  <a:pt x="4172523" y="3280895"/>
                </a:cubicBezTo>
                <a:cubicBezTo>
                  <a:pt x="4172188" y="3278815"/>
                  <a:pt x="4172321" y="3276658"/>
                  <a:pt x="4173473" y="3274872"/>
                </a:cubicBezTo>
                <a:lnTo>
                  <a:pt x="4201785" y="3271914"/>
                </a:lnTo>
                <a:lnTo>
                  <a:pt x="4214879" y="3269806"/>
                </a:lnTo>
                <a:cubicBezTo>
                  <a:pt x="4216869" y="3273221"/>
                  <a:pt x="4220479" y="3274775"/>
                  <a:pt x="4223319" y="3277519"/>
                </a:cubicBezTo>
                <a:cubicBezTo>
                  <a:pt x="4224721" y="3277294"/>
                  <a:pt x="4225574" y="3276622"/>
                  <a:pt x="4226977" y="3276396"/>
                </a:cubicBezTo>
                <a:cubicBezTo>
                  <a:pt x="4233740" y="3273706"/>
                  <a:pt x="4239234" y="3269086"/>
                  <a:pt x="4244643" y="3263946"/>
                </a:cubicBezTo>
                <a:lnTo>
                  <a:pt x="4269430" y="3259955"/>
                </a:lnTo>
                <a:cubicBezTo>
                  <a:pt x="4279321" y="3264767"/>
                  <a:pt x="4291398" y="3262288"/>
                  <a:pt x="4300387" y="3270449"/>
                </a:cubicBezTo>
                <a:cubicBezTo>
                  <a:pt x="4301874" y="3270744"/>
                  <a:pt x="4302976" y="3271634"/>
                  <a:pt x="4304080" y="3272523"/>
                </a:cubicBezTo>
                <a:cubicBezTo>
                  <a:pt x="4305015" y="3272373"/>
                  <a:pt x="4305867" y="3271702"/>
                  <a:pt x="4306801" y="3271551"/>
                </a:cubicBezTo>
                <a:cubicBezTo>
                  <a:pt x="4306383" y="3268950"/>
                  <a:pt x="4306432" y="3266274"/>
                  <a:pt x="4306481" y="3263595"/>
                </a:cubicBezTo>
                <a:cubicBezTo>
                  <a:pt x="4310808" y="3266637"/>
                  <a:pt x="4315520" y="3269080"/>
                  <a:pt x="4319848" y="3272119"/>
                </a:cubicBezTo>
                <a:lnTo>
                  <a:pt x="4317593" y="3273015"/>
                </a:lnTo>
                <a:lnTo>
                  <a:pt x="4315172" y="3272872"/>
                </a:lnTo>
                <a:cubicBezTo>
                  <a:pt x="4316525" y="3275322"/>
                  <a:pt x="4317795" y="3277252"/>
                  <a:pt x="4319067" y="3279185"/>
                </a:cubicBezTo>
                <a:lnTo>
                  <a:pt x="4321620" y="3277170"/>
                </a:lnTo>
                <a:cubicBezTo>
                  <a:pt x="4325362" y="3276568"/>
                  <a:pt x="4328636" y="3276041"/>
                  <a:pt x="4332460" y="3275958"/>
                </a:cubicBezTo>
                <a:cubicBezTo>
                  <a:pt x="4339260" y="3276467"/>
                  <a:pt x="4346442" y="3276378"/>
                  <a:pt x="4353157" y="3276364"/>
                </a:cubicBezTo>
                <a:cubicBezTo>
                  <a:pt x="4359237" y="3275385"/>
                  <a:pt x="4364765" y="3273961"/>
                  <a:pt x="4370845" y="3272982"/>
                </a:cubicBezTo>
                <a:cubicBezTo>
                  <a:pt x="4370391" y="3267182"/>
                  <a:pt x="4370322" y="3260790"/>
                  <a:pt x="4369868" y="3254990"/>
                </a:cubicBezTo>
                <a:cubicBezTo>
                  <a:pt x="4372926" y="3256100"/>
                  <a:pt x="4378035" y="3252076"/>
                  <a:pt x="4382043" y="3250896"/>
                </a:cubicBezTo>
                <a:lnTo>
                  <a:pt x="4382945" y="3251153"/>
                </a:lnTo>
                <a:lnTo>
                  <a:pt x="4382945" y="3284730"/>
                </a:lnTo>
                <a:lnTo>
                  <a:pt x="4379068" y="3282332"/>
                </a:lnTo>
                <a:cubicBezTo>
                  <a:pt x="4378684" y="3282927"/>
                  <a:pt x="4378768" y="3283446"/>
                  <a:pt x="4378383" y="3284042"/>
                </a:cubicBezTo>
                <a:cubicBezTo>
                  <a:pt x="4379487" y="3284935"/>
                  <a:pt x="4380590" y="3285825"/>
                  <a:pt x="4382076" y="3286118"/>
                </a:cubicBezTo>
                <a:lnTo>
                  <a:pt x="4382945" y="3286516"/>
                </a:lnTo>
                <a:lnTo>
                  <a:pt x="4382945" y="3312076"/>
                </a:lnTo>
                <a:lnTo>
                  <a:pt x="4330737" y="3321872"/>
                </a:lnTo>
                <a:cubicBezTo>
                  <a:pt x="4287106" y="3328763"/>
                  <a:pt x="4243349" y="3334874"/>
                  <a:pt x="4199579" y="3341655"/>
                </a:cubicBezTo>
                <a:cubicBezTo>
                  <a:pt x="4068548" y="3362220"/>
                  <a:pt x="3937265" y="3381223"/>
                  <a:pt x="3806149" y="3401267"/>
                </a:cubicBezTo>
                <a:cubicBezTo>
                  <a:pt x="3794926" y="3403074"/>
                  <a:pt x="3783485" y="3406518"/>
                  <a:pt x="3771877" y="3408920"/>
                </a:cubicBezTo>
                <a:cubicBezTo>
                  <a:pt x="3768988" y="3408852"/>
                  <a:pt x="3767333" y="3407517"/>
                  <a:pt x="3766998" y="3405437"/>
                </a:cubicBezTo>
                <a:cubicBezTo>
                  <a:pt x="3722569" y="3412591"/>
                  <a:pt x="3678057" y="3419224"/>
                  <a:pt x="3633795" y="3427418"/>
                </a:cubicBezTo>
                <a:cubicBezTo>
                  <a:pt x="3621252" y="3429971"/>
                  <a:pt x="3601973" y="3423467"/>
                  <a:pt x="3600682" y="3448229"/>
                </a:cubicBezTo>
                <a:lnTo>
                  <a:pt x="3601017" y="3450309"/>
                </a:lnTo>
                <a:cubicBezTo>
                  <a:pt x="3602035" y="3450679"/>
                  <a:pt x="3602971" y="3450528"/>
                  <a:pt x="3603991" y="3450898"/>
                </a:cubicBezTo>
                <a:cubicBezTo>
                  <a:pt x="3603474" y="3453649"/>
                  <a:pt x="3604745" y="3455581"/>
                  <a:pt x="3607334" y="3456766"/>
                </a:cubicBezTo>
                <a:cubicBezTo>
                  <a:pt x="3612548" y="3462330"/>
                  <a:pt x="3612954" y="3470806"/>
                  <a:pt x="3618552" y="3475774"/>
                </a:cubicBezTo>
                <a:cubicBezTo>
                  <a:pt x="3624834" y="3479032"/>
                  <a:pt x="3630913" y="3478053"/>
                  <a:pt x="3635855" y="3472988"/>
                </a:cubicBezTo>
                <a:cubicBezTo>
                  <a:pt x="3643016" y="3463830"/>
                  <a:pt x="3652154" y="3463960"/>
                  <a:pt x="3661878" y="3467732"/>
                </a:cubicBezTo>
                <a:lnTo>
                  <a:pt x="3670763" y="3466301"/>
                </a:lnTo>
                <a:cubicBezTo>
                  <a:pt x="3674854" y="3461907"/>
                  <a:pt x="3679363" y="3460113"/>
                  <a:pt x="3684542" y="3462481"/>
                </a:cubicBezTo>
                <a:cubicBezTo>
                  <a:pt x="3693609" y="3456218"/>
                  <a:pt x="3706139" y="3459537"/>
                  <a:pt x="3713767" y="3450301"/>
                </a:cubicBezTo>
                <a:cubicBezTo>
                  <a:pt x="3718996" y="3449993"/>
                  <a:pt x="3723672" y="3449240"/>
                  <a:pt x="3728817" y="3448412"/>
                </a:cubicBezTo>
                <a:cubicBezTo>
                  <a:pt x="3735100" y="3451672"/>
                  <a:pt x="3743266" y="3448756"/>
                  <a:pt x="3748648" y="3455361"/>
                </a:cubicBezTo>
                <a:cubicBezTo>
                  <a:pt x="3752724" y="3456839"/>
                  <a:pt x="3756117" y="3460029"/>
                  <a:pt x="3759809" y="3462105"/>
                </a:cubicBezTo>
                <a:lnTo>
                  <a:pt x="3759125" y="3463816"/>
                </a:lnTo>
                <a:cubicBezTo>
                  <a:pt x="3762148" y="3461728"/>
                  <a:pt x="3765721" y="3460086"/>
                  <a:pt x="3768744" y="3457996"/>
                </a:cubicBezTo>
                <a:cubicBezTo>
                  <a:pt x="3770147" y="3457770"/>
                  <a:pt x="3771934" y="3456948"/>
                  <a:pt x="3773253" y="3456202"/>
                </a:cubicBezTo>
                <a:cubicBezTo>
                  <a:pt x="3773804" y="3456647"/>
                  <a:pt x="3774271" y="3456572"/>
                  <a:pt x="3774740" y="3456496"/>
                </a:cubicBezTo>
                <a:cubicBezTo>
                  <a:pt x="3774321" y="3453895"/>
                  <a:pt x="3775006" y="3452184"/>
                  <a:pt x="3776624" y="3450322"/>
                </a:cubicBezTo>
                <a:cubicBezTo>
                  <a:pt x="3782153" y="3448898"/>
                  <a:pt x="3788232" y="3447919"/>
                  <a:pt x="3793844" y="3447016"/>
                </a:cubicBezTo>
                <a:cubicBezTo>
                  <a:pt x="3796050" y="3448796"/>
                  <a:pt x="3797404" y="3451246"/>
                  <a:pt x="3797355" y="3453922"/>
                </a:cubicBezTo>
                <a:cubicBezTo>
                  <a:pt x="3796972" y="3454520"/>
                  <a:pt x="3796972" y="3454520"/>
                  <a:pt x="3797056" y="3455040"/>
                </a:cubicBezTo>
                <a:lnTo>
                  <a:pt x="3797523" y="3454965"/>
                </a:lnTo>
                <a:lnTo>
                  <a:pt x="3802884" y="3452499"/>
                </a:lnTo>
                <a:cubicBezTo>
                  <a:pt x="3806458" y="3450856"/>
                  <a:pt x="3809431" y="3451444"/>
                  <a:pt x="3812657" y="3453596"/>
                </a:cubicBezTo>
                <a:cubicBezTo>
                  <a:pt x="3815497" y="3456340"/>
                  <a:pt x="3816935" y="3459311"/>
                  <a:pt x="3817521" y="3462952"/>
                </a:cubicBezTo>
                <a:lnTo>
                  <a:pt x="3830615" y="3460843"/>
                </a:lnTo>
                <a:cubicBezTo>
                  <a:pt x="3832584" y="3455189"/>
                  <a:pt x="3837010" y="3452876"/>
                  <a:pt x="3841903" y="3450487"/>
                </a:cubicBezTo>
                <a:cubicBezTo>
                  <a:pt x="3855466" y="3448303"/>
                  <a:pt x="3868945" y="3445599"/>
                  <a:pt x="3882423" y="3442896"/>
                </a:cubicBezTo>
                <a:cubicBezTo>
                  <a:pt x="3883777" y="3445346"/>
                  <a:pt x="3884196" y="3447947"/>
                  <a:pt x="3884147" y="3450623"/>
                </a:cubicBezTo>
                <a:lnTo>
                  <a:pt x="3885082" y="3450472"/>
                </a:lnTo>
                <a:lnTo>
                  <a:pt x="3884698" y="3451068"/>
                </a:lnTo>
                <a:cubicBezTo>
                  <a:pt x="3886317" y="3449207"/>
                  <a:pt x="3888656" y="3448830"/>
                  <a:pt x="3890694" y="3449568"/>
                </a:cubicBezTo>
                <a:cubicBezTo>
                  <a:pt x="3890192" y="3446448"/>
                  <a:pt x="3890792" y="3444217"/>
                  <a:pt x="3891776" y="3441390"/>
                </a:cubicBezTo>
                <a:cubicBezTo>
                  <a:pt x="3897305" y="3439966"/>
                  <a:pt x="3903301" y="3438467"/>
                  <a:pt x="3908829" y="3437043"/>
                </a:cubicBezTo>
                <a:cubicBezTo>
                  <a:pt x="3914322" y="3432420"/>
                  <a:pt x="3919850" y="3430996"/>
                  <a:pt x="3926301" y="3435298"/>
                </a:cubicBezTo>
                <a:cubicBezTo>
                  <a:pt x="3928506" y="3437077"/>
                  <a:pt x="3930928" y="3437220"/>
                  <a:pt x="3933100" y="3435803"/>
                </a:cubicBezTo>
                <a:cubicBezTo>
                  <a:pt x="3937476" y="3436166"/>
                  <a:pt x="3939681" y="3437945"/>
                  <a:pt x="3939081" y="3440177"/>
                </a:cubicBezTo>
                <a:cubicBezTo>
                  <a:pt x="3949754" y="3437925"/>
                  <a:pt x="3959288" y="3431586"/>
                  <a:pt x="3969794" y="3428295"/>
                </a:cubicBezTo>
                <a:cubicBezTo>
                  <a:pt x="3981485" y="3426412"/>
                  <a:pt x="3992794" y="3425125"/>
                  <a:pt x="4004569" y="3423762"/>
                </a:cubicBezTo>
                <a:cubicBezTo>
                  <a:pt x="4007458" y="3423831"/>
                  <a:pt x="4009112" y="3425165"/>
                  <a:pt x="4008981" y="3427321"/>
                </a:cubicBezTo>
                <a:cubicBezTo>
                  <a:pt x="4009065" y="3427841"/>
                  <a:pt x="4008680" y="3428437"/>
                  <a:pt x="4008764" y="3428957"/>
                </a:cubicBezTo>
                <a:cubicBezTo>
                  <a:pt x="4013657" y="3426568"/>
                  <a:pt x="4019821" y="3426109"/>
                  <a:pt x="4022724" y="3420306"/>
                </a:cubicBezTo>
                <a:lnTo>
                  <a:pt x="4031142" y="3418950"/>
                </a:lnTo>
                <a:cubicBezTo>
                  <a:pt x="4041118" y="3424281"/>
                  <a:pt x="4050087" y="3423371"/>
                  <a:pt x="4057799" y="3414658"/>
                </a:cubicBezTo>
                <a:lnTo>
                  <a:pt x="4067153" y="3413152"/>
                </a:lnTo>
                <a:cubicBezTo>
                  <a:pt x="4075292" y="3421981"/>
                  <a:pt x="4086028" y="3411180"/>
                  <a:pt x="4094467" y="3418893"/>
                </a:cubicBezTo>
                <a:cubicBezTo>
                  <a:pt x="4096588" y="3420153"/>
                  <a:pt x="4098927" y="3419776"/>
                  <a:pt x="4101181" y="3418880"/>
                </a:cubicBezTo>
                <a:cubicBezTo>
                  <a:pt x="4104239" y="3419991"/>
                  <a:pt x="4105977" y="3421846"/>
                  <a:pt x="4106395" y="3424447"/>
                </a:cubicBezTo>
                <a:lnTo>
                  <a:pt x="4106647" y="3426006"/>
                </a:lnTo>
                <a:cubicBezTo>
                  <a:pt x="4109285" y="3424515"/>
                  <a:pt x="4111875" y="3425698"/>
                  <a:pt x="4113397" y="3429189"/>
                </a:cubicBezTo>
                <a:lnTo>
                  <a:pt x="4113683" y="3433949"/>
                </a:lnTo>
                <a:cubicBezTo>
                  <a:pt x="4101126" y="3442374"/>
                  <a:pt x="4086510" y="3440992"/>
                  <a:pt x="4072312" y="3442211"/>
                </a:cubicBezTo>
                <a:cubicBezTo>
                  <a:pt x="4063126" y="3444757"/>
                  <a:pt x="4054408" y="3447229"/>
                  <a:pt x="4045222" y="3449775"/>
                </a:cubicBezTo>
                <a:cubicBezTo>
                  <a:pt x="4042282" y="3452383"/>
                  <a:pt x="4038625" y="3453505"/>
                  <a:pt x="4034800" y="3453587"/>
                </a:cubicBezTo>
                <a:cubicBezTo>
                  <a:pt x="4030424" y="3453224"/>
                  <a:pt x="4025496" y="3452418"/>
                  <a:pt x="4021036" y="3451534"/>
                </a:cubicBezTo>
                <a:lnTo>
                  <a:pt x="4011215" y="3453116"/>
                </a:lnTo>
                <a:cubicBezTo>
                  <a:pt x="4011382" y="3454156"/>
                  <a:pt x="4010698" y="3455867"/>
                  <a:pt x="4009930" y="3457058"/>
                </a:cubicBezTo>
                <a:cubicBezTo>
                  <a:pt x="4001749" y="3465846"/>
                  <a:pt x="3990825" y="3466539"/>
                  <a:pt x="3980286" y="3466634"/>
                </a:cubicBezTo>
                <a:cubicBezTo>
                  <a:pt x="3976927" y="3466641"/>
                  <a:pt x="3973955" y="3466052"/>
                  <a:pt x="3970513" y="3465540"/>
                </a:cubicBezTo>
                <a:cubicBezTo>
                  <a:pt x="3969277" y="3466805"/>
                  <a:pt x="3968510" y="3467997"/>
                  <a:pt x="3967191" y="3468743"/>
                </a:cubicBezTo>
                <a:cubicBezTo>
                  <a:pt x="3963617" y="3470386"/>
                  <a:pt x="3959575" y="3472103"/>
                  <a:pt x="3955450" y="3473301"/>
                </a:cubicBezTo>
                <a:cubicBezTo>
                  <a:pt x="3947668" y="3475625"/>
                  <a:pt x="3939802" y="3477425"/>
                  <a:pt x="3932234" y="3478110"/>
                </a:cubicBezTo>
                <a:cubicBezTo>
                  <a:pt x="3935207" y="3478699"/>
                  <a:pt x="3938265" y="3479807"/>
                  <a:pt x="3941322" y="3480916"/>
                </a:cubicBezTo>
                <a:cubicBezTo>
                  <a:pt x="3943528" y="3482695"/>
                  <a:pt x="3944714" y="3484105"/>
                  <a:pt x="3945517" y="3486110"/>
                </a:cubicBezTo>
                <a:lnTo>
                  <a:pt x="3948791" y="3485583"/>
                </a:lnTo>
                <a:cubicBezTo>
                  <a:pt x="3952414" y="3481264"/>
                  <a:pt x="3957139" y="3477835"/>
                  <a:pt x="3961949" y="3474926"/>
                </a:cubicBezTo>
                <a:cubicBezTo>
                  <a:pt x="3970799" y="3470296"/>
                  <a:pt x="3979685" y="3468865"/>
                  <a:pt x="3989374" y="3469443"/>
                </a:cubicBezTo>
                <a:cubicBezTo>
                  <a:pt x="3997743" y="3470764"/>
                  <a:pt x="4006880" y="3470894"/>
                  <a:pt x="4014795" y="3466417"/>
                </a:cubicBezTo>
                <a:cubicBezTo>
                  <a:pt x="4018370" y="3464774"/>
                  <a:pt x="4021559" y="3463727"/>
                  <a:pt x="4025217" y="3462601"/>
                </a:cubicBezTo>
                <a:cubicBezTo>
                  <a:pt x="4031129" y="3460582"/>
                  <a:pt x="4036825" y="3460199"/>
                  <a:pt x="4042604" y="3460339"/>
                </a:cubicBezTo>
                <a:cubicBezTo>
                  <a:pt x="4047532" y="3461146"/>
                  <a:pt x="4051993" y="3462029"/>
                  <a:pt x="4055301" y="3464698"/>
                </a:cubicBezTo>
                <a:cubicBezTo>
                  <a:pt x="4070617" y="3458496"/>
                  <a:pt x="4088276" y="3466859"/>
                  <a:pt x="4103590" y="3460658"/>
                </a:cubicBezTo>
                <a:cubicBezTo>
                  <a:pt x="4113411" y="3459077"/>
                  <a:pt x="4123783" y="3457940"/>
                  <a:pt x="4133605" y="3456359"/>
                </a:cubicBezTo>
                <a:cubicBezTo>
                  <a:pt x="4143230" y="3465485"/>
                  <a:pt x="4154302" y="3456765"/>
                  <a:pt x="4164325" y="3459420"/>
                </a:cubicBezTo>
                <a:cubicBezTo>
                  <a:pt x="4180142" y="3456340"/>
                  <a:pt x="4195875" y="3452739"/>
                  <a:pt x="4211692" y="3449658"/>
                </a:cubicBezTo>
                <a:cubicBezTo>
                  <a:pt x="4219560" y="3447858"/>
                  <a:pt x="4226525" y="3449405"/>
                  <a:pt x="4228668" y="3459733"/>
                </a:cubicBezTo>
                <a:lnTo>
                  <a:pt x="4227433" y="3461002"/>
                </a:lnTo>
                <a:cubicBezTo>
                  <a:pt x="4221940" y="3465622"/>
                  <a:pt x="4216411" y="3467045"/>
                  <a:pt x="4209745" y="3464383"/>
                </a:cubicBezTo>
                <a:cubicBezTo>
                  <a:pt x="4197634" y="3463662"/>
                  <a:pt x="4185858" y="3465025"/>
                  <a:pt x="4174753" y="3470551"/>
                </a:cubicBezTo>
                <a:cubicBezTo>
                  <a:pt x="4171780" y="3469963"/>
                  <a:pt x="4169357" y="3469820"/>
                  <a:pt x="4166384" y="3469228"/>
                </a:cubicBezTo>
                <a:cubicBezTo>
                  <a:pt x="4165783" y="3471462"/>
                  <a:pt x="4164633" y="3473248"/>
                  <a:pt x="4162461" y="3474666"/>
                </a:cubicBezTo>
                <a:cubicBezTo>
                  <a:pt x="4121090" y="3482927"/>
                  <a:pt x="4079467" y="3489629"/>
                  <a:pt x="4037594" y="3494771"/>
                </a:cubicBezTo>
                <a:cubicBezTo>
                  <a:pt x="4035855" y="3492916"/>
                  <a:pt x="4035052" y="3490908"/>
                  <a:pt x="4034333" y="3489422"/>
                </a:cubicBezTo>
                <a:lnTo>
                  <a:pt x="4033565" y="3490614"/>
                </a:lnTo>
                <a:cubicBezTo>
                  <a:pt x="4031982" y="3495675"/>
                  <a:pt x="4029343" y="3497166"/>
                  <a:pt x="4025182" y="3495168"/>
                </a:cubicBezTo>
                <a:cubicBezTo>
                  <a:pt x="3998190" y="3497380"/>
                  <a:pt x="3971749" y="3500033"/>
                  <a:pt x="3945762" y="3508490"/>
                </a:cubicBezTo>
                <a:lnTo>
                  <a:pt x="3944493" y="3506560"/>
                </a:lnTo>
                <a:lnTo>
                  <a:pt x="3946111" y="3504695"/>
                </a:lnTo>
                <a:cubicBezTo>
                  <a:pt x="3923398" y="3512624"/>
                  <a:pt x="3899463" y="3515945"/>
                  <a:pt x="3875660" y="3517109"/>
                </a:cubicBezTo>
                <a:cubicBezTo>
                  <a:pt x="3874976" y="3518820"/>
                  <a:pt x="3872889" y="3520757"/>
                  <a:pt x="3870418" y="3523289"/>
                </a:cubicBezTo>
                <a:lnTo>
                  <a:pt x="3543820" y="3580576"/>
                </a:lnTo>
                <a:lnTo>
                  <a:pt x="3540615" y="3580260"/>
                </a:lnTo>
                <a:lnTo>
                  <a:pt x="3501000" y="3588084"/>
                </a:lnTo>
                <a:lnTo>
                  <a:pt x="3499457" y="3588356"/>
                </a:lnTo>
                <a:lnTo>
                  <a:pt x="3500392" y="3588205"/>
                </a:lnTo>
                <a:lnTo>
                  <a:pt x="3501000" y="3588084"/>
                </a:lnTo>
                <a:lnTo>
                  <a:pt x="3543820" y="3580576"/>
                </a:lnTo>
                <a:lnTo>
                  <a:pt x="3581321" y="3584249"/>
                </a:lnTo>
                <a:cubicBezTo>
                  <a:pt x="3627271" y="3580586"/>
                  <a:pt x="3672252" y="3573877"/>
                  <a:pt x="3717280" y="3564493"/>
                </a:cubicBezTo>
                <a:cubicBezTo>
                  <a:pt x="3723269" y="3565930"/>
                  <a:pt x="3730014" y="3566846"/>
                  <a:pt x="3733757" y="3569979"/>
                </a:cubicBezTo>
                <a:lnTo>
                  <a:pt x="3732274" y="3588187"/>
                </a:lnTo>
                <a:lnTo>
                  <a:pt x="3715661" y="3602115"/>
                </a:lnTo>
                <a:lnTo>
                  <a:pt x="3712220" y="3601601"/>
                </a:lnTo>
                <a:lnTo>
                  <a:pt x="3710300" y="3604581"/>
                </a:lnTo>
                <a:cubicBezTo>
                  <a:pt x="3705562" y="3613883"/>
                  <a:pt x="3696473" y="3611077"/>
                  <a:pt x="3690478" y="3612576"/>
                </a:cubicBezTo>
                <a:lnTo>
                  <a:pt x="3694960" y="3613446"/>
                </a:lnTo>
                <a:lnTo>
                  <a:pt x="3714911" y="3612354"/>
                </a:lnTo>
                <a:cubicBezTo>
                  <a:pt x="3725702" y="3613818"/>
                  <a:pt x="3736158" y="3613202"/>
                  <a:pt x="3746496" y="3608870"/>
                </a:cubicBezTo>
                <a:cubicBezTo>
                  <a:pt x="3774829" y="3614984"/>
                  <a:pt x="3801646" y="3596788"/>
                  <a:pt x="3830062" y="3603422"/>
                </a:cubicBezTo>
                <a:lnTo>
                  <a:pt x="3858475" y="3607075"/>
                </a:lnTo>
                <a:lnTo>
                  <a:pt x="3873958" y="3603382"/>
                </a:lnTo>
                <a:cubicBezTo>
                  <a:pt x="3887711" y="3601634"/>
                  <a:pt x="3901557" y="3600471"/>
                  <a:pt x="3914953" y="3597248"/>
                </a:cubicBezTo>
                <a:cubicBezTo>
                  <a:pt x="3918945" y="3598205"/>
                  <a:pt x="3922938" y="3599164"/>
                  <a:pt x="3927314" y="3599527"/>
                </a:cubicBezTo>
                <a:lnTo>
                  <a:pt x="3931266" y="3598179"/>
                </a:lnTo>
                <a:lnTo>
                  <a:pt x="3936330" y="3593316"/>
                </a:lnTo>
                <a:lnTo>
                  <a:pt x="3939575" y="3595344"/>
                </a:lnTo>
                <a:lnTo>
                  <a:pt x="3956195" y="3589673"/>
                </a:lnTo>
                <a:cubicBezTo>
                  <a:pt x="3966155" y="3588203"/>
                  <a:pt x="3976386" y="3588423"/>
                  <a:pt x="3986710" y="3589963"/>
                </a:cubicBezTo>
                <a:cubicBezTo>
                  <a:pt x="3989299" y="3591150"/>
                  <a:pt x="3992188" y="3591218"/>
                  <a:pt x="3994995" y="3590767"/>
                </a:cubicBezTo>
                <a:cubicBezTo>
                  <a:pt x="4000522" y="3589343"/>
                  <a:pt x="4006051" y="3587919"/>
                  <a:pt x="4011663" y="3587015"/>
                </a:cubicBezTo>
                <a:cubicBezTo>
                  <a:pt x="4013066" y="3586789"/>
                  <a:pt x="4014938" y="3586488"/>
                  <a:pt x="4016892" y="3586707"/>
                </a:cubicBezTo>
                <a:cubicBezTo>
                  <a:pt x="4029700" y="3579839"/>
                  <a:pt x="4043465" y="3581895"/>
                  <a:pt x="4057851" y="3590785"/>
                </a:cubicBezTo>
                <a:lnTo>
                  <a:pt x="4059271" y="3594675"/>
                </a:lnTo>
                <a:lnTo>
                  <a:pt x="4075579" y="3593246"/>
                </a:lnTo>
                <a:lnTo>
                  <a:pt x="4076407" y="3593817"/>
                </a:lnTo>
                <a:lnTo>
                  <a:pt x="4079350" y="3593196"/>
                </a:lnTo>
                <a:cubicBezTo>
                  <a:pt x="4082240" y="3593264"/>
                  <a:pt x="4084578" y="3592888"/>
                  <a:pt x="4087001" y="3593031"/>
                </a:cubicBezTo>
                <a:cubicBezTo>
                  <a:pt x="4090023" y="3590945"/>
                  <a:pt x="4092410" y="3587888"/>
                  <a:pt x="4093611" y="3583427"/>
                </a:cubicBezTo>
                <a:lnTo>
                  <a:pt x="4102029" y="3582071"/>
                </a:lnTo>
                <a:cubicBezTo>
                  <a:pt x="4105672" y="3586823"/>
                  <a:pt x="4109832" y="3588821"/>
                  <a:pt x="4114293" y="3589705"/>
                </a:cubicBezTo>
                <a:lnTo>
                  <a:pt x="4124114" y="3588123"/>
                </a:lnTo>
                <a:cubicBezTo>
                  <a:pt x="4125901" y="3587302"/>
                  <a:pt x="4127771" y="3587001"/>
                  <a:pt x="4129642" y="3586699"/>
                </a:cubicBezTo>
                <a:lnTo>
                  <a:pt x="4138311" y="3586905"/>
                </a:lnTo>
                <a:lnTo>
                  <a:pt x="4138577" y="3587277"/>
                </a:lnTo>
                <a:lnTo>
                  <a:pt x="4142265" y="3584644"/>
                </a:lnTo>
                <a:cubicBezTo>
                  <a:pt x="4144770" y="3585308"/>
                  <a:pt x="4147109" y="3584931"/>
                  <a:pt x="4149281" y="3583514"/>
                </a:cubicBezTo>
                <a:cubicBezTo>
                  <a:pt x="4159862" y="3601558"/>
                  <a:pt x="4181913" y="3568652"/>
                  <a:pt x="4190644" y="3596068"/>
                </a:cubicBezTo>
                <a:cubicBezTo>
                  <a:pt x="4191615" y="3599114"/>
                  <a:pt x="4192118" y="3602237"/>
                  <a:pt x="4193088" y="3605283"/>
                </a:cubicBezTo>
                <a:cubicBezTo>
                  <a:pt x="4195978" y="3605351"/>
                  <a:pt x="4198567" y="3606536"/>
                  <a:pt x="4200473" y="3609431"/>
                </a:cubicBezTo>
                <a:cubicBezTo>
                  <a:pt x="4201109" y="3610395"/>
                  <a:pt x="4201276" y="3611436"/>
                  <a:pt x="4201360" y="3611956"/>
                </a:cubicBezTo>
                <a:cubicBezTo>
                  <a:pt x="4207906" y="3610902"/>
                  <a:pt x="4214454" y="3609847"/>
                  <a:pt x="4221086" y="3609313"/>
                </a:cubicBezTo>
                <a:cubicBezTo>
                  <a:pt x="4220450" y="3608348"/>
                  <a:pt x="4220366" y="3607828"/>
                  <a:pt x="4219731" y="3606864"/>
                </a:cubicBezTo>
                <a:cubicBezTo>
                  <a:pt x="4224388" y="3597041"/>
                  <a:pt x="4235045" y="3600662"/>
                  <a:pt x="4242026" y="3596335"/>
                </a:cubicBezTo>
                <a:cubicBezTo>
                  <a:pt x="4248908" y="3597363"/>
                  <a:pt x="4256643" y="3597718"/>
                  <a:pt x="4261641" y="3604918"/>
                </a:cubicBezTo>
                <a:cubicBezTo>
                  <a:pt x="4259086" y="3606933"/>
                  <a:pt x="4256999" y="3608870"/>
                  <a:pt x="4254444" y="3610883"/>
                </a:cubicBezTo>
                <a:cubicBezTo>
                  <a:pt x="4274756" y="3611881"/>
                  <a:pt x="4296116" y="3601505"/>
                  <a:pt x="4313448" y="3622731"/>
                </a:cubicBezTo>
                <a:cubicBezTo>
                  <a:pt x="4314167" y="3624216"/>
                  <a:pt x="4314334" y="3625256"/>
                  <a:pt x="4314502" y="3626296"/>
                </a:cubicBezTo>
                <a:lnTo>
                  <a:pt x="4345619" y="3622890"/>
                </a:lnTo>
                <a:cubicBezTo>
                  <a:pt x="4348942" y="3619684"/>
                  <a:pt x="4352649" y="3615885"/>
                  <a:pt x="4355886" y="3612162"/>
                </a:cubicBezTo>
                <a:cubicBezTo>
                  <a:pt x="4360096" y="3611484"/>
                  <a:pt x="4364222" y="3610286"/>
                  <a:pt x="4368430" y="3609608"/>
                </a:cubicBezTo>
                <a:cubicBezTo>
                  <a:pt x="4372039" y="3611162"/>
                  <a:pt x="4375789" y="3611359"/>
                  <a:pt x="4379454" y="3611770"/>
                </a:cubicBezTo>
                <a:lnTo>
                  <a:pt x="4382945" y="3612914"/>
                </a:lnTo>
                <a:lnTo>
                  <a:pt x="4382945" y="3623540"/>
                </a:lnTo>
                <a:lnTo>
                  <a:pt x="4381265" y="3625532"/>
                </a:lnTo>
                <a:cubicBezTo>
                  <a:pt x="4371368" y="3631954"/>
                  <a:pt x="4358387" y="3628439"/>
                  <a:pt x="4346875" y="3630692"/>
                </a:cubicBezTo>
                <a:cubicBezTo>
                  <a:pt x="4344070" y="3631144"/>
                  <a:pt x="4341432" y="3632636"/>
                  <a:pt x="4339344" y="3634574"/>
                </a:cubicBezTo>
                <a:cubicBezTo>
                  <a:pt x="4331310" y="3635333"/>
                  <a:pt x="4322724" y="3635648"/>
                  <a:pt x="4314690" y="3636408"/>
                </a:cubicBezTo>
                <a:cubicBezTo>
                  <a:pt x="4314390" y="3637524"/>
                  <a:pt x="4314006" y="3638120"/>
                  <a:pt x="4313707" y="3639235"/>
                </a:cubicBezTo>
                <a:cubicBezTo>
                  <a:pt x="4302685" y="3645281"/>
                  <a:pt x="4290609" y="3647760"/>
                  <a:pt x="4278080" y="3644438"/>
                </a:cubicBezTo>
                <a:cubicBezTo>
                  <a:pt x="4249817" y="3644719"/>
                  <a:pt x="4221973" y="3647601"/>
                  <a:pt x="4194965" y="3655685"/>
                </a:cubicBezTo>
                <a:cubicBezTo>
                  <a:pt x="4153922" y="3651084"/>
                  <a:pt x="4115966" y="3671608"/>
                  <a:pt x="4074922" y="3667009"/>
                </a:cubicBezTo>
                <a:cubicBezTo>
                  <a:pt x="4044103" y="3669301"/>
                  <a:pt x="4012735" y="3671150"/>
                  <a:pt x="3983006" y="3680206"/>
                </a:cubicBezTo>
                <a:cubicBezTo>
                  <a:pt x="3972745" y="3679056"/>
                  <a:pt x="3962672" y="3679444"/>
                  <a:pt x="3952694" y="3680609"/>
                </a:cubicBezTo>
                <a:lnTo>
                  <a:pt x="3949520" y="3681150"/>
                </a:lnTo>
                <a:lnTo>
                  <a:pt x="3963667" y="3682275"/>
                </a:lnTo>
                <a:cubicBezTo>
                  <a:pt x="3954370" y="3696049"/>
                  <a:pt x="3944982" y="3694359"/>
                  <a:pt x="3934337" y="3684864"/>
                </a:cubicBezTo>
                <a:lnTo>
                  <a:pt x="3945658" y="3681807"/>
                </a:lnTo>
                <a:lnTo>
                  <a:pt x="3922953" y="3685674"/>
                </a:lnTo>
                <a:lnTo>
                  <a:pt x="3897477" y="3690098"/>
                </a:lnTo>
                <a:lnTo>
                  <a:pt x="3910137" y="3692496"/>
                </a:lnTo>
                <a:cubicBezTo>
                  <a:pt x="3899918" y="3700548"/>
                  <a:pt x="3890851" y="3706811"/>
                  <a:pt x="3881323" y="3692332"/>
                </a:cubicBezTo>
                <a:lnTo>
                  <a:pt x="3888663" y="3690941"/>
                </a:lnTo>
                <a:lnTo>
                  <a:pt x="3862961" y="3691530"/>
                </a:lnTo>
                <a:lnTo>
                  <a:pt x="3849985" y="3692958"/>
                </a:lnTo>
                <a:lnTo>
                  <a:pt x="3844580" y="3702518"/>
                </a:lnTo>
                <a:cubicBezTo>
                  <a:pt x="3848405" y="3702436"/>
                  <a:pt x="3852314" y="3702876"/>
                  <a:pt x="3856223" y="3703314"/>
                </a:cubicBezTo>
                <a:cubicBezTo>
                  <a:pt x="3860767" y="3704717"/>
                  <a:pt x="3865778" y="3706045"/>
                  <a:pt x="3870239" y="3706928"/>
                </a:cubicBezTo>
                <a:cubicBezTo>
                  <a:pt x="3878908" y="3707132"/>
                  <a:pt x="3887962" y="3706742"/>
                  <a:pt x="3896548" y="3706427"/>
                </a:cubicBezTo>
                <a:cubicBezTo>
                  <a:pt x="3929117" y="3700116"/>
                  <a:pt x="3961135" y="3693359"/>
                  <a:pt x="3993704" y="3687048"/>
                </a:cubicBezTo>
                <a:cubicBezTo>
                  <a:pt x="3996476" y="3683400"/>
                  <a:pt x="3999365" y="3683468"/>
                  <a:pt x="4002375" y="3687252"/>
                </a:cubicBezTo>
                <a:cubicBezTo>
                  <a:pt x="4006974" y="3700923"/>
                  <a:pt x="3996099" y="3698939"/>
                  <a:pt x="3990954" y="3699767"/>
                </a:cubicBezTo>
                <a:cubicBezTo>
                  <a:pt x="3960088" y="3704737"/>
                  <a:pt x="3929054" y="3708667"/>
                  <a:pt x="3898104" y="3713117"/>
                </a:cubicBezTo>
                <a:lnTo>
                  <a:pt x="3890189" y="3717593"/>
                </a:lnTo>
                <a:cubicBezTo>
                  <a:pt x="3888269" y="3720570"/>
                  <a:pt x="3885463" y="3721022"/>
                  <a:pt x="3882790" y="3719318"/>
                </a:cubicBezTo>
                <a:cubicBezTo>
                  <a:pt x="3883592" y="3721323"/>
                  <a:pt x="3883075" y="3724074"/>
                  <a:pt x="3881624" y="3726977"/>
                </a:cubicBezTo>
                <a:lnTo>
                  <a:pt x="3798765" y="3740682"/>
                </a:lnTo>
                <a:lnTo>
                  <a:pt x="3804538" y="3739901"/>
                </a:lnTo>
                <a:cubicBezTo>
                  <a:pt x="3807895" y="3739895"/>
                  <a:pt x="3810102" y="3741674"/>
                  <a:pt x="3810605" y="3744795"/>
                </a:cubicBezTo>
                <a:cubicBezTo>
                  <a:pt x="3811839" y="3743529"/>
                  <a:pt x="3813158" y="3742783"/>
                  <a:pt x="3815030" y="3742481"/>
                </a:cubicBezTo>
                <a:cubicBezTo>
                  <a:pt x="3842992" y="3743316"/>
                  <a:pt x="3870627" y="3721253"/>
                  <a:pt x="3899134" y="3743351"/>
                </a:cubicBezTo>
                <a:lnTo>
                  <a:pt x="3902442" y="3746021"/>
                </a:lnTo>
                <a:lnTo>
                  <a:pt x="3906016" y="3744378"/>
                </a:lnTo>
                <a:cubicBezTo>
                  <a:pt x="3913150" y="3746964"/>
                  <a:pt x="3921066" y="3742488"/>
                  <a:pt x="3928500" y="3743959"/>
                </a:cubicBezTo>
                <a:cubicBezTo>
                  <a:pt x="3949740" y="3729863"/>
                  <a:pt x="3974282" y="3739255"/>
                  <a:pt x="3997618" y="3738169"/>
                </a:cubicBezTo>
                <a:cubicBezTo>
                  <a:pt x="4000388" y="3734518"/>
                  <a:pt x="4002608" y="3730425"/>
                  <a:pt x="4004911" y="3726853"/>
                </a:cubicBezTo>
                <a:cubicBezTo>
                  <a:pt x="4010607" y="3726469"/>
                  <a:pt x="4015920" y="3726682"/>
                  <a:pt x="4021615" y="3726298"/>
                </a:cubicBezTo>
                <a:cubicBezTo>
                  <a:pt x="4027611" y="3724799"/>
                  <a:pt x="4033139" y="3723375"/>
                  <a:pt x="4039135" y="3721876"/>
                </a:cubicBezTo>
                <a:cubicBezTo>
                  <a:pt x="4051400" y="3729509"/>
                  <a:pt x="4063621" y="3719001"/>
                  <a:pt x="4075935" y="3723955"/>
                </a:cubicBezTo>
                <a:cubicBezTo>
                  <a:pt x="4078525" y="3725142"/>
                  <a:pt x="4081414" y="3725210"/>
                  <a:pt x="4084221" y="3724759"/>
                </a:cubicBezTo>
                <a:cubicBezTo>
                  <a:pt x="4086810" y="3725943"/>
                  <a:pt x="4088716" y="3728838"/>
                  <a:pt x="4088751" y="3732034"/>
                </a:cubicBezTo>
                <a:cubicBezTo>
                  <a:pt x="4090705" y="3732253"/>
                  <a:pt x="4093127" y="3732397"/>
                  <a:pt x="4095465" y="3732020"/>
                </a:cubicBezTo>
                <a:cubicBezTo>
                  <a:pt x="4094823" y="3751872"/>
                  <a:pt x="4080270" y="3741941"/>
                  <a:pt x="4071635" y="3744932"/>
                </a:cubicBezTo>
                <a:lnTo>
                  <a:pt x="4051993" y="3748094"/>
                </a:lnTo>
                <a:cubicBezTo>
                  <a:pt x="4044629" y="3753016"/>
                  <a:pt x="4036128" y="3753852"/>
                  <a:pt x="4027290" y="3752606"/>
                </a:cubicBezTo>
                <a:cubicBezTo>
                  <a:pt x="4013345" y="3755385"/>
                  <a:pt x="3999314" y="3757644"/>
                  <a:pt x="3985369" y="3760423"/>
                </a:cubicBezTo>
                <a:cubicBezTo>
                  <a:pt x="3993653" y="3761223"/>
                  <a:pt x="4001254" y="3763735"/>
                  <a:pt x="4008940" y="3766770"/>
                </a:cubicBezTo>
                <a:cubicBezTo>
                  <a:pt x="4010677" y="3768625"/>
                  <a:pt x="4012715" y="3769364"/>
                  <a:pt x="4014286" y="3770178"/>
                </a:cubicBezTo>
                <a:cubicBezTo>
                  <a:pt x="4015990" y="3768837"/>
                  <a:pt x="4017477" y="3769131"/>
                  <a:pt x="4019215" y="3770986"/>
                </a:cubicBezTo>
                <a:cubicBezTo>
                  <a:pt x="4022956" y="3770384"/>
                  <a:pt x="4026829" y="3767625"/>
                  <a:pt x="4030537" y="3763826"/>
                </a:cubicBezTo>
                <a:cubicBezTo>
                  <a:pt x="4068515" y="3752372"/>
                  <a:pt x="4107695" y="3772217"/>
                  <a:pt x="4146093" y="3763367"/>
                </a:cubicBezTo>
                <a:cubicBezTo>
                  <a:pt x="4146177" y="3763887"/>
                  <a:pt x="4146812" y="3764852"/>
                  <a:pt x="4146896" y="3765373"/>
                </a:cubicBezTo>
                <a:cubicBezTo>
                  <a:pt x="4154978" y="3761936"/>
                  <a:pt x="4163145" y="3759021"/>
                  <a:pt x="4172317" y="3762346"/>
                </a:cubicBezTo>
                <a:lnTo>
                  <a:pt x="4170112" y="3760567"/>
                </a:lnTo>
                <a:lnTo>
                  <a:pt x="4170629" y="3757816"/>
                </a:lnTo>
                <a:cubicBezTo>
                  <a:pt x="4173518" y="3757883"/>
                  <a:pt x="4176791" y="3757356"/>
                  <a:pt x="4180149" y="3757349"/>
                </a:cubicBezTo>
                <a:cubicBezTo>
                  <a:pt x="4185259" y="3753325"/>
                  <a:pt x="4190870" y="3752422"/>
                  <a:pt x="4196902" y="3754118"/>
                </a:cubicBezTo>
                <a:cubicBezTo>
                  <a:pt x="4203233" y="3754700"/>
                  <a:pt x="4209097" y="3755357"/>
                  <a:pt x="4214960" y="3756014"/>
                </a:cubicBezTo>
                <a:cubicBezTo>
                  <a:pt x="4223762" y="3754063"/>
                  <a:pt x="4232479" y="3751593"/>
                  <a:pt x="4241282" y="3749641"/>
                </a:cubicBezTo>
                <a:cubicBezTo>
                  <a:pt x="4243460" y="3763168"/>
                  <a:pt x="4230030" y="3763196"/>
                  <a:pt x="4225506" y="3770862"/>
                </a:cubicBezTo>
                <a:cubicBezTo>
                  <a:pt x="4221297" y="3771540"/>
                  <a:pt x="4217005" y="3771697"/>
                  <a:pt x="4212797" y="3772375"/>
                </a:cubicBezTo>
                <a:cubicBezTo>
                  <a:pt x="4211442" y="3769924"/>
                  <a:pt x="4209620" y="3767549"/>
                  <a:pt x="4208265" y="3765099"/>
                </a:cubicBezTo>
                <a:cubicBezTo>
                  <a:pt x="4196993" y="3769582"/>
                  <a:pt x="4185384" y="3771985"/>
                  <a:pt x="4173023" y="3769703"/>
                </a:cubicBezTo>
                <a:cubicBezTo>
                  <a:pt x="4165191" y="3774703"/>
                  <a:pt x="4156690" y="3775538"/>
                  <a:pt x="4147852" y="3774293"/>
                </a:cubicBezTo>
                <a:cubicBezTo>
                  <a:pt x="4147168" y="3776005"/>
                  <a:pt x="4145932" y="3777270"/>
                  <a:pt x="4144781" y="3779057"/>
                </a:cubicBezTo>
                <a:cubicBezTo>
                  <a:pt x="4116253" y="3783650"/>
                  <a:pt x="4088863" y="3792330"/>
                  <a:pt x="4059714" y="3790086"/>
                </a:cubicBezTo>
                <a:cubicBezTo>
                  <a:pt x="3995322" y="3792446"/>
                  <a:pt x="3932821" y="3803577"/>
                  <a:pt x="3870355" y="3817903"/>
                </a:cubicBezTo>
                <a:cubicBezTo>
                  <a:pt x="3866230" y="3819101"/>
                  <a:pt x="3864109" y="3817843"/>
                  <a:pt x="3864073" y="3814647"/>
                </a:cubicBezTo>
                <a:cubicBezTo>
                  <a:pt x="3863222" y="3815317"/>
                  <a:pt x="3862287" y="3815467"/>
                  <a:pt x="3861351" y="3815618"/>
                </a:cubicBezTo>
                <a:cubicBezTo>
                  <a:pt x="3841876" y="3819821"/>
                  <a:pt x="3822199" y="3819788"/>
                  <a:pt x="3803694" y="3827037"/>
                </a:cubicBezTo>
                <a:cubicBezTo>
                  <a:pt x="3795060" y="3830027"/>
                  <a:pt x="3785875" y="3832577"/>
                  <a:pt x="3777073" y="3834528"/>
                </a:cubicBezTo>
                <a:cubicBezTo>
                  <a:pt x="3782685" y="3833624"/>
                  <a:pt x="3787830" y="3832796"/>
                  <a:pt x="3793609" y="3832933"/>
                </a:cubicBezTo>
                <a:cubicBezTo>
                  <a:pt x="3798537" y="3833740"/>
                  <a:pt x="3802697" y="3835738"/>
                  <a:pt x="3806473" y="3838332"/>
                </a:cubicBezTo>
                <a:cubicBezTo>
                  <a:pt x="3819770" y="3840460"/>
                  <a:pt x="3833333" y="3838276"/>
                  <a:pt x="3846093" y="3834087"/>
                </a:cubicBezTo>
                <a:lnTo>
                  <a:pt x="3853139" y="3860261"/>
                </a:lnTo>
                <a:lnTo>
                  <a:pt x="3838010" y="3873286"/>
                </a:lnTo>
                <a:lnTo>
                  <a:pt x="3838478" y="3873211"/>
                </a:lnTo>
                <a:cubicBezTo>
                  <a:pt x="3837026" y="3876113"/>
                  <a:pt x="3836510" y="3878864"/>
                  <a:pt x="3837780" y="3880795"/>
                </a:cubicBezTo>
                <a:cubicBezTo>
                  <a:pt x="3839050" y="3882724"/>
                  <a:pt x="3840153" y="3883614"/>
                  <a:pt x="3840621" y="3883539"/>
                </a:cubicBezTo>
                <a:cubicBezTo>
                  <a:pt x="3845835" y="3889106"/>
                  <a:pt x="3854386" y="3885595"/>
                  <a:pt x="3859901" y="3890043"/>
                </a:cubicBezTo>
                <a:cubicBezTo>
                  <a:pt x="3861268" y="3886621"/>
                  <a:pt x="3863991" y="3885649"/>
                  <a:pt x="3867599" y="3887203"/>
                </a:cubicBezTo>
                <a:cubicBezTo>
                  <a:pt x="3875250" y="3887037"/>
                  <a:pt x="3883451" y="3887318"/>
                  <a:pt x="3891102" y="3887154"/>
                </a:cubicBezTo>
                <a:cubicBezTo>
                  <a:pt x="3885162" y="3900920"/>
                  <a:pt x="3874405" y="3902652"/>
                  <a:pt x="3862044" y="3900373"/>
                </a:cubicBezTo>
                <a:cubicBezTo>
                  <a:pt x="3860591" y="3903276"/>
                  <a:pt x="3857954" y="3904767"/>
                  <a:pt x="3854763" y="3905815"/>
                </a:cubicBezTo>
                <a:cubicBezTo>
                  <a:pt x="3838982" y="3912095"/>
                  <a:pt x="3821209" y="3911218"/>
                  <a:pt x="3804167" y="3913030"/>
                </a:cubicBezTo>
                <a:lnTo>
                  <a:pt x="3758412" y="3936119"/>
                </a:lnTo>
                <a:lnTo>
                  <a:pt x="3758346" y="3935751"/>
                </a:lnTo>
                <a:lnTo>
                  <a:pt x="3757961" y="3936346"/>
                </a:lnTo>
                <a:lnTo>
                  <a:pt x="3758412" y="3936119"/>
                </a:lnTo>
                <a:lnTo>
                  <a:pt x="3760896" y="3950161"/>
                </a:lnTo>
                <a:lnTo>
                  <a:pt x="3794559" y="3940152"/>
                </a:lnTo>
                <a:lnTo>
                  <a:pt x="3838794" y="3940365"/>
                </a:lnTo>
                <a:lnTo>
                  <a:pt x="3849909" y="3947186"/>
                </a:lnTo>
                <a:lnTo>
                  <a:pt x="3852672" y="3953032"/>
                </a:lnTo>
                <a:lnTo>
                  <a:pt x="3866260" y="3950399"/>
                </a:lnTo>
                <a:lnTo>
                  <a:pt x="3868597" y="3950023"/>
                </a:lnTo>
                <a:lnTo>
                  <a:pt x="3878604" y="3943630"/>
                </a:lnTo>
                <a:cubicBezTo>
                  <a:pt x="3908534" y="3938811"/>
                  <a:pt x="3939018" y="3934439"/>
                  <a:pt x="3969416" y="3929545"/>
                </a:cubicBezTo>
                <a:cubicBezTo>
                  <a:pt x="3974511" y="3931392"/>
                  <a:pt x="3979794" y="3930675"/>
                  <a:pt x="3985128" y="3930283"/>
                </a:cubicBezTo>
                <a:lnTo>
                  <a:pt x="3987221" y="3930634"/>
                </a:lnTo>
                <a:lnTo>
                  <a:pt x="4077564" y="3915844"/>
                </a:lnTo>
                <a:cubicBezTo>
                  <a:pt x="4100068" y="3924496"/>
                  <a:pt x="4120722" y="3906759"/>
                  <a:pt x="4143059" y="3914372"/>
                </a:cubicBezTo>
                <a:cubicBezTo>
                  <a:pt x="4163999" y="3901392"/>
                  <a:pt x="4182497" y="3914960"/>
                  <a:pt x="4201476" y="3922579"/>
                </a:cubicBezTo>
                <a:lnTo>
                  <a:pt x="4208023" y="3921525"/>
                </a:lnTo>
                <a:cubicBezTo>
                  <a:pt x="4212798" y="3915420"/>
                  <a:pt x="4217021" y="3908867"/>
                  <a:pt x="4221328" y="3902837"/>
                </a:cubicBezTo>
                <a:lnTo>
                  <a:pt x="4220860" y="3902913"/>
                </a:lnTo>
                <a:cubicBezTo>
                  <a:pt x="4222696" y="3899416"/>
                  <a:pt x="4225971" y="3898888"/>
                  <a:pt x="4229194" y="3901037"/>
                </a:cubicBezTo>
                <a:cubicBezTo>
                  <a:pt x="4237500" y="3910906"/>
                  <a:pt x="4248069" y="3899066"/>
                  <a:pt x="4256808" y="3905663"/>
                </a:cubicBezTo>
                <a:cubicBezTo>
                  <a:pt x="4259613" y="3905212"/>
                  <a:pt x="4262972" y="3905204"/>
                  <a:pt x="4265776" y="3904752"/>
                </a:cubicBezTo>
                <a:cubicBezTo>
                  <a:pt x="4267313" y="3902370"/>
                  <a:pt x="4269400" y="3900433"/>
                  <a:pt x="4272121" y="3899462"/>
                </a:cubicBezTo>
                <a:cubicBezTo>
                  <a:pt x="4271786" y="3897381"/>
                  <a:pt x="4271920" y="3895225"/>
                  <a:pt x="4273071" y="3893438"/>
                </a:cubicBezTo>
                <a:lnTo>
                  <a:pt x="4301383" y="3890481"/>
                </a:lnTo>
                <a:lnTo>
                  <a:pt x="4314477" y="3888373"/>
                </a:lnTo>
                <a:cubicBezTo>
                  <a:pt x="4316467" y="3891788"/>
                  <a:pt x="4320077" y="3893341"/>
                  <a:pt x="4322917" y="3896085"/>
                </a:cubicBezTo>
                <a:cubicBezTo>
                  <a:pt x="4324319" y="3895860"/>
                  <a:pt x="4325172" y="3895188"/>
                  <a:pt x="4326575" y="3894963"/>
                </a:cubicBezTo>
                <a:cubicBezTo>
                  <a:pt x="4333339" y="3892273"/>
                  <a:pt x="4338832" y="3887653"/>
                  <a:pt x="4344241" y="3882513"/>
                </a:cubicBezTo>
                <a:lnTo>
                  <a:pt x="4369028" y="3878522"/>
                </a:lnTo>
                <a:lnTo>
                  <a:pt x="4382945" y="3882033"/>
                </a:lnTo>
                <a:lnTo>
                  <a:pt x="4382945" y="3947587"/>
                </a:lnTo>
                <a:lnTo>
                  <a:pt x="4299178" y="3960222"/>
                </a:lnTo>
                <a:cubicBezTo>
                  <a:pt x="4168146" y="3980786"/>
                  <a:pt x="4036863" y="3999790"/>
                  <a:pt x="3905748" y="4019834"/>
                </a:cubicBezTo>
                <a:cubicBezTo>
                  <a:pt x="3894524" y="4021641"/>
                  <a:pt x="3883083" y="4025084"/>
                  <a:pt x="3871475" y="4027487"/>
                </a:cubicBezTo>
                <a:cubicBezTo>
                  <a:pt x="3868586" y="4027418"/>
                  <a:pt x="3866931" y="4026084"/>
                  <a:pt x="3866596" y="4024003"/>
                </a:cubicBezTo>
                <a:cubicBezTo>
                  <a:pt x="3822167" y="4031157"/>
                  <a:pt x="3777655" y="4037791"/>
                  <a:pt x="3733393" y="4045984"/>
                </a:cubicBezTo>
                <a:cubicBezTo>
                  <a:pt x="3720850" y="4048538"/>
                  <a:pt x="3701571" y="4042034"/>
                  <a:pt x="3700280" y="4066795"/>
                </a:cubicBezTo>
                <a:lnTo>
                  <a:pt x="3700615" y="4068875"/>
                </a:lnTo>
                <a:cubicBezTo>
                  <a:pt x="3701633" y="4069245"/>
                  <a:pt x="3702569" y="4069094"/>
                  <a:pt x="3703589" y="4069464"/>
                </a:cubicBezTo>
                <a:cubicBezTo>
                  <a:pt x="3703072" y="4072215"/>
                  <a:pt x="3704343" y="4074148"/>
                  <a:pt x="3706932" y="4075332"/>
                </a:cubicBezTo>
                <a:cubicBezTo>
                  <a:pt x="3712146" y="4080897"/>
                  <a:pt x="3712552" y="4089372"/>
                  <a:pt x="3718150" y="4094341"/>
                </a:cubicBezTo>
                <a:cubicBezTo>
                  <a:pt x="3724432" y="4097599"/>
                  <a:pt x="3730511" y="4096620"/>
                  <a:pt x="3735453" y="4091555"/>
                </a:cubicBezTo>
                <a:cubicBezTo>
                  <a:pt x="3742614" y="4082397"/>
                  <a:pt x="3751752" y="4082526"/>
                  <a:pt x="3761476" y="4086298"/>
                </a:cubicBezTo>
                <a:lnTo>
                  <a:pt x="3770361" y="4084867"/>
                </a:lnTo>
                <a:cubicBezTo>
                  <a:pt x="3774452" y="4080473"/>
                  <a:pt x="3778961" y="4078679"/>
                  <a:pt x="3784140" y="4081047"/>
                </a:cubicBezTo>
                <a:cubicBezTo>
                  <a:pt x="3793207" y="4074785"/>
                  <a:pt x="3805737" y="4078103"/>
                  <a:pt x="3813365" y="4068868"/>
                </a:cubicBezTo>
                <a:cubicBezTo>
                  <a:pt x="3818594" y="4068559"/>
                  <a:pt x="3823270" y="4067806"/>
                  <a:pt x="3828415" y="4066978"/>
                </a:cubicBezTo>
                <a:cubicBezTo>
                  <a:pt x="3834698" y="4070239"/>
                  <a:pt x="3842864" y="4067323"/>
                  <a:pt x="3848246" y="4073928"/>
                </a:cubicBezTo>
                <a:cubicBezTo>
                  <a:pt x="3852322" y="4075406"/>
                  <a:pt x="3855715" y="4078595"/>
                  <a:pt x="3859407" y="4080671"/>
                </a:cubicBezTo>
                <a:lnTo>
                  <a:pt x="3858723" y="4082383"/>
                </a:lnTo>
                <a:cubicBezTo>
                  <a:pt x="3861746" y="4080295"/>
                  <a:pt x="3865319" y="4078652"/>
                  <a:pt x="3868342" y="4076562"/>
                </a:cubicBezTo>
                <a:cubicBezTo>
                  <a:pt x="3869745" y="4076336"/>
                  <a:pt x="3871532" y="4075514"/>
                  <a:pt x="3872851" y="4074768"/>
                </a:cubicBezTo>
                <a:cubicBezTo>
                  <a:pt x="3873402" y="4075213"/>
                  <a:pt x="3873869" y="4075138"/>
                  <a:pt x="3874338" y="4075062"/>
                </a:cubicBezTo>
                <a:cubicBezTo>
                  <a:pt x="3873919" y="4072462"/>
                  <a:pt x="3874603" y="4070750"/>
                  <a:pt x="3876222" y="4068889"/>
                </a:cubicBezTo>
                <a:cubicBezTo>
                  <a:pt x="3881751" y="4067465"/>
                  <a:pt x="3887830" y="4066487"/>
                  <a:pt x="3893443" y="4065583"/>
                </a:cubicBezTo>
                <a:cubicBezTo>
                  <a:pt x="3895648" y="4067362"/>
                  <a:pt x="3897002" y="4069813"/>
                  <a:pt x="3896953" y="4072489"/>
                </a:cubicBezTo>
                <a:cubicBezTo>
                  <a:pt x="3896570" y="4073087"/>
                  <a:pt x="3896570" y="4073087"/>
                  <a:pt x="3896654" y="4073606"/>
                </a:cubicBezTo>
                <a:lnTo>
                  <a:pt x="3897121" y="4073531"/>
                </a:lnTo>
                <a:lnTo>
                  <a:pt x="3902482" y="4071065"/>
                </a:lnTo>
                <a:cubicBezTo>
                  <a:pt x="3906056" y="4069422"/>
                  <a:pt x="3909029" y="4070010"/>
                  <a:pt x="3912255" y="4072162"/>
                </a:cubicBezTo>
                <a:cubicBezTo>
                  <a:pt x="3915095" y="4074906"/>
                  <a:pt x="3916533" y="4077878"/>
                  <a:pt x="3917119" y="4081519"/>
                </a:cubicBezTo>
                <a:lnTo>
                  <a:pt x="3930214" y="4079410"/>
                </a:lnTo>
                <a:cubicBezTo>
                  <a:pt x="3932183" y="4073756"/>
                  <a:pt x="3936608" y="4071442"/>
                  <a:pt x="3941501" y="4069054"/>
                </a:cubicBezTo>
                <a:cubicBezTo>
                  <a:pt x="3955064" y="4066871"/>
                  <a:pt x="3968543" y="4064166"/>
                  <a:pt x="3982021" y="4061462"/>
                </a:cubicBezTo>
                <a:cubicBezTo>
                  <a:pt x="3983375" y="4063912"/>
                  <a:pt x="3983794" y="4066514"/>
                  <a:pt x="3983745" y="4069190"/>
                </a:cubicBezTo>
                <a:lnTo>
                  <a:pt x="3984680" y="4069039"/>
                </a:lnTo>
                <a:lnTo>
                  <a:pt x="3984296" y="4069635"/>
                </a:lnTo>
                <a:cubicBezTo>
                  <a:pt x="3985915" y="4067773"/>
                  <a:pt x="3988254" y="4067396"/>
                  <a:pt x="3990292" y="4068135"/>
                </a:cubicBezTo>
                <a:cubicBezTo>
                  <a:pt x="3989790" y="4065015"/>
                  <a:pt x="3990390" y="4062783"/>
                  <a:pt x="3991374" y="4059956"/>
                </a:cubicBezTo>
                <a:cubicBezTo>
                  <a:pt x="3996903" y="4058532"/>
                  <a:pt x="4002899" y="4057033"/>
                  <a:pt x="4008427" y="4055609"/>
                </a:cubicBezTo>
                <a:cubicBezTo>
                  <a:pt x="4013920" y="4050987"/>
                  <a:pt x="4019449" y="4049563"/>
                  <a:pt x="4025899" y="4053864"/>
                </a:cubicBezTo>
                <a:cubicBezTo>
                  <a:pt x="4028104" y="4055644"/>
                  <a:pt x="4030526" y="4055787"/>
                  <a:pt x="4032698" y="4054370"/>
                </a:cubicBezTo>
                <a:cubicBezTo>
                  <a:pt x="4037074" y="4054732"/>
                  <a:pt x="4039279" y="4056512"/>
                  <a:pt x="4038679" y="4058743"/>
                </a:cubicBezTo>
                <a:cubicBezTo>
                  <a:pt x="4049352" y="4056492"/>
                  <a:pt x="4058887" y="4050154"/>
                  <a:pt x="4069392" y="4046861"/>
                </a:cubicBezTo>
                <a:cubicBezTo>
                  <a:pt x="4081083" y="4044978"/>
                  <a:pt x="4092392" y="4043691"/>
                  <a:pt x="4104167" y="4042329"/>
                </a:cubicBezTo>
                <a:cubicBezTo>
                  <a:pt x="4107056" y="4042398"/>
                  <a:pt x="4108710" y="4043732"/>
                  <a:pt x="4108579" y="4045888"/>
                </a:cubicBezTo>
                <a:cubicBezTo>
                  <a:pt x="4108663" y="4046408"/>
                  <a:pt x="4108278" y="4047004"/>
                  <a:pt x="4108362" y="4047523"/>
                </a:cubicBezTo>
                <a:cubicBezTo>
                  <a:pt x="4113255" y="4045135"/>
                  <a:pt x="4119419" y="4044676"/>
                  <a:pt x="4122322" y="4038872"/>
                </a:cubicBezTo>
                <a:lnTo>
                  <a:pt x="4130740" y="4037516"/>
                </a:lnTo>
                <a:cubicBezTo>
                  <a:pt x="4140716" y="4042848"/>
                  <a:pt x="4149685" y="4041937"/>
                  <a:pt x="4157397" y="4033224"/>
                </a:cubicBezTo>
                <a:lnTo>
                  <a:pt x="4166751" y="4031718"/>
                </a:lnTo>
                <a:cubicBezTo>
                  <a:pt x="4174890" y="4040547"/>
                  <a:pt x="4185626" y="4029747"/>
                  <a:pt x="4194065" y="4037459"/>
                </a:cubicBezTo>
                <a:cubicBezTo>
                  <a:pt x="4196186" y="4038719"/>
                  <a:pt x="4198525" y="4038343"/>
                  <a:pt x="4200779" y="4037446"/>
                </a:cubicBezTo>
                <a:cubicBezTo>
                  <a:pt x="4203837" y="4038558"/>
                  <a:pt x="4205575" y="4040412"/>
                  <a:pt x="4205993" y="4043013"/>
                </a:cubicBezTo>
                <a:lnTo>
                  <a:pt x="4206245" y="4044574"/>
                </a:lnTo>
                <a:cubicBezTo>
                  <a:pt x="4208883" y="4043081"/>
                  <a:pt x="4211473" y="4044265"/>
                  <a:pt x="4212995" y="4047756"/>
                </a:cubicBezTo>
                <a:lnTo>
                  <a:pt x="4213281" y="4052515"/>
                </a:lnTo>
                <a:cubicBezTo>
                  <a:pt x="4200725" y="4060941"/>
                  <a:pt x="4186108" y="4059559"/>
                  <a:pt x="4171910" y="4060778"/>
                </a:cubicBezTo>
                <a:cubicBezTo>
                  <a:pt x="4162724" y="4063324"/>
                  <a:pt x="4154006" y="4065795"/>
                  <a:pt x="4144820" y="4068341"/>
                </a:cubicBezTo>
                <a:cubicBezTo>
                  <a:pt x="4141880" y="4070949"/>
                  <a:pt x="4138223" y="4072071"/>
                  <a:pt x="4134398" y="4072153"/>
                </a:cubicBezTo>
                <a:cubicBezTo>
                  <a:pt x="4130022" y="4071792"/>
                  <a:pt x="4125094" y="4070984"/>
                  <a:pt x="4120634" y="4070101"/>
                </a:cubicBezTo>
                <a:lnTo>
                  <a:pt x="4110813" y="4071683"/>
                </a:lnTo>
                <a:cubicBezTo>
                  <a:pt x="4110980" y="4072722"/>
                  <a:pt x="4110296" y="4074434"/>
                  <a:pt x="4109528" y="4075625"/>
                </a:cubicBezTo>
                <a:cubicBezTo>
                  <a:pt x="4105437" y="4080019"/>
                  <a:pt x="4100661" y="4082389"/>
                  <a:pt x="4095590" y="4083672"/>
                </a:cubicBezTo>
                <a:lnTo>
                  <a:pt x="4091015" y="4084118"/>
                </a:lnTo>
                <a:lnTo>
                  <a:pt x="4096975" y="4084073"/>
                </a:lnTo>
                <a:lnTo>
                  <a:pt x="4102756" y="4086369"/>
                </a:lnTo>
                <a:lnTo>
                  <a:pt x="4114393" y="4084984"/>
                </a:lnTo>
                <a:cubicBezTo>
                  <a:pt x="4117968" y="4083341"/>
                  <a:pt x="4121157" y="4082293"/>
                  <a:pt x="4124815" y="4081169"/>
                </a:cubicBezTo>
                <a:cubicBezTo>
                  <a:pt x="4130727" y="4079149"/>
                  <a:pt x="4136423" y="4078766"/>
                  <a:pt x="4142202" y="4078905"/>
                </a:cubicBezTo>
                <a:cubicBezTo>
                  <a:pt x="4147130" y="4079713"/>
                  <a:pt x="4151591" y="4080595"/>
                  <a:pt x="4154899" y="4083265"/>
                </a:cubicBezTo>
                <a:cubicBezTo>
                  <a:pt x="4170215" y="4077063"/>
                  <a:pt x="4187874" y="4085426"/>
                  <a:pt x="4203188" y="4079225"/>
                </a:cubicBezTo>
                <a:cubicBezTo>
                  <a:pt x="4213009" y="4077644"/>
                  <a:pt x="4223381" y="4076506"/>
                  <a:pt x="4233203" y="4074925"/>
                </a:cubicBezTo>
                <a:cubicBezTo>
                  <a:pt x="4242828" y="4084051"/>
                  <a:pt x="4253900" y="4075331"/>
                  <a:pt x="4263923" y="4077987"/>
                </a:cubicBezTo>
                <a:cubicBezTo>
                  <a:pt x="4279740" y="4074906"/>
                  <a:pt x="4295473" y="4071306"/>
                  <a:pt x="4311291" y="4068225"/>
                </a:cubicBezTo>
                <a:cubicBezTo>
                  <a:pt x="4319158" y="4066425"/>
                  <a:pt x="4326123" y="4067971"/>
                  <a:pt x="4328266" y="4078299"/>
                </a:cubicBezTo>
                <a:lnTo>
                  <a:pt x="4327031" y="4079569"/>
                </a:lnTo>
                <a:cubicBezTo>
                  <a:pt x="4321538" y="4084189"/>
                  <a:pt x="4316009" y="4085612"/>
                  <a:pt x="4309343" y="4082950"/>
                </a:cubicBezTo>
                <a:cubicBezTo>
                  <a:pt x="4297232" y="4082229"/>
                  <a:pt x="4285457" y="4083592"/>
                  <a:pt x="4274351" y="4089118"/>
                </a:cubicBezTo>
                <a:cubicBezTo>
                  <a:pt x="4271378" y="4088529"/>
                  <a:pt x="4268955" y="4088386"/>
                  <a:pt x="4265982" y="4087795"/>
                </a:cubicBezTo>
                <a:cubicBezTo>
                  <a:pt x="4265381" y="4090029"/>
                  <a:pt x="4264231" y="4091814"/>
                  <a:pt x="4262059" y="4093232"/>
                </a:cubicBezTo>
                <a:cubicBezTo>
                  <a:pt x="4220688" y="4101494"/>
                  <a:pt x="4179065" y="4108196"/>
                  <a:pt x="4137192" y="4113337"/>
                </a:cubicBezTo>
                <a:cubicBezTo>
                  <a:pt x="4135454" y="4111483"/>
                  <a:pt x="4134650" y="4109474"/>
                  <a:pt x="4133931" y="4107989"/>
                </a:cubicBezTo>
                <a:lnTo>
                  <a:pt x="4133163" y="4109181"/>
                </a:lnTo>
                <a:lnTo>
                  <a:pt x="4126716" y="4112683"/>
                </a:lnTo>
                <a:lnTo>
                  <a:pt x="4125971" y="4117819"/>
                </a:lnTo>
                <a:cubicBezTo>
                  <a:pt x="4124304" y="4121206"/>
                  <a:pt x="4121390" y="4124710"/>
                  <a:pt x="4117058" y="4128343"/>
                </a:cubicBezTo>
                <a:cubicBezTo>
                  <a:pt x="4112269" y="4140323"/>
                  <a:pt x="4098301" y="4134034"/>
                  <a:pt x="4092159" y="4143561"/>
                </a:cubicBezTo>
                <a:lnTo>
                  <a:pt x="4087783" y="4143198"/>
                </a:lnTo>
                <a:lnTo>
                  <a:pt x="4084460" y="4146402"/>
                </a:lnTo>
                <a:cubicBezTo>
                  <a:pt x="4076496" y="4153557"/>
                  <a:pt x="4064685" y="4151720"/>
                  <a:pt x="4056169" y="4158430"/>
                </a:cubicBezTo>
                <a:cubicBezTo>
                  <a:pt x="4047968" y="4158151"/>
                  <a:pt x="4040569" y="4159876"/>
                  <a:pt x="4033673" y="4164722"/>
                </a:cubicBezTo>
                <a:cubicBezTo>
                  <a:pt x="4017325" y="4176425"/>
                  <a:pt x="3996008" y="4169185"/>
                  <a:pt x="3979744" y="4181410"/>
                </a:cubicBezTo>
                <a:cubicBezTo>
                  <a:pt x="3963040" y="4181964"/>
                  <a:pt x="3946121" y="4184155"/>
                  <a:pt x="3930505" y="4191472"/>
                </a:cubicBezTo>
                <a:cubicBezTo>
                  <a:pt x="3924077" y="4196245"/>
                  <a:pt x="3916846" y="4199011"/>
                  <a:pt x="3909698" y="4202296"/>
                </a:cubicBezTo>
                <a:cubicBezTo>
                  <a:pt x="3892910" y="4202331"/>
                  <a:pt x="3877094" y="4205412"/>
                  <a:pt x="3861863" y="4212133"/>
                </a:cubicBezTo>
                <a:cubicBezTo>
                  <a:pt x="3848154" y="4222348"/>
                  <a:pt x="3829510" y="4216809"/>
                  <a:pt x="3815801" y="4227023"/>
                </a:cubicBezTo>
                <a:cubicBezTo>
                  <a:pt x="3810321" y="4225771"/>
                  <a:pt x="3805728" y="4227045"/>
                  <a:pt x="3802189" y="4231884"/>
                </a:cubicBezTo>
                <a:lnTo>
                  <a:pt x="3800994" y="4233258"/>
                </a:lnTo>
                <a:lnTo>
                  <a:pt x="3830685" y="4239015"/>
                </a:lnTo>
                <a:cubicBezTo>
                  <a:pt x="3838756" y="4241451"/>
                  <a:pt x="3845938" y="4241362"/>
                  <a:pt x="3853469" y="4237481"/>
                </a:cubicBezTo>
                <a:cubicBezTo>
                  <a:pt x="3858949" y="4238733"/>
                  <a:pt x="3864644" y="4238350"/>
                  <a:pt x="3869369" y="4234921"/>
                </a:cubicBezTo>
                <a:cubicBezTo>
                  <a:pt x="3881230" y="4234078"/>
                  <a:pt x="3894143" y="4236802"/>
                  <a:pt x="3904914" y="4229198"/>
                </a:cubicBezTo>
                <a:cubicBezTo>
                  <a:pt x="3914301" y="4230888"/>
                  <a:pt x="3923823" y="4230423"/>
                  <a:pt x="3933127" y="4231592"/>
                </a:cubicBezTo>
                <a:cubicBezTo>
                  <a:pt x="3959163" y="4220463"/>
                  <a:pt x="3987760" y="4222262"/>
                  <a:pt x="4014551" y="4215814"/>
                </a:cubicBezTo>
                <a:cubicBezTo>
                  <a:pt x="4018543" y="4216772"/>
                  <a:pt x="4022536" y="4217730"/>
                  <a:pt x="4026912" y="4218093"/>
                </a:cubicBezTo>
                <a:cubicBezTo>
                  <a:pt x="4045382" y="4207647"/>
                  <a:pt x="4065660" y="4205450"/>
                  <a:pt x="4086308" y="4208529"/>
                </a:cubicBezTo>
                <a:cubicBezTo>
                  <a:pt x="4088897" y="4209716"/>
                  <a:pt x="4091786" y="4209785"/>
                  <a:pt x="4094593" y="4209333"/>
                </a:cubicBezTo>
                <a:cubicBezTo>
                  <a:pt x="4100120" y="4207909"/>
                  <a:pt x="4105649" y="4206485"/>
                  <a:pt x="4111261" y="4205581"/>
                </a:cubicBezTo>
                <a:cubicBezTo>
                  <a:pt x="4112664" y="4205355"/>
                  <a:pt x="4114536" y="4205054"/>
                  <a:pt x="4116489" y="4205273"/>
                </a:cubicBezTo>
                <a:cubicBezTo>
                  <a:pt x="4129298" y="4198405"/>
                  <a:pt x="4143063" y="4200461"/>
                  <a:pt x="4157449" y="4209351"/>
                </a:cubicBezTo>
                <a:cubicBezTo>
                  <a:pt x="4157868" y="4211951"/>
                  <a:pt x="4158755" y="4214480"/>
                  <a:pt x="4160025" y="4216410"/>
                </a:cubicBezTo>
                <a:cubicBezTo>
                  <a:pt x="4162915" y="4216479"/>
                  <a:pt x="4165637" y="4215506"/>
                  <a:pt x="4168276" y="4214014"/>
                </a:cubicBezTo>
                <a:cubicBezTo>
                  <a:pt x="4171681" y="4211331"/>
                  <a:pt x="4174955" y="4210804"/>
                  <a:pt x="4178948" y="4211762"/>
                </a:cubicBezTo>
                <a:cubicBezTo>
                  <a:pt x="4181838" y="4211830"/>
                  <a:pt x="4184176" y="4211454"/>
                  <a:pt x="4186599" y="4211598"/>
                </a:cubicBezTo>
                <a:cubicBezTo>
                  <a:pt x="4189621" y="4209511"/>
                  <a:pt x="4192008" y="4206454"/>
                  <a:pt x="4193209" y="4201993"/>
                </a:cubicBezTo>
                <a:lnTo>
                  <a:pt x="4201627" y="4200637"/>
                </a:lnTo>
                <a:cubicBezTo>
                  <a:pt x="4205270" y="4205389"/>
                  <a:pt x="4209430" y="4207388"/>
                  <a:pt x="4213891" y="4208271"/>
                </a:cubicBezTo>
                <a:lnTo>
                  <a:pt x="4223712" y="4206689"/>
                </a:lnTo>
                <a:cubicBezTo>
                  <a:pt x="4225499" y="4205868"/>
                  <a:pt x="4227369" y="4205567"/>
                  <a:pt x="4229240" y="4205265"/>
                </a:cubicBezTo>
                <a:lnTo>
                  <a:pt x="4237909" y="4205471"/>
                </a:lnTo>
                <a:cubicBezTo>
                  <a:pt x="4244442" y="4210289"/>
                  <a:pt x="4245280" y="4215494"/>
                  <a:pt x="4239571" y="4221749"/>
                </a:cubicBezTo>
                <a:cubicBezTo>
                  <a:pt x="4204664" y="4228437"/>
                  <a:pt x="4170307" y="4235569"/>
                  <a:pt x="4135866" y="4242182"/>
                </a:cubicBezTo>
                <a:lnTo>
                  <a:pt x="4127197" y="4241978"/>
                </a:lnTo>
                <a:cubicBezTo>
                  <a:pt x="4128733" y="4239595"/>
                  <a:pt x="4131371" y="4238103"/>
                  <a:pt x="4134345" y="4238692"/>
                </a:cubicBezTo>
                <a:lnTo>
                  <a:pt x="4129634" y="4236248"/>
                </a:lnTo>
                <a:cubicBezTo>
                  <a:pt x="4129417" y="4237885"/>
                  <a:pt x="4128349" y="4240191"/>
                  <a:pt x="4126729" y="4242053"/>
                </a:cubicBezTo>
                <a:cubicBezTo>
                  <a:pt x="4071160" y="4251533"/>
                  <a:pt x="4016143" y="4261459"/>
                  <a:pt x="3960574" y="4270941"/>
                </a:cubicBezTo>
                <a:cubicBezTo>
                  <a:pt x="3921708" y="4279866"/>
                  <a:pt x="3883094" y="4290356"/>
                  <a:pt x="3842720" y="4289917"/>
                </a:cubicBezTo>
                <a:cubicBezTo>
                  <a:pt x="3836724" y="4291416"/>
                  <a:pt x="3831280" y="4293360"/>
                  <a:pt x="3825835" y="4295303"/>
                </a:cubicBezTo>
                <a:lnTo>
                  <a:pt x="3757865" y="4306509"/>
                </a:lnTo>
                <a:lnTo>
                  <a:pt x="3757558" y="4310791"/>
                </a:lnTo>
                <a:cubicBezTo>
                  <a:pt x="3757808" y="4313086"/>
                  <a:pt x="3758750" y="4315204"/>
                  <a:pt x="3761189" y="4316945"/>
                </a:cubicBezTo>
                <a:lnTo>
                  <a:pt x="3760721" y="4317020"/>
                </a:lnTo>
                <a:cubicBezTo>
                  <a:pt x="3764030" y="4319689"/>
                  <a:pt x="3767722" y="4321764"/>
                  <a:pt x="3771799" y="4323245"/>
                </a:cubicBezTo>
                <a:lnTo>
                  <a:pt x="3771199" y="4325475"/>
                </a:lnTo>
                <a:cubicBezTo>
                  <a:pt x="3777746" y="4324421"/>
                  <a:pt x="3783742" y="4322923"/>
                  <a:pt x="3789821" y="4321944"/>
                </a:cubicBezTo>
                <a:lnTo>
                  <a:pt x="3795593" y="4326861"/>
                </a:lnTo>
                <a:lnTo>
                  <a:pt x="3816929" y="4323426"/>
                </a:lnTo>
                <a:lnTo>
                  <a:pt x="3815875" y="4319860"/>
                </a:lnTo>
                <a:cubicBezTo>
                  <a:pt x="3819065" y="4318812"/>
                  <a:pt x="3821871" y="4318361"/>
                  <a:pt x="3824844" y="4318950"/>
                </a:cubicBezTo>
                <a:cubicBezTo>
                  <a:pt x="3830457" y="4318046"/>
                  <a:pt x="3836621" y="4317587"/>
                  <a:pt x="3842701" y="4316608"/>
                </a:cubicBezTo>
                <a:cubicBezTo>
                  <a:pt x="3845171" y="4314075"/>
                  <a:pt x="3847977" y="4313624"/>
                  <a:pt x="3851035" y="4314733"/>
                </a:cubicBezTo>
                <a:cubicBezTo>
                  <a:pt x="3854559" y="4315765"/>
                  <a:pt x="3857533" y="4316354"/>
                  <a:pt x="3860974" y="4316868"/>
                </a:cubicBezTo>
                <a:lnTo>
                  <a:pt x="3902597" y="4310166"/>
                </a:lnTo>
                <a:cubicBezTo>
                  <a:pt x="3903853" y="4317971"/>
                  <a:pt x="3903288" y="4323398"/>
                  <a:pt x="3901369" y="4326376"/>
                </a:cubicBezTo>
                <a:cubicBezTo>
                  <a:pt x="3908216" y="4324206"/>
                  <a:pt x="3914680" y="4322632"/>
                  <a:pt x="3921778" y="4322022"/>
                </a:cubicBezTo>
                <a:cubicBezTo>
                  <a:pt x="3917618" y="4320023"/>
                  <a:pt x="3914994" y="4315644"/>
                  <a:pt x="3914122" y="4307243"/>
                </a:cubicBezTo>
                <a:cubicBezTo>
                  <a:pt x="3922071" y="4305963"/>
                  <a:pt x="3929638" y="4305278"/>
                  <a:pt x="3937588" y="4303998"/>
                </a:cubicBezTo>
                <a:cubicBezTo>
                  <a:pt x="3941030" y="4304511"/>
                  <a:pt x="3943319" y="4306811"/>
                  <a:pt x="3943906" y="4310455"/>
                </a:cubicBezTo>
                <a:cubicBezTo>
                  <a:pt x="3945776" y="4310154"/>
                  <a:pt x="3948199" y="4310297"/>
                  <a:pt x="3950153" y="4310516"/>
                </a:cubicBezTo>
                <a:cubicBezTo>
                  <a:pt x="3950307" y="4317429"/>
                  <a:pt x="3947836" y="4319961"/>
                  <a:pt x="3944178" y="4321084"/>
                </a:cubicBezTo>
                <a:cubicBezTo>
                  <a:pt x="3948003" y="4321001"/>
                  <a:pt x="3951912" y="4321442"/>
                  <a:pt x="3955821" y="4321880"/>
                </a:cubicBezTo>
                <a:cubicBezTo>
                  <a:pt x="3960365" y="4323283"/>
                  <a:pt x="3965376" y="4324611"/>
                  <a:pt x="3969836" y="4325494"/>
                </a:cubicBezTo>
                <a:cubicBezTo>
                  <a:pt x="3978506" y="4325698"/>
                  <a:pt x="3987560" y="4325308"/>
                  <a:pt x="3996146" y="4324993"/>
                </a:cubicBezTo>
                <a:cubicBezTo>
                  <a:pt x="4028715" y="4318681"/>
                  <a:pt x="4060733" y="4311925"/>
                  <a:pt x="4093302" y="4305614"/>
                </a:cubicBezTo>
                <a:cubicBezTo>
                  <a:pt x="4096074" y="4301966"/>
                  <a:pt x="4098963" y="4302034"/>
                  <a:pt x="4101972" y="4305818"/>
                </a:cubicBezTo>
                <a:cubicBezTo>
                  <a:pt x="4106572" y="4319489"/>
                  <a:pt x="4095697" y="4317505"/>
                  <a:pt x="4090552" y="4318333"/>
                </a:cubicBezTo>
                <a:cubicBezTo>
                  <a:pt x="4059686" y="4323303"/>
                  <a:pt x="4028652" y="4327233"/>
                  <a:pt x="3997702" y="4331683"/>
                </a:cubicBezTo>
                <a:lnTo>
                  <a:pt x="3989787" y="4336159"/>
                </a:lnTo>
                <a:cubicBezTo>
                  <a:pt x="3987867" y="4339136"/>
                  <a:pt x="3985061" y="4339588"/>
                  <a:pt x="3982388" y="4337884"/>
                </a:cubicBezTo>
                <a:cubicBezTo>
                  <a:pt x="3983190" y="4339889"/>
                  <a:pt x="3982673" y="4342640"/>
                  <a:pt x="3981222" y="4345543"/>
                </a:cubicBezTo>
                <a:cubicBezTo>
                  <a:pt x="3940534" y="4352094"/>
                  <a:pt x="3900398" y="4359090"/>
                  <a:pt x="3859711" y="4365642"/>
                </a:cubicBezTo>
                <a:cubicBezTo>
                  <a:pt x="3858644" y="4367951"/>
                  <a:pt x="3857575" y="4370257"/>
                  <a:pt x="3856974" y="4372489"/>
                </a:cubicBezTo>
                <a:cubicBezTo>
                  <a:pt x="3858379" y="4372263"/>
                  <a:pt x="3859397" y="4372632"/>
                  <a:pt x="3860967" y="4373446"/>
                </a:cubicBezTo>
                <a:cubicBezTo>
                  <a:pt x="3860591" y="4388986"/>
                  <a:pt x="3856466" y="4390184"/>
                  <a:pt x="3835832" y="4381229"/>
                </a:cubicBezTo>
                <a:cubicBezTo>
                  <a:pt x="3836265" y="4377957"/>
                  <a:pt x="3837501" y="4376692"/>
                  <a:pt x="3839371" y="4376391"/>
                </a:cubicBezTo>
                <a:cubicBezTo>
                  <a:pt x="3837633" y="4374535"/>
                  <a:pt x="3835812" y="4372161"/>
                  <a:pt x="3833688" y="4370898"/>
                </a:cubicBezTo>
                <a:cubicBezTo>
                  <a:pt x="3804058" y="4374603"/>
                  <a:pt x="3774511" y="4378826"/>
                  <a:pt x="3744880" y="4382530"/>
                </a:cubicBezTo>
                <a:cubicBezTo>
                  <a:pt x="3731017" y="4385829"/>
                  <a:pt x="3716688" y="4389204"/>
                  <a:pt x="3702825" y="4392506"/>
                </a:cubicBezTo>
                <a:cubicBezTo>
                  <a:pt x="3696947" y="4397722"/>
                  <a:pt x="3700626" y="4405668"/>
                  <a:pt x="3697723" y="4411474"/>
                </a:cubicBezTo>
                <a:lnTo>
                  <a:pt x="3697339" y="4412070"/>
                </a:lnTo>
                <a:cubicBezTo>
                  <a:pt x="3695886" y="4414972"/>
                  <a:pt x="3693633" y="4415868"/>
                  <a:pt x="3690742" y="4415800"/>
                </a:cubicBezTo>
                <a:cubicBezTo>
                  <a:pt x="3695280" y="4438019"/>
                  <a:pt x="3724848" y="4407107"/>
                  <a:pt x="3726181" y="4436248"/>
                </a:cubicBezTo>
                <a:cubicBezTo>
                  <a:pt x="3691657" y="4442341"/>
                  <a:pt x="3657168" y="4451630"/>
                  <a:pt x="3621724" y="4452000"/>
                </a:cubicBezTo>
                <a:lnTo>
                  <a:pt x="3622993" y="4453931"/>
                </a:lnTo>
                <a:cubicBezTo>
                  <a:pt x="3614176" y="4461754"/>
                  <a:pt x="3602835" y="4459844"/>
                  <a:pt x="3592797" y="4463062"/>
                </a:cubicBezTo>
                <a:cubicBezTo>
                  <a:pt x="3591946" y="4463733"/>
                  <a:pt x="3591562" y="4464327"/>
                  <a:pt x="3590627" y="4464478"/>
                </a:cubicBezTo>
                <a:lnTo>
                  <a:pt x="3590220" y="4465990"/>
                </a:lnTo>
                <a:lnTo>
                  <a:pt x="3590784" y="4471415"/>
                </a:lnTo>
                <a:lnTo>
                  <a:pt x="3580388" y="4482465"/>
                </a:lnTo>
                <a:lnTo>
                  <a:pt x="3580499" y="4487994"/>
                </a:lnTo>
                <a:cubicBezTo>
                  <a:pt x="3584073" y="4486349"/>
                  <a:pt x="3587897" y="4486267"/>
                  <a:pt x="3592142" y="4488788"/>
                </a:cubicBezTo>
                <a:cubicBezTo>
                  <a:pt x="3616817" y="4496022"/>
                  <a:pt x="3639509" y="4479026"/>
                  <a:pt x="3664016" y="4485220"/>
                </a:cubicBezTo>
                <a:cubicBezTo>
                  <a:pt x="3666306" y="4487519"/>
                  <a:pt x="3669279" y="4488108"/>
                  <a:pt x="3671835" y="4486095"/>
                </a:cubicBezTo>
                <a:cubicBezTo>
                  <a:pt x="3682745" y="4491279"/>
                  <a:pt x="3693186" y="4496535"/>
                  <a:pt x="3686263" y="4513129"/>
                </a:cubicBezTo>
                <a:cubicBezTo>
                  <a:pt x="3683575" y="4517300"/>
                  <a:pt x="3680888" y="4521468"/>
                  <a:pt x="3676463" y="4523782"/>
                </a:cubicBezTo>
                <a:lnTo>
                  <a:pt x="3672638" y="4523864"/>
                </a:lnTo>
                <a:lnTo>
                  <a:pt x="3670250" y="4526916"/>
                </a:lnTo>
                <a:cubicBezTo>
                  <a:pt x="3663388" y="4534958"/>
                  <a:pt x="3651160" y="4530524"/>
                  <a:pt x="3644466" y="4539610"/>
                </a:cubicBezTo>
                <a:lnTo>
                  <a:pt x="3619463" y="4545236"/>
                </a:lnTo>
                <a:cubicBezTo>
                  <a:pt x="3603080" y="4553744"/>
                  <a:pt x="3585309" y="4556606"/>
                  <a:pt x="3567084" y="4553670"/>
                </a:cubicBezTo>
                <a:cubicBezTo>
                  <a:pt x="3562324" y="4553902"/>
                  <a:pt x="3557012" y="4553691"/>
                  <a:pt x="3552251" y="4553924"/>
                </a:cubicBezTo>
                <a:cubicBezTo>
                  <a:pt x="3546388" y="4553267"/>
                  <a:pt x="3542527" y="4550150"/>
                  <a:pt x="3539268" y="4544805"/>
                </a:cubicBezTo>
                <a:cubicBezTo>
                  <a:pt x="3539868" y="4542573"/>
                  <a:pt x="3539449" y="4539972"/>
                  <a:pt x="3537711" y="4538115"/>
                </a:cubicBezTo>
                <a:cubicBezTo>
                  <a:pt x="3540209" y="4523835"/>
                  <a:pt x="3548223" y="4514007"/>
                  <a:pt x="3557422" y="4505585"/>
                </a:cubicBezTo>
                <a:cubicBezTo>
                  <a:pt x="3556019" y="4505811"/>
                  <a:pt x="3554533" y="4505517"/>
                  <a:pt x="3553046" y="4505222"/>
                </a:cubicBezTo>
                <a:cubicBezTo>
                  <a:pt x="3550276" y="4508873"/>
                  <a:pt x="3546952" y="4512076"/>
                  <a:pt x="3542443" y="4513870"/>
                </a:cubicBezTo>
                <a:cubicBezTo>
                  <a:pt x="3511242" y="4516759"/>
                  <a:pt x="3479788" y="4518085"/>
                  <a:pt x="3450180" y="4530860"/>
                </a:cubicBezTo>
                <a:lnTo>
                  <a:pt x="3439696" y="4531510"/>
                </a:lnTo>
                <a:lnTo>
                  <a:pt x="3389752" y="4542948"/>
                </a:lnTo>
                <a:lnTo>
                  <a:pt x="3384073" y="4543484"/>
                </a:lnTo>
                <a:lnTo>
                  <a:pt x="3372735" y="4553472"/>
                </a:lnTo>
                <a:cubicBezTo>
                  <a:pt x="3377411" y="4552719"/>
                  <a:pt x="3382723" y="4552930"/>
                  <a:pt x="3386681" y="4550693"/>
                </a:cubicBezTo>
                <a:cubicBezTo>
                  <a:pt x="3391993" y="4550905"/>
                  <a:pt x="3396753" y="4550671"/>
                  <a:pt x="3401598" y="4550959"/>
                </a:cubicBezTo>
                <a:cubicBezTo>
                  <a:pt x="3399077" y="4556168"/>
                  <a:pt x="3397996" y="4564350"/>
                  <a:pt x="3394038" y="4566587"/>
                </a:cubicBezTo>
                <a:cubicBezTo>
                  <a:pt x="3392718" y="4567334"/>
                  <a:pt x="3391783" y="4567484"/>
                  <a:pt x="3390931" y="4568155"/>
                </a:cubicBezTo>
                <a:cubicBezTo>
                  <a:pt x="3408571" y="4567449"/>
                  <a:pt x="3426077" y="4568900"/>
                  <a:pt x="3443750" y="4571394"/>
                </a:cubicBezTo>
                <a:cubicBezTo>
                  <a:pt x="3460789" y="4572920"/>
                  <a:pt x="3477075" y="4569764"/>
                  <a:pt x="3493659" y="4565492"/>
                </a:cubicBezTo>
                <a:cubicBezTo>
                  <a:pt x="3505456" y="4573199"/>
                  <a:pt x="3519646" y="4557036"/>
                  <a:pt x="3530961" y="4570692"/>
                </a:cubicBezTo>
                <a:cubicBezTo>
                  <a:pt x="3539750" y="4574617"/>
                  <a:pt x="3540503" y="4579298"/>
                  <a:pt x="3533390" y="4585780"/>
                </a:cubicBezTo>
                <a:cubicBezTo>
                  <a:pt x="3527883" y="4596275"/>
                  <a:pt x="3521358" y="4606401"/>
                  <a:pt x="3525406" y="4619627"/>
                </a:cubicBezTo>
                <a:cubicBezTo>
                  <a:pt x="3527360" y="4619846"/>
                  <a:pt x="3529232" y="4619545"/>
                  <a:pt x="3531185" y="4619764"/>
                </a:cubicBezTo>
                <a:cubicBezTo>
                  <a:pt x="3531353" y="4620803"/>
                  <a:pt x="3532072" y="4622289"/>
                  <a:pt x="3532239" y="4623330"/>
                </a:cubicBezTo>
                <a:cubicBezTo>
                  <a:pt x="3536064" y="4623247"/>
                  <a:pt x="3538738" y="4624951"/>
                  <a:pt x="3541195" y="4628291"/>
                </a:cubicBezTo>
                <a:cubicBezTo>
                  <a:pt x="3545187" y="4629250"/>
                  <a:pt x="3548581" y="4632442"/>
                  <a:pt x="3552189" y="4633995"/>
                </a:cubicBezTo>
                <a:cubicBezTo>
                  <a:pt x="3589588" y="4633843"/>
                  <a:pt x="3625648" y="4625369"/>
                  <a:pt x="3662043" y="4618975"/>
                </a:cubicBezTo>
                <a:cubicBezTo>
                  <a:pt x="3678817" y="4624816"/>
                  <a:pt x="3695080" y="4612589"/>
                  <a:pt x="3711554" y="4619544"/>
                </a:cubicBezTo>
                <a:cubicBezTo>
                  <a:pt x="3714310" y="4621769"/>
                  <a:pt x="3716733" y="4621912"/>
                  <a:pt x="3719204" y="4619380"/>
                </a:cubicBezTo>
                <a:cubicBezTo>
                  <a:pt x="3728411" y="4625901"/>
                  <a:pt x="3739014" y="4617257"/>
                  <a:pt x="3748304" y="4624300"/>
                </a:cubicBezTo>
                <a:cubicBezTo>
                  <a:pt x="3755396" y="4644509"/>
                  <a:pt x="3735649" y="4638081"/>
                  <a:pt x="3730659" y="4645821"/>
                </a:cubicBezTo>
                <a:cubicBezTo>
                  <a:pt x="3721690" y="4646735"/>
                  <a:pt x="3711581" y="4643556"/>
                  <a:pt x="3707345" y="4655982"/>
                </a:cubicBezTo>
                <a:cubicBezTo>
                  <a:pt x="3706117" y="4672192"/>
                  <a:pt x="3689392" y="4663676"/>
                  <a:pt x="3684352" y="4674095"/>
                </a:cubicBezTo>
                <a:cubicBezTo>
                  <a:pt x="3680213" y="4681166"/>
                  <a:pt x="3672011" y="4680885"/>
                  <a:pt x="3667153" y="4686474"/>
                </a:cubicBezTo>
                <a:lnTo>
                  <a:pt x="3667537" y="4685878"/>
                </a:lnTo>
                <a:cubicBezTo>
                  <a:pt x="3664501" y="4693838"/>
                  <a:pt x="3655748" y="4693112"/>
                  <a:pt x="3651992" y="4699587"/>
                </a:cubicBezTo>
                <a:cubicBezTo>
                  <a:pt x="3646834" y="4706291"/>
                  <a:pt x="3638884" y="4707571"/>
                  <a:pt x="3632371" y="4711821"/>
                </a:cubicBezTo>
                <a:cubicBezTo>
                  <a:pt x="3626891" y="4710569"/>
                  <a:pt x="3622299" y="4711843"/>
                  <a:pt x="3618843" y="4717201"/>
                </a:cubicBezTo>
                <a:cubicBezTo>
                  <a:pt x="3615905" y="4719809"/>
                  <a:pt x="3613050" y="4722937"/>
                  <a:pt x="3610664" y="4725992"/>
                </a:cubicBezTo>
                <a:lnTo>
                  <a:pt x="3611047" y="4725395"/>
                </a:lnTo>
                <a:cubicBezTo>
                  <a:pt x="3599495" y="4740065"/>
                  <a:pt x="3579162" y="4729995"/>
                  <a:pt x="3566807" y="4742660"/>
                </a:cubicBezTo>
                <a:lnTo>
                  <a:pt x="3563282" y="4741626"/>
                </a:lnTo>
                <a:lnTo>
                  <a:pt x="3560426" y="4744754"/>
                </a:lnTo>
                <a:cubicBezTo>
                  <a:pt x="3558291" y="4749370"/>
                  <a:pt x="3554969" y="4752573"/>
                  <a:pt x="3551179" y="4755852"/>
                </a:cubicBezTo>
                <a:cubicBezTo>
                  <a:pt x="3554019" y="4758596"/>
                  <a:pt x="3555925" y="4761491"/>
                  <a:pt x="3555276" y="4766402"/>
                </a:cubicBezTo>
                <a:cubicBezTo>
                  <a:pt x="3553956" y="4767148"/>
                  <a:pt x="3552170" y="4767968"/>
                  <a:pt x="3550767" y="4768194"/>
                </a:cubicBezTo>
                <a:cubicBezTo>
                  <a:pt x="3552973" y="4769974"/>
                  <a:pt x="3554794" y="4772349"/>
                  <a:pt x="3556532" y="4774204"/>
                </a:cubicBezTo>
                <a:cubicBezTo>
                  <a:pt x="3563247" y="4774190"/>
                  <a:pt x="3569494" y="4774251"/>
                  <a:pt x="3576209" y="4774238"/>
                </a:cubicBezTo>
                <a:cubicBezTo>
                  <a:pt x="3586883" y="4771985"/>
                  <a:pt x="3597171" y="4770329"/>
                  <a:pt x="3607927" y="4768597"/>
                </a:cubicBezTo>
                <a:cubicBezTo>
                  <a:pt x="3626090" y="4780084"/>
                  <a:pt x="3640902" y="4770762"/>
                  <a:pt x="3655714" y="4761436"/>
                </a:cubicBezTo>
                <a:cubicBezTo>
                  <a:pt x="3666387" y="4759184"/>
                  <a:pt x="3678916" y="4762506"/>
                  <a:pt x="3688031" y="4753564"/>
                </a:cubicBezTo>
                <a:cubicBezTo>
                  <a:pt x="3694258" y="4744557"/>
                  <a:pt x="3707123" y="4749957"/>
                  <a:pt x="3713265" y="4740430"/>
                </a:cubicBezTo>
                <a:lnTo>
                  <a:pt x="3712798" y="4740505"/>
                </a:lnTo>
                <a:cubicBezTo>
                  <a:pt x="3721879" y="4728367"/>
                  <a:pt x="3738519" y="4736363"/>
                  <a:pt x="3747768" y="4725265"/>
                </a:cubicBezTo>
                <a:lnTo>
                  <a:pt x="3823063" y="4713141"/>
                </a:lnTo>
                <a:cubicBezTo>
                  <a:pt x="3838685" y="4720769"/>
                  <a:pt x="3854145" y="4706536"/>
                  <a:pt x="3869767" y="4714160"/>
                </a:cubicBezTo>
                <a:cubicBezTo>
                  <a:pt x="3874996" y="4713855"/>
                  <a:pt x="3879756" y="4713622"/>
                  <a:pt x="3884517" y="4713389"/>
                </a:cubicBezTo>
                <a:cubicBezTo>
                  <a:pt x="3907070" y="4719363"/>
                  <a:pt x="3927675" y="4704302"/>
                  <a:pt x="3950229" y="4710280"/>
                </a:cubicBezTo>
                <a:cubicBezTo>
                  <a:pt x="3955407" y="4712648"/>
                  <a:pt x="3960251" y="4712935"/>
                  <a:pt x="3965061" y="4710026"/>
                </a:cubicBezTo>
                <a:cubicBezTo>
                  <a:pt x="3975251" y="4713725"/>
                  <a:pt x="3985806" y="4707753"/>
                  <a:pt x="3995697" y="4712567"/>
                </a:cubicBezTo>
                <a:cubicBezTo>
                  <a:pt x="4006656" y="4715072"/>
                  <a:pt x="4017113" y="4714456"/>
                  <a:pt x="4026898" y="4709677"/>
                </a:cubicBezTo>
                <a:cubicBezTo>
                  <a:pt x="4052892" y="4716169"/>
                  <a:pt x="4076605" y="4699540"/>
                  <a:pt x="4102598" y="4706027"/>
                </a:cubicBezTo>
                <a:cubicBezTo>
                  <a:pt x="4112922" y="4707570"/>
                  <a:pt x="4123379" y="4706953"/>
                  <a:pt x="4133248" y="4702693"/>
                </a:cubicBezTo>
                <a:cubicBezTo>
                  <a:pt x="4149938" y="4708014"/>
                  <a:pt x="4165818" y="4696385"/>
                  <a:pt x="4182675" y="4702743"/>
                </a:cubicBezTo>
                <a:cubicBezTo>
                  <a:pt x="4187436" y="4702509"/>
                  <a:pt x="4191811" y="4702872"/>
                  <a:pt x="4196573" y="4702639"/>
                </a:cubicBezTo>
                <a:cubicBezTo>
                  <a:pt x="4202269" y="4702256"/>
                  <a:pt x="4206595" y="4705295"/>
                  <a:pt x="4210923" y="4708336"/>
                </a:cubicBezTo>
                <a:lnTo>
                  <a:pt x="4211476" y="4708781"/>
                </a:lnTo>
                <a:cubicBezTo>
                  <a:pt x="4228619" y="4719898"/>
                  <a:pt x="4233986" y="4732378"/>
                  <a:pt x="4216656" y="4746909"/>
                </a:cubicBezTo>
                <a:cubicBezTo>
                  <a:pt x="4211867" y="4758889"/>
                  <a:pt x="4197899" y="4752600"/>
                  <a:pt x="4191757" y="4762127"/>
                </a:cubicBezTo>
                <a:lnTo>
                  <a:pt x="4187381" y="4761764"/>
                </a:lnTo>
                <a:lnTo>
                  <a:pt x="4184058" y="4764968"/>
                </a:lnTo>
                <a:cubicBezTo>
                  <a:pt x="4176094" y="4772123"/>
                  <a:pt x="4164283" y="4770286"/>
                  <a:pt x="4155767" y="4776996"/>
                </a:cubicBezTo>
                <a:cubicBezTo>
                  <a:pt x="4147566" y="4776717"/>
                  <a:pt x="4140167" y="4778442"/>
                  <a:pt x="4133271" y="4783288"/>
                </a:cubicBezTo>
                <a:cubicBezTo>
                  <a:pt x="4116923" y="4794991"/>
                  <a:pt x="4095606" y="4787751"/>
                  <a:pt x="4079342" y="4799976"/>
                </a:cubicBezTo>
                <a:cubicBezTo>
                  <a:pt x="4062638" y="4800530"/>
                  <a:pt x="4045719" y="4802721"/>
                  <a:pt x="4030103" y="4810038"/>
                </a:cubicBezTo>
                <a:cubicBezTo>
                  <a:pt x="4023675" y="4814811"/>
                  <a:pt x="4016444" y="4817577"/>
                  <a:pt x="4009296" y="4820862"/>
                </a:cubicBezTo>
                <a:cubicBezTo>
                  <a:pt x="3992508" y="4820897"/>
                  <a:pt x="3976692" y="4823978"/>
                  <a:pt x="3961461" y="4830699"/>
                </a:cubicBezTo>
                <a:cubicBezTo>
                  <a:pt x="3947752" y="4840914"/>
                  <a:pt x="3929108" y="4835375"/>
                  <a:pt x="3915399" y="4845589"/>
                </a:cubicBezTo>
                <a:cubicBezTo>
                  <a:pt x="3909919" y="4844337"/>
                  <a:pt x="3905326" y="4845611"/>
                  <a:pt x="3901787" y="4850450"/>
                </a:cubicBezTo>
                <a:cubicBezTo>
                  <a:pt x="3898933" y="4853577"/>
                  <a:pt x="3896545" y="4856630"/>
                  <a:pt x="3893691" y="4859758"/>
                </a:cubicBezTo>
                <a:cubicBezTo>
                  <a:pt x="3891087" y="4864449"/>
                  <a:pt x="3892693" y="4868459"/>
                  <a:pt x="3895317" y="4872840"/>
                </a:cubicBezTo>
                <a:lnTo>
                  <a:pt x="3895903" y="4876481"/>
                </a:lnTo>
                <a:cubicBezTo>
                  <a:pt x="3895338" y="4881911"/>
                  <a:pt x="3892735" y="4886600"/>
                  <a:pt x="3888476" y="4889954"/>
                </a:cubicBezTo>
                <a:lnTo>
                  <a:pt x="3872576" y="4892514"/>
                </a:lnTo>
                <a:cubicBezTo>
                  <a:pt x="3867048" y="4893937"/>
                  <a:pt x="3867669" y="4900777"/>
                  <a:pt x="3863879" y="4904057"/>
                </a:cubicBezTo>
                <a:cubicBezTo>
                  <a:pt x="3862127" y="4908074"/>
                  <a:pt x="3860843" y="4912016"/>
                  <a:pt x="3859007" y="4915517"/>
                </a:cubicBezTo>
                <a:cubicBezTo>
                  <a:pt x="3856369" y="4917008"/>
                  <a:pt x="3855768" y="4919240"/>
                  <a:pt x="3857673" y="4922135"/>
                </a:cubicBezTo>
                <a:cubicBezTo>
                  <a:pt x="3857024" y="4927043"/>
                  <a:pt x="3855907" y="4932027"/>
                  <a:pt x="3860787" y="4935511"/>
                </a:cubicBezTo>
                <a:lnTo>
                  <a:pt x="3860319" y="4935586"/>
                </a:lnTo>
                <a:cubicBezTo>
                  <a:pt x="3863628" y="4938255"/>
                  <a:pt x="3867320" y="4940330"/>
                  <a:pt x="3871397" y="4941811"/>
                </a:cubicBezTo>
                <a:lnTo>
                  <a:pt x="3870797" y="4944041"/>
                </a:lnTo>
                <a:cubicBezTo>
                  <a:pt x="3877344" y="4942987"/>
                  <a:pt x="3883340" y="4941489"/>
                  <a:pt x="3889419" y="4940510"/>
                </a:cubicBezTo>
                <a:cubicBezTo>
                  <a:pt x="3892813" y="4943699"/>
                  <a:pt x="3896121" y="4946368"/>
                  <a:pt x="3899429" y="4949037"/>
                </a:cubicBezTo>
                <a:cubicBezTo>
                  <a:pt x="3896715" y="4964953"/>
                  <a:pt x="3881644" y="4957774"/>
                  <a:pt x="3874698" y="4965296"/>
                </a:cubicBezTo>
                <a:cubicBezTo>
                  <a:pt x="3871676" y="4967383"/>
                  <a:pt x="3868787" y="4967315"/>
                  <a:pt x="3865730" y="4966207"/>
                </a:cubicBezTo>
                <a:lnTo>
                  <a:pt x="3864709" y="4965837"/>
                </a:lnTo>
                <a:lnTo>
                  <a:pt x="3861786" y="4962572"/>
                </a:lnTo>
                <a:lnTo>
                  <a:pt x="3862385" y="4960341"/>
                </a:lnTo>
                <a:cubicBezTo>
                  <a:pt x="3850227" y="4962298"/>
                  <a:pt x="3837432" y="4963292"/>
                  <a:pt x="3826493" y="4969855"/>
                </a:cubicBezTo>
                <a:cubicBezTo>
                  <a:pt x="3818592" y="4968460"/>
                  <a:pt x="3811361" y="4971225"/>
                  <a:pt x="3804848" y="4975476"/>
                </a:cubicBezTo>
                <a:cubicBezTo>
                  <a:pt x="3793946" y="4985239"/>
                  <a:pt x="3778358" y="4980809"/>
                  <a:pt x="3766820" y="4989607"/>
                </a:cubicBezTo>
                <a:cubicBezTo>
                  <a:pt x="3762779" y="4991324"/>
                  <a:pt x="3758186" y="4992597"/>
                  <a:pt x="3754060" y="4993795"/>
                </a:cubicBezTo>
                <a:cubicBezTo>
                  <a:pt x="3744813" y="5004890"/>
                  <a:pt x="3728639" y="4996821"/>
                  <a:pt x="3719473" y="5008437"/>
                </a:cubicBezTo>
                <a:lnTo>
                  <a:pt x="3715098" y="5008074"/>
                </a:lnTo>
                <a:lnTo>
                  <a:pt x="3711691" y="5010756"/>
                </a:lnTo>
                <a:cubicBezTo>
                  <a:pt x="3701891" y="5021410"/>
                  <a:pt x="3685969" y="5014898"/>
                  <a:pt x="3675618" y="5025106"/>
                </a:cubicBezTo>
                <a:cubicBezTo>
                  <a:pt x="3670641" y="5026975"/>
                  <a:pt x="3666048" y="5028248"/>
                  <a:pt x="3660987" y="5029596"/>
                </a:cubicBezTo>
                <a:cubicBezTo>
                  <a:pt x="3659451" y="5031978"/>
                  <a:pt x="3658850" y="5034209"/>
                  <a:pt x="3659654" y="5036215"/>
                </a:cubicBezTo>
                <a:cubicBezTo>
                  <a:pt x="3660540" y="5038743"/>
                  <a:pt x="3661644" y="5039633"/>
                  <a:pt x="3662111" y="5039558"/>
                </a:cubicBezTo>
                <a:cubicBezTo>
                  <a:pt x="3666104" y="5040515"/>
                  <a:pt x="3669580" y="5044225"/>
                  <a:pt x="3672889" y="5046894"/>
                </a:cubicBezTo>
                <a:cubicBezTo>
                  <a:pt x="3677217" y="5049936"/>
                  <a:pt x="3681160" y="5053570"/>
                  <a:pt x="3683016" y="5059141"/>
                </a:cubicBezTo>
                <a:cubicBezTo>
                  <a:pt x="3682668" y="5062932"/>
                  <a:pt x="3684407" y="5064791"/>
                  <a:pt x="3687763" y="5064784"/>
                </a:cubicBezTo>
                <a:cubicBezTo>
                  <a:pt x="3697278" y="5085134"/>
                  <a:pt x="3689684" y="5097567"/>
                  <a:pt x="3674404" y="5106964"/>
                </a:cubicBezTo>
                <a:lnTo>
                  <a:pt x="3673937" y="5107039"/>
                </a:lnTo>
                <a:cubicBezTo>
                  <a:pt x="3667710" y="5116050"/>
                  <a:pt x="3654378" y="5110722"/>
                  <a:pt x="3648788" y="5120697"/>
                </a:cubicBezTo>
                <a:cubicBezTo>
                  <a:pt x="3640606" y="5129485"/>
                  <a:pt x="3628245" y="5127206"/>
                  <a:pt x="3619262" y="5133993"/>
                </a:cubicBezTo>
                <a:cubicBezTo>
                  <a:pt x="3615786" y="5130280"/>
                  <a:pt x="3613447" y="5130657"/>
                  <a:pt x="3611311" y="5135273"/>
                </a:cubicBezTo>
                <a:cubicBezTo>
                  <a:pt x="3602941" y="5133949"/>
                  <a:pt x="3593937" y="5131664"/>
                  <a:pt x="3586992" y="5139188"/>
                </a:cubicBezTo>
                <a:cubicBezTo>
                  <a:pt x="3578659" y="5141064"/>
                  <a:pt x="3570791" y="5142864"/>
                  <a:pt x="3562924" y="5144664"/>
                </a:cubicBezTo>
                <a:cubicBezTo>
                  <a:pt x="3514357" y="5158888"/>
                  <a:pt x="3464866" y="5167390"/>
                  <a:pt x="3414205" y="5168610"/>
                </a:cubicBezTo>
                <a:cubicBezTo>
                  <a:pt x="3384623" y="5169635"/>
                  <a:pt x="3355075" y="5173859"/>
                  <a:pt x="3326750" y="5182691"/>
                </a:cubicBezTo>
                <a:cubicBezTo>
                  <a:pt x="3325215" y="5185074"/>
                  <a:pt x="3324614" y="5187305"/>
                  <a:pt x="3325501" y="5189830"/>
                </a:cubicBezTo>
                <a:cubicBezTo>
                  <a:pt x="3326304" y="5191836"/>
                  <a:pt x="3327022" y="5193320"/>
                  <a:pt x="3327490" y="5193245"/>
                </a:cubicBezTo>
                <a:cubicBezTo>
                  <a:pt x="3333773" y="5196506"/>
                  <a:pt x="3341940" y="5193587"/>
                  <a:pt x="3346938" y="5200790"/>
                </a:cubicBezTo>
                <a:lnTo>
                  <a:pt x="3366095" y="5206548"/>
                </a:lnTo>
                <a:lnTo>
                  <a:pt x="3369664" y="5229824"/>
                </a:lnTo>
                <a:cubicBezTo>
                  <a:pt x="3366043" y="5236010"/>
                  <a:pt x="3359442" y="5241210"/>
                  <a:pt x="3355412" y="5247462"/>
                </a:cubicBezTo>
                <a:cubicBezTo>
                  <a:pt x="3352340" y="5252226"/>
                  <a:pt x="3349653" y="5256397"/>
                  <a:pt x="3344125" y="5257821"/>
                </a:cubicBezTo>
                <a:lnTo>
                  <a:pt x="3340768" y="5257828"/>
                </a:lnTo>
                <a:lnTo>
                  <a:pt x="3339399" y="5261250"/>
                </a:lnTo>
                <a:cubicBezTo>
                  <a:pt x="3334541" y="5266835"/>
                  <a:pt x="3326423" y="5267074"/>
                  <a:pt x="3321565" y="5272663"/>
                </a:cubicBezTo>
                <a:lnTo>
                  <a:pt x="3317739" y="5272742"/>
                </a:lnTo>
                <a:lnTo>
                  <a:pt x="3314886" y="5275872"/>
                </a:lnTo>
                <a:cubicBezTo>
                  <a:pt x="3307473" y="5283470"/>
                  <a:pt x="3295327" y="5279555"/>
                  <a:pt x="3288548" y="5288118"/>
                </a:cubicBezTo>
                <a:lnTo>
                  <a:pt x="3284640" y="5287681"/>
                </a:lnTo>
                <a:lnTo>
                  <a:pt x="3281701" y="5290288"/>
                </a:lnTo>
                <a:cubicBezTo>
                  <a:pt x="3271435" y="5301016"/>
                  <a:pt x="3255128" y="5295100"/>
                  <a:pt x="3244693" y="5304788"/>
                </a:cubicBezTo>
                <a:cubicBezTo>
                  <a:pt x="3240099" y="5306062"/>
                  <a:pt x="3235123" y="5307930"/>
                  <a:pt x="3230530" y="5309203"/>
                </a:cubicBezTo>
                <a:cubicBezTo>
                  <a:pt x="3223284" y="5317841"/>
                  <a:pt x="3211138" y="5313927"/>
                  <a:pt x="3203809" y="5322044"/>
                </a:cubicBezTo>
                <a:lnTo>
                  <a:pt x="3199901" y="5321606"/>
                </a:lnTo>
                <a:lnTo>
                  <a:pt x="3197046" y="5324736"/>
                </a:lnTo>
                <a:cubicBezTo>
                  <a:pt x="3192573" y="5329726"/>
                  <a:pt x="3184921" y="5329890"/>
                  <a:pt x="3180064" y="5335476"/>
                </a:cubicBezTo>
                <a:lnTo>
                  <a:pt x="3180448" y="5334880"/>
                </a:lnTo>
                <a:cubicBezTo>
                  <a:pt x="3177327" y="5342321"/>
                  <a:pt x="3168574" y="5341595"/>
                  <a:pt x="3165371" y="5348517"/>
                </a:cubicBezTo>
                <a:cubicBezTo>
                  <a:pt x="3163835" y="5350899"/>
                  <a:pt x="3163319" y="5353650"/>
                  <a:pt x="3164205" y="5356176"/>
                </a:cubicBezTo>
                <a:cubicBezTo>
                  <a:pt x="3165092" y="5358702"/>
                  <a:pt x="3165811" y="5360189"/>
                  <a:pt x="3166278" y="5360114"/>
                </a:cubicBezTo>
                <a:cubicBezTo>
                  <a:pt x="3164911" y="5363536"/>
                  <a:pt x="3166264" y="5365986"/>
                  <a:pt x="3169405" y="5367616"/>
                </a:cubicBezTo>
                <a:cubicBezTo>
                  <a:pt x="3172331" y="5370880"/>
                  <a:pt x="3174787" y="5374223"/>
                  <a:pt x="3177329" y="5378083"/>
                </a:cubicBezTo>
                <a:lnTo>
                  <a:pt x="3192673" y="5422931"/>
                </a:lnTo>
                <a:lnTo>
                  <a:pt x="3183485" y="5434203"/>
                </a:lnTo>
                <a:lnTo>
                  <a:pt x="3180128" y="5434210"/>
                </a:lnTo>
                <a:lnTo>
                  <a:pt x="3178676" y="5437113"/>
                </a:lnTo>
                <a:cubicBezTo>
                  <a:pt x="3162378" y="5446140"/>
                  <a:pt x="3144606" y="5449002"/>
                  <a:pt x="3126297" y="5445546"/>
                </a:cubicBezTo>
                <a:lnTo>
                  <a:pt x="3122604" y="5443472"/>
                </a:lnTo>
                <a:lnTo>
                  <a:pt x="3119030" y="5445115"/>
                </a:lnTo>
                <a:cubicBezTo>
                  <a:pt x="3112280" y="5441930"/>
                  <a:pt x="3104413" y="5443730"/>
                  <a:pt x="3097963" y="5439432"/>
                </a:cubicBezTo>
                <a:cubicBezTo>
                  <a:pt x="3092667" y="5433347"/>
                  <a:pt x="3084584" y="5436784"/>
                  <a:pt x="3079068" y="5432332"/>
                </a:cubicBezTo>
                <a:cubicBezTo>
                  <a:pt x="3063063" y="5425304"/>
                  <a:pt x="3049068" y="5430759"/>
                  <a:pt x="3034940" y="5438371"/>
                </a:cubicBezTo>
                <a:cubicBezTo>
                  <a:pt x="3031820" y="5445813"/>
                  <a:pt x="3023151" y="5445608"/>
                  <a:pt x="3018760" y="5451118"/>
                </a:cubicBezTo>
                <a:lnTo>
                  <a:pt x="3019144" y="5450522"/>
                </a:lnTo>
                <a:cubicBezTo>
                  <a:pt x="3017007" y="5455136"/>
                  <a:pt x="3015172" y="5458633"/>
                  <a:pt x="3010747" y="5460949"/>
                </a:cubicBezTo>
                <a:cubicBezTo>
                  <a:pt x="3009798" y="5466972"/>
                  <a:pt x="3006642" y="5471216"/>
                  <a:pt x="3001114" y="5472640"/>
                </a:cubicBezTo>
                <a:cubicBezTo>
                  <a:pt x="2996871" y="5470121"/>
                  <a:pt x="2993213" y="5471243"/>
                  <a:pt x="2990442" y="5474892"/>
                </a:cubicBezTo>
                <a:cubicBezTo>
                  <a:pt x="2952490" y="5474598"/>
                  <a:pt x="2915845" y="5479432"/>
                  <a:pt x="2880539" y="5492588"/>
                </a:cubicBezTo>
                <a:lnTo>
                  <a:pt x="2876631" y="5492150"/>
                </a:lnTo>
                <a:lnTo>
                  <a:pt x="2873692" y="5494757"/>
                </a:lnTo>
                <a:cubicBezTo>
                  <a:pt x="2869853" y="5500715"/>
                  <a:pt x="2861735" y="5500955"/>
                  <a:pt x="2857344" y="5506464"/>
                </a:cubicBezTo>
                <a:cubicBezTo>
                  <a:pt x="2853840" y="5514500"/>
                  <a:pt x="2855949" y="5521634"/>
                  <a:pt x="2860394" y="5528389"/>
                </a:cubicBezTo>
                <a:lnTo>
                  <a:pt x="2859759" y="5527424"/>
                </a:lnTo>
                <a:cubicBezTo>
                  <a:pt x="2857317" y="5553972"/>
                  <a:pt x="2841360" y="5544264"/>
                  <a:pt x="2828362" y="5541021"/>
                </a:cubicBezTo>
                <a:cubicBezTo>
                  <a:pt x="2821912" y="5536723"/>
                  <a:pt x="2814214" y="5539564"/>
                  <a:pt x="2808531" y="5534071"/>
                </a:cubicBezTo>
                <a:lnTo>
                  <a:pt x="2809000" y="5533996"/>
                </a:lnTo>
                <a:cubicBezTo>
                  <a:pt x="2803486" y="5529548"/>
                  <a:pt x="2794935" y="5533059"/>
                  <a:pt x="2790404" y="5525780"/>
                </a:cubicBezTo>
                <a:cubicBezTo>
                  <a:pt x="2786028" y="5525418"/>
                  <a:pt x="2782552" y="5521709"/>
                  <a:pt x="2779244" y="5519040"/>
                </a:cubicBezTo>
                <a:cubicBezTo>
                  <a:pt x="2770036" y="5512514"/>
                  <a:pt x="2758777" y="5511126"/>
                  <a:pt x="2750638" y="5502296"/>
                </a:cubicBezTo>
                <a:cubicBezTo>
                  <a:pt x="2746178" y="5501411"/>
                  <a:pt x="2742786" y="5498222"/>
                  <a:pt x="2739393" y="5495032"/>
                </a:cubicBezTo>
                <a:cubicBezTo>
                  <a:pt x="2733794" y="5490064"/>
                  <a:pt x="2725244" y="5493575"/>
                  <a:pt x="2720714" y="5486297"/>
                </a:cubicBezTo>
                <a:cubicBezTo>
                  <a:pt x="2708401" y="5481342"/>
                  <a:pt x="2695711" y="5491924"/>
                  <a:pt x="2683446" y="5484293"/>
                </a:cubicBezTo>
                <a:lnTo>
                  <a:pt x="2680689" y="5482066"/>
                </a:lnTo>
                <a:lnTo>
                  <a:pt x="2677584" y="5483636"/>
                </a:lnTo>
                <a:cubicBezTo>
                  <a:pt x="2667692" y="5478822"/>
                  <a:pt x="2656538" y="5487025"/>
                  <a:pt x="2646696" y="5479534"/>
                </a:cubicBezTo>
                <a:lnTo>
                  <a:pt x="2644490" y="5477755"/>
                </a:lnTo>
                <a:lnTo>
                  <a:pt x="2642320" y="5479172"/>
                </a:lnTo>
                <a:cubicBezTo>
                  <a:pt x="2604199" y="5477836"/>
                  <a:pt x="2601561" y="5479330"/>
                  <a:pt x="2594756" y="5499641"/>
                </a:cubicBezTo>
                <a:cubicBezTo>
                  <a:pt x="2600703" y="5500818"/>
                  <a:pt x="2604180" y="5504527"/>
                  <a:pt x="2605737" y="5511216"/>
                </a:cubicBezTo>
                <a:lnTo>
                  <a:pt x="2604753" y="5514044"/>
                </a:lnTo>
                <a:lnTo>
                  <a:pt x="2606958" y="5515823"/>
                </a:lnTo>
                <a:cubicBezTo>
                  <a:pt x="2608528" y="5516637"/>
                  <a:pt x="2609715" y="5518047"/>
                  <a:pt x="2611369" y="5519382"/>
                </a:cubicBezTo>
                <a:cubicBezTo>
                  <a:pt x="2611537" y="5520422"/>
                  <a:pt x="2611320" y="5522058"/>
                  <a:pt x="2611021" y="5523173"/>
                </a:cubicBezTo>
                <a:cubicBezTo>
                  <a:pt x="2612725" y="5521831"/>
                  <a:pt x="2615146" y="5521975"/>
                  <a:pt x="2617436" y="5524278"/>
                </a:cubicBezTo>
                <a:lnTo>
                  <a:pt x="2616967" y="5524353"/>
                </a:lnTo>
                <a:cubicBezTo>
                  <a:pt x="2621212" y="5526872"/>
                  <a:pt x="2626307" y="5528720"/>
                  <a:pt x="2629867" y="5532950"/>
                </a:cubicBezTo>
                <a:cubicBezTo>
                  <a:pt x="2631738" y="5532648"/>
                  <a:pt x="2633608" y="5532347"/>
                  <a:pt x="2635563" y="5532565"/>
                </a:cubicBezTo>
                <a:cubicBezTo>
                  <a:pt x="2637888" y="5538065"/>
                  <a:pt x="2641581" y="5540138"/>
                  <a:pt x="2646808" y="5539830"/>
                </a:cubicBezTo>
                <a:cubicBezTo>
                  <a:pt x="2647311" y="5542951"/>
                  <a:pt x="2648282" y="5545996"/>
                  <a:pt x="2648785" y="5549120"/>
                </a:cubicBezTo>
                <a:lnTo>
                  <a:pt x="2657202" y="5547765"/>
                </a:lnTo>
                <a:cubicBezTo>
                  <a:pt x="2658941" y="5549620"/>
                  <a:pt x="2659276" y="5551700"/>
                  <a:pt x="2659226" y="5554376"/>
                </a:cubicBezTo>
                <a:lnTo>
                  <a:pt x="2659310" y="5554896"/>
                </a:lnTo>
                <a:cubicBezTo>
                  <a:pt x="2661864" y="5552885"/>
                  <a:pt x="2664755" y="5552953"/>
                  <a:pt x="2667895" y="5554581"/>
                </a:cubicBezTo>
                <a:lnTo>
                  <a:pt x="2668999" y="5555471"/>
                </a:lnTo>
                <a:cubicBezTo>
                  <a:pt x="2671156" y="5559926"/>
                  <a:pt x="2674932" y="5562523"/>
                  <a:pt x="2677940" y="5566308"/>
                </a:cubicBezTo>
                <a:cubicBezTo>
                  <a:pt x="2676873" y="5568615"/>
                  <a:pt x="2677124" y="5570175"/>
                  <a:pt x="2678395" y="5572105"/>
                </a:cubicBezTo>
                <a:cubicBezTo>
                  <a:pt x="2677194" y="5576570"/>
                  <a:pt x="2674722" y="5579103"/>
                  <a:pt x="2670981" y="5579705"/>
                </a:cubicBezTo>
                <a:cubicBezTo>
                  <a:pt x="2670681" y="5580821"/>
                  <a:pt x="2670932" y="5582381"/>
                  <a:pt x="2670716" y="5584017"/>
                </a:cubicBezTo>
                <a:cubicBezTo>
                  <a:pt x="2661182" y="5590356"/>
                  <a:pt x="2652777" y="5585838"/>
                  <a:pt x="2644122" y="5579761"/>
                </a:cubicBezTo>
                <a:cubicBezTo>
                  <a:pt x="2645336" y="5569423"/>
                  <a:pt x="2646634" y="5559606"/>
                  <a:pt x="2647849" y="5549271"/>
                </a:cubicBezTo>
                <a:cubicBezTo>
                  <a:pt x="2639431" y="5550626"/>
                  <a:pt x="2630460" y="5551534"/>
                  <a:pt x="2622042" y="5552889"/>
                </a:cubicBezTo>
                <a:cubicBezTo>
                  <a:pt x="2621239" y="5550884"/>
                  <a:pt x="2620988" y="5549323"/>
                  <a:pt x="2620653" y="5547243"/>
                </a:cubicBezTo>
                <a:cubicBezTo>
                  <a:pt x="2616746" y="5546805"/>
                  <a:pt x="2613988" y="5544581"/>
                  <a:pt x="2612382" y="5540570"/>
                </a:cubicBezTo>
                <a:cubicBezTo>
                  <a:pt x="2613282" y="5537220"/>
                  <a:pt x="2612480" y="5535215"/>
                  <a:pt x="2609507" y="5534627"/>
                </a:cubicBezTo>
                <a:cubicBezTo>
                  <a:pt x="2607301" y="5532848"/>
                  <a:pt x="2606498" y="5530842"/>
                  <a:pt x="2606246" y="5529282"/>
                </a:cubicBezTo>
                <a:cubicBezTo>
                  <a:pt x="2601654" y="5530554"/>
                  <a:pt x="2596509" y="5531383"/>
                  <a:pt x="2591630" y="5527899"/>
                </a:cubicBezTo>
                <a:lnTo>
                  <a:pt x="2588872" y="5525672"/>
                </a:lnTo>
                <a:lnTo>
                  <a:pt x="2585766" y="5527240"/>
                </a:lnTo>
                <a:cubicBezTo>
                  <a:pt x="2578633" y="5524653"/>
                  <a:pt x="2570465" y="5527569"/>
                  <a:pt x="2564916" y="5519924"/>
                </a:cubicBezTo>
                <a:cubicBezTo>
                  <a:pt x="2560623" y="5520081"/>
                  <a:pt x="2557532" y="5515773"/>
                  <a:pt x="2553454" y="5514295"/>
                </a:cubicBezTo>
                <a:lnTo>
                  <a:pt x="2552903" y="5513850"/>
                </a:lnTo>
                <a:cubicBezTo>
                  <a:pt x="2547989" y="5507171"/>
                  <a:pt x="2540457" y="5511051"/>
                  <a:pt x="2535027" y="5507124"/>
                </a:cubicBezTo>
                <a:lnTo>
                  <a:pt x="2532269" y="5504896"/>
                </a:lnTo>
                <a:lnTo>
                  <a:pt x="2529080" y="5505943"/>
                </a:lnTo>
                <a:cubicBezTo>
                  <a:pt x="2502821" y="5503768"/>
                  <a:pt x="2502821" y="5503768"/>
                  <a:pt x="2500608" y="5522805"/>
                </a:cubicBezTo>
                <a:cubicBezTo>
                  <a:pt x="2505152" y="5524207"/>
                  <a:pt x="2508929" y="5526804"/>
                  <a:pt x="2510318" y="5532451"/>
                </a:cubicBezTo>
                <a:cubicBezTo>
                  <a:pt x="2518771" y="5534291"/>
                  <a:pt x="2518108" y="5545074"/>
                  <a:pt x="2523322" y="5550638"/>
                </a:cubicBezTo>
                <a:lnTo>
                  <a:pt x="2523993" y="5554802"/>
                </a:lnTo>
                <a:cubicBezTo>
                  <a:pt x="2521459" y="5565883"/>
                  <a:pt x="2511854" y="5565829"/>
                  <a:pt x="2504873" y="5570155"/>
                </a:cubicBezTo>
                <a:cubicBezTo>
                  <a:pt x="2494682" y="5566459"/>
                  <a:pt x="2483361" y="5573618"/>
                  <a:pt x="2473820" y="5565016"/>
                </a:cubicBezTo>
                <a:cubicBezTo>
                  <a:pt x="2469742" y="5563537"/>
                  <a:pt x="2466433" y="5560865"/>
                  <a:pt x="2463042" y="5557676"/>
                </a:cubicBezTo>
                <a:cubicBezTo>
                  <a:pt x="2459732" y="5555007"/>
                  <a:pt x="2455957" y="5552413"/>
                  <a:pt x="2453416" y="5548550"/>
                </a:cubicBezTo>
                <a:cubicBezTo>
                  <a:pt x="2449255" y="5546552"/>
                  <a:pt x="2445480" y="5543958"/>
                  <a:pt x="2443706" y="5538907"/>
                </a:cubicBezTo>
                <a:cubicBezTo>
                  <a:pt x="2436320" y="5534757"/>
                  <a:pt x="2429704" y="5529418"/>
                  <a:pt x="2423771" y="5522366"/>
                </a:cubicBezTo>
                <a:cubicBezTo>
                  <a:pt x="2419093" y="5523119"/>
                  <a:pt x="2415701" y="5519929"/>
                  <a:pt x="2411925" y="5517336"/>
                </a:cubicBezTo>
                <a:lnTo>
                  <a:pt x="2409168" y="5515112"/>
                </a:lnTo>
                <a:lnTo>
                  <a:pt x="2406062" y="5516679"/>
                </a:lnTo>
                <a:cubicBezTo>
                  <a:pt x="2398077" y="5514763"/>
                  <a:pt x="2390559" y="5512769"/>
                  <a:pt x="2384633" y="5520664"/>
                </a:cubicBezTo>
                <a:lnTo>
                  <a:pt x="2385101" y="5520588"/>
                </a:lnTo>
                <a:cubicBezTo>
                  <a:pt x="2379593" y="5531083"/>
                  <a:pt x="2366094" y="5524715"/>
                  <a:pt x="2360035" y="5534766"/>
                </a:cubicBezTo>
                <a:cubicBezTo>
                  <a:pt x="2355358" y="5535519"/>
                  <a:pt x="2350130" y="5535827"/>
                  <a:pt x="2345453" y="5536580"/>
                </a:cubicBezTo>
                <a:cubicBezTo>
                  <a:pt x="2338787" y="5533915"/>
                  <a:pt x="2331004" y="5536236"/>
                  <a:pt x="2324387" y="5530897"/>
                </a:cubicBezTo>
                <a:cubicBezTo>
                  <a:pt x="2318788" y="5525926"/>
                  <a:pt x="2310238" y="5529440"/>
                  <a:pt x="2306175" y="5522087"/>
                </a:cubicBezTo>
                <a:cubicBezTo>
                  <a:pt x="2301248" y="5521279"/>
                  <a:pt x="2297471" y="5518685"/>
                  <a:pt x="2295998" y="5512516"/>
                </a:cubicBezTo>
                <a:lnTo>
                  <a:pt x="2297101" y="5513405"/>
                </a:lnTo>
                <a:cubicBezTo>
                  <a:pt x="2284746" y="5490310"/>
                  <a:pt x="2270806" y="5472271"/>
                  <a:pt x="2245727" y="5492322"/>
                </a:cubicBezTo>
                <a:cubicBezTo>
                  <a:pt x="2242223" y="5500359"/>
                  <a:pt x="2233637" y="5500675"/>
                  <a:pt x="2227676" y="5505370"/>
                </a:cubicBezTo>
                <a:cubicBezTo>
                  <a:pt x="2223467" y="5506048"/>
                  <a:pt x="2219341" y="5507246"/>
                  <a:pt x="2215132" y="5507924"/>
                </a:cubicBezTo>
                <a:cubicBezTo>
                  <a:pt x="2210588" y="5506520"/>
                  <a:pt x="2206812" y="5503926"/>
                  <a:pt x="2204188" y="5499546"/>
                </a:cubicBezTo>
                <a:cubicBezTo>
                  <a:pt x="2196970" y="5496436"/>
                  <a:pt x="2196949" y="5487368"/>
                  <a:pt x="2192202" y="5481726"/>
                </a:cubicBezTo>
                <a:cubicBezTo>
                  <a:pt x="2187574" y="5479802"/>
                  <a:pt x="2184266" y="5477133"/>
                  <a:pt x="2181641" y="5472752"/>
                </a:cubicBezTo>
                <a:cubicBezTo>
                  <a:pt x="2177564" y="5471271"/>
                  <a:pt x="2174424" y="5469643"/>
                  <a:pt x="2170731" y="5467569"/>
                </a:cubicBezTo>
                <a:cubicBezTo>
                  <a:pt x="2167925" y="5468020"/>
                  <a:pt x="2164569" y="5468028"/>
                  <a:pt x="2161762" y="5468480"/>
                </a:cubicBezTo>
                <a:cubicBezTo>
                  <a:pt x="2152513" y="5479577"/>
                  <a:pt x="2136341" y="5471506"/>
                  <a:pt x="2127176" y="5483123"/>
                </a:cubicBezTo>
                <a:lnTo>
                  <a:pt x="2122799" y="5482760"/>
                </a:lnTo>
                <a:lnTo>
                  <a:pt x="2119476" y="5485965"/>
                </a:lnTo>
                <a:cubicBezTo>
                  <a:pt x="2112614" y="5494007"/>
                  <a:pt x="2100002" y="5490167"/>
                  <a:pt x="2093223" y="5498729"/>
                </a:cubicBezTo>
                <a:lnTo>
                  <a:pt x="2088846" y="5498367"/>
                </a:lnTo>
                <a:lnTo>
                  <a:pt x="2085992" y="5501495"/>
                </a:lnTo>
                <a:cubicBezTo>
                  <a:pt x="2078663" y="5509615"/>
                  <a:pt x="2066518" y="5505701"/>
                  <a:pt x="2059740" y="5514263"/>
                </a:cubicBezTo>
                <a:cubicBezTo>
                  <a:pt x="2053793" y="5513086"/>
                  <a:pt x="2048264" y="5514510"/>
                  <a:pt x="2043623" y="5518459"/>
                </a:cubicBezTo>
                <a:cubicBezTo>
                  <a:pt x="2032636" y="5527702"/>
                  <a:pt x="2017433" y="5522676"/>
                  <a:pt x="2006446" y="5531919"/>
                </a:cubicBezTo>
                <a:cubicBezTo>
                  <a:pt x="1998629" y="5531043"/>
                  <a:pt x="1990762" y="5532843"/>
                  <a:pt x="1983866" y="5537690"/>
                </a:cubicBezTo>
                <a:cubicBezTo>
                  <a:pt x="1968154" y="5550359"/>
                  <a:pt x="1946200" y="5542153"/>
                  <a:pt x="1930488" y="5554822"/>
                </a:cubicBezTo>
                <a:cubicBezTo>
                  <a:pt x="1919396" y="5554474"/>
                  <a:pt x="1908173" y="5556281"/>
                  <a:pt x="1898086" y="5562174"/>
                </a:cubicBezTo>
                <a:cubicBezTo>
                  <a:pt x="1879017" y="5574853"/>
                  <a:pt x="1854642" y="5566500"/>
                  <a:pt x="1835739" y="5580220"/>
                </a:cubicBezTo>
                <a:cubicBezTo>
                  <a:pt x="1821290" y="5579878"/>
                  <a:pt x="1807344" y="5582658"/>
                  <a:pt x="1794368" y="5588483"/>
                </a:cubicBezTo>
                <a:cubicBezTo>
                  <a:pt x="1765729" y="5604303"/>
                  <a:pt x="1731665" y="5595377"/>
                  <a:pt x="1703110" y="5611718"/>
                </a:cubicBezTo>
                <a:cubicBezTo>
                  <a:pt x="1677820" y="5612585"/>
                  <a:pt x="1653753" y="5618064"/>
                  <a:pt x="1629469" y="5625176"/>
                </a:cubicBezTo>
                <a:cubicBezTo>
                  <a:pt x="1580335" y="5644827"/>
                  <a:pt x="1525995" y="5638101"/>
                  <a:pt x="1476944" y="5658273"/>
                </a:cubicBezTo>
                <a:cubicBezTo>
                  <a:pt x="1439797" y="5659985"/>
                  <a:pt x="1404205" y="5668383"/>
                  <a:pt x="1368145" y="5676859"/>
                </a:cubicBezTo>
                <a:lnTo>
                  <a:pt x="1318996" y="5689162"/>
                </a:lnTo>
                <a:lnTo>
                  <a:pt x="794867" y="5689162"/>
                </a:lnTo>
                <a:lnTo>
                  <a:pt x="795792" y="5683084"/>
                </a:lnTo>
                <a:lnTo>
                  <a:pt x="794856" y="5683235"/>
                </a:lnTo>
                <a:cubicBezTo>
                  <a:pt x="752047" y="5688526"/>
                  <a:pt x="711345" y="5665191"/>
                  <a:pt x="669101" y="5665052"/>
                </a:cubicBezTo>
                <a:cubicBezTo>
                  <a:pt x="666126" y="5664464"/>
                  <a:pt x="664005" y="5663204"/>
                  <a:pt x="662183" y="5660829"/>
                </a:cubicBezTo>
                <a:cubicBezTo>
                  <a:pt x="650959" y="5662637"/>
                  <a:pt x="639819" y="5664964"/>
                  <a:pt x="628595" y="5666771"/>
                </a:cubicBezTo>
                <a:cubicBezTo>
                  <a:pt x="633447" y="5646242"/>
                  <a:pt x="648817" y="5652306"/>
                  <a:pt x="661226" y="5651908"/>
                </a:cubicBezTo>
                <a:cubicBezTo>
                  <a:pt x="665199" y="5643797"/>
                  <a:pt x="675522" y="5645338"/>
                  <a:pt x="680297" y="5639232"/>
                </a:cubicBezTo>
                <a:cubicBezTo>
                  <a:pt x="692875" y="5639875"/>
                  <a:pt x="705034" y="5637917"/>
                  <a:pt x="717243" y="5633283"/>
                </a:cubicBezTo>
                <a:cubicBezTo>
                  <a:pt x="772784" y="5635547"/>
                  <a:pt x="825156" y="5612169"/>
                  <a:pt x="880781" y="5614956"/>
                </a:cubicBezTo>
                <a:cubicBezTo>
                  <a:pt x="920400" y="5610711"/>
                  <a:pt x="960355" y="5608550"/>
                  <a:pt x="998886" y="5597540"/>
                </a:cubicBezTo>
                <a:cubicBezTo>
                  <a:pt x="1045542" y="5601237"/>
                  <a:pt x="1089579" y="5579735"/>
                  <a:pt x="1136235" y="5583433"/>
                </a:cubicBezTo>
                <a:cubicBezTo>
                  <a:pt x="1148429" y="5584671"/>
                  <a:pt x="1160204" y="5583309"/>
                  <a:pt x="1171226" y="5577265"/>
                </a:cubicBezTo>
                <a:cubicBezTo>
                  <a:pt x="1233105" y="5559295"/>
                  <a:pt x="1297714" y="5555298"/>
                  <a:pt x="1360515" y="5543051"/>
                </a:cubicBezTo>
                <a:cubicBezTo>
                  <a:pt x="1377735" y="5539743"/>
                  <a:pt x="1395625" y="5540601"/>
                  <a:pt x="1411288" y="5530604"/>
                </a:cubicBezTo>
                <a:cubicBezTo>
                  <a:pt x="1448437" y="5528894"/>
                  <a:pt x="1484028" y="5520493"/>
                  <a:pt x="1520004" y="5511498"/>
                </a:cubicBezTo>
                <a:cubicBezTo>
                  <a:pt x="1557613" y="5494767"/>
                  <a:pt x="1600011" y="5501818"/>
                  <a:pt x="1637536" y="5484569"/>
                </a:cubicBezTo>
                <a:cubicBezTo>
                  <a:pt x="1662993" y="5484739"/>
                  <a:pt x="1686810" y="5477703"/>
                  <a:pt x="1711177" y="5471108"/>
                </a:cubicBezTo>
                <a:cubicBezTo>
                  <a:pt x="1745345" y="5453867"/>
                  <a:pt x="1785655" y="5462855"/>
                  <a:pt x="1819739" y="5445090"/>
                </a:cubicBezTo>
                <a:cubicBezTo>
                  <a:pt x="1841839" y="5445267"/>
                  <a:pt x="1863651" y="5440687"/>
                  <a:pt x="1884494" y="5433062"/>
                </a:cubicBezTo>
                <a:cubicBezTo>
                  <a:pt x="1912834" y="5418357"/>
                  <a:pt x="1946646" y="5425724"/>
                  <a:pt x="1975369" y="5410423"/>
                </a:cubicBezTo>
                <a:cubicBezTo>
                  <a:pt x="1986880" y="5413375"/>
                  <a:pt x="1997684" y="5408964"/>
                  <a:pt x="2008106" y="5405152"/>
                </a:cubicBezTo>
                <a:cubicBezTo>
                  <a:pt x="2019546" y="5401709"/>
                  <a:pt x="2016636" y="5392572"/>
                  <a:pt x="2010919" y="5383883"/>
                </a:cubicBezTo>
                <a:cubicBezTo>
                  <a:pt x="2007610" y="5381214"/>
                  <a:pt x="2003834" y="5378618"/>
                  <a:pt x="2002061" y="5373566"/>
                </a:cubicBezTo>
                <a:cubicBezTo>
                  <a:pt x="1990466" y="5370097"/>
                  <a:pt x="1980597" y="5374354"/>
                  <a:pt x="1970343" y="5379207"/>
                </a:cubicBezTo>
                <a:cubicBezTo>
                  <a:pt x="1962058" y="5378407"/>
                  <a:pt x="1953521" y="5376046"/>
                  <a:pt x="1946575" y="5383568"/>
                </a:cubicBezTo>
                <a:cubicBezTo>
                  <a:pt x="1926012" y="5381009"/>
                  <a:pt x="1906488" y="5387888"/>
                  <a:pt x="1887432" y="5394692"/>
                </a:cubicBezTo>
                <a:cubicBezTo>
                  <a:pt x="1871050" y="5403202"/>
                  <a:pt x="1853363" y="5406584"/>
                  <a:pt x="1834969" y="5402606"/>
                </a:cubicBezTo>
                <a:cubicBezTo>
                  <a:pt x="1832163" y="5403057"/>
                  <a:pt x="1828973" y="5404105"/>
                  <a:pt x="1826167" y="5404557"/>
                </a:cubicBezTo>
                <a:cubicBezTo>
                  <a:pt x="1798093" y="5414950"/>
                  <a:pt x="1768881" y="5421255"/>
                  <a:pt x="1738546" y="5417597"/>
                </a:cubicBezTo>
                <a:cubicBezTo>
                  <a:pt x="1735237" y="5414928"/>
                  <a:pt x="1731963" y="5415456"/>
                  <a:pt x="1729576" y="5418508"/>
                </a:cubicBezTo>
                <a:cubicBezTo>
                  <a:pt x="1704859" y="5428894"/>
                  <a:pt x="1679340" y="5437272"/>
                  <a:pt x="1651523" y="5428408"/>
                </a:cubicBezTo>
                <a:lnTo>
                  <a:pt x="1652543" y="5428777"/>
                </a:lnTo>
                <a:cubicBezTo>
                  <a:pt x="1648634" y="5428339"/>
                  <a:pt x="1644341" y="5428496"/>
                  <a:pt x="1640935" y="5431180"/>
                </a:cubicBezTo>
                <a:cubicBezTo>
                  <a:pt x="1634960" y="5441750"/>
                  <a:pt x="1625656" y="5440580"/>
                  <a:pt x="1616015" y="5437327"/>
                </a:cubicBezTo>
                <a:cubicBezTo>
                  <a:pt x="1603822" y="5436088"/>
                  <a:pt x="1591961" y="5436930"/>
                  <a:pt x="1581024" y="5443494"/>
                </a:cubicBezTo>
                <a:cubicBezTo>
                  <a:pt x="1570554" y="5449985"/>
                  <a:pt x="1558946" y="5452388"/>
                  <a:pt x="1546332" y="5448547"/>
                </a:cubicBezTo>
                <a:cubicBezTo>
                  <a:pt x="1538347" y="5446631"/>
                  <a:pt x="1530313" y="5447390"/>
                  <a:pt x="1522698" y="5450751"/>
                </a:cubicBezTo>
                <a:cubicBezTo>
                  <a:pt x="1513743" y="5445789"/>
                  <a:pt x="1505826" y="5450265"/>
                  <a:pt x="1497827" y="5454222"/>
                </a:cubicBezTo>
                <a:cubicBezTo>
                  <a:pt x="1492732" y="5452374"/>
                  <a:pt x="1488222" y="5454168"/>
                  <a:pt x="1485068" y="5458411"/>
                </a:cubicBezTo>
                <a:cubicBezTo>
                  <a:pt x="1480210" y="5463999"/>
                  <a:pt x="1474598" y="5464903"/>
                  <a:pt x="1467848" y="5461717"/>
                </a:cubicBezTo>
                <a:cubicBezTo>
                  <a:pt x="1452512" y="5458850"/>
                  <a:pt x="1437630" y="5461780"/>
                  <a:pt x="1423719" y="5467755"/>
                </a:cubicBezTo>
                <a:cubicBezTo>
                  <a:pt x="1415838" y="5475431"/>
                  <a:pt x="1407504" y="5477306"/>
                  <a:pt x="1397446" y="5471452"/>
                </a:cubicBezTo>
                <a:cubicBezTo>
                  <a:pt x="1392650" y="5468489"/>
                  <a:pt x="1388357" y="5468646"/>
                  <a:pt x="1384183" y="5472521"/>
                </a:cubicBezTo>
                <a:cubicBezTo>
                  <a:pt x="1379890" y="5472678"/>
                  <a:pt x="1374543" y="5469270"/>
                  <a:pt x="1371807" y="5476114"/>
                </a:cubicBezTo>
                <a:lnTo>
                  <a:pt x="1371339" y="5476189"/>
                </a:lnTo>
                <a:cubicBezTo>
                  <a:pt x="1366013" y="5481850"/>
                  <a:pt x="1360486" y="5483277"/>
                  <a:pt x="1353652" y="5479571"/>
                </a:cubicBezTo>
                <a:lnTo>
                  <a:pt x="1349959" y="5477497"/>
                </a:lnTo>
                <a:lnTo>
                  <a:pt x="1346385" y="5479139"/>
                </a:lnTo>
                <a:cubicBezTo>
                  <a:pt x="1328845" y="5474493"/>
                  <a:pt x="1313111" y="5478094"/>
                  <a:pt x="1297664" y="5486451"/>
                </a:cubicBezTo>
                <a:lnTo>
                  <a:pt x="1295325" y="5486828"/>
                </a:lnTo>
                <a:cubicBezTo>
                  <a:pt x="1284583" y="5482687"/>
                  <a:pt x="1273945" y="5488135"/>
                  <a:pt x="1262987" y="5485631"/>
                </a:cubicBezTo>
                <a:cubicBezTo>
                  <a:pt x="1261116" y="5485932"/>
                  <a:pt x="1259630" y="5485637"/>
                  <a:pt x="1257758" y="5485939"/>
                </a:cubicBezTo>
                <a:cubicBezTo>
                  <a:pt x="1238353" y="5496534"/>
                  <a:pt x="1216555" y="5495242"/>
                  <a:pt x="1195174" y="5496549"/>
                </a:cubicBezTo>
                <a:cubicBezTo>
                  <a:pt x="1193353" y="5494175"/>
                  <a:pt x="1190846" y="5493508"/>
                  <a:pt x="1188124" y="5494480"/>
                </a:cubicBezTo>
                <a:cubicBezTo>
                  <a:pt x="1178184" y="5492345"/>
                  <a:pt x="1167526" y="5488725"/>
                  <a:pt x="1159763" y="5500114"/>
                </a:cubicBezTo>
                <a:lnTo>
                  <a:pt x="1159296" y="5500189"/>
                </a:lnTo>
                <a:cubicBezTo>
                  <a:pt x="1154054" y="5506372"/>
                  <a:pt x="1147973" y="5507351"/>
                  <a:pt x="1141524" y="5503051"/>
                </a:cubicBezTo>
                <a:lnTo>
                  <a:pt x="1138383" y="5501422"/>
                </a:lnTo>
                <a:lnTo>
                  <a:pt x="1135277" y="5502989"/>
                </a:lnTo>
                <a:cubicBezTo>
                  <a:pt x="1117785" y="5495667"/>
                  <a:pt x="1099768" y="5511911"/>
                  <a:pt x="1082543" y="5500273"/>
                </a:cubicBezTo>
                <a:cubicBezTo>
                  <a:pt x="1078982" y="5496042"/>
                  <a:pt x="1073167" y="5492709"/>
                  <a:pt x="1074885" y="5485495"/>
                </a:cubicBezTo>
                <a:cubicBezTo>
                  <a:pt x="1071681" y="5492414"/>
                  <a:pt x="1078898" y="5495521"/>
                  <a:pt x="1078884" y="5501396"/>
                </a:cubicBezTo>
                <a:cubicBezTo>
                  <a:pt x="1068435" y="5516956"/>
                  <a:pt x="1059494" y="5506120"/>
                  <a:pt x="1050118" y="5498554"/>
                </a:cubicBezTo>
                <a:lnTo>
                  <a:pt x="1049567" y="5498109"/>
                </a:lnTo>
                <a:cubicBezTo>
                  <a:pt x="1046175" y="5494920"/>
                  <a:pt x="1045553" y="5488079"/>
                  <a:pt x="1039390" y="5488538"/>
                </a:cubicBezTo>
                <a:cubicBezTo>
                  <a:pt x="1034078" y="5488327"/>
                  <a:pt x="1030672" y="5491012"/>
                  <a:pt x="1028704" y="5496666"/>
                </a:cubicBezTo>
                <a:cubicBezTo>
                  <a:pt x="1012685" y="5495510"/>
                  <a:pt x="993315" y="5509301"/>
                  <a:pt x="980478" y="5492154"/>
                </a:cubicBezTo>
                <a:cubicBezTo>
                  <a:pt x="973846" y="5492688"/>
                  <a:pt x="967131" y="5492702"/>
                  <a:pt x="960166" y="5491155"/>
                </a:cubicBezTo>
                <a:cubicBezTo>
                  <a:pt x="959614" y="5490710"/>
                  <a:pt x="959146" y="5490786"/>
                  <a:pt x="958595" y="5490341"/>
                </a:cubicBezTo>
                <a:cubicBezTo>
                  <a:pt x="957045" y="5498595"/>
                  <a:pt x="953206" y="5504553"/>
                  <a:pt x="943769" y="5505539"/>
                </a:cubicBezTo>
                <a:cubicBezTo>
                  <a:pt x="938960" y="5508447"/>
                  <a:pt x="933899" y="5509796"/>
                  <a:pt x="929403" y="5505715"/>
                </a:cubicBezTo>
                <a:cubicBezTo>
                  <a:pt x="926094" y="5503045"/>
                  <a:pt x="927296" y="5498583"/>
                  <a:pt x="930701" y="5495900"/>
                </a:cubicBezTo>
                <a:cubicBezTo>
                  <a:pt x="910236" y="5487985"/>
                  <a:pt x="890377" y="5492784"/>
                  <a:pt x="870769" y="5499143"/>
                </a:cubicBezTo>
                <a:cubicBezTo>
                  <a:pt x="860614" y="5498643"/>
                  <a:pt x="853996" y="5493305"/>
                  <a:pt x="850834" y="5482605"/>
                </a:cubicBezTo>
                <a:cubicBezTo>
                  <a:pt x="853235" y="5473678"/>
                  <a:pt x="859483" y="5473741"/>
                  <a:pt x="866449" y="5475288"/>
                </a:cubicBezTo>
                <a:cubicBezTo>
                  <a:pt x="869423" y="5475876"/>
                  <a:pt x="872312" y="5475945"/>
                  <a:pt x="875286" y="5476533"/>
                </a:cubicBezTo>
                <a:cubicBezTo>
                  <a:pt x="882286" y="5481276"/>
                  <a:pt x="888283" y="5479777"/>
                  <a:pt x="894160" y="5474562"/>
                </a:cubicBezTo>
                <a:cubicBezTo>
                  <a:pt x="895528" y="5471139"/>
                  <a:pt x="897699" y="5469723"/>
                  <a:pt x="900973" y="5469196"/>
                </a:cubicBezTo>
                <a:cubicBezTo>
                  <a:pt x="907471" y="5470817"/>
                  <a:pt x="914019" y="5469763"/>
                  <a:pt x="919680" y="5466184"/>
                </a:cubicBezTo>
                <a:cubicBezTo>
                  <a:pt x="922954" y="5465657"/>
                  <a:pt x="925543" y="5466840"/>
                  <a:pt x="927449" y="5469735"/>
                </a:cubicBezTo>
                <a:cubicBezTo>
                  <a:pt x="932544" y="5471583"/>
                  <a:pt x="938156" y="5470680"/>
                  <a:pt x="943252" y="5472527"/>
                </a:cubicBezTo>
                <a:cubicBezTo>
                  <a:pt x="943685" y="5469256"/>
                  <a:pt x="946155" y="5466723"/>
                  <a:pt x="950365" y="5466045"/>
                </a:cubicBezTo>
                <a:cubicBezTo>
                  <a:pt x="995199" y="5467368"/>
                  <a:pt x="1037805" y="5457837"/>
                  <a:pt x="1078019" y="5436420"/>
                </a:cubicBezTo>
                <a:cubicBezTo>
                  <a:pt x="1080056" y="5437156"/>
                  <a:pt x="1082479" y="5437302"/>
                  <a:pt x="1084816" y="5436925"/>
                </a:cubicBezTo>
                <a:lnTo>
                  <a:pt x="1084648" y="5435883"/>
                </a:lnTo>
                <a:cubicBezTo>
                  <a:pt x="1083713" y="5436033"/>
                  <a:pt x="1082311" y="5436259"/>
                  <a:pt x="1081292" y="5435893"/>
                </a:cubicBezTo>
                <a:cubicBezTo>
                  <a:pt x="1061698" y="5436377"/>
                  <a:pt x="1042356" y="5438423"/>
                  <a:pt x="1023377" y="5430806"/>
                </a:cubicBezTo>
                <a:cubicBezTo>
                  <a:pt x="1023161" y="5432442"/>
                  <a:pt x="1022309" y="5433113"/>
                  <a:pt x="1021374" y="5433263"/>
                </a:cubicBezTo>
                <a:cubicBezTo>
                  <a:pt x="1004070" y="5436049"/>
                  <a:pt x="986383" y="5439431"/>
                  <a:pt x="969078" y="5442217"/>
                </a:cubicBezTo>
                <a:cubicBezTo>
                  <a:pt x="966573" y="5441553"/>
                  <a:pt x="965386" y="5440144"/>
                  <a:pt x="965602" y="5438505"/>
                </a:cubicBezTo>
                <a:cubicBezTo>
                  <a:pt x="965819" y="5436869"/>
                  <a:pt x="966119" y="5435754"/>
                  <a:pt x="967054" y="5435603"/>
                </a:cubicBezTo>
                <a:lnTo>
                  <a:pt x="966970" y="5435083"/>
                </a:lnTo>
                <a:cubicBezTo>
                  <a:pt x="950168" y="5440990"/>
                  <a:pt x="933236" y="5449056"/>
                  <a:pt x="914856" y="5439205"/>
                </a:cubicBezTo>
                <a:lnTo>
                  <a:pt x="915958" y="5440095"/>
                </a:lnTo>
                <a:cubicBezTo>
                  <a:pt x="889616" y="5437399"/>
                  <a:pt x="864997" y="5442430"/>
                  <a:pt x="840664" y="5452218"/>
                </a:cubicBezTo>
                <a:lnTo>
                  <a:pt x="839728" y="5452369"/>
                </a:lnTo>
                <a:cubicBezTo>
                  <a:pt x="833949" y="5452232"/>
                  <a:pt x="829621" y="5449193"/>
                  <a:pt x="825677" y="5445557"/>
                </a:cubicBezTo>
                <a:cubicBezTo>
                  <a:pt x="822920" y="5443332"/>
                  <a:pt x="821182" y="5441477"/>
                  <a:pt x="819276" y="5438583"/>
                </a:cubicBezTo>
                <a:lnTo>
                  <a:pt x="818341" y="5438733"/>
                </a:lnTo>
                <a:cubicBezTo>
                  <a:pt x="818927" y="5442374"/>
                  <a:pt x="817860" y="5444680"/>
                  <a:pt x="815856" y="5447138"/>
                </a:cubicBezTo>
                <a:cubicBezTo>
                  <a:pt x="811563" y="5447296"/>
                  <a:pt x="807354" y="5447973"/>
                  <a:pt x="803062" y="5448131"/>
                </a:cubicBezTo>
                <a:cubicBezTo>
                  <a:pt x="782714" y="5443936"/>
                  <a:pt x="762974" y="5452450"/>
                  <a:pt x="742997" y="5453533"/>
                </a:cubicBezTo>
                <a:cubicBezTo>
                  <a:pt x="740024" y="5452944"/>
                  <a:pt x="737901" y="5451685"/>
                  <a:pt x="736247" y="5450350"/>
                </a:cubicBezTo>
                <a:cubicBezTo>
                  <a:pt x="734879" y="5453772"/>
                  <a:pt x="732157" y="5454744"/>
                  <a:pt x="728465" y="5452671"/>
                </a:cubicBezTo>
                <a:cubicBezTo>
                  <a:pt x="722301" y="5453129"/>
                  <a:pt x="716605" y="5453513"/>
                  <a:pt x="710442" y="5453971"/>
                </a:cubicBezTo>
                <a:cubicBezTo>
                  <a:pt x="705311" y="5448925"/>
                  <a:pt x="693284" y="5448726"/>
                  <a:pt x="699392" y="5436000"/>
                </a:cubicBezTo>
                <a:cubicBezTo>
                  <a:pt x="713890" y="5433666"/>
                  <a:pt x="727836" y="5430887"/>
                  <a:pt x="742334" y="5428552"/>
                </a:cubicBezTo>
                <a:cubicBezTo>
                  <a:pt x="743987" y="5429886"/>
                  <a:pt x="745175" y="5431300"/>
                  <a:pt x="745426" y="5432860"/>
                </a:cubicBezTo>
                <a:cubicBezTo>
                  <a:pt x="748065" y="5431368"/>
                  <a:pt x="750703" y="5429876"/>
                  <a:pt x="753258" y="5427861"/>
                </a:cubicBezTo>
                <a:cubicBezTo>
                  <a:pt x="755380" y="5429123"/>
                  <a:pt x="756783" y="5428897"/>
                  <a:pt x="757934" y="5427108"/>
                </a:cubicBezTo>
                <a:cubicBezTo>
                  <a:pt x="762095" y="5429109"/>
                  <a:pt x="766171" y="5430587"/>
                  <a:pt x="769075" y="5424780"/>
                </a:cubicBezTo>
                <a:cubicBezTo>
                  <a:pt x="771964" y="5424849"/>
                  <a:pt x="774303" y="5424472"/>
                  <a:pt x="777025" y="5423500"/>
                </a:cubicBezTo>
                <a:cubicBezTo>
                  <a:pt x="780802" y="5426097"/>
                  <a:pt x="784159" y="5426090"/>
                  <a:pt x="786930" y="5422439"/>
                </a:cubicBezTo>
                <a:cubicBezTo>
                  <a:pt x="795265" y="5420563"/>
                  <a:pt x="803983" y="5418092"/>
                  <a:pt x="812317" y="5416217"/>
                </a:cubicBezTo>
                <a:cubicBezTo>
                  <a:pt x="815255" y="5413609"/>
                  <a:pt x="817594" y="5413233"/>
                  <a:pt x="819966" y="5416052"/>
                </a:cubicBezTo>
                <a:cubicBezTo>
                  <a:pt x="821118" y="5414266"/>
                  <a:pt x="822739" y="5412404"/>
                  <a:pt x="824525" y="5411583"/>
                </a:cubicBezTo>
                <a:cubicBezTo>
                  <a:pt x="834814" y="5409926"/>
                  <a:pt x="844684" y="5405668"/>
                  <a:pt x="855343" y="5409289"/>
                </a:cubicBezTo>
                <a:cubicBezTo>
                  <a:pt x="863460" y="5409049"/>
                  <a:pt x="871962" y="5408214"/>
                  <a:pt x="880547" y="5407898"/>
                </a:cubicBezTo>
                <a:cubicBezTo>
                  <a:pt x="909048" y="5415053"/>
                  <a:pt x="934930" y="5397008"/>
                  <a:pt x="963180" y="5402601"/>
                </a:cubicBezTo>
                <a:cubicBezTo>
                  <a:pt x="967019" y="5396647"/>
                  <a:pt x="975305" y="5397447"/>
                  <a:pt x="979142" y="5391490"/>
                </a:cubicBezTo>
                <a:cubicBezTo>
                  <a:pt x="1015705" y="5386136"/>
                  <a:pt x="1052183" y="5380263"/>
                  <a:pt x="1088746" y="5374912"/>
                </a:cubicBezTo>
                <a:cubicBezTo>
                  <a:pt x="1091552" y="5374460"/>
                  <a:pt x="1093206" y="5375795"/>
                  <a:pt x="1094008" y="5377800"/>
                </a:cubicBezTo>
                <a:lnTo>
                  <a:pt x="1116456" y="5374186"/>
                </a:lnTo>
                <a:cubicBezTo>
                  <a:pt x="1116121" y="5372106"/>
                  <a:pt x="1116806" y="5370394"/>
                  <a:pt x="1119444" y="5368900"/>
                </a:cubicBezTo>
                <a:cubicBezTo>
                  <a:pt x="1148140" y="5365349"/>
                  <a:pt x="1177554" y="5363281"/>
                  <a:pt x="1205328" y="5354004"/>
                </a:cubicBezTo>
                <a:cubicBezTo>
                  <a:pt x="1208016" y="5349835"/>
                  <a:pt x="1211722" y="5346037"/>
                  <a:pt x="1214409" y="5341869"/>
                </a:cubicBezTo>
                <a:cubicBezTo>
                  <a:pt x="1210334" y="5340390"/>
                  <a:pt x="1206173" y="5338389"/>
                  <a:pt x="1202396" y="5335795"/>
                </a:cubicBezTo>
                <a:cubicBezTo>
                  <a:pt x="1199507" y="5335727"/>
                  <a:pt x="1196233" y="5336254"/>
                  <a:pt x="1193426" y="5336706"/>
                </a:cubicBezTo>
                <a:cubicBezTo>
                  <a:pt x="1161276" y="5345618"/>
                  <a:pt x="1128099" y="5339219"/>
                  <a:pt x="1095579" y="5342854"/>
                </a:cubicBezTo>
                <a:cubicBezTo>
                  <a:pt x="1088144" y="5341381"/>
                  <a:pt x="1080495" y="5341546"/>
                  <a:pt x="1072878" y="5344906"/>
                </a:cubicBezTo>
                <a:lnTo>
                  <a:pt x="1055166" y="5300338"/>
                </a:lnTo>
                <a:lnTo>
                  <a:pt x="1062597" y="5289986"/>
                </a:lnTo>
                <a:cubicBezTo>
                  <a:pt x="1063378" y="5282920"/>
                  <a:pt x="1074016" y="5277472"/>
                  <a:pt x="1065326" y="5268195"/>
                </a:cubicBezTo>
                <a:lnTo>
                  <a:pt x="1064774" y="5267750"/>
                </a:lnTo>
                <a:cubicBezTo>
                  <a:pt x="1060411" y="5261516"/>
                  <a:pt x="1051476" y="5265623"/>
                  <a:pt x="1047882" y="5258194"/>
                </a:cubicBezTo>
                <a:cubicBezTo>
                  <a:pt x="1043121" y="5258427"/>
                  <a:pt x="1040029" y="5254122"/>
                  <a:pt x="1036037" y="5253164"/>
                </a:cubicBezTo>
                <a:lnTo>
                  <a:pt x="1036470" y="5249892"/>
                </a:lnTo>
                <a:lnTo>
                  <a:pt x="1021504" y="5252301"/>
                </a:lnTo>
                <a:cubicBezTo>
                  <a:pt x="1016757" y="5246659"/>
                  <a:pt x="1006852" y="5247720"/>
                  <a:pt x="1006965" y="5236496"/>
                </a:cubicBezTo>
                <a:cubicBezTo>
                  <a:pt x="1010322" y="5236489"/>
                  <a:pt x="1013044" y="5235517"/>
                  <a:pt x="1015047" y="5233057"/>
                </a:cubicBezTo>
                <a:cubicBezTo>
                  <a:pt x="1017552" y="5233721"/>
                  <a:pt x="1020443" y="5233793"/>
                  <a:pt x="1023416" y="5234381"/>
                </a:cubicBezTo>
                <a:cubicBezTo>
                  <a:pt x="1024100" y="5232667"/>
                  <a:pt x="1024785" y="5230955"/>
                  <a:pt x="1026403" y="5229094"/>
                </a:cubicBezTo>
                <a:cubicBezTo>
                  <a:pt x="1048600" y="5223919"/>
                  <a:pt x="1071600" y="5220749"/>
                  <a:pt x="1094600" y="5217580"/>
                </a:cubicBezTo>
                <a:cubicBezTo>
                  <a:pt x="1110033" y="5215095"/>
                  <a:pt x="1123512" y="5212391"/>
                  <a:pt x="1121864" y="5190240"/>
                </a:cubicBezTo>
                <a:cubicBezTo>
                  <a:pt x="1123064" y="5185775"/>
                  <a:pt x="1125835" y="5182127"/>
                  <a:pt x="1128607" y="5178479"/>
                </a:cubicBezTo>
                <a:cubicBezTo>
                  <a:pt x="1124893" y="5167333"/>
                  <a:pt x="1130421" y="5165910"/>
                  <a:pt x="1137603" y="5165821"/>
                </a:cubicBezTo>
                <a:cubicBezTo>
                  <a:pt x="1136815" y="5157943"/>
                  <a:pt x="1127413" y="5162125"/>
                  <a:pt x="1125088" y="5156629"/>
                </a:cubicBezTo>
                <a:cubicBezTo>
                  <a:pt x="1124454" y="5155661"/>
                  <a:pt x="1123734" y="5154176"/>
                  <a:pt x="1123099" y="5153211"/>
                </a:cubicBezTo>
                <a:cubicBezTo>
                  <a:pt x="1112106" y="5147510"/>
                  <a:pt x="1115624" y="5133600"/>
                  <a:pt x="1113864" y="5122674"/>
                </a:cubicBezTo>
                <a:cubicBezTo>
                  <a:pt x="1112126" y="5120819"/>
                  <a:pt x="1110388" y="5118964"/>
                  <a:pt x="1109117" y="5117034"/>
                </a:cubicBezTo>
                <a:cubicBezTo>
                  <a:pt x="1099813" y="5115864"/>
                  <a:pt x="1090675" y="5115732"/>
                  <a:pt x="1085392" y="5103775"/>
                </a:cubicBezTo>
                <a:cubicBezTo>
                  <a:pt x="1093893" y="5102940"/>
                  <a:pt x="1102779" y="5101509"/>
                  <a:pt x="1111280" y="5100674"/>
                </a:cubicBezTo>
                <a:lnTo>
                  <a:pt x="1109928" y="5098224"/>
                </a:lnTo>
                <a:cubicBezTo>
                  <a:pt x="1147452" y="5080972"/>
                  <a:pt x="1190402" y="5088468"/>
                  <a:pt x="1227842" y="5070696"/>
                </a:cubicBezTo>
                <a:cubicBezTo>
                  <a:pt x="1288459" y="5065739"/>
                  <a:pt x="1347350" y="5053054"/>
                  <a:pt x="1406793" y="5040815"/>
                </a:cubicBezTo>
                <a:cubicBezTo>
                  <a:pt x="1409181" y="5037762"/>
                  <a:pt x="1411735" y="5035750"/>
                  <a:pt x="1415477" y="5035147"/>
                </a:cubicBezTo>
                <a:cubicBezTo>
                  <a:pt x="1415860" y="5034552"/>
                  <a:pt x="1415693" y="5033509"/>
                  <a:pt x="1415609" y="5032989"/>
                </a:cubicBezTo>
                <a:cubicBezTo>
                  <a:pt x="1415058" y="5032544"/>
                  <a:pt x="1415058" y="5032544"/>
                  <a:pt x="1414589" y="5032619"/>
                </a:cubicBezTo>
                <a:lnTo>
                  <a:pt x="1412100" y="5029620"/>
                </a:lnTo>
                <a:lnTo>
                  <a:pt x="1377346" y="5039707"/>
                </a:lnTo>
                <a:cubicBezTo>
                  <a:pt x="1340199" y="5041419"/>
                  <a:pt x="1304607" y="5049817"/>
                  <a:pt x="1268547" y="5058293"/>
                </a:cubicBezTo>
                <a:cubicBezTo>
                  <a:pt x="1231756" y="5071157"/>
                  <a:pt x="1193791" y="5076736"/>
                  <a:pt x="1154904" y="5076591"/>
                </a:cubicBezTo>
                <a:cubicBezTo>
                  <a:pt x="1148405" y="5074968"/>
                  <a:pt x="1142792" y="5075872"/>
                  <a:pt x="1137132" y="5079452"/>
                </a:cubicBezTo>
                <a:cubicBezTo>
                  <a:pt x="1099787" y="5091872"/>
                  <a:pt x="1062158" y="5099531"/>
                  <a:pt x="1022852" y="5096785"/>
                </a:cubicBezTo>
                <a:cubicBezTo>
                  <a:pt x="1019662" y="5097833"/>
                  <a:pt x="1016940" y="5098805"/>
                  <a:pt x="1014217" y="5099777"/>
                </a:cubicBezTo>
                <a:cubicBezTo>
                  <a:pt x="1003281" y="5106343"/>
                  <a:pt x="992007" y="5110826"/>
                  <a:pt x="979359" y="5103789"/>
                </a:cubicBezTo>
                <a:cubicBezTo>
                  <a:pt x="962202" y="5098546"/>
                  <a:pt x="946804" y="5104227"/>
                  <a:pt x="931189" y="5111545"/>
                </a:cubicBezTo>
                <a:cubicBezTo>
                  <a:pt x="908084" y="5105126"/>
                  <a:pt x="886544" y="5120334"/>
                  <a:pt x="863907" y="5113839"/>
                </a:cubicBezTo>
                <a:cubicBezTo>
                  <a:pt x="861784" y="5112581"/>
                  <a:pt x="859279" y="5111917"/>
                  <a:pt x="856474" y="5112368"/>
                </a:cubicBezTo>
                <a:cubicBezTo>
                  <a:pt x="845535" y="5118933"/>
                  <a:pt x="833341" y="5117693"/>
                  <a:pt x="821649" y="5119576"/>
                </a:cubicBezTo>
                <a:cubicBezTo>
                  <a:pt x="817573" y="5118098"/>
                  <a:pt x="815199" y="5115276"/>
                  <a:pt x="814445" y="5110594"/>
                </a:cubicBezTo>
                <a:cubicBezTo>
                  <a:pt x="814291" y="5103681"/>
                  <a:pt x="815074" y="5096615"/>
                  <a:pt x="817426" y="5090367"/>
                </a:cubicBezTo>
                <a:cubicBezTo>
                  <a:pt x="808457" y="5091277"/>
                  <a:pt x="799536" y="5089512"/>
                  <a:pt x="790397" y="5089379"/>
                </a:cubicBezTo>
                <a:lnTo>
                  <a:pt x="788527" y="5089680"/>
                </a:lnTo>
                <a:cubicBezTo>
                  <a:pt x="789030" y="5092804"/>
                  <a:pt x="788982" y="5095480"/>
                  <a:pt x="789484" y="5098601"/>
                </a:cubicBezTo>
                <a:cubicBezTo>
                  <a:pt x="784807" y="5099354"/>
                  <a:pt x="781701" y="5100921"/>
                  <a:pt x="780668" y="5106424"/>
                </a:cubicBezTo>
                <a:lnTo>
                  <a:pt x="776543" y="5107622"/>
                </a:lnTo>
                <a:lnTo>
                  <a:pt x="772334" y="5108300"/>
                </a:lnTo>
                <a:cubicBezTo>
                  <a:pt x="771182" y="5110089"/>
                  <a:pt x="769395" y="5110910"/>
                  <a:pt x="768076" y="5111657"/>
                </a:cubicBezTo>
                <a:lnTo>
                  <a:pt x="768160" y="5112177"/>
                </a:lnTo>
                <a:cubicBezTo>
                  <a:pt x="764775" y="5123928"/>
                  <a:pt x="759700" y="5131152"/>
                  <a:pt x="748035" y="5121287"/>
                </a:cubicBezTo>
                <a:cubicBezTo>
                  <a:pt x="744727" y="5118618"/>
                  <a:pt x="741035" y="5116544"/>
                  <a:pt x="737810" y="5114393"/>
                </a:cubicBezTo>
                <a:cubicBezTo>
                  <a:pt x="739841" y="5100188"/>
                  <a:pt x="751268" y="5102620"/>
                  <a:pt x="759902" y="5099629"/>
                </a:cubicBezTo>
                <a:cubicBezTo>
                  <a:pt x="760419" y="5096875"/>
                  <a:pt x="761019" y="5094643"/>
                  <a:pt x="761536" y="5091892"/>
                </a:cubicBezTo>
                <a:cubicBezTo>
                  <a:pt x="755372" y="5092351"/>
                  <a:pt x="749425" y="5091173"/>
                  <a:pt x="743778" y="5088881"/>
                </a:cubicBezTo>
                <a:cubicBezTo>
                  <a:pt x="741573" y="5087101"/>
                  <a:pt x="739366" y="5085322"/>
                  <a:pt x="738096" y="5083389"/>
                </a:cubicBezTo>
                <a:cubicBezTo>
                  <a:pt x="725084" y="5086018"/>
                  <a:pt x="712325" y="5090209"/>
                  <a:pt x="699446" y="5090680"/>
                </a:cubicBezTo>
                <a:cubicBezTo>
                  <a:pt x="681339" y="5091460"/>
                  <a:pt x="694546" y="5078127"/>
                  <a:pt x="692990" y="5071437"/>
                </a:cubicBezTo>
                <a:lnTo>
                  <a:pt x="695028" y="5072177"/>
                </a:lnTo>
                <a:cubicBezTo>
                  <a:pt x="694526" y="5069056"/>
                  <a:pt x="695125" y="5066824"/>
                  <a:pt x="696194" y="5064518"/>
                </a:cubicBezTo>
                <a:lnTo>
                  <a:pt x="695258" y="5064669"/>
                </a:lnTo>
                <a:cubicBezTo>
                  <a:pt x="652449" y="5069960"/>
                  <a:pt x="611747" y="5046625"/>
                  <a:pt x="569503" y="5046486"/>
                </a:cubicBezTo>
                <a:cubicBezTo>
                  <a:pt x="566529" y="5045898"/>
                  <a:pt x="564407" y="5044638"/>
                  <a:pt x="562585" y="5042263"/>
                </a:cubicBezTo>
                <a:cubicBezTo>
                  <a:pt x="551361" y="5044071"/>
                  <a:pt x="540221" y="5046398"/>
                  <a:pt x="528997" y="5048205"/>
                </a:cubicBezTo>
                <a:cubicBezTo>
                  <a:pt x="533849" y="5027676"/>
                  <a:pt x="549219" y="5033740"/>
                  <a:pt x="561628" y="5033342"/>
                </a:cubicBezTo>
                <a:cubicBezTo>
                  <a:pt x="565601" y="5025231"/>
                  <a:pt x="575924" y="5026772"/>
                  <a:pt x="580699" y="5020666"/>
                </a:cubicBezTo>
                <a:cubicBezTo>
                  <a:pt x="593277" y="5021309"/>
                  <a:pt x="605436" y="5019351"/>
                  <a:pt x="617645" y="5014717"/>
                </a:cubicBezTo>
                <a:lnTo>
                  <a:pt x="648883" y="5012971"/>
                </a:lnTo>
                <a:lnTo>
                  <a:pt x="640927" y="5009945"/>
                </a:lnTo>
                <a:cubicBezTo>
                  <a:pt x="630573" y="5004873"/>
                  <a:pt x="620356" y="4998779"/>
                  <a:pt x="609265" y="4998430"/>
                </a:cubicBezTo>
                <a:cubicBezTo>
                  <a:pt x="609265" y="4998430"/>
                  <a:pt x="608845" y="4995827"/>
                  <a:pt x="609146" y="4994711"/>
                </a:cubicBezTo>
                <a:cubicBezTo>
                  <a:pt x="609913" y="4993520"/>
                  <a:pt x="611148" y="4992253"/>
                  <a:pt x="611917" y="4991063"/>
                </a:cubicBezTo>
                <a:cubicBezTo>
                  <a:pt x="617396" y="4992315"/>
                  <a:pt x="622073" y="4991562"/>
                  <a:pt x="626163" y="4987168"/>
                </a:cubicBezTo>
                <a:cubicBezTo>
                  <a:pt x="636935" y="4979564"/>
                  <a:pt x="648626" y="4977682"/>
                  <a:pt x="661240" y="4981520"/>
                </a:cubicBezTo>
                <a:cubicBezTo>
                  <a:pt x="664045" y="4981068"/>
                  <a:pt x="667235" y="4980021"/>
                  <a:pt x="670041" y="4979569"/>
                </a:cubicBezTo>
                <a:cubicBezTo>
                  <a:pt x="673280" y="4975846"/>
                  <a:pt x="676434" y="4971603"/>
                  <a:pt x="681495" y="4970254"/>
                </a:cubicBezTo>
                <a:cubicBezTo>
                  <a:pt x="685355" y="4973368"/>
                  <a:pt x="689013" y="4972245"/>
                  <a:pt x="691784" y="4968597"/>
                </a:cubicBezTo>
                <a:cubicBezTo>
                  <a:pt x="699218" y="4970069"/>
                  <a:pt x="707288" y="4972505"/>
                  <a:pt x="713213" y="4964613"/>
                </a:cubicBezTo>
                <a:lnTo>
                  <a:pt x="712745" y="4964688"/>
                </a:lnTo>
                <a:cubicBezTo>
                  <a:pt x="739947" y="4945897"/>
                  <a:pt x="774345" y="4956905"/>
                  <a:pt x="801966" y="4940714"/>
                </a:cubicBezTo>
                <a:cubicBezTo>
                  <a:pt x="815863" y="4940611"/>
                  <a:pt x="829593" y="4939468"/>
                  <a:pt x="842401" y="4932602"/>
                </a:cubicBezTo>
                <a:cubicBezTo>
                  <a:pt x="847176" y="4926495"/>
                  <a:pt x="853255" y="4925516"/>
                  <a:pt x="859789" y="4930336"/>
                </a:cubicBezTo>
                <a:cubicBezTo>
                  <a:pt x="862596" y="4929885"/>
                  <a:pt x="865786" y="4928837"/>
                  <a:pt x="868592" y="4928385"/>
                </a:cubicBezTo>
                <a:cubicBezTo>
                  <a:pt x="883536" y="4916905"/>
                  <a:pt x="903583" y="4922219"/>
                  <a:pt x="918695" y="4911777"/>
                </a:cubicBezTo>
                <a:cubicBezTo>
                  <a:pt x="918227" y="4911853"/>
                  <a:pt x="921885" y="4910730"/>
                  <a:pt x="921885" y="4910730"/>
                </a:cubicBezTo>
                <a:cubicBezTo>
                  <a:pt x="921885" y="4910730"/>
                  <a:pt x="921215" y="4906569"/>
                  <a:pt x="920747" y="4906644"/>
                </a:cubicBezTo>
                <a:cubicBezTo>
                  <a:pt x="918625" y="4905385"/>
                  <a:pt x="916503" y="4904126"/>
                  <a:pt x="914766" y="4902270"/>
                </a:cubicBezTo>
                <a:lnTo>
                  <a:pt x="909405" y="4904735"/>
                </a:lnTo>
                <a:cubicBezTo>
                  <a:pt x="904525" y="4901248"/>
                  <a:pt x="898913" y="4902152"/>
                  <a:pt x="893936" y="4904021"/>
                </a:cubicBezTo>
                <a:cubicBezTo>
                  <a:pt x="886803" y="4901434"/>
                  <a:pt x="885580" y="4896827"/>
                  <a:pt x="886615" y="4891325"/>
                </a:cubicBezTo>
                <a:lnTo>
                  <a:pt x="881162" y="4885236"/>
                </a:lnTo>
                <a:lnTo>
                  <a:pt x="881316" y="4885238"/>
                </a:lnTo>
                <a:lnTo>
                  <a:pt x="880764" y="4884793"/>
                </a:lnTo>
                <a:lnTo>
                  <a:pt x="881162" y="4885236"/>
                </a:lnTo>
                <a:lnTo>
                  <a:pt x="866255" y="4885196"/>
                </a:lnTo>
                <a:cubicBezTo>
                  <a:pt x="863494" y="4885740"/>
                  <a:pt x="860906" y="4885773"/>
                  <a:pt x="858937" y="4884113"/>
                </a:cubicBezTo>
                <a:lnTo>
                  <a:pt x="856694" y="4877113"/>
                </a:lnTo>
                <a:lnTo>
                  <a:pt x="854542" y="4882099"/>
                </a:lnTo>
                <a:cubicBezTo>
                  <a:pt x="852209" y="4884744"/>
                  <a:pt x="848889" y="4886480"/>
                  <a:pt x="844171" y="4886973"/>
                </a:cubicBezTo>
                <a:cubicBezTo>
                  <a:pt x="839362" y="4889881"/>
                  <a:pt x="834301" y="4891230"/>
                  <a:pt x="829806" y="4887149"/>
                </a:cubicBezTo>
                <a:cubicBezTo>
                  <a:pt x="826496" y="4884479"/>
                  <a:pt x="827698" y="4880017"/>
                  <a:pt x="831104" y="4877334"/>
                </a:cubicBezTo>
                <a:cubicBezTo>
                  <a:pt x="810638" y="4869419"/>
                  <a:pt x="790779" y="4874218"/>
                  <a:pt x="771171" y="4880577"/>
                </a:cubicBezTo>
                <a:cubicBezTo>
                  <a:pt x="761016" y="4880077"/>
                  <a:pt x="754399" y="4874739"/>
                  <a:pt x="751236" y="4864039"/>
                </a:cubicBezTo>
                <a:cubicBezTo>
                  <a:pt x="753637" y="4855112"/>
                  <a:pt x="759885" y="4855175"/>
                  <a:pt x="766851" y="4856722"/>
                </a:cubicBezTo>
                <a:cubicBezTo>
                  <a:pt x="769825" y="4857310"/>
                  <a:pt x="772714" y="4857379"/>
                  <a:pt x="775688" y="4857968"/>
                </a:cubicBezTo>
                <a:cubicBezTo>
                  <a:pt x="782688" y="4862710"/>
                  <a:pt x="788685" y="4861211"/>
                  <a:pt x="794562" y="4855996"/>
                </a:cubicBezTo>
                <a:cubicBezTo>
                  <a:pt x="795930" y="4852573"/>
                  <a:pt x="798101" y="4851157"/>
                  <a:pt x="801375" y="4850630"/>
                </a:cubicBezTo>
                <a:cubicBezTo>
                  <a:pt x="807873" y="4852251"/>
                  <a:pt x="814421" y="4851197"/>
                  <a:pt x="820082" y="4847618"/>
                </a:cubicBezTo>
                <a:cubicBezTo>
                  <a:pt x="823356" y="4847091"/>
                  <a:pt x="825945" y="4848274"/>
                  <a:pt x="827851" y="4851169"/>
                </a:cubicBezTo>
                <a:cubicBezTo>
                  <a:pt x="832946" y="4853017"/>
                  <a:pt x="838558" y="4852114"/>
                  <a:pt x="843654" y="4853961"/>
                </a:cubicBezTo>
                <a:cubicBezTo>
                  <a:pt x="844087" y="4850690"/>
                  <a:pt x="846557" y="4848157"/>
                  <a:pt x="850767" y="4847479"/>
                </a:cubicBezTo>
                <a:cubicBezTo>
                  <a:pt x="895601" y="4848802"/>
                  <a:pt x="938207" y="4839271"/>
                  <a:pt x="978421" y="4817854"/>
                </a:cubicBezTo>
                <a:cubicBezTo>
                  <a:pt x="980458" y="4818590"/>
                  <a:pt x="982881" y="4818736"/>
                  <a:pt x="985218" y="4818360"/>
                </a:cubicBezTo>
                <a:lnTo>
                  <a:pt x="985050" y="4817317"/>
                </a:lnTo>
                <a:cubicBezTo>
                  <a:pt x="984115" y="4817467"/>
                  <a:pt x="982713" y="4817693"/>
                  <a:pt x="981694" y="4817327"/>
                </a:cubicBezTo>
                <a:cubicBezTo>
                  <a:pt x="962100" y="4817811"/>
                  <a:pt x="942758" y="4819857"/>
                  <a:pt x="923779" y="4812240"/>
                </a:cubicBezTo>
                <a:cubicBezTo>
                  <a:pt x="923563" y="4813876"/>
                  <a:pt x="922711" y="4814547"/>
                  <a:pt x="921776" y="4814697"/>
                </a:cubicBezTo>
                <a:cubicBezTo>
                  <a:pt x="904472" y="4817483"/>
                  <a:pt x="886785" y="4820865"/>
                  <a:pt x="869480" y="4823651"/>
                </a:cubicBezTo>
                <a:cubicBezTo>
                  <a:pt x="866975" y="4822987"/>
                  <a:pt x="865788" y="4821578"/>
                  <a:pt x="866004" y="4819939"/>
                </a:cubicBezTo>
                <a:cubicBezTo>
                  <a:pt x="866221" y="4818303"/>
                  <a:pt x="866521" y="4817188"/>
                  <a:pt x="867456" y="4817037"/>
                </a:cubicBezTo>
                <a:lnTo>
                  <a:pt x="867372" y="4816517"/>
                </a:lnTo>
                <a:cubicBezTo>
                  <a:pt x="850570" y="4822424"/>
                  <a:pt x="833638" y="4830490"/>
                  <a:pt x="815258" y="4820639"/>
                </a:cubicBezTo>
                <a:lnTo>
                  <a:pt x="816360" y="4821529"/>
                </a:lnTo>
                <a:cubicBezTo>
                  <a:pt x="790018" y="4818833"/>
                  <a:pt x="765399" y="4823864"/>
                  <a:pt x="741066" y="4833652"/>
                </a:cubicBezTo>
                <a:lnTo>
                  <a:pt x="740130" y="4833803"/>
                </a:lnTo>
                <a:cubicBezTo>
                  <a:pt x="734351" y="4833666"/>
                  <a:pt x="730023" y="4830627"/>
                  <a:pt x="726079" y="4826991"/>
                </a:cubicBezTo>
                <a:cubicBezTo>
                  <a:pt x="723322" y="4824766"/>
                  <a:pt x="721584" y="4822912"/>
                  <a:pt x="719678" y="4820017"/>
                </a:cubicBezTo>
                <a:lnTo>
                  <a:pt x="718743" y="4820167"/>
                </a:lnTo>
                <a:cubicBezTo>
                  <a:pt x="719329" y="4823808"/>
                  <a:pt x="718262" y="4826114"/>
                  <a:pt x="716258" y="4828572"/>
                </a:cubicBezTo>
                <a:cubicBezTo>
                  <a:pt x="711965" y="4828730"/>
                  <a:pt x="707756" y="4829407"/>
                  <a:pt x="703464" y="4829565"/>
                </a:cubicBezTo>
                <a:cubicBezTo>
                  <a:pt x="683116" y="4825370"/>
                  <a:pt x="663376" y="4833884"/>
                  <a:pt x="643399" y="4834967"/>
                </a:cubicBezTo>
                <a:cubicBezTo>
                  <a:pt x="640426" y="4834378"/>
                  <a:pt x="638303" y="4833119"/>
                  <a:pt x="636649" y="4831784"/>
                </a:cubicBezTo>
                <a:cubicBezTo>
                  <a:pt x="635281" y="4835206"/>
                  <a:pt x="632559" y="4836178"/>
                  <a:pt x="628867" y="4834105"/>
                </a:cubicBezTo>
                <a:cubicBezTo>
                  <a:pt x="622703" y="4834563"/>
                  <a:pt x="617007" y="4834947"/>
                  <a:pt x="610844" y="4835405"/>
                </a:cubicBezTo>
                <a:cubicBezTo>
                  <a:pt x="605713" y="4830359"/>
                  <a:pt x="593686" y="4830160"/>
                  <a:pt x="599794" y="4817435"/>
                </a:cubicBezTo>
                <a:cubicBezTo>
                  <a:pt x="614292" y="4815100"/>
                  <a:pt x="628238" y="4812321"/>
                  <a:pt x="642736" y="4809986"/>
                </a:cubicBezTo>
                <a:cubicBezTo>
                  <a:pt x="644389" y="4811320"/>
                  <a:pt x="645577" y="4812734"/>
                  <a:pt x="645828" y="4814294"/>
                </a:cubicBezTo>
                <a:cubicBezTo>
                  <a:pt x="648467" y="4812802"/>
                  <a:pt x="651106" y="4811310"/>
                  <a:pt x="653660" y="4809295"/>
                </a:cubicBezTo>
                <a:cubicBezTo>
                  <a:pt x="655782" y="4810557"/>
                  <a:pt x="657185" y="4810331"/>
                  <a:pt x="658336" y="4808542"/>
                </a:cubicBezTo>
                <a:cubicBezTo>
                  <a:pt x="662497" y="4810543"/>
                  <a:pt x="666573" y="4812021"/>
                  <a:pt x="669477" y="4806215"/>
                </a:cubicBezTo>
                <a:cubicBezTo>
                  <a:pt x="672366" y="4806283"/>
                  <a:pt x="674705" y="4805906"/>
                  <a:pt x="677427" y="4804934"/>
                </a:cubicBezTo>
                <a:cubicBezTo>
                  <a:pt x="681204" y="4807531"/>
                  <a:pt x="684561" y="4807524"/>
                  <a:pt x="687332" y="4803873"/>
                </a:cubicBezTo>
                <a:cubicBezTo>
                  <a:pt x="695667" y="4801998"/>
                  <a:pt x="704385" y="4799526"/>
                  <a:pt x="712719" y="4797651"/>
                </a:cubicBezTo>
                <a:cubicBezTo>
                  <a:pt x="715657" y="4795043"/>
                  <a:pt x="717996" y="4794667"/>
                  <a:pt x="720368" y="4797486"/>
                </a:cubicBezTo>
                <a:cubicBezTo>
                  <a:pt x="721520" y="4795700"/>
                  <a:pt x="723141" y="4793838"/>
                  <a:pt x="724927" y="4793017"/>
                </a:cubicBezTo>
                <a:cubicBezTo>
                  <a:pt x="735216" y="4791360"/>
                  <a:pt x="745086" y="4787102"/>
                  <a:pt x="755745" y="4790723"/>
                </a:cubicBezTo>
                <a:cubicBezTo>
                  <a:pt x="763862" y="4790483"/>
                  <a:pt x="772364" y="4789648"/>
                  <a:pt x="780949" y="4789332"/>
                </a:cubicBezTo>
                <a:cubicBezTo>
                  <a:pt x="809450" y="4796487"/>
                  <a:pt x="835332" y="4778442"/>
                  <a:pt x="863582" y="4784035"/>
                </a:cubicBezTo>
                <a:cubicBezTo>
                  <a:pt x="867421" y="4778081"/>
                  <a:pt x="875707" y="4778881"/>
                  <a:pt x="879544" y="4772924"/>
                </a:cubicBezTo>
                <a:cubicBezTo>
                  <a:pt x="916107" y="4767570"/>
                  <a:pt x="952585" y="4761697"/>
                  <a:pt x="989148" y="4756346"/>
                </a:cubicBezTo>
                <a:cubicBezTo>
                  <a:pt x="991954" y="4755894"/>
                  <a:pt x="993608" y="4757230"/>
                  <a:pt x="994410" y="4759234"/>
                </a:cubicBezTo>
                <a:lnTo>
                  <a:pt x="1016858" y="4755620"/>
                </a:lnTo>
                <a:cubicBezTo>
                  <a:pt x="1016523" y="4753540"/>
                  <a:pt x="1017208" y="4751828"/>
                  <a:pt x="1019846" y="4750334"/>
                </a:cubicBezTo>
                <a:cubicBezTo>
                  <a:pt x="1048542" y="4746783"/>
                  <a:pt x="1077956" y="4744715"/>
                  <a:pt x="1105730" y="4735438"/>
                </a:cubicBezTo>
                <a:cubicBezTo>
                  <a:pt x="1108418" y="4731269"/>
                  <a:pt x="1112124" y="4727471"/>
                  <a:pt x="1114811" y="4723303"/>
                </a:cubicBezTo>
                <a:cubicBezTo>
                  <a:pt x="1110736" y="4721824"/>
                  <a:pt x="1106575" y="4719823"/>
                  <a:pt x="1102798" y="4717229"/>
                </a:cubicBezTo>
                <a:cubicBezTo>
                  <a:pt x="1099909" y="4717161"/>
                  <a:pt x="1096635" y="4717688"/>
                  <a:pt x="1093828" y="4718140"/>
                </a:cubicBezTo>
                <a:cubicBezTo>
                  <a:pt x="1061678" y="4727052"/>
                  <a:pt x="1028501" y="4720654"/>
                  <a:pt x="995981" y="4724288"/>
                </a:cubicBezTo>
                <a:cubicBezTo>
                  <a:pt x="988546" y="4722815"/>
                  <a:pt x="980897" y="4722980"/>
                  <a:pt x="973280" y="4726340"/>
                </a:cubicBezTo>
                <a:lnTo>
                  <a:pt x="955568" y="4681772"/>
                </a:lnTo>
                <a:lnTo>
                  <a:pt x="962999" y="4671420"/>
                </a:lnTo>
                <a:cubicBezTo>
                  <a:pt x="963780" y="4664354"/>
                  <a:pt x="974418" y="4658906"/>
                  <a:pt x="965728" y="4649629"/>
                </a:cubicBezTo>
                <a:lnTo>
                  <a:pt x="965176" y="4649184"/>
                </a:lnTo>
                <a:cubicBezTo>
                  <a:pt x="960813" y="4642950"/>
                  <a:pt x="951878" y="4647057"/>
                  <a:pt x="948284" y="4639628"/>
                </a:cubicBezTo>
                <a:cubicBezTo>
                  <a:pt x="943523" y="4639861"/>
                  <a:pt x="940431" y="4635556"/>
                  <a:pt x="936439" y="4634598"/>
                </a:cubicBezTo>
                <a:lnTo>
                  <a:pt x="936872" y="4631326"/>
                </a:lnTo>
                <a:lnTo>
                  <a:pt x="921906" y="4633735"/>
                </a:lnTo>
                <a:cubicBezTo>
                  <a:pt x="917159" y="4628093"/>
                  <a:pt x="907254" y="4629154"/>
                  <a:pt x="907367" y="4617930"/>
                </a:cubicBezTo>
                <a:cubicBezTo>
                  <a:pt x="910724" y="4617923"/>
                  <a:pt x="913446" y="4616951"/>
                  <a:pt x="915449" y="4614491"/>
                </a:cubicBezTo>
                <a:cubicBezTo>
                  <a:pt x="917954" y="4615155"/>
                  <a:pt x="920845" y="4615227"/>
                  <a:pt x="923818" y="4615815"/>
                </a:cubicBezTo>
                <a:cubicBezTo>
                  <a:pt x="924502" y="4614101"/>
                  <a:pt x="925187" y="4612389"/>
                  <a:pt x="926805" y="4610528"/>
                </a:cubicBezTo>
                <a:cubicBezTo>
                  <a:pt x="949002" y="4605353"/>
                  <a:pt x="972002" y="4602184"/>
                  <a:pt x="995002" y="4599014"/>
                </a:cubicBezTo>
                <a:cubicBezTo>
                  <a:pt x="1010435" y="4596529"/>
                  <a:pt x="1023914" y="4593825"/>
                  <a:pt x="1022266" y="4571674"/>
                </a:cubicBezTo>
                <a:cubicBezTo>
                  <a:pt x="1023466" y="4567209"/>
                  <a:pt x="1026237" y="4563561"/>
                  <a:pt x="1029009" y="4559913"/>
                </a:cubicBezTo>
                <a:cubicBezTo>
                  <a:pt x="1025295" y="4548768"/>
                  <a:pt x="1030823" y="4547344"/>
                  <a:pt x="1038005" y="4547255"/>
                </a:cubicBezTo>
                <a:cubicBezTo>
                  <a:pt x="1037217" y="4539377"/>
                  <a:pt x="1027815" y="4543559"/>
                  <a:pt x="1025491" y="4538063"/>
                </a:cubicBezTo>
                <a:cubicBezTo>
                  <a:pt x="1024856" y="4537095"/>
                  <a:pt x="1024136" y="4535610"/>
                  <a:pt x="1023501" y="4534645"/>
                </a:cubicBezTo>
                <a:cubicBezTo>
                  <a:pt x="1012508" y="4528944"/>
                  <a:pt x="1016026" y="4515034"/>
                  <a:pt x="1014266" y="4504108"/>
                </a:cubicBezTo>
                <a:cubicBezTo>
                  <a:pt x="1012528" y="4502253"/>
                  <a:pt x="1010790" y="4500398"/>
                  <a:pt x="1009519" y="4498468"/>
                </a:cubicBezTo>
                <a:cubicBezTo>
                  <a:pt x="1000215" y="4497298"/>
                  <a:pt x="991077" y="4497166"/>
                  <a:pt x="985794" y="4485209"/>
                </a:cubicBezTo>
                <a:cubicBezTo>
                  <a:pt x="994295" y="4484374"/>
                  <a:pt x="1003181" y="4482943"/>
                  <a:pt x="1011682" y="4482108"/>
                </a:cubicBezTo>
                <a:lnTo>
                  <a:pt x="1010330" y="4479658"/>
                </a:lnTo>
                <a:cubicBezTo>
                  <a:pt x="1019711" y="4475345"/>
                  <a:pt x="1029431" y="4472578"/>
                  <a:pt x="1039319" y="4470578"/>
                </a:cubicBezTo>
                <a:lnTo>
                  <a:pt x="1066344" y="4466534"/>
                </a:lnTo>
                <a:lnTo>
                  <a:pt x="1065824" y="4463758"/>
                </a:lnTo>
                <a:cubicBezTo>
                  <a:pt x="1068288" y="4446282"/>
                  <a:pt x="1085313" y="4453683"/>
                  <a:pt x="1093109" y="4445487"/>
                </a:cubicBezTo>
                <a:cubicBezTo>
                  <a:pt x="1097234" y="4444289"/>
                  <a:pt x="1101828" y="4443017"/>
                  <a:pt x="1105954" y="4441818"/>
                </a:cubicBezTo>
                <a:cubicBezTo>
                  <a:pt x="1115754" y="4431168"/>
                  <a:pt x="1132142" y="4437602"/>
                  <a:pt x="1142027" y="4427472"/>
                </a:cubicBezTo>
                <a:cubicBezTo>
                  <a:pt x="1145167" y="4429100"/>
                  <a:pt x="1146955" y="4428278"/>
                  <a:pt x="1148406" y="4425377"/>
                </a:cubicBezTo>
                <a:cubicBezTo>
                  <a:pt x="1154549" y="4415847"/>
                  <a:pt x="1167497" y="4421769"/>
                  <a:pt x="1173556" y="4411719"/>
                </a:cubicBezTo>
                <a:cubicBezTo>
                  <a:pt x="1176844" y="4405319"/>
                  <a:pt x="1186148" y="4406490"/>
                  <a:pt x="1188249" y="4398678"/>
                </a:cubicBezTo>
                <a:lnTo>
                  <a:pt x="1189016" y="4397487"/>
                </a:lnTo>
                <a:lnTo>
                  <a:pt x="1191594" y="4392292"/>
                </a:lnTo>
                <a:lnTo>
                  <a:pt x="1158803" y="4397572"/>
                </a:lnTo>
                <a:cubicBezTo>
                  <a:pt x="1107429" y="4412248"/>
                  <a:pt x="1054665" y="4421277"/>
                  <a:pt x="1001198" y="4422948"/>
                </a:cubicBezTo>
                <a:cubicBezTo>
                  <a:pt x="988019" y="4424537"/>
                  <a:pt x="974373" y="4426201"/>
                  <a:pt x="960727" y="4427864"/>
                </a:cubicBezTo>
                <a:cubicBezTo>
                  <a:pt x="950284" y="4422605"/>
                  <a:pt x="926971" y="4432766"/>
                  <a:pt x="935625" y="4403083"/>
                </a:cubicBezTo>
                <a:cubicBezTo>
                  <a:pt x="938397" y="4399432"/>
                  <a:pt x="940148" y="4395415"/>
                  <a:pt x="944106" y="4393176"/>
                </a:cubicBezTo>
                <a:cubicBezTo>
                  <a:pt x="941182" y="4389912"/>
                  <a:pt x="965264" y="4378560"/>
                  <a:pt x="941161" y="4380841"/>
                </a:cubicBezTo>
                <a:cubicBezTo>
                  <a:pt x="930586" y="4377740"/>
                  <a:pt x="920213" y="4378877"/>
                  <a:pt x="911313" y="4386179"/>
                </a:cubicBezTo>
                <a:cubicBezTo>
                  <a:pt x="815804" y="4391953"/>
                  <a:pt x="723058" y="4414891"/>
                  <a:pt x="628638" y="4427426"/>
                </a:cubicBezTo>
                <a:cubicBezTo>
                  <a:pt x="624896" y="4428028"/>
                  <a:pt x="621622" y="4428555"/>
                  <a:pt x="617797" y="4428638"/>
                </a:cubicBezTo>
                <a:cubicBezTo>
                  <a:pt x="618048" y="4430197"/>
                  <a:pt x="617916" y="4432354"/>
                  <a:pt x="617231" y="4434065"/>
                </a:cubicBezTo>
                <a:lnTo>
                  <a:pt x="565321" y="4442423"/>
                </a:lnTo>
                <a:cubicBezTo>
                  <a:pt x="563115" y="4440644"/>
                  <a:pt x="561844" y="4438713"/>
                  <a:pt x="561977" y="4436558"/>
                </a:cubicBezTo>
                <a:cubicBezTo>
                  <a:pt x="562110" y="4434402"/>
                  <a:pt x="562410" y="4433286"/>
                  <a:pt x="562878" y="4433211"/>
                </a:cubicBezTo>
                <a:cubicBezTo>
                  <a:pt x="572125" y="4422114"/>
                  <a:pt x="588299" y="4430185"/>
                  <a:pt x="597464" y="4418567"/>
                </a:cubicBezTo>
                <a:lnTo>
                  <a:pt x="597547" y="4419087"/>
                </a:lnTo>
                <a:cubicBezTo>
                  <a:pt x="600437" y="4419156"/>
                  <a:pt x="602776" y="4418779"/>
                  <a:pt x="605665" y="4418848"/>
                </a:cubicBezTo>
                <a:cubicBezTo>
                  <a:pt x="601199" y="4403020"/>
                  <a:pt x="594812" y="4390171"/>
                  <a:pt x="573800" y="4396756"/>
                </a:cubicBezTo>
                <a:cubicBezTo>
                  <a:pt x="550536" y="4404241"/>
                  <a:pt x="531850" y="4380562"/>
                  <a:pt x="509667" y="4379865"/>
                </a:cubicBezTo>
                <a:cubicBezTo>
                  <a:pt x="509667" y="4379865"/>
                  <a:pt x="509247" y="4377261"/>
                  <a:pt x="509548" y="4376145"/>
                </a:cubicBezTo>
                <a:cubicBezTo>
                  <a:pt x="510316" y="4374954"/>
                  <a:pt x="511550" y="4373688"/>
                  <a:pt x="512319" y="4372497"/>
                </a:cubicBezTo>
                <a:cubicBezTo>
                  <a:pt x="517798" y="4373749"/>
                  <a:pt x="522475" y="4372996"/>
                  <a:pt x="526565" y="4368602"/>
                </a:cubicBezTo>
                <a:cubicBezTo>
                  <a:pt x="537337" y="4360998"/>
                  <a:pt x="549028" y="4359116"/>
                  <a:pt x="561642" y="4362954"/>
                </a:cubicBezTo>
                <a:cubicBezTo>
                  <a:pt x="564447" y="4362502"/>
                  <a:pt x="567637" y="4361455"/>
                  <a:pt x="570443" y="4361003"/>
                </a:cubicBezTo>
                <a:cubicBezTo>
                  <a:pt x="573682" y="4357280"/>
                  <a:pt x="576836" y="4353037"/>
                  <a:pt x="581897" y="4351688"/>
                </a:cubicBezTo>
                <a:cubicBezTo>
                  <a:pt x="585757" y="4354802"/>
                  <a:pt x="589415" y="4353679"/>
                  <a:pt x="592186" y="4350031"/>
                </a:cubicBezTo>
                <a:cubicBezTo>
                  <a:pt x="599620" y="4351503"/>
                  <a:pt x="607690" y="4353939"/>
                  <a:pt x="613615" y="4346047"/>
                </a:cubicBezTo>
                <a:lnTo>
                  <a:pt x="613147" y="4346123"/>
                </a:lnTo>
                <a:cubicBezTo>
                  <a:pt x="640349" y="4327331"/>
                  <a:pt x="674747" y="4338339"/>
                  <a:pt x="702368" y="4322149"/>
                </a:cubicBezTo>
                <a:cubicBezTo>
                  <a:pt x="716265" y="4322045"/>
                  <a:pt x="729995" y="4320902"/>
                  <a:pt x="742803" y="4314036"/>
                </a:cubicBezTo>
                <a:cubicBezTo>
                  <a:pt x="747578" y="4307929"/>
                  <a:pt x="753657" y="4306950"/>
                  <a:pt x="760191" y="4311771"/>
                </a:cubicBezTo>
                <a:cubicBezTo>
                  <a:pt x="762998" y="4311319"/>
                  <a:pt x="766188" y="4310271"/>
                  <a:pt x="768994" y="4309819"/>
                </a:cubicBezTo>
                <a:cubicBezTo>
                  <a:pt x="783938" y="4298339"/>
                  <a:pt x="803985" y="4303653"/>
                  <a:pt x="819097" y="4293211"/>
                </a:cubicBezTo>
                <a:cubicBezTo>
                  <a:pt x="818629" y="4293287"/>
                  <a:pt x="822287" y="4292164"/>
                  <a:pt x="822287" y="4292164"/>
                </a:cubicBezTo>
                <a:cubicBezTo>
                  <a:pt x="822287" y="4292164"/>
                  <a:pt x="821617" y="4288003"/>
                  <a:pt x="821149" y="4288078"/>
                </a:cubicBezTo>
                <a:cubicBezTo>
                  <a:pt x="819027" y="4286819"/>
                  <a:pt x="816905" y="4285560"/>
                  <a:pt x="815168" y="4283704"/>
                </a:cubicBezTo>
                <a:lnTo>
                  <a:pt x="809807" y="4286169"/>
                </a:lnTo>
                <a:cubicBezTo>
                  <a:pt x="804927" y="4282682"/>
                  <a:pt x="799315" y="4283586"/>
                  <a:pt x="794338" y="4285455"/>
                </a:cubicBezTo>
                <a:cubicBezTo>
                  <a:pt x="787205" y="4282868"/>
                  <a:pt x="785982" y="4278261"/>
                  <a:pt x="787017" y="4272759"/>
                </a:cubicBezTo>
                <a:lnTo>
                  <a:pt x="781564" y="4266670"/>
                </a:lnTo>
                <a:lnTo>
                  <a:pt x="781718" y="4266672"/>
                </a:lnTo>
                <a:lnTo>
                  <a:pt x="781166" y="4266227"/>
                </a:lnTo>
                <a:lnTo>
                  <a:pt x="781564" y="4266670"/>
                </a:lnTo>
                <a:lnTo>
                  <a:pt x="767848" y="4266632"/>
                </a:lnTo>
                <a:lnTo>
                  <a:pt x="764793" y="4268840"/>
                </a:lnTo>
                <a:lnTo>
                  <a:pt x="760417" y="4268477"/>
                </a:lnTo>
                <a:lnTo>
                  <a:pt x="757010" y="4271160"/>
                </a:lnTo>
                <a:cubicBezTo>
                  <a:pt x="728936" y="4281554"/>
                  <a:pt x="699640" y="4287338"/>
                  <a:pt x="669473" y="4284722"/>
                </a:cubicBezTo>
                <a:lnTo>
                  <a:pt x="665396" y="4283243"/>
                </a:lnTo>
                <a:lnTo>
                  <a:pt x="661354" y="4284961"/>
                </a:lnTo>
                <a:cubicBezTo>
                  <a:pt x="652532" y="4277840"/>
                  <a:pt x="642012" y="4287008"/>
                  <a:pt x="632805" y="4280483"/>
                </a:cubicBezTo>
                <a:lnTo>
                  <a:pt x="630515" y="4278184"/>
                </a:lnTo>
                <a:lnTo>
                  <a:pt x="627877" y="4279676"/>
                </a:lnTo>
                <a:cubicBezTo>
                  <a:pt x="622181" y="4280059"/>
                  <a:pt x="617854" y="4277021"/>
                  <a:pt x="613910" y="4273386"/>
                </a:cubicBezTo>
                <a:cubicBezTo>
                  <a:pt x="610050" y="4270272"/>
                  <a:pt x="606657" y="4267080"/>
                  <a:pt x="603182" y="4263370"/>
                </a:cubicBezTo>
                <a:cubicBezTo>
                  <a:pt x="602428" y="4258690"/>
                  <a:pt x="602225" y="4254450"/>
                  <a:pt x="601471" y="4249768"/>
                </a:cubicBezTo>
                <a:cubicBezTo>
                  <a:pt x="601282" y="4239657"/>
                  <a:pt x="611907" y="4240083"/>
                  <a:pt x="615110" y="4233161"/>
                </a:cubicBezTo>
                <a:cubicBezTo>
                  <a:pt x="625846" y="4222360"/>
                  <a:pt x="642067" y="4227753"/>
                  <a:pt x="652971" y="4217993"/>
                </a:cubicBezTo>
                <a:cubicBezTo>
                  <a:pt x="662610" y="4221244"/>
                  <a:pt x="671028" y="4219888"/>
                  <a:pt x="679160" y="4213776"/>
                </a:cubicBezTo>
                <a:cubicBezTo>
                  <a:pt x="695933" y="4219614"/>
                  <a:pt x="712197" y="4207390"/>
                  <a:pt x="729138" y="4214267"/>
                </a:cubicBezTo>
                <a:cubicBezTo>
                  <a:pt x="731044" y="4217162"/>
                  <a:pt x="733466" y="4217306"/>
                  <a:pt x="735470" y="4214849"/>
                </a:cubicBezTo>
                <a:cubicBezTo>
                  <a:pt x="742602" y="4217436"/>
                  <a:pt x="750853" y="4215040"/>
                  <a:pt x="757087" y="4220976"/>
                </a:cubicBezTo>
                <a:lnTo>
                  <a:pt x="756536" y="4220531"/>
                </a:lnTo>
                <a:cubicBezTo>
                  <a:pt x="762050" y="4224980"/>
                  <a:pt x="770985" y="4220874"/>
                  <a:pt x="774747" y="4229343"/>
                </a:cubicBezTo>
                <a:cubicBezTo>
                  <a:pt x="780443" y="4228959"/>
                  <a:pt x="783835" y="4232149"/>
                  <a:pt x="785308" y="4238315"/>
                </a:cubicBezTo>
                <a:lnTo>
                  <a:pt x="787495" y="4241073"/>
                </a:lnTo>
                <a:lnTo>
                  <a:pt x="798106" y="4237345"/>
                </a:lnTo>
                <a:cubicBezTo>
                  <a:pt x="809066" y="4239853"/>
                  <a:pt x="819103" y="4236632"/>
                  <a:pt x="828171" y="4230370"/>
                </a:cubicBezTo>
                <a:cubicBezTo>
                  <a:pt x="831109" y="4227762"/>
                  <a:pt x="834600" y="4225599"/>
                  <a:pt x="838341" y="4224997"/>
                </a:cubicBezTo>
                <a:cubicBezTo>
                  <a:pt x="843953" y="4224093"/>
                  <a:pt x="849948" y="4222594"/>
                  <a:pt x="855596" y="4224887"/>
                </a:cubicBezTo>
                <a:cubicBezTo>
                  <a:pt x="856782" y="4226296"/>
                  <a:pt x="858353" y="4227111"/>
                  <a:pt x="859923" y="4227925"/>
                </a:cubicBezTo>
                <a:lnTo>
                  <a:pt x="888919" y="4223257"/>
                </a:lnTo>
                <a:cubicBezTo>
                  <a:pt x="885680" y="4226983"/>
                  <a:pt x="882191" y="4229145"/>
                  <a:pt x="879083" y="4230713"/>
                </a:cubicBezTo>
                <a:lnTo>
                  <a:pt x="917210" y="4220618"/>
                </a:lnTo>
                <a:lnTo>
                  <a:pt x="911667" y="4218526"/>
                </a:lnTo>
                <a:cubicBezTo>
                  <a:pt x="910863" y="4216521"/>
                  <a:pt x="910996" y="4214365"/>
                  <a:pt x="910662" y="4212285"/>
                </a:cubicBezTo>
                <a:cubicBezTo>
                  <a:pt x="919463" y="4210334"/>
                  <a:pt x="927882" y="4208978"/>
                  <a:pt x="936300" y="4207623"/>
                </a:cubicBezTo>
                <a:lnTo>
                  <a:pt x="936370" y="4208059"/>
                </a:lnTo>
                <a:lnTo>
                  <a:pt x="952717" y="4202311"/>
                </a:lnTo>
                <a:cubicBezTo>
                  <a:pt x="955656" y="4199703"/>
                  <a:pt x="958461" y="4199251"/>
                  <a:pt x="961602" y="4200881"/>
                </a:cubicBezTo>
                <a:lnTo>
                  <a:pt x="961714" y="4203210"/>
                </a:lnTo>
                <a:lnTo>
                  <a:pt x="1020132" y="4197860"/>
                </a:lnTo>
                <a:cubicBezTo>
                  <a:pt x="1027616" y="4196655"/>
                  <a:pt x="1035265" y="4196491"/>
                  <a:pt x="1043250" y="4198407"/>
                </a:cubicBezTo>
                <a:cubicBezTo>
                  <a:pt x="1045756" y="4199071"/>
                  <a:pt x="1048729" y="4199659"/>
                  <a:pt x="1051152" y="4199803"/>
                </a:cubicBezTo>
                <a:cubicBezTo>
                  <a:pt x="1052640" y="4200100"/>
                  <a:pt x="1054594" y="4200319"/>
                  <a:pt x="1056081" y="4200613"/>
                </a:cubicBezTo>
                <a:lnTo>
                  <a:pt x="1055745" y="4198529"/>
                </a:lnTo>
                <a:cubicBezTo>
                  <a:pt x="1054042" y="4199874"/>
                  <a:pt x="1051955" y="4201810"/>
                  <a:pt x="1051069" y="4199282"/>
                </a:cubicBezTo>
                <a:cubicBezTo>
                  <a:pt x="1037847" y="4182731"/>
                  <a:pt x="1061706" y="4158074"/>
                  <a:pt x="1038831" y="4144145"/>
                </a:cubicBezTo>
                <a:lnTo>
                  <a:pt x="1028217" y="4128800"/>
                </a:lnTo>
                <a:lnTo>
                  <a:pt x="1025736" y="4110490"/>
                </a:lnTo>
                <a:cubicBezTo>
                  <a:pt x="1027907" y="4109073"/>
                  <a:pt x="1030462" y="4107060"/>
                  <a:pt x="1032632" y="4105644"/>
                </a:cubicBezTo>
                <a:lnTo>
                  <a:pt x="1035488" y="4102516"/>
                </a:lnTo>
                <a:lnTo>
                  <a:pt x="1031411" y="4101038"/>
                </a:lnTo>
                <a:lnTo>
                  <a:pt x="1030776" y="4100073"/>
                </a:lnTo>
                <a:cubicBezTo>
                  <a:pt x="1026328" y="4093315"/>
                  <a:pt x="1017394" y="4097422"/>
                  <a:pt x="1013416" y="4090591"/>
                </a:cubicBezTo>
                <a:cubicBezTo>
                  <a:pt x="1006749" y="4087929"/>
                  <a:pt x="1000287" y="4089503"/>
                  <a:pt x="994004" y="4086243"/>
                </a:cubicBezTo>
                <a:cubicBezTo>
                  <a:pt x="986402" y="4083732"/>
                  <a:pt x="978752" y="4083896"/>
                  <a:pt x="971689" y="4087701"/>
                </a:cubicBezTo>
                <a:cubicBezTo>
                  <a:pt x="951676" y="4085588"/>
                  <a:pt x="950936" y="4075031"/>
                  <a:pt x="962489" y="4060360"/>
                </a:cubicBezTo>
                <a:lnTo>
                  <a:pt x="962955" y="4060285"/>
                </a:lnTo>
                <a:cubicBezTo>
                  <a:pt x="964958" y="4057828"/>
                  <a:pt x="965008" y="4055151"/>
                  <a:pt x="964205" y="4053146"/>
                </a:cubicBezTo>
                <a:cubicBezTo>
                  <a:pt x="963402" y="4051141"/>
                  <a:pt x="962300" y="4050251"/>
                  <a:pt x="961831" y="4050326"/>
                </a:cubicBezTo>
                <a:cubicBezTo>
                  <a:pt x="941365" y="4042412"/>
                  <a:pt x="926526" y="4027722"/>
                  <a:pt x="919014" y="4004912"/>
                </a:cubicBezTo>
                <a:lnTo>
                  <a:pt x="918896" y="4001195"/>
                </a:lnTo>
                <a:cubicBezTo>
                  <a:pt x="920508" y="3984389"/>
                  <a:pt x="928654" y="3972402"/>
                  <a:pt x="941847" y="3964941"/>
                </a:cubicBezTo>
                <a:cubicBezTo>
                  <a:pt x="944904" y="3966050"/>
                  <a:pt x="946691" y="3965229"/>
                  <a:pt x="947590" y="3961882"/>
                </a:cubicBezTo>
                <a:cubicBezTo>
                  <a:pt x="956204" y="3949819"/>
                  <a:pt x="943234" y="3934829"/>
                  <a:pt x="950361" y="3922472"/>
                </a:cubicBezTo>
                <a:cubicBezTo>
                  <a:pt x="955304" y="3917406"/>
                  <a:pt x="951206" y="3906857"/>
                  <a:pt x="958821" y="3903495"/>
                </a:cubicBezTo>
                <a:cubicBezTo>
                  <a:pt x="961774" y="3895013"/>
                  <a:pt x="966765" y="3887271"/>
                  <a:pt x="973025" y="3881461"/>
                </a:cubicBezTo>
                <a:cubicBezTo>
                  <a:pt x="974289" y="3868447"/>
                  <a:pt x="972362" y="3856481"/>
                  <a:pt x="966226" y="3845192"/>
                </a:cubicBezTo>
                <a:cubicBezTo>
                  <a:pt x="968690" y="3827716"/>
                  <a:pt x="985715" y="3835117"/>
                  <a:pt x="993511" y="3826921"/>
                </a:cubicBezTo>
                <a:cubicBezTo>
                  <a:pt x="997636" y="3825723"/>
                  <a:pt x="1002230" y="3824450"/>
                  <a:pt x="1006356" y="3823251"/>
                </a:cubicBezTo>
                <a:cubicBezTo>
                  <a:pt x="1016156" y="3812602"/>
                  <a:pt x="1032544" y="3819035"/>
                  <a:pt x="1042429" y="3808905"/>
                </a:cubicBezTo>
                <a:cubicBezTo>
                  <a:pt x="1045569" y="3810534"/>
                  <a:pt x="1047357" y="3809712"/>
                  <a:pt x="1048808" y="3806811"/>
                </a:cubicBezTo>
                <a:cubicBezTo>
                  <a:pt x="1054951" y="3797280"/>
                  <a:pt x="1067900" y="3803203"/>
                  <a:pt x="1073958" y="3793152"/>
                </a:cubicBezTo>
                <a:cubicBezTo>
                  <a:pt x="1077246" y="3786753"/>
                  <a:pt x="1086550" y="3787923"/>
                  <a:pt x="1088651" y="3780111"/>
                </a:cubicBezTo>
                <a:lnTo>
                  <a:pt x="1089418" y="3778921"/>
                </a:lnTo>
                <a:cubicBezTo>
                  <a:pt x="1098318" y="3771617"/>
                  <a:pt x="1085349" y="3756626"/>
                  <a:pt x="1097305" y="3750428"/>
                </a:cubicBezTo>
                <a:cubicBezTo>
                  <a:pt x="1117031" y="3747786"/>
                  <a:pt x="1137093" y="3747227"/>
                  <a:pt x="1155430" y="3738935"/>
                </a:cubicBezTo>
                <a:cubicBezTo>
                  <a:pt x="1163310" y="3731262"/>
                  <a:pt x="1175372" y="3734657"/>
                  <a:pt x="1182701" y="3726540"/>
                </a:cubicBezTo>
                <a:cubicBezTo>
                  <a:pt x="1185758" y="3727648"/>
                  <a:pt x="1188014" y="3726751"/>
                  <a:pt x="1188913" y="3723404"/>
                </a:cubicBezTo>
                <a:cubicBezTo>
                  <a:pt x="1191852" y="3720794"/>
                  <a:pt x="1193520" y="3716256"/>
                  <a:pt x="1198197" y="3715503"/>
                </a:cubicBezTo>
                <a:cubicBezTo>
                  <a:pt x="1200131" y="3706653"/>
                  <a:pt x="1208884" y="3707379"/>
                  <a:pt x="1213274" y="3701866"/>
                </a:cubicBezTo>
                <a:lnTo>
                  <a:pt x="1212890" y="3702461"/>
                </a:lnTo>
                <a:cubicBezTo>
                  <a:pt x="1215459" y="3694577"/>
                  <a:pt x="1224679" y="3695226"/>
                  <a:pt x="1228435" y="3688752"/>
                </a:cubicBezTo>
                <a:cubicBezTo>
                  <a:pt x="1244014" y="3678236"/>
                  <a:pt x="1261235" y="3674929"/>
                  <a:pt x="1279962" y="3680989"/>
                </a:cubicBezTo>
                <a:cubicBezTo>
                  <a:pt x="1293846" y="3686758"/>
                  <a:pt x="1306438" y="3681529"/>
                  <a:pt x="1318863" y="3675259"/>
                </a:cubicBezTo>
                <a:lnTo>
                  <a:pt x="1322304" y="3675772"/>
                </a:lnTo>
                <a:lnTo>
                  <a:pt x="1324224" y="3672795"/>
                </a:lnTo>
                <a:cubicBezTo>
                  <a:pt x="1328999" y="3666687"/>
                  <a:pt x="1336013" y="3665558"/>
                  <a:pt x="1341674" y="3661977"/>
                </a:cubicBezTo>
                <a:cubicBezTo>
                  <a:pt x="1344159" y="3653573"/>
                  <a:pt x="1352193" y="3652812"/>
                  <a:pt x="1357854" y="3649230"/>
                </a:cubicBezTo>
                <a:lnTo>
                  <a:pt x="1361304" y="3645431"/>
                </a:lnTo>
                <a:lnTo>
                  <a:pt x="1312148" y="3654415"/>
                </a:lnTo>
                <a:cubicBezTo>
                  <a:pt x="1263014" y="3674066"/>
                  <a:pt x="1208674" y="3667340"/>
                  <a:pt x="1159624" y="3687512"/>
                </a:cubicBezTo>
                <a:cubicBezTo>
                  <a:pt x="1122476" y="3689224"/>
                  <a:pt x="1086885" y="3697623"/>
                  <a:pt x="1050824" y="3706097"/>
                </a:cubicBezTo>
                <a:cubicBezTo>
                  <a:pt x="1014033" y="3718961"/>
                  <a:pt x="976068" y="3724540"/>
                  <a:pt x="937181" y="3724395"/>
                </a:cubicBezTo>
                <a:cubicBezTo>
                  <a:pt x="930682" y="3722773"/>
                  <a:pt x="925070" y="3723677"/>
                  <a:pt x="919409" y="3727257"/>
                </a:cubicBezTo>
                <a:cubicBezTo>
                  <a:pt x="882064" y="3739676"/>
                  <a:pt x="844435" y="3747336"/>
                  <a:pt x="805130" y="3744591"/>
                </a:cubicBezTo>
                <a:cubicBezTo>
                  <a:pt x="801939" y="3745637"/>
                  <a:pt x="799217" y="3746609"/>
                  <a:pt x="796495" y="3747581"/>
                </a:cubicBezTo>
                <a:cubicBezTo>
                  <a:pt x="785558" y="3754148"/>
                  <a:pt x="774284" y="3758632"/>
                  <a:pt x="761636" y="3751594"/>
                </a:cubicBezTo>
                <a:cubicBezTo>
                  <a:pt x="744479" y="3746351"/>
                  <a:pt x="729081" y="3752032"/>
                  <a:pt x="713466" y="3759350"/>
                </a:cubicBezTo>
                <a:cubicBezTo>
                  <a:pt x="690362" y="3752930"/>
                  <a:pt x="668821" y="3768138"/>
                  <a:pt x="646184" y="3761644"/>
                </a:cubicBezTo>
                <a:cubicBezTo>
                  <a:pt x="644061" y="3760385"/>
                  <a:pt x="641557" y="3759722"/>
                  <a:pt x="638751" y="3760173"/>
                </a:cubicBezTo>
                <a:cubicBezTo>
                  <a:pt x="627812" y="3766737"/>
                  <a:pt x="615618" y="3765498"/>
                  <a:pt x="603927" y="3767381"/>
                </a:cubicBezTo>
                <a:cubicBezTo>
                  <a:pt x="599850" y="3765903"/>
                  <a:pt x="597476" y="3763081"/>
                  <a:pt x="596723" y="3758399"/>
                </a:cubicBezTo>
                <a:cubicBezTo>
                  <a:pt x="596569" y="3751486"/>
                  <a:pt x="597351" y="3744420"/>
                  <a:pt x="599703" y="3738171"/>
                </a:cubicBezTo>
                <a:cubicBezTo>
                  <a:pt x="590734" y="3739081"/>
                  <a:pt x="581813" y="3737316"/>
                  <a:pt x="572675" y="3737184"/>
                </a:cubicBezTo>
                <a:lnTo>
                  <a:pt x="570805" y="3737485"/>
                </a:lnTo>
                <a:cubicBezTo>
                  <a:pt x="571308" y="3740609"/>
                  <a:pt x="571259" y="3743285"/>
                  <a:pt x="571761" y="3746405"/>
                </a:cubicBezTo>
                <a:cubicBezTo>
                  <a:pt x="567084" y="3747159"/>
                  <a:pt x="563979" y="3748726"/>
                  <a:pt x="562945" y="3754229"/>
                </a:cubicBezTo>
                <a:lnTo>
                  <a:pt x="558820" y="3755426"/>
                </a:lnTo>
                <a:lnTo>
                  <a:pt x="554611" y="3756104"/>
                </a:lnTo>
                <a:cubicBezTo>
                  <a:pt x="553460" y="3757894"/>
                  <a:pt x="551673" y="3758715"/>
                  <a:pt x="550353" y="3759462"/>
                </a:cubicBezTo>
                <a:lnTo>
                  <a:pt x="550437" y="3759981"/>
                </a:lnTo>
                <a:cubicBezTo>
                  <a:pt x="547052" y="3771733"/>
                  <a:pt x="541977" y="3778957"/>
                  <a:pt x="530313" y="3769092"/>
                </a:cubicBezTo>
                <a:cubicBezTo>
                  <a:pt x="527004" y="3766423"/>
                  <a:pt x="523312" y="3764348"/>
                  <a:pt x="520087" y="3762197"/>
                </a:cubicBezTo>
                <a:cubicBezTo>
                  <a:pt x="522118" y="3747992"/>
                  <a:pt x="533545" y="3750425"/>
                  <a:pt x="542179" y="3747433"/>
                </a:cubicBezTo>
                <a:cubicBezTo>
                  <a:pt x="542696" y="3744679"/>
                  <a:pt x="543296" y="3742448"/>
                  <a:pt x="543813" y="3739696"/>
                </a:cubicBezTo>
                <a:cubicBezTo>
                  <a:pt x="537649" y="3740156"/>
                  <a:pt x="531702" y="3738978"/>
                  <a:pt x="526055" y="3736686"/>
                </a:cubicBezTo>
                <a:cubicBezTo>
                  <a:pt x="523850" y="3734906"/>
                  <a:pt x="521643" y="3733127"/>
                  <a:pt x="520373" y="3731194"/>
                </a:cubicBezTo>
                <a:cubicBezTo>
                  <a:pt x="507362" y="3733823"/>
                  <a:pt x="494603" y="3738014"/>
                  <a:pt x="481723" y="3738484"/>
                </a:cubicBezTo>
                <a:cubicBezTo>
                  <a:pt x="463617" y="3739265"/>
                  <a:pt x="476824" y="3725932"/>
                  <a:pt x="475267" y="3719242"/>
                </a:cubicBezTo>
                <a:lnTo>
                  <a:pt x="477305" y="3719982"/>
                </a:lnTo>
                <a:cubicBezTo>
                  <a:pt x="476803" y="3716861"/>
                  <a:pt x="477403" y="3714629"/>
                  <a:pt x="478471" y="3712323"/>
                </a:cubicBezTo>
                <a:lnTo>
                  <a:pt x="477535" y="3712474"/>
                </a:lnTo>
                <a:cubicBezTo>
                  <a:pt x="434726" y="3717765"/>
                  <a:pt x="394024" y="3694429"/>
                  <a:pt x="351780" y="3694290"/>
                </a:cubicBezTo>
                <a:cubicBezTo>
                  <a:pt x="348806" y="3693702"/>
                  <a:pt x="346685" y="3692443"/>
                  <a:pt x="344863" y="3690068"/>
                </a:cubicBezTo>
                <a:cubicBezTo>
                  <a:pt x="333638" y="3691876"/>
                  <a:pt x="322498" y="3694202"/>
                  <a:pt x="311274" y="3696009"/>
                </a:cubicBezTo>
                <a:cubicBezTo>
                  <a:pt x="316126" y="3675481"/>
                  <a:pt x="331496" y="3681545"/>
                  <a:pt x="343906" y="3681147"/>
                </a:cubicBezTo>
                <a:cubicBezTo>
                  <a:pt x="347878" y="3673036"/>
                  <a:pt x="358202" y="3674576"/>
                  <a:pt x="362976" y="3668471"/>
                </a:cubicBezTo>
                <a:cubicBezTo>
                  <a:pt x="375554" y="3669114"/>
                  <a:pt x="387713" y="3667156"/>
                  <a:pt x="399922" y="3662523"/>
                </a:cubicBezTo>
                <a:cubicBezTo>
                  <a:pt x="427692" y="3663654"/>
                  <a:pt x="454671" y="3658375"/>
                  <a:pt x="481659" y="3653163"/>
                </a:cubicBezTo>
                <a:lnTo>
                  <a:pt x="507744" y="3648689"/>
                </a:lnTo>
                <a:lnTo>
                  <a:pt x="503584" y="3644804"/>
                </a:lnTo>
                <a:cubicBezTo>
                  <a:pt x="502830" y="3640123"/>
                  <a:pt x="502627" y="3635883"/>
                  <a:pt x="501873" y="3631202"/>
                </a:cubicBezTo>
                <a:cubicBezTo>
                  <a:pt x="501684" y="3621090"/>
                  <a:pt x="512309" y="3621517"/>
                  <a:pt x="515512" y="3614595"/>
                </a:cubicBezTo>
                <a:cubicBezTo>
                  <a:pt x="526248" y="3603794"/>
                  <a:pt x="542469" y="3609187"/>
                  <a:pt x="553373" y="3599426"/>
                </a:cubicBezTo>
                <a:cubicBezTo>
                  <a:pt x="563012" y="3602677"/>
                  <a:pt x="571430" y="3601322"/>
                  <a:pt x="579562" y="3595210"/>
                </a:cubicBezTo>
                <a:cubicBezTo>
                  <a:pt x="596335" y="3601047"/>
                  <a:pt x="612599" y="3588823"/>
                  <a:pt x="629540" y="3595701"/>
                </a:cubicBezTo>
                <a:cubicBezTo>
                  <a:pt x="631446" y="3598596"/>
                  <a:pt x="633868" y="3598740"/>
                  <a:pt x="635872" y="3596282"/>
                </a:cubicBezTo>
                <a:cubicBezTo>
                  <a:pt x="643004" y="3598869"/>
                  <a:pt x="651255" y="3596474"/>
                  <a:pt x="657489" y="3602410"/>
                </a:cubicBezTo>
                <a:lnTo>
                  <a:pt x="656938" y="3601965"/>
                </a:lnTo>
                <a:cubicBezTo>
                  <a:pt x="662451" y="3606413"/>
                  <a:pt x="671387" y="3602307"/>
                  <a:pt x="675149" y="3610777"/>
                </a:cubicBezTo>
                <a:cubicBezTo>
                  <a:pt x="680845" y="3610392"/>
                  <a:pt x="684237" y="3613582"/>
                  <a:pt x="685710" y="3619749"/>
                </a:cubicBezTo>
                <a:cubicBezTo>
                  <a:pt x="688425" y="3621713"/>
                  <a:pt x="689635" y="3623454"/>
                  <a:pt x="689915" y="3625052"/>
                </a:cubicBezTo>
                <a:lnTo>
                  <a:pt x="689464" y="3626513"/>
                </a:lnTo>
                <a:lnTo>
                  <a:pt x="716148" y="3625615"/>
                </a:lnTo>
                <a:cubicBezTo>
                  <a:pt x="750403" y="3621300"/>
                  <a:pt x="783922" y="3609898"/>
                  <a:pt x="818914" y="3612672"/>
                </a:cubicBezTo>
                <a:cubicBezTo>
                  <a:pt x="831108" y="3613910"/>
                  <a:pt x="842883" y="3612548"/>
                  <a:pt x="853906" y="3606504"/>
                </a:cubicBezTo>
                <a:cubicBezTo>
                  <a:pt x="915784" y="3588533"/>
                  <a:pt x="980393" y="3584536"/>
                  <a:pt x="1043194" y="3572290"/>
                </a:cubicBezTo>
                <a:cubicBezTo>
                  <a:pt x="1060414" y="3568981"/>
                  <a:pt x="1078304" y="3569839"/>
                  <a:pt x="1093967" y="3559843"/>
                </a:cubicBezTo>
                <a:cubicBezTo>
                  <a:pt x="1131116" y="3558133"/>
                  <a:pt x="1166707" y="3549732"/>
                  <a:pt x="1202683" y="3540737"/>
                </a:cubicBezTo>
                <a:cubicBezTo>
                  <a:pt x="1240292" y="3524006"/>
                  <a:pt x="1282691" y="3531057"/>
                  <a:pt x="1320216" y="3513808"/>
                </a:cubicBezTo>
                <a:cubicBezTo>
                  <a:pt x="1345673" y="3513978"/>
                  <a:pt x="1369489" y="3506941"/>
                  <a:pt x="1393857" y="3500346"/>
                </a:cubicBezTo>
                <a:cubicBezTo>
                  <a:pt x="1428024" y="3483105"/>
                  <a:pt x="1468334" y="3492093"/>
                  <a:pt x="1502418" y="3474329"/>
                </a:cubicBezTo>
                <a:cubicBezTo>
                  <a:pt x="1524518" y="3474506"/>
                  <a:pt x="1546331" y="3469926"/>
                  <a:pt x="1567173" y="3462301"/>
                </a:cubicBezTo>
                <a:cubicBezTo>
                  <a:pt x="1595513" y="3447596"/>
                  <a:pt x="1629325" y="3454962"/>
                  <a:pt x="1658048" y="3439661"/>
                </a:cubicBezTo>
                <a:cubicBezTo>
                  <a:pt x="1669559" y="3442614"/>
                  <a:pt x="1680364" y="3438203"/>
                  <a:pt x="1690786" y="3434390"/>
                </a:cubicBezTo>
                <a:cubicBezTo>
                  <a:pt x="1702225" y="3430948"/>
                  <a:pt x="1699315" y="3421810"/>
                  <a:pt x="1693598" y="3413122"/>
                </a:cubicBezTo>
                <a:cubicBezTo>
                  <a:pt x="1690289" y="3410453"/>
                  <a:pt x="1686513" y="3407857"/>
                  <a:pt x="1684740" y="3402805"/>
                </a:cubicBezTo>
                <a:cubicBezTo>
                  <a:pt x="1673145" y="3399335"/>
                  <a:pt x="1663276" y="3403593"/>
                  <a:pt x="1653022" y="3408446"/>
                </a:cubicBezTo>
                <a:cubicBezTo>
                  <a:pt x="1644737" y="3407646"/>
                  <a:pt x="1636200" y="3405284"/>
                  <a:pt x="1629255" y="3412807"/>
                </a:cubicBezTo>
                <a:cubicBezTo>
                  <a:pt x="1608691" y="3410247"/>
                  <a:pt x="1589167" y="3417126"/>
                  <a:pt x="1570111" y="3423930"/>
                </a:cubicBezTo>
                <a:cubicBezTo>
                  <a:pt x="1553730" y="3432441"/>
                  <a:pt x="1536042" y="3435823"/>
                  <a:pt x="1517649" y="3431845"/>
                </a:cubicBezTo>
                <a:cubicBezTo>
                  <a:pt x="1514842" y="3432296"/>
                  <a:pt x="1511653" y="3433343"/>
                  <a:pt x="1508846" y="3433795"/>
                </a:cubicBezTo>
                <a:cubicBezTo>
                  <a:pt x="1480773" y="3444189"/>
                  <a:pt x="1451560" y="3450493"/>
                  <a:pt x="1421225" y="3446836"/>
                </a:cubicBezTo>
                <a:cubicBezTo>
                  <a:pt x="1417917" y="3444167"/>
                  <a:pt x="1414642" y="3444695"/>
                  <a:pt x="1412255" y="3447747"/>
                </a:cubicBezTo>
                <a:cubicBezTo>
                  <a:pt x="1387538" y="3458133"/>
                  <a:pt x="1362019" y="3466511"/>
                  <a:pt x="1334203" y="3457647"/>
                </a:cubicBezTo>
                <a:lnTo>
                  <a:pt x="1335222" y="3458015"/>
                </a:lnTo>
                <a:cubicBezTo>
                  <a:pt x="1331313" y="3457578"/>
                  <a:pt x="1327020" y="3457735"/>
                  <a:pt x="1323614" y="3460418"/>
                </a:cubicBezTo>
                <a:cubicBezTo>
                  <a:pt x="1317639" y="3470989"/>
                  <a:pt x="1308335" y="3469818"/>
                  <a:pt x="1298695" y="3466566"/>
                </a:cubicBezTo>
                <a:cubicBezTo>
                  <a:pt x="1286501" y="3465327"/>
                  <a:pt x="1274641" y="3466169"/>
                  <a:pt x="1263703" y="3472733"/>
                </a:cubicBezTo>
                <a:cubicBezTo>
                  <a:pt x="1253233" y="3479224"/>
                  <a:pt x="1241625" y="3481627"/>
                  <a:pt x="1229011" y="3477786"/>
                </a:cubicBezTo>
                <a:lnTo>
                  <a:pt x="1217171" y="3478890"/>
                </a:lnTo>
                <a:lnTo>
                  <a:pt x="1222073" y="3485350"/>
                </a:lnTo>
                <a:cubicBezTo>
                  <a:pt x="1222743" y="3489511"/>
                  <a:pt x="1223964" y="3494120"/>
                  <a:pt x="1224634" y="3498281"/>
                </a:cubicBezTo>
                <a:cubicBezTo>
                  <a:pt x="1223518" y="3503264"/>
                  <a:pt x="1221765" y="3507285"/>
                  <a:pt x="1217424" y="3510118"/>
                </a:cubicBezTo>
                <a:cubicBezTo>
                  <a:pt x="1212168" y="3522170"/>
                  <a:pt x="1198285" y="3516401"/>
                  <a:pt x="1191506" y="3524964"/>
                </a:cubicBezTo>
                <a:cubicBezTo>
                  <a:pt x="1166252" y="3529030"/>
                  <a:pt x="1141550" y="3533541"/>
                  <a:pt x="1116296" y="3537607"/>
                </a:cubicBezTo>
                <a:cubicBezTo>
                  <a:pt x="1103948" y="3529456"/>
                  <a:pt x="1090742" y="3542792"/>
                  <a:pt x="1078310" y="3534118"/>
                </a:cubicBezTo>
                <a:lnTo>
                  <a:pt x="1076019" y="3531818"/>
                </a:lnTo>
                <a:lnTo>
                  <a:pt x="1073381" y="3533311"/>
                </a:lnTo>
                <a:lnTo>
                  <a:pt x="1051268" y="3526964"/>
                </a:lnTo>
                <a:lnTo>
                  <a:pt x="1033169" y="3518968"/>
                </a:lnTo>
                <a:lnTo>
                  <a:pt x="1021846" y="3508028"/>
                </a:lnTo>
                <a:lnTo>
                  <a:pt x="1003919" y="3507157"/>
                </a:lnTo>
                <a:cubicBezTo>
                  <a:pt x="995862" y="3508521"/>
                  <a:pt x="988067" y="3511511"/>
                  <a:pt x="980343" y="3515689"/>
                </a:cubicBezTo>
                <a:lnTo>
                  <a:pt x="978004" y="3516066"/>
                </a:lnTo>
                <a:cubicBezTo>
                  <a:pt x="967262" y="3511926"/>
                  <a:pt x="956625" y="3517374"/>
                  <a:pt x="945666" y="3514870"/>
                </a:cubicBezTo>
                <a:cubicBezTo>
                  <a:pt x="943795" y="3515171"/>
                  <a:pt x="942309" y="3514876"/>
                  <a:pt x="940437" y="3515178"/>
                </a:cubicBezTo>
                <a:cubicBezTo>
                  <a:pt x="921033" y="3525773"/>
                  <a:pt x="899234" y="3524480"/>
                  <a:pt x="877854" y="3525788"/>
                </a:cubicBezTo>
                <a:cubicBezTo>
                  <a:pt x="876033" y="3523414"/>
                  <a:pt x="873525" y="3522747"/>
                  <a:pt x="870804" y="3523719"/>
                </a:cubicBezTo>
                <a:cubicBezTo>
                  <a:pt x="860864" y="3521584"/>
                  <a:pt x="850205" y="3517963"/>
                  <a:pt x="842443" y="3529353"/>
                </a:cubicBezTo>
                <a:lnTo>
                  <a:pt x="841975" y="3529428"/>
                </a:lnTo>
                <a:cubicBezTo>
                  <a:pt x="836733" y="3535611"/>
                  <a:pt x="830653" y="3536590"/>
                  <a:pt x="824203" y="3532290"/>
                </a:cubicBezTo>
                <a:lnTo>
                  <a:pt x="821062" y="3530660"/>
                </a:lnTo>
                <a:lnTo>
                  <a:pt x="817956" y="3532228"/>
                </a:lnTo>
                <a:cubicBezTo>
                  <a:pt x="804838" y="3526736"/>
                  <a:pt x="791423" y="3534501"/>
                  <a:pt x="778269" y="3533816"/>
                </a:cubicBezTo>
                <a:lnTo>
                  <a:pt x="768139" y="3530475"/>
                </a:lnTo>
                <a:lnTo>
                  <a:pt x="765881" y="3531243"/>
                </a:lnTo>
                <a:lnTo>
                  <a:pt x="759695" y="3532405"/>
                </a:lnTo>
                <a:lnTo>
                  <a:pt x="753979" y="3537819"/>
                </a:lnTo>
                <a:cubicBezTo>
                  <a:pt x="746616" y="3540981"/>
                  <a:pt x="739829" y="3533466"/>
                  <a:pt x="732797" y="3527793"/>
                </a:cubicBezTo>
                <a:lnTo>
                  <a:pt x="732246" y="3527348"/>
                </a:lnTo>
                <a:cubicBezTo>
                  <a:pt x="728854" y="3524159"/>
                  <a:pt x="728232" y="3517318"/>
                  <a:pt x="722069" y="3517777"/>
                </a:cubicBezTo>
                <a:cubicBezTo>
                  <a:pt x="716757" y="3517565"/>
                  <a:pt x="713352" y="3520251"/>
                  <a:pt x="711383" y="3525904"/>
                </a:cubicBezTo>
                <a:cubicBezTo>
                  <a:pt x="695364" y="3524748"/>
                  <a:pt x="675994" y="3538539"/>
                  <a:pt x="663158" y="3521393"/>
                </a:cubicBezTo>
                <a:cubicBezTo>
                  <a:pt x="656526" y="3521927"/>
                  <a:pt x="649810" y="3521941"/>
                  <a:pt x="642845" y="3520394"/>
                </a:cubicBezTo>
                <a:cubicBezTo>
                  <a:pt x="642293" y="3519949"/>
                  <a:pt x="641826" y="3520025"/>
                  <a:pt x="641274" y="3519580"/>
                </a:cubicBezTo>
                <a:cubicBezTo>
                  <a:pt x="639724" y="3527834"/>
                  <a:pt x="635886" y="3533791"/>
                  <a:pt x="626448" y="3534777"/>
                </a:cubicBezTo>
                <a:cubicBezTo>
                  <a:pt x="621639" y="3537686"/>
                  <a:pt x="616578" y="3539035"/>
                  <a:pt x="612083" y="3534953"/>
                </a:cubicBezTo>
                <a:cubicBezTo>
                  <a:pt x="608774" y="3532284"/>
                  <a:pt x="609975" y="3527821"/>
                  <a:pt x="613381" y="3525139"/>
                </a:cubicBezTo>
                <a:cubicBezTo>
                  <a:pt x="592915" y="3517224"/>
                  <a:pt x="573056" y="3522022"/>
                  <a:pt x="553448" y="3528382"/>
                </a:cubicBezTo>
                <a:cubicBezTo>
                  <a:pt x="543293" y="3527882"/>
                  <a:pt x="536676" y="3522544"/>
                  <a:pt x="533513" y="3511844"/>
                </a:cubicBezTo>
                <a:cubicBezTo>
                  <a:pt x="535914" y="3502916"/>
                  <a:pt x="542162" y="3502980"/>
                  <a:pt x="549129" y="3504526"/>
                </a:cubicBezTo>
                <a:cubicBezTo>
                  <a:pt x="552102" y="3505115"/>
                  <a:pt x="554991" y="3505184"/>
                  <a:pt x="557965" y="3505771"/>
                </a:cubicBezTo>
                <a:lnTo>
                  <a:pt x="559693" y="3506254"/>
                </a:lnTo>
                <a:lnTo>
                  <a:pt x="564329" y="3504238"/>
                </a:lnTo>
                <a:lnTo>
                  <a:pt x="578943" y="3502144"/>
                </a:lnTo>
                <a:lnTo>
                  <a:pt x="583652" y="3498434"/>
                </a:lnTo>
                <a:lnTo>
                  <a:pt x="594536" y="3496681"/>
                </a:lnTo>
                <a:lnTo>
                  <a:pt x="594991" y="3496400"/>
                </a:lnTo>
                <a:cubicBezTo>
                  <a:pt x="602935" y="3494999"/>
                  <a:pt x="611456" y="3493999"/>
                  <a:pt x="619400" y="3492598"/>
                </a:cubicBezTo>
                <a:cubicBezTo>
                  <a:pt x="619628" y="3491458"/>
                  <a:pt x="619972" y="3490831"/>
                  <a:pt x="620199" y="3489692"/>
                </a:cubicBezTo>
                <a:cubicBezTo>
                  <a:pt x="630778" y="3482765"/>
                  <a:pt x="642632" y="3479324"/>
                  <a:pt x="655309" y="3481646"/>
                </a:cubicBezTo>
                <a:lnTo>
                  <a:pt x="731589" y="3465006"/>
                </a:lnTo>
                <a:lnTo>
                  <a:pt x="706056" y="3460044"/>
                </a:lnTo>
                <a:cubicBezTo>
                  <a:pt x="705840" y="3461681"/>
                  <a:pt x="704988" y="3462352"/>
                  <a:pt x="704053" y="3462502"/>
                </a:cubicBezTo>
                <a:cubicBezTo>
                  <a:pt x="686749" y="3465288"/>
                  <a:pt x="669062" y="3468670"/>
                  <a:pt x="651757" y="3471456"/>
                </a:cubicBezTo>
                <a:cubicBezTo>
                  <a:pt x="649252" y="3470792"/>
                  <a:pt x="648065" y="3469382"/>
                  <a:pt x="648281" y="3467744"/>
                </a:cubicBezTo>
                <a:cubicBezTo>
                  <a:pt x="648498" y="3466107"/>
                  <a:pt x="648798" y="3464993"/>
                  <a:pt x="649733" y="3464842"/>
                </a:cubicBezTo>
                <a:lnTo>
                  <a:pt x="649649" y="3464322"/>
                </a:lnTo>
                <a:cubicBezTo>
                  <a:pt x="632848" y="3470229"/>
                  <a:pt x="615915" y="3478294"/>
                  <a:pt x="597535" y="3468444"/>
                </a:cubicBezTo>
                <a:lnTo>
                  <a:pt x="598638" y="3469334"/>
                </a:lnTo>
                <a:cubicBezTo>
                  <a:pt x="572295" y="3466637"/>
                  <a:pt x="547676" y="3471668"/>
                  <a:pt x="523343" y="3481457"/>
                </a:cubicBezTo>
                <a:lnTo>
                  <a:pt x="522407" y="3481608"/>
                </a:lnTo>
                <a:cubicBezTo>
                  <a:pt x="516629" y="3481471"/>
                  <a:pt x="512300" y="3478432"/>
                  <a:pt x="508356" y="3474795"/>
                </a:cubicBezTo>
                <a:cubicBezTo>
                  <a:pt x="505599" y="3472571"/>
                  <a:pt x="503861" y="3470715"/>
                  <a:pt x="501955" y="3467821"/>
                </a:cubicBezTo>
                <a:lnTo>
                  <a:pt x="501020" y="3467971"/>
                </a:lnTo>
                <a:cubicBezTo>
                  <a:pt x="501607" y="3471612"/>
                  <a:pt x="500539" y="3473919"/>
                  <a:pt x="498535" y="3476376"/>
                </a:cubicBezTo>
                <a:cubicBezTo>
                  <a:pt x="494242" y="3476534"/>
                  <a:pt x="490033" y="3477211"/>
                  <a:pt x="485741" y="3477369"/>
                </a:cubicBezTo>
                <a:cubicBezTo>
                  <a:pt x="465393" y="3473174"/>
                  <a:pt x="445654" y="3481689"/>
                  <a:pt x="425676" y="3482772"/>
                </a:cubicBezTo>
                <a:cubicBezTo>
                  <a:pt x="422703" y="3482183"/>
                  <a:pt x="420580" y="3480923"/>
                  <a:pt x="418927" y="3479589"/>
                </a:cubicBezTo>
                <a:cubicBezTo>
                  <a:pt x="417558" y="3483011"/>
                  <a:pt x="414837" y="3483983"/>
                  <a:pt x="411144" y="3481909"/>
                </a:cubicBezTo>
                <a:cubicBezTo>
                  <a:pt x="404980" y="3482368"/>
                  <a:pt x="399284" y="3482752"/>
                  <a:pt x="393121" y="3483210"/>
                </a:cubicBezTo>
                <a:cubicBezTo>
                  <a:pt x="387990" y="3478163"/>
                  <a:pt x="375963" y="3477965"/>
                  <a:pt x="382071" y="3465238"/>
                </a:cubicBezTo>
                <a:cubicBezTo>
                  <a:pt x="396569" y="3462904"/>
                  <a:pt x="410515" y="3460125"/>
                  <a:pt x="425013" y="3457790"/>
                </a:cubicBezTo>
                <a:cubicBezTo>
                  <a:pt x="426667" y="3459125"/>
                  <a:pt x="427854" y="3460538"/>
                  <a:pt x="428105" y="3462099"/>
                </a:cubicBezTo>
                <a:cubicBezTo>
                  <a:pt x="430744" y="3460606"/>
                  <a:pt x="433383" y="3459115"/>
                  <a:pt x="435937" y="3457099"/>
                </a:cubicBezTo>
                <a:cubicBezTo>
                  <a:pt x="438059" y="3458362"/>
                  <a:pt x="439462" y="3458136"/>
                  <a:pt x="440613" y="3456346"/>
                </a:cubicBezTo>
                <a:cubicBezTo>
                  <a:pt x="444775" y="3458347"/>
                  <a:pt x="448850" y="3459826"/>
                  <a:pt x="451754" y="3454019"/>
                </a:cubicBezTo>
                <a:cubicBezTo>
                  <a:pt x="454643" y="3454087"/>
                  <a:pt x="456982" y="3453710"/>
                  <a:pt x="459704" y="3452738"/>
                </a:cubicBezTo>
                <a:cubicBezTo>
                  <a:pt x="463481" y="3455335"/>
                  <a:pt x="466838" y="3455328"/>
                  <a:pt x="469609" y="3451677"/>
                </a:cubicBezTo>
                <a:cubicBezTo>
                  <a:pt x="477944" y="3449801"/>
                  <a:pt x="486662" y="3447331"/>
                  <a:pt x="494996" y="3445456"/>
                </a:cubicBezTo>
                <a:cubicBezTo>
                  <a:pt x="497934" y="3442847"/>
                  <a:pt x="500273" y="3442471"/>
                  <a:pt x="502646" y="3445290"/>
                </a:cubicBezTo>
                <a:cubicBezTo>
                  <a:pt x="503798" y="3443505"/>
                  <a:pt x="505418" y="3441642"/>
                  <a:pt x="507204" y="3440821"/>
                </a:cubicBezTo>
                <a:cubicBezTo>
                  <a:pt x="517493" y="3439164"/>
                  <a:pt x="527363" y="3434907"/>
                  <a:pt x="538022" y="3438528"/>
                </a:cubicBezTo>
                <a:cubicBezTo>
                  <a:pt x="546139" y="3438287"/>
                  <a:pt x="554641" y="3437452"/>
                  <a:pt x="563226" y="3437137"/>
                </a:cubicBezTo>
                <a:cubicBezTo>
                  <a:pt x="591727" y="3444292"/>
                  <a:pt x="617609" y="3426247"/>
                  <a:pt x="645859" y="3431840"/>
                </a:cubicBezTo>
                <a:cubicBezTo>
                  <a:pt x="649698" y="3425885"/>
                  <a:pt x="657984" y="3426686"/>
                  <a:pt x="661822" y="3420728"/>
                </a:cubicBezTo>
                <a:cubicBezTo>
                  <a:pt x="698384" y="3415375"/>
                  <a:pt x="734862" y="3409502"/>
                  <a:pt x="771425" y="3404151"/>
                </a:cubicBezTo>
                <a:cubicBezTo>
                  <a:pt x="774231" y="3403699"/>
                  <a:pt x="775885" y="3405033"/>
                  <a:pt x="776687" y="3407039"/>
                </a:cubicBezTo>
                <a:lnTo>
                  <a:pt x="799135" y="3403425"/>
                </a:lnTo>
                <a:cubicBezTo>
                  <a:pt x="798800" y="3401344"/>
                  <a:pt x="799485" y="3399633"/>
                  <a:pt x="802124" y="3398138"/>
                </a:cubicBezTo>
                <a:cubicBezTo>
                  <a:pt x="816471" y="3396363"/>
                  <a:pt x="830999" y="3394958"/>
                  <a:pt x="845411" y="3392838"/>
                </a:cubicBezTo>
                <a:lnTo>
                  <a:pt x="880644" y="3384900"/>
                </a:lnTo>
                <a:lnTo>
                  <a:pt x="869660" y="3384556"/>
                </a:lnTo>
                <a:cubicBezTo>
                  <a:pt x="863632" y="3386099"/>
                  <a:pt x="857618" y="3387977"/>
                  <a:pt x="851335" y="3385990"/>
                </a:cubicBezTo>
                <a:cubicBezTo>
                  <a:pt x="848684" y="3385010"/>
                  <a:pt x="845804" y="3385172"/>
                  <a:pt x="843042" y="3385848"/>
                </a:cubicBezTo>
                <a:cubicBezTo>
                  <a:pt x="840389" y="3384871"/>
                  <a:pt x="838309" y="3382128"/>
                  <a:pt x="838071" y="3378933"/>
                </a:cubicBezTo>
                <a:cubicBezTo>
                  <a:pt x="836113" y="3378871"/>
                  <a:pt x="833694" y="3378920"/>
                  <a:pt x="831392" y="3379483"/>
                </a:cubicBezTo>
                <a:lnTo>
                  <a:pt x="833294" y="3370379"/>
                </a:lnTo>
                <a:lnTo>
                  <a:pt x="827321" y="3370998"/>
                </a:lnTo>
                <a:lnTo>
                  <a:pt x="805228" y="3371491"/>
                </a:lnTo>
                <a:lnTo>
                  <a:pt x="813302" y="3376859"/>
                </a:lnTo>
                <a:lnTo>
                  <a:pt x="813308" y="3379026"/>
                </a:lnTo>
                <a:cubicBezTo>
                  <a:pt x="813436" y="3383875"/>
                  <a:pt x="811483" y="3385979"/>
                  <a:pt x="807106" y="3385966"/>
                </a:cubicBezTo>
                <a:lnTo>
                  <a:pt x="780861" y="3392386"/>
                </a:lnTo>
                <a:cubicBezTo>
                  <a:pt x="776950" y="3394426"/>
                  <a:pt x="772229" y="3395039"/>
                  <a:pt x="770487" y="3389500"/>
                </a:cubicBezTo>
                <a:cubicBezTo>
                  <a:pt x="767587" y="3380995"/>
                  <a:pt x="773217" y="3375823"/>
                  <a:pt x="779197" y="3372192"/>
                </a:cubicBezTo>
                <a:lnTo>
                  <a:pt x="779737" y="3372061"/>
                </a:lnTo>
                <a:lnTo>
                  <a:pt x="778258" y="3372093"/>
                </a:lnTo>
                <a:cubicBezTo>
                  <a:pt x="770823" y="3370620"/>
                  <a:pt x="763174" y="3370784"/>
                  <a:pt x="755558" y="3374145"/>
                </a:cubicBezTo>
                <a:lnTo>
                  <a:pt x="750063" y="3360320"/>
                </a:lnTo>
                <a:lnTo>
                  <a:pt x="745534" y="3360908"/>
                </a:lnTo>
                <a:cubicBezTo>
                  <a:pt x="740708" y="3365341"/>
                  <a:pt x="735182" y="3366692"/>
                  <a:pt x="729075" y="3365476"/>
                </a:cubicBezTo>
                <a:cubicBezTo>
                  <a:pt x="722739" y="3365400"/>
                  <a:pt x="716864" y="3365210"/>
                  <a:pt x="710990" y="3365021"/>
                </a:cubicBezTo>
                <a:cubicBezTo>
                  <a:pt x="702358" y="3367675"/>
                  <a:pt x="693843" y="3370842"/>
                  <a:pt x="685210" y="3373495"/>
                </a:cubicBezTo>
                <a:cubicBezTo>
                  <a:pt x="682182" y="3360140"/>
                  <a:pt x="695540" y="3359041"/>
                  <a:pt x="699552" y="3351013"/>
                </a:cubicBezTo>
                <a:cubicBezTo>
                  <a:pt x="703696" y="3349999"/>
                  <a:pt x="707956" y="3349500"/>
                  <a:pt x="712099" y="3348486"/>
                </a:cubicBezTo>
                <a:cubicBezTo>
                  <a:pt x="713603" y="3350829"/>
                  <a:pt x="715566" y="3353058"/>
                  <a:pt x="717070" y="3355401"/>
                </a:cubicBezTo>
                <a:lnTo>
                  <a:pt x="745683" y="3349297"/>
                </a:lnTo>
                <a:lnTo>
                  <a:pt x="737845" y="3329577"/>
                </a:lnTo>
                <a:lnTo>
                  <a:pt x="745276" y="3319225"/>
                </a:lnTo>
                <a:cubicBezTo>
                  <a:pt x="746057" y="3312159"/>
                  <a:pt x="756696" y="3306711"/>
                  <a:pt x="748005" y="3297434"/>
                </a:cubicBezTo>
                <a:lnTo>
                  <a:pt x="747453" y="3296989"/>
                </a:lnTo>
                <a:cubicBezTo>
                  <a:pt x="743091" y="3290755"/>
                  <a:pt x="734156" y="3294861"/>
                  <a:pt x="730561" y="3287432"/>
                </a:cubicBezTo>
                <a:cubicBezTo>
                  <a:pt x="725801" y="3287666"/>
                  <a:pt x="722708" y="3283361"/>
                  <a:pt x="718716" y="3282402"/>
                </a:cubicBezTo>
                <a:lnTo>
                  <a:pt x="719149" y="3279131"/>
                </a:lnTo>
                <a:lnTo>
                  <a:pt x="704183" y="3281540"/>
                </a:lnTo>
                <a:cubicBezTo>
                  <a:pt x="699436" y="3275898"/>
                  <a:pt x="689531" y="3276959"/>
                  <a:pt x="689644" y="3265735"/>
                </a:cubicBezTo>
                <a:cubicBezTo>
                  <a:pt x="693001" y="3265728"/>
                  <a:pt x="695723" y="3264756"/>
                  <a:pt x="697726" y="3262296"/>
                </a:cubicBezTo>
                <a:cubicBezTo>
                  <a:pt x="700231" y="3262959"/>
                  <a:pt x="703122" y="3263031"/>
                  <a:pt x="706095" y="3263620"/>
                </a:cubicBezTo>
                <a:cubicBezTo>
                  <a:pt x="706779" y="3261905"/>
                  <a:pt x="707464" y="3260194"/>
                  <a:pt x="709082" y="3258332"/>
                </a:cubicBezTo>
                <a:cubicBezTo>
                  <a:pt x="731279" y="3253158"/>
                  <a:pt x="754279" y="3249988"/>
                  <a:pt x="777279" y="3246818"/>
                </a:cubicBezTo>
                <a:cubicBezTo>
                  <a:pt x="792712" y="3244333"/>
                  <a:pt x="806191" y="3241630"/>
                  <a:pt x="804543" y="3219479"/>
                </a:cubicBezTo>
                <a:cubicBezTo>
                  <a:pt x="805744" y="3215014"/>
                  <a:pt x="808514" y="3211366"/>
                  <a:pt x="811286" y="3207718"/>
                </a:cubicBezTo>
                <a:cubicBezTo>
                  <a:pt x="807572" y="3196572"/>
                  <a:pt x="813100" y="3195149"/>
                  <a:pt x="820283" y="3195060"/>
                </a:cubicBezTo>
                <a:lnTo>
                  <a:pt x="818855" y="3193679"/>
                </a:lnTo>
                <a:lnTo>
                  <a:pt x="804868" y="3197174"/>
                </a:lnTo>
                <a:cubicBezTo>
                  <a:pt x="794309" y="3200435"/>
                  <a:pt x="783778" y="3203824"/>
                  <a:pt x="772425" y="3200908"/>
                </a:cubicBezTo>
                <a:cubicBezTo>
                  <a:pt x="752421" y="3215560"/>
                  <a:pt x="733154" y="3203467"/>
                  <a:pt x="713788" y="3197361"/>
                </a:cubicBezTo>
                <a:lnTo>
                  <a:pt x="707342" y="3198938"/>
                </a:lnTo>
                <a:cubicBezTo>
                  <a:pt x="702981" y="3205425"/>
                  <a:pt x="699198" y="3212316"/>
                  <a:pt x="695298" y="3218690"/>
                </a:cubicBezTo>
                <a:lnTo>
                  <a:pt x="695758" y="3218577"/>
                </a:lnTo>
                <a:cubicBezTo>
                  <a:pt x="694155" y="3222221"/>
                  <a:pt x="690931" y="3223010"/>
                  <a:pt x="687587" y="3221117"/>
                </a:cubicBezTo>
                <a:cubicBezTo>
                  <a:pt x="678695" y="3211910"/>
                  <a:pt x="668936" y="3224595"/>
                  <a:pt x="659822" y="3218694"/>
                </a:cubicBezTo>
                <a:cubicBezTo>
                  <a:pt x="657059" y="3219370"/>
                  <a:pt x="653719" y="3219645"/>
                  <a:pt x="650958" y="3220321"/>
                </a:cubicBezTo>
                <a:cubicBezTo>
                  <a:pt x="649581" y="3222826"/>
                  <a:pt x="647628" y="3224930"/>
                  <a:pt x="644983" y="3226118"/>
                </a:cubicBezTo>
                <a:cubicBezTo>
                  <a:pt x="645449" y="3228173"/>
                  <a:pt x="645453" y="3230339"/>
                  <a:pt x="644421" y="3232218"/>
                </a:cubicBezTo>
                <a:lnTo>
                  <a:pt x="616446" y="3237435"/>
                </a:lnTo>
                <a:lnTo>
                  <a:pt x="603554" y="3240588"/>
                </a:lnTo>
                <a:cubicBezTo>
                  <a:pt x="601357" y="3237331"/>
                  <a:pt x="597667" y="3236066"/>
                  <a:pt x="594667" y="3233548"/>
                </a:cubicBezTo>
                <a:cubicBezTo>
                  <a:pt x="593286" y="3233885"/>
                  <a:pt x="592481" y="3234625"/>
                  <a:pt x="591099" y="3234963"/>
                </a:cubicBezTo>
                <a:cubicBezTo>
                  <a:pt x="584542" y="3238192"/>
                  <a:pt x="579372" y="3243251"/>
                  <a:pt x="574319" y="3248823"/>
                </a:cubicBezTo>
                <a:lnTo>
                  <a:pt x="549915" y="3254793"/>
                </a:lnTo>
                <a:cubicBezTo>
                  <a:pt x="539768" y="3250771"/>
                  <a:pt x="527913" y="3254212"/>
                  <a:pt x="518449" y="3246768"/>
                </a:cubicBezTo>
                <a:cubicBezTo>
                  <a:pt x="516952" y="3246592"/>
                  <a:pt x="515798" y="3245790"/>
                  <a:pt x="514645" y="3244988"/>
                </a:cubicBezTo>
                <a:cubicBezTo>
                  <a:pt x="513723" y="3245213"/>
                  <a:pt x="512919" y="3245952"/>
                  <a:pt x="511998" y="3246178"/>
                </a:cubicBezTo>
                <a:cubicBezTo>
                  <a:pt x="512580" y="3248745"/>
                  <a:pt x="512701" y="3251426"/>
                  <a:pt x="512824" y="3254109"/>
                </a:cubicBezTo>
                <a:cubicBezTo>
                  <a:pt x="508326" y="3251412"/>
                  <a:pt x="503482" y="3249345"/>
                  <a:pt x="498983" y="3246651"/>
                </a:cubicBezTo>
                <a:lnTo>
                  <a:pt x="501169" y="3245574"/>
                </a:lnTo>
                <a:lnTo>
                  <a:pt x="503588" y="3245524"/>
                </a:lnTo>
                <a:cubicBezTo>
                  <a:pt x="502084" y="3243183"/>
                  <a:pt x="500698" y="3241354"/>
                  <a:pt x="499310" y="3239522"/>
                </a:cubicBezTo>
                <a:lnTo>
                  <a:pt x="496898" y="3241741"/>
                </a:lnTo>
                <a:cubicBezTo>
                  <a:pt x="493215" y="3242642"/>
                  <a:pt x="489992" y="3243430"/>
                  <a:pt x="486191" y="3243817"/>
                </a:cubicBezTo>
                <a:cubicBezTo>
                  <a:pt x="479395" y="3243851"/>
                  <a:pt x="472256" y="3244513"/>
                  <a:pt x="465576" y="3245063"/>
                </a:cubicBezTo>
                <a:cubicBezTo>
                  <a:pt x="459591" y="3246527"/>
                  <a:pt x="454182" y="3248392"/>
                  <a:pt x="448196" y="3249856"/>
                </a:cubicBezTo>
                <a:cubicBezTo>
                  <a:pt x="449017" y="3255621"/>
                  <a:pt x="449494" y="3262008"/>
                  <a:pt x="450316" y="3267773"/>
                </a:cubicBezTo>
                <a:cubicBezTo>
                  <a:pt x="444090" y="3266040"/>
                  <a:pt x="431010" y="3285503"/>
                  <a:pt x="432098" y="3260301"/>
                </a:cubicBezTo>
                <a:cubicBezTo>
                  <a:pt x="433823" y="3259337"/>
                  <a:pt x="434971" y="3257972"/>
                  <a:pt x="436003" y="3256094"/>
                </a:cubicBezTo>
                <a:cubicBezTo>
                  <a:pt x="434621" y="3256431"/>
                  <a:pt x="432664" y="3256369"/>
                  <a:pt x="431049" y="3255677"/>
                </a:cubicBezTo>
                <a:cubicBezTo>
                  <a:pt x="411932" y="3257101"/>
                  <a:pt x="396661" y="3230477"/>
                  <a:pt x="375852" y="3245869"/>
                </a:cubicBezTo>
                <a:lnTo>
                  <a:pt x="372046" y="3244089"/>
                </a:lnTo>
                <a:lnTo>
                  <a:pt x="372729" y="3240670"/>
                </a:lnTo>
                <a:cubicBezTo>
                  <a:pt x="370083" y="3241859"/>
                  <a:pt x="367320" y="3242534"/>
                  <a:pt x="364667" y="3241555"/>
                </a:cubicBezTo>
                <a:cubicBezTo>
                  <a:pt x="355337" y="3241126"/>
                  <a:pt x="346128" y="3243379"/>
                  <a:pt x="338079" y="3248603"/>
                </a:cubicBezTo>
                <a:cubicBezTo>
                  <a:pt x="334628" y="3250531"/>
                  <a:pt x="331749" y="3250694"/>
                  <a:pt x="328865" y="3248686"/>
                </a:cubicBezTo>
                <a:cubicBezTo>
                  <a:pt x="327261" y="3252333"/>
                  <a:pt x="324959" y="3252896"/>
                  <a:pt x="321153" y="3251114"/>
                </a:cubicBezTo>
                <a:cubicBezTo>
                  <a:pt x="314585" y="3250011"/>
                  <a:pt x="308599" y="3251475"/>
                  <a:pt x="303429" y="3256534"/>
                </a:cubicBezTo>
                <a:cubicBezTo>
                  <a:pt x="301016" y="3258753"/>
                  <a:pt x="298836" y="3261997"/>
                  <a:pt x="297232" y="3265641"/>
                </a:cubicBezTo>
                <a:lnTo>
                  <a:pt x="288484" y="3267781"/>
                </a:lnTo>
                <a:cubicBezTo>
                  <a:pt x="285483" y="3265263"/>
                  <a:pt x="281561" y="3262969"/>
                  <a:pt x="277639" y="3260674"/>
                </a:cubicBezTo>
                <a:cubicBezTo>
                  <a:pt x="270356" y="3249989"/>
                  <a:pt x="278521" y="3245278"/>
                  <a:pt x="288551" y="3248791"/>
                </a:cubicBezTo>
                <a:cubicBezTo>
                  <a:pt x="311574" y="3243159"/>
                  <a:pt x="334251" y="3238154"/>
                  <a:pt x="356813" y="3232635"/>
                </a:cubicBezTo>
                <a:cubicBezTo>
                  <a:pt x="441634" y="3205922"/>
                  <a:pt x="527975" y="3188058"/>
                  <a:pt x="614195" y="3167510"/>
                </a:cubicBezTo>
                <a:lnTo>
                  <a:pt x="816142" y="3120091"/>
                </a:lnTo>
                <a:lnTo>
                  <a:pt x="821596" y="3118382"/>
                </a:lnTo>
                <a:lnTo>
                  <a:pt x="826617" y="3117631"/>
                </a:lnTo>
                <a:lnTo>
                  <a:pt x="1001781" y="3076500"/>
                </a:lnTo>
                <a:cubicBezTo>
                  <a:pt x="1012831" y="3073797"/>
                  <a:pt x="1023993" y="3069440"/>
                  <a:pt x="1035388" y="3066111"/>
                </a:cubicBezTo>
                <a:cubicBezTo>
                  <a:pt x="1038267" y="3065949"/>
                  <a:pt x="1039998" y="3067152"/>
                  <a:pt x="1040464" y="3069206"/>
                </a:cubicBezTo>
                <a:lnTo>
                  <a:pt x="1092602" y="3056237"/>
                </a:lnTo>
                <a:lnTo>
                  <a:pt x="1087187" y="3049713"/>
                </a:lnTo>
                <a:cubicBezTo>
                  <a:pt x="1075794" y="3043768"/>
                  <a:pt x="1061198" y="3053123"/>
                  <a:pt x="1049958" y="3048128"/>
                </a:cubicBezTo>
                <a:cubicBezTo>
                  <a:pt x="1041888" y="3045691"/>
                  <a:pt x="1033771" y="3045931"/>
                  <a:pt x="1026239" y="3049811"/>
                </a:cubicBezTo>
                <a:cubicBezTo>
                  <a:pt x="1019189" y="3047745"/>
                  <a:pt x="1010854" y="3049621"/>
                  <a:pt x="1004621" y="3043684"/>
                </a:cubicBezTo>
                <a:cubicBezTo>
                  <a:pt x="998255" y="3039906"/>
                  <a:pt x="991023" y="3042672"/>
                  <a:pt x="985042" y="3038298"/>
                </a:cubicBezTo>
                <a:cubicBezTo>
                  <a:pt x="969957" y="3036988"/>
                  <a:pt x="954992" y="3039398"/>
                  <a:pt x="941080" y="3045377"/>
                </a:cubicBezTo>
                <a:cubicBezTo>
                  <a:pt x="915393" y="3052714"/>
                  <a:pt x="889359" y="3058641"/>
                  <a:pt x="863063" y="3062941"/>
                </a:cubicBezTo>
                <a:lnTo>
                  <a:pt x="811606" y="3067992"/>
                </a:lnTo>
                <a:lnTo>
                  <a:pt x="802959" y="3069834"/>
                </a:lnTo>
                <a:lnTo>
                  <a:pt x="801707" y="3068964"/>
                </a:lnTo>
                <a:lnTo>
                  <a:pt x="791660" y="3069950"/>
                </a:lnTo>
                <a:lnTo>
                  <a:pt x="785119" y="3074740"/>
                </a:lnTo>
                <a:lnTo>
                  <a:pt x="776830" y="3076767"/>
                </a:lnTo>
                <a:cubicBezTo>
                  <a:pt x="766568" y="3072232"/>
                  <a:pt x="757704" y="3073857"/>
                  <a:pt x="750586" y="3083187"/>
                </a:cubicBezTo>
                <a:lnTo>
                  <a:pt x="741377" y="3085439"/>
                </a:lnTo>
                <a:cubicBezTo>
                  <a:pt x="732717" y="3077259"/>
                  <a:pt x="722725" y="3088917"/>
                  <a:pt x="713839" y="3081876"/>
                </a:cubicBezTo>
                <a:cubicBezTo>
                  <a:pt x="711648" y="3080787"/>
                  <a:pt x="709346" y="3081350"/>
                  <a:pt x="707160" y="3082426"/>
                </a:cubicBezTo>
                <a:cubicBezTo>
                  <a:pt x="704048" y="3081559"/>
                  <a:pt x="702201" y="3079843"/>
                  <a:pt x="701619" y="3077275"/>
                </a:cubicBezTo>
                <a:lnTo>
                  <a:pt x="701269" y="3075734"/>
                </a:lnTo>
                <a:cubicBezTo>
                  <a:pt x="698740" y="3077437"/>
                  <a:pt x="696087" y="3076460"/>
                  <a:pt x="694350" y="3073090"/>
                </a:cubicBezTo>
                <a:lnTo>
                  <a:pt x="693763" y="3068353"/>
                </a:lnTo>
                <a:cubicBezTo>
                  <a:pt x="699741" y="3063639"/>
                  <a:pt x="706386" y="3061335"/>
                  <a:pt x="713293" y="3059917"/>
                </a:cubicBezTo>
                <a:lnTo>
                  <a:pt x="717257" y="3059329"/>
                </a:lnTo>
                <a:lnTo>
                  <a:pt x="717902" y="3050887"/>
                </a:lnTo>
                <a:cubicBezTo>
                  <a:pt x="720674" y="3047236"/>
                  <a:pt x="722425" y="3043219"/>
                  <a:pt x="726383" y="3040981"/>
                </a:cubicBezTo>
                <a:cubicBezTo>
                  <a:pt x="725652" y="3040165"/>
                  <a:pt x="726609" y="3038843"/>
                  <a:pt x="728079" y="3037356"/>
                </a:cubicBezTo>
                <a:lnTo>
                  <a:pt x="729090" y="3036376"/>
                </a:lnTo>
                <a:lnTo>
                  <a:pt x="725991" y="3036889"/>
                </a:lnTo>
                <a:cubicBezTo>
                  <a:pt x="717756" y="3037006"/>
                  <a:pt x="709522" y="3037123"/>
                  <a:pt x="702101" y="3040835"/>
                </a:cubicBezTo>
                <a:cubicBezTo>
                  <a:pt x="692432" y="3043201"/>
                  <a:pt x="682186" y="3045164"/>
                  <a:pt x="672516" y="3047530"/>
                </a:cubicBezTo>
                <a:cubicBezTo>
                  <a:pt x="662360" y="3039171"/>
                  <a:pt x="651901" y="3048775"/>
                  <a:pt x="641761" y="3046919"/>
                </a:cubicBezTo>
                <a:cubicBezTo>
                  <a:pt x="626222" y="3051262"/>
                  <a:pt x="610801" y="3056119"/>
                  <a:pt x="595262" y="3060461"/>
                </a:cubicBezTo>
                <a:cubicBezTo>
                  <a:pt x="587550" y="3062890"/>
                  <a:pt x="580523" y="3061898"/>
                  <a:pt x="577732" y="3051741"/>
                </a:cubicBezTo>
                <a:lnTo>
                  <a:pt x="578880" y="3050373"/>
                </a:lnTo>
                <a:lnTo>
                  <a:pt x="590696" y="3047114"/>
                </a:lnTo>
                <a:lnTo>
                  <a:pt x="565315" y="3050353"/>
                </a:lnTo>
                <a:lnTo>
                  <a:pt x="557163" y="3064969"/>
                </a:lnTo>
                <a:lnTo>
                  <a:pt x="540951" y="3053862"/>
                </a:lnTo>
                <a:lnTo>
                  <a:pt x="533254" y="3055126"/>
                </a:lnTo>
                <a:lnTo>
                  <a:pt x="529802" y="3068072"/>
                </a:lnTo>
                <a:cubicBezTo>
                  <a:pt x="526322" y="3069872"/>
                  <a:pt x="521399" y="3070127"/>
                  <a:pt x="517660" y="3071855"/>
                </a:cubicBezTo>
                <a:cubicBezTo>
                  <a:pt x="514897" y="3072531"/>
                  <a:pt x="511558" y="3072805"/>
                  <a:pt x="508678" y="3072968"/>
                </a:cubicBezTo>
                <a:cubicBezTo>
                  <a:pt x="501555" y="3080130"/>
                  <a:pt x="492573" y="3081243"/>
                  <a:pt x="483586" y="3080190"/>
                </a:cubicBezTo>
                <a:cubicBezTo>
                  <a:pt x="478289" y="3080400"/>
                  <a:pt x="473451" y="3080500"/>
                  <a:pt x="468155" y="3080711"/>
                </a:cubicBezTo>
                <a:cubicBezTo>
                  <a:pt x="461584" y="3079606"/>
                  <a:pt x="461003" y="3077038"/>
                  <a:pt x="466406" y="3073006"/>
                </a:cubicBezTo>
                <a:lnTo>
                  <a:pt x="532325" y="3055279"/>
                </a:lnTo>
                <a:lnTo>
                  <a:pt x="410915" y="3075230"/>
                </a:lnTo>
                <a:cubicBezTo>
                  <a:pt x="407173" y="3075832"/>
                  <a:pt x="403899" y="3076359"/>
                  <a:pt x="400074" y="3076442"/>
                </a:cubicBezTo>
                <a:cubicBezTo>
                  <a:pt x="400325" y="3078002"/>
                  <a:pt x="400193" y="3080158"/>
                  <a:pt x="399508" y="3081869"/>
                </a:cubicBezTo>
                <a:lnTo>
                  <a:pt x="347598" y="3090228"/>
                </a:lnTo>
                <a:cubicBezTo>
                  <a:pt x="345392" y="3088449"/>
                  <a:pt x="344121" y="3086518"/>
                  <a:pt x="344255" y="3084363"/>
                </a:cubicBezTo>
                <a:cubicBezTo>
                  <a:pt x="344387" y="3082206"/>
                  <a:pt x="344687" y="3081090"/>
                  <a:pt x="345155" y="3081015"/>
                </a:cubicBezTo>
                <a:cubicBezTo>
                  <a:pt x="354403" y="3069918"/>
                  <a:pt x="370576" y="3077989"/>
                  <a:pt x="379741" y="3066372"/>
                </a:cubicBezTo>
                <a:lnTo>
                  <a:pt x="379825" y="3066892"/>
                </a:lnTo>
                <a:cubicBezTo>
                  <a:pt x="382714" y="3066961"/>
                  <a:pt x="385053" y="3066584"/>
                  <a:pt x="387943" y="3066653"/>
                </a:cubicBezTo>
                <a:cubicBezTo>
                  <a:pt x="383476" y="3050825"/>
                  <a:pt x="377089" y="3037976"/>
                  <a:pt x="356077" y="3044561"/>
                </a:cubicBezTo>
                <a:cubicBezTo>
                  <a:pt x="332813" y="3052046"/>
                  <a:pt x="314127" y="3028366"/>
                  <a:pt x="291944" y="3027669"/>
                </a:cubicBezTo>
                <a:cubicBezTo>
                  <a:pt x="291944" y="3027669"/>
                  <a:pt x="291524" y="3025065"/>
                  <a:pt x="291825" y="3023949"/>
                </a:cubicBezTo>
                <a:cubicBezTo>
                  <a:pt x="292593" y="3022759"/>
                  <a:pt x="293828" y="3021492"/>
                  <a:pt x="294596" y="3020301"/>
                </a:cubicBezTo>
                <a:cubicBezTo>
                  <a:pt x="300076" y="3021554"/>
                  <a:pt x="304752" y="3020801"/>
                  <a:pt x="308842" y="3016407"/>
                </a:cubicBezTo>
                <a:cubicBezTo>
                  <a:pt x="319614" y="3008802"/>
                  <a:pt x="331305" y="3006920"/>
                  <a:pt x="343919" y="3010759"/>
                </a:cubicBezTo>
                <a:cubicBezTo>
                  <a:pt x="346725" y="3010307"/>
                  <a:pt x="349914" y="3009260"/>
                  <a:pt x="352720" y="3008808"/>
                </a:cubicBezTo>
                <a:cubicBezTo>
                  <a:pt x="355959" y="3005085"/>
                  <a:pt x="359114" y="3000842"/>
                  <a:pt x="364175" y="2999493"/>
                </a:cubicBezTo>
                <a:cubicBezTo>
                  <a:pt x="368034" y="3002607"/>
                  <a:pt x="371693" y="3001484"/>
                  <a:pt x="374463" y="2997836"/>
                </a:cubicBezTo>
                <a:cubicBezTo>
                  <a:pt x="381897" y="2999307"/>
                  <a:pt x="389967" y="3001743"/>
                  <a:pt x="395893" y="2993852"/>
                </a:cubicBezTo>
                <a:lnTo>
                  <a:pt x="395424" y="2993927"/>
                </a:lnTo>
                <a:cubicBezTo>
                  <a:pt x="422626" y="2975136"/>
                  <a:pt x="457024" y="2986143"/>
                  <a:pt x="484645" y="2969953"/>
                </a:cubicBezTo>
                <a:cubicBezTo>
                  <a:pt x="498543" y="2969850"/>
                  <a:pt x="512272" y="2968707"/>
                  <a:pt x="525081" y="2961841"/>
                </a:cubicBezTo>
                <a:cubicBezTo>
                  <a:pt x="529855" y="2955734"/>
                  <a:pt x="535935" y="2954755"/>
                  <a:pt x="542469" y="2959575"/>
                </a:cubicBezTo>
                <a:cubicBezTo>
                  <a:pt x="545275" y="2959124"/>
                  <a:pt x="548465" y="2958076"/>
                  <a:pt x="551271" y="2957624"/>
                </a:cubicBezTo>
                <a:cubicBezTo>
                  <a:pt x="566215" y="2946144"/>
                  <a:pt x="586262" y="2951457"/>
                  <a:pt x="601375" y="2941015"/>
                </a:cubicBezTo>
                <a:cubicBezTo>
                  <a:pt x="600906" y="2941091"/>
                  <a:pt x="604564" y="2939969"/>
                  <a:pt x="604564" y="2939969"/>
                </a:cubicBezTo>
                <a:cubicBezTo>
                  <a:pt x="604564" y="2939969"/>
                  <a:pt x="603894" y="2935808"/>
                  <a:pt x="603427" y="2935883"/>
                </a:cubicBezTo>
                <a:cubicBezTo>
                  <a:pt x="601304" y="2934623"/>
                  <a:pt x="599183" y="2933365"/>
                  <a:pt x="597445" y="2931509"/>
                </a:cubicBezTo>
                <a:lnTo>
                  <a:pt x="592084" y="2933974"/>
                </a:lnTo>
                <a:cubicBezTo>
                  <a:pt x="587205" y="2930487"/>
                  <a:pt x="581592" y="2931391"/>
                  <a:pt x="576615" y="2933260"/>
                </a:cubicBezTo>
                <a:cubicBezTo>
                  <a:pt x="569482" y="2930673"/>
                  <a:pt x="568260" y="2926066"/>
                  <a:pt x="569294" y="2920563"/>
                </a:cubicBezTo>
                <a:lnTo>
                  <a:pt x="563842" y="2914475"/>
                </a:lnTo>
                <a:lnTo>
                  <a:pt x="563996" y="2914476"/>
                </a:lnTo>
                <a:lnTo>
                  <a:pt x="563443" y="2914031"/>
                </a:lnTo>
                <a:lnTo>
                  <a:pt x="563842" y="2914475"/>
                </a:lnTo>
                <a:lnTo>
                  <a:pt x="548934" y="2914434"/>
                </a:lnTo>
                <a:cubicBezTo>
                  <a:pt x="543413" y="2915524"/>
                  <a:pt x="538580" y="2914566"/>
                  <a:pt x="538015" y="2902114"/>
                </a:cubicBezTo>
                <a:lnTo>
                  <a:pt x="540520" y="2902778"/>
                </a:lnTo>
                <a:lnTo>
                  <a:pt x="542056" y="2900395"/>
                </a:lnTo>
                <a:cubicBezTo>
                  <a:pt x="552239" y="2889148"/>
                  <a:pt x="568930" y="2894468"/>
                  <a:pt x="580383" y="2885150"/>
                </a:cubicBezTo>
                <a:cubicBezTo>
                  <a:pt x="591343" y="2887656"/>
                  <a:pt x="601380" y="2884437"/>
                  <a:pt x="610448" y="2878174"/>
                </a:cubicBezTo>
                <a:cubicBezTo>
                  <a:pt x="613386" y="2875567"/>
                  <a:pt x="616877" y="2873403"/>
                  <a:pt x="620618" y="2872801"/>
                </a:cubicBezTo>
                <a:cubicBezTo>
                  <a:pt x="626231" y="2871897"/>
                  <a:pt x="632226" y="2870398"/>
                  <a:pt x="637873" y="2872691"/>
                </a:cubicBezTo>
                <a:cubicBezTo>
                  <a:pt x="639059" y="2874101"/>
                  <a:pt x="640630" y="2874916"/>
                  <a:pt x="642200" y="2875729"/>
                </a:cubicBezTo>
                <a:lnTo>
                  <a:pt x="671196" y="2871061"/>
                </a:lnTo>
                <a:cubicBezTo>
                  <a:pt x="667957" y="2874787"/>
                  <a:pt x="664468" y="2876950"/>
                  <a:pt x="661361" y="2878518"/>
                </a:cubicBezTo>
                <a:lnTo>
                  <a:pt x="699488" y="2868423"/>
                </a:lnTo>
                <a:lnTo>
                  <a:pt x="693944" y="2866331"/>
                </a:lnTo>
                <a:cubicBezTo>
                  <a:pt x="693140" y="2864325"/>
                  <a:pt x="693274" y="2862170"/>
                  <a:pt x="692939" y="2860089"/>
                </a:cubicBezTo>
                <a:cubicBezTo>
                  <a:pt x="701740" y="2858139"/>
                  <a:pt x="710159" y="2856783"/>
                  <a:pt x="718577" y="2855428"/>
                </a:cubicBezTo>
                <a:lnTo>
                  <a:pt x="718647" y="2855863"/>
                </a:lnTo>
                <a:lnTo>
                  <a:pt x="734994" y="2850115"/>
                </a:lnTo>
                <a:cubicBezTo>
                  <a:pt x="737933" y="2847508"/>
                  <a:pt x="740739" y="2847056"/>
                  <a:pt x="743879" y="2848685"/>
                </a:cubicBezTo>
                <a:lnTo>
                  <a:pt x="743991" y="2851014"/>
                </a:lnTo>
                <a:lnTo>
                  <a:pt x="802409" y="2845665"/>
                </a:lnTo>
                <a:cubicBezTo>
                  <a:pt x="809893" y="2844460"/>
                  <a:pt x="817542" y="2844295"/>
                  <a:pt x="825527" y="2846211"/>
                </a:cubicBezTo>
                <a:cubicBezTo>
                  <a:pt x="828034" y="2846875"/>
                  <a:pt x="831007" y="2847464"/>
                  <a:pt x="833430" y="2847608"/>
                </a:cubicBezTo>
                <a:cubicBezTo>
                  <a:pt x="834917" y="2847904"/>
                  <a:pt x="836871" y="2848123"/>
                  <a:pt x="838358" y="2848417"/>
                </a:cubicBezTo>
                <a:lnTo>
                  <a:pt x="838022" y="2846334"/>
                </a:lnTo>
                <a:cubicBezTo>
                  <a:pt x="836319" y="2847678"/>
                  <a:pt x="834232" y="2849615"/>
                  <a:pt x="833346" y="2847087"/>
                </a:cubicBezTo>
                <a:cubicBezTo>
                  <a:pt x="826735" y="2838811"/>
                  <a:pt x="829394" y="2828509"/>
                  <a:pt x="830848" y="2818535"/>
                </a:cubicBezTo>
                <a:lnTo>
                  <a:pt x="830821" y="2808028"/>
                </a:lnTo>
                <a:lnTo>
                  <a:pt x="827173" y="2808029"/>
                </a:lnTo>
                <a:lnTo>
                  <a:pt x="830814" y="2805010"/>
                </a:lnTo>
                <a:lnTo>
                  <a:pt x="830812" y="2804114"/>
                </a:lnTo>
                <a:lnTo>
                  <a:pt x="825559" y="2797528"/>
                </a:lnTo>
                <a:lnTo>
                  <a:pt x="796989" y="2805653"/>
                </a:lnTo>
                <a:cubicBezTo>
                  <a:pt x="794464" y="2809522"/>
                  <a:pt x="791585" y="2809684"/>
                  <a:pt x="788351" y="2806139"/>
                </a:cubicBezTo>
                <a:cubicBezTo>
                  <a:pt x="782903" y="2792834"/>
                  <a:pt x="793848" y="2793951"/>
                  <a:pt x="798914" y="2792712"/>
                </a:cubicBezTo>
                <a:lnTo>
                  <a:pt x="818555" y="2788257"/>
                </a:lnTo>
                <a:lnTo>
                  <a:pt x="810494" y="2776604"/>
                </a:lnTo>
                <a:lnTo>
                  <a:pt x="808013" y="2758294"/>
                </a:lnTo>
                <a:cubicBezTo>
                  <a:pt x="810185" y="2756877"/>
                  <a:pt x="812739" y="2754865"/>
                  <a:pt x="814909" y="2753448"/>
                </a:cubicBezTo>
                <a:lnTo>
                  <a:pt x="817765" y="2750321"/>
                </a:lnTo>
                <a:lnTo>
                  <a:pt x="813688" y="2748842"/>
                </a:lnTo>
                <a:lnTo>
                  <a:pt x="813054" y="2747877"/>
                </a:lnTo>
                <a:cubicBezTo>
                  <a:pt x="808606" y="2741120"/>
                  <a:pt x="799672" y="2745226"/>
                  <a:pt x="795693" y="2738396"/>
                </a:cubicBezTo>
                <a:cubicBezTo>
                  <a:pt x="789027" y="2735734"/>
                  <a:pt x="782564" y="2737308"/>
                  <a:pt x="776281" y="2734047"/>
                </a:cubicBezTo>
                <a:cubicBezTo>
                  <a:pt x="768680" y="2731536"/>
                  <a:pt x="761029" y="2731700"/>
                  <a:pt x="753966" y="2735506"/>
                </a:cubicBezTo>
                <a:cubicBezTo>
                  <a:pt x="733953" y="2733392"/>
                  <a:pt x="733213" y="2722835"/>
                  <a:pt x="744766" y="2708165"/>
                </a:cubicBezTo>
                <a:lnTo>
                  <a:pt x="745232" y="2708090"/>
                </a:lnTo>
                <a:cubicBezTo>
                  <a:pt x="747236" y="2705632"/>
                  <a:pt x="747285" y="2702956"/>
                  <a:pt x="746482" y="2700950"/>
                </a:cubicBezTo>
                <a:cubicBezTo>
                  <a:pt x="745679" y="2698946"/>
                  <a:pt x="744577" y="2698055"/>
                  <a:pt x="744108" y="2698131"/>
                </a:cubicBezTo>
                <a:cubicBezTo>
                  <a:pt x="723643" y="2690217"/>
                  <a:pt x="708803" y="2675527"/>
                  <a:pt x="701292" y="2652717"/>
                </a:cubicBezTo>
                <a:lnTo>
                  <a:pt x="701174" y="2649000"/>
                </a:lnTo>
                <a:cubicBezTo>
                  <a:pt x="702786" y="2632194"/>
                  <a:pt x="710931" y="2620207"/>
                  <a:pt x="724124" y="2612746"/>
                </a:cubicBezTo>
                <a:cubicBezTo>
                  <a:pt x="727181" y="2613855"/>
                  <a:pt x="728968" y="2613034"/>
                  <a:pt x="729868" y="2609687"/>
                </a:cubicBezTo>
                <a:cubicBezTo>
                  <a:pt x="738482" y="2597624"/>
                  <a:pt x="725512" y="2582633"/>
                  <a:pt x="732638" y="2570277"/>
                </a:cubicBezTo>
                <a:cubicBezTo>
                  <a:pt x="737581" y="2565211"/>
                  <a:pt x="733483" y="2554662"/>
                  <a:pt x="741099" y="2551300"/>
                </a:cubicBezTo>
                <a:cubicBezTo>
                  <a:pt x="744051" y="2542818"/>
                  <a:pt x="749042" y="2535077"/>
                  <a:pt x="755303" y="2529266"/>
                </a:cubicBezTo>
                <a:cubicBezTo>
                  <a:pt x="756566" y="2516252"/>
                  <a:pt x="754639" y="2504286"/>
                  <a:pt x="748504" y="2492997"/>
                </a:cubicBezTo>
                <a:cubicBezTo>
                  <a:pt x="750967" y="2475521"/>
                  <a:pt x="767992" y="2482922"/>
                  <a:pt x="775788" y="2474726"/>
                </a:cubicBezTo>
                <a:cubicBezTo>
                  <a:pt x="779913" y="2473528"/>
                  <a:pt x="784507" y="2472255"/>
                  <a:pt x="788633" y="2471056"/>
                </a:cubicBezTo>
                <a:cubicBezTo>
                  <a:pt x="798433" y="2460407"/>
                  <a:pt x="814822" y="2466840"/>
                  <a:pt x="824706" y="2456711"/>
                </a:cubicBezTo>
                <a:cubicBezTo>
                  <a:pt x="827847" y="2458339"/>
                  <a:pt x="829635" y="2457517"/>
                  <a:pt x="831086" y="2454616"/>
                </a:cubicBezTo>
                <a:cubicBezTo>
                  <a:pt x="837228" y="2445085"/>
                  <a:pt x="850177" y="2451008"/>
                  <a:pt x="856235" y="2440957"/>
                </a:cubicBezTo>
                <a:cubicBezTo>
                  <a:pt x="859523" y="2434558"/>
                  <a:pt x="868827" y="2435728"/>
                  <a:pt x="870928" y="2427916"/>
                </a:cubicBezTo>
                <a:lnTo>
                  <a:pt x="871696" y="2426726"/>
                </a:lnTo>
                <a:cubicBezTo>
                  <a:pt x="880595" y="2419422"/>
                  <a:pt x="867626" y="2404431"/>
                  <a:pt x="879583" y="2398233"/>
                </a:cubicBezTo>
                <a:cubicBezTo>
                  <a:pt x="899309" y="2395591"/>
                  <a:pt x="919370" y="2395032"/>
                  <a:pt x="937707" y="2386740"/>
                </a:cubicBezTo>
                <a:lnTo>
                  <a:pt x="938725" y="2386297"/>
                </a:lnTo>
                <a:lnTo>
                  <a:pt x="913529" y="2389525"/>
                </a:lnTo>
                <a:cubicBezTo>
                  <a:pt x="908226" y="2387570"/>
                  <a:pt x="903389" y="2387670"/>
                  <a:pt x="898789" y="2390963"/>
                </a:cubicBezTo>
                <a:cubicBezTo>
                  <a:pt x="888416" y="2388077"/>
                  <a:pt x="878297" y="2394891"/>
                  <a:pt x="868151" y="2390866"/>
                </a:cubicBezTo>
                <a:cubicBezTo>
                  <a:pt x="857090" y="2389235"/>
                  <a:pt x="846726" y="2390686"/>
                  <a:pt x="837296" y="2396245"/>
                </a:cubicBezTo>
                <a:cubicBezTo>
                  <a:pt x="811023" y="2391828"/>
                  <a:pt x="788494" y="2410350"/>
                  <a:pt x="762221" y="2405936"/>
                </a:cubicBezTo>
                <a:cubicBezTo>
                  <a:pt x="751854" y="2405217"/>
                  <a:pt x="741490" y="2406668"/>
                  <a:pt x="731943" y="2411716"/>
                </a:cubicBezTo>
                <a:cubicBezTo>
                  <a:pt x="715001" y="2407727"/>
                  <a:pt x="699945" y="2420624"/>
                  <a:pt x="682771" y="2415611"/>
                </a:cubicBezTo>
                <a:cubicBezTo>
                  <a:pt x="678049" y="2416223"/>
                  <a:pt x="673673" y="2416210"/>
                  <a:pt x="668952" y="2416822"/>
                </a:cubicBezTo>
                <a:cubicBezTo>
                  <a:pt x="663310" y="2417661"/>
                  <a:pt x="658812" y="2414966"/>
                  <a:pt x="654312" y="2412271"/>
                </a:cubicBezTo>
                <a:lnTo>
                  <a:pt x="653734" y="2411869"/>
                </a:lnTo>
                <a:cubicBezTo>
                  <a:pt x="635972" y="2402119"/>
                  <a:pt x="629837" y="2390066"/>
                  <a:pt x="646152" y="2374151"/>
                </a:cubicBezTo>
                <a:cubicBezTo>
                  <a:pt x="650152" y="2361787"/>
                  <a:pt x="664448" y="2366962"/>
                  <a:pt x="669951" y="2356944"/>
                </a:cubicBezTo>
                <a:lnTo>
                  <a:pt x="674328" y="2356957"/>
                </a:lnTo>
                <a:lnTo>
                  <a:pt x="677429" y="2353488"/>
                </a:lnTo>
                <a:cubicBezTo>
                  <a:pt x="684895" y="2345697"/>
                  <a:pt x="696763" y="2346591"/>
                  <a:pt x="704806" y="2339201"/>
                </a:cubicBezTo>
                <a:cubicBezTo>
                  <a:pt x="712983" y="2338827"/>
                  <a:pt x="720234" y="2336511"/>
                  <a:pt x="726785" y="2331115"/>
                </a:cubicBezTo>
                <a:cubicBezTo>
                  <a:pt x="742302" y="2318105"/>
                  <a:pt x="763970" y="2323645"/>
                  <a:pt x="779371" y="2310121"/>
                </a:cubicBezTo>
                <a:cubicBezTo>
                  <a:pt x="795951" y="2308234"/>
                  <a:pt x="812643" y="2304693"/>
                  <a:pt x="827711" y="2296129"/>
                </a:cubicBezTo>
                <a:cubicBezTo>
                  <a:pt x="833802" y="2290843"/>
                  <a:pt x="840819" y="2287499"/>
                  <a:pt x="847721" y="2283643"/>
                </a:cubicBezTo>
                <a:cubicBezTo>
                  <a:pt x="864419" y="2282270"/>
                  <a:pt x="879957" y="2277926"/>
                  <a:pt x="894680" y="2269989"/>
                </a:cubicBezTo>
                <a:cubicBezTo>
                  <a:pt x="907667" y="2258679"/>
                  <a:pt x="926567" y="2262731"/>
                  <a:pt x="939554" y="2251421"/>
                </a:cubicBezTo>
                <a:cubicBezTo>
                  <a:pt x="945085" y="2252236"/>
                  <a:pt x="949572" y="2250597"/>
                  <a:pt x="952785" y="2245475"/>
                </a:cubicBezTo>
                <a:cubicBezTo>
                  <a:pt x="955425" y="2242119"/>
                  <a:pt x="957606" y="2238875"/>
                  <a:pt x="960246" y="2235520"/>
                </a:cubicBezTo>
                <a:cubicBezTo>
                  <a:pt x="962537" y="2230620"/>
                  <a:pt x="960685" y="2226737"/>
                  <a:pt x="957794" y="2222566"/>
                </a:cubicBezTo>
                <a:lnTo>
                  <a:pt x="956980" y="2218970"/>
                </a:lnTo>
                <a:cubicBezTo>
                  <a:pt x="957196" y="2213494"/>
                  <a:pt x="959486" y="2208598"/>
                  <a:pt x="963509" y="2204904"/>
                </a:cubicBezTo>
                <a:lnTo>
                  <a:pt x="979164" y="2201075"/>
                </a:lnTo>
                <a:cubicBezTo>
                  <a:pt x="984572" y="2199210"/>
                  <a:pt x="983518" y="2192418"/>
                  <a:pt x="987080" y="2188837"/>
                </a:cubicBezTo>
                <a:cubicBezTo>
                  <a:pt x="988567" y="2184679"/>
                  <a:pt x="989593" y="2180634"/>
                  <a:pt x="991197" y="2176987"/>
                </a:cubicBezTo>
                <a:cubicBezTo>
                  <a:pt x="993726" y="2175284"/>
                  <a:pt x="994182" y="2173004"/>
                  <a:pt x="992101" y="2170261"/>
                </a:cubicBezTo>
                <a:lnTo>
                  <a:pt x="992153" y="2163244"/>
                </a:lnTo>
                <a:lnTo>
                  <a:pt x="987313" y="2166655"/>
                </a:lnTo>
                <a:cubicBezTo>
                  <a:pt x="982339" y="2167789"/>
                  <a:pt x="977173" y="2168487"/>
                  <a:pt x="973783" y="2172769"/>
                </a:cubicBezTo>
                <a:cubicBezTo>
                  <a:pt x="948530" y="2176835"/>
                  <a:pt x="923827" y="2181346"/>
                  <a:pt x="898573" y="2185412"/>
                </a:cubicBezTo>
                <a:cubicBezTo>
                  <a:pt x="886225" y="2177262"/>
                  <a:pt x="873019" y="2190598"/>
                  <a:pt x="860587" y="2181923"/>
                </a:cubicBezTo>
                <a:lnTo>
                  <a:pt x="858297" y="2179624"/>
                </a:lnTo>
                <a:lnTo>
                  <a:pt x="855659" y="2181116"/>
                </a:lnTo>
                <a:lnTo>
                  <a:pt x="833545" y="2174769"/>
                </a:lnTo>
                <a:lnTo>
                  <a:pt x="815446" y="2166773"/>
                </a:lnTo>
                <a:cubicBezTo>
                  <a:pt x="809198" y="2166711"/>
                  <a:pt x="806107" y="2162407"/>
                  <a:pt x="804082" y="2155793"/>
                </a:cubicBezTo>
                <a:lnTo>
                  <a:pt x="804515" y="2152520"/>
                </a:lnTo>
                <a:lnTo>
                  <a:pt x="800905" y="2150967"/>
                </a:lnTo>
                <a:cubicBezTo>
                  <a:pt x="795140" y="2144958"/>
                  <a:pt x="793667" y="2138789"/>
                  <a:pt x="799293" y="2132013"/>
                </a:cubicBezTo>
                <a:lnTo>
                  <a:pt x="805758" y="2120737"/>
                </a:lnTo>
                <a:lnTo>
                  <a:pt x="815919" y="2110121"/>
                </a:lnTo>
                <a:lnTo>
                  <a:pt x="819361" y="2110635"/>
                </a:lnTo>
                <a:lnTo>
                  <a:pt x="821280" y="2107655"/>
                </a:lnTo>
                <a:cubicBezTo>
                  <a:pt x="836787" y="2101156"/>
                  <a:pt x="852511" y="2096756"/>
                  <a:pt x="868529" y="2094177"/>
                </a:cubicBezTo>
                <a:cubicBezTo>
                  <a:pt x="884547" y="2091598"/>
                  <a:pt x="900858" y="2090841"/>
                  <a:pt x="917537" y="2091625"/>
                </a:cubicBezTo>
                <a:cubicBezTo>
                  <a:pt x="920294" y="2093849"/>
                  <a:pt x="922716" y="2093993"/>
                  <a:pt x="925188" y="2091461"/>
                </a:cubicBezTo>
                <a:cubicBezTo>
                  <a:pt x="934394" y="2097983"/>
                  <a:pt x="945381" y="2088743"/>
                  <a:pt x="954371" y="2096901"/>
                </a:cubicBezTo>
                <a:lnTo>
                  <a:pt x="953904" y="2096976"/>
                </a:lnTo>
                <a:cubicBezTo>
                  <a:pt x="959886" y="2101352"/>
                  <a:pt x="968053" y="2098433"/>
                  <a:pt x="973351" y="2104521"/>
                </a:cubicBezTo>
                <a:cubicBezTo>
                  <a:pt x="976959" y="2106074"/>
                  <a:pt x="980352" y="2109263"/>
                  <a:pt x="984044" y="2111337"/>
                </a:cubicBezTo>
                <a:lnTo>
                  <a:pt x="984596" y="2111784"/>
                </a:lnTo>
                <a:cubicBezTo>
                  <a:pt x="987988" y="2114975"/>
                  <a:pt x="991297" y="2117644"/>
                  <a:pt x="994605" y="2120313"/>
                </a:cubicBezTo>
                <a:lnTo>
                  <a:pt x="999825" y="2127190"/>
                </a:lnTo>
                <a:lnTo>
                  <a:pt x="1020078" y="2120047"/>
                </a:lnTo>
                <a:cubicBezTo>
                  <a:pt x="1028027" y="2120813"/>
                  <a:pt x="1035044" y="2117470"/>
                  <a:pt x="1041252" y="2112700"/>
                </a:cubicBezTo>
                <a:cubicBezTo>
                  <a:pt x="1051476" y="2102066"/>
                  <a:pt x="1067265" y="2105253"/>
                  <a:pt x="1078183" y="2095533"/>
                </a:cubicBezTo>
                <a:cubicBezTo>
                  <a:pt x="1082092" y="2093493"/>
                  <a:pt x="1086581" y="2091853"/>
                  <a:pt x="1090608" y="2090326"/>
                </a:cubicBezTo>
                <a:cubicBezTo>
                  <a:pt x="1099101" y="2078491"/>
                  <a:pt x="1115705" y="2085271"/>
                  <a:pt x="1124082" y="2072923"/>
                </a:cubicBezTo>
                <a:lnTo>
                  <a:pt x="1128458" y="2072937"/>
                </a:lnTo>
                <a:lnTo>
                  <a:pt x="1131676" y="2069982"/>
                </a:lnTo>
                <a:cubicBezTo>
                  <a:pt x="1140746" y="2058546"/>
                  <a:pt x="1157000" y="2063787"/>
                  <a:pt x="1166648" y="2052752"/>
                </a:cubicBezTo>
                <a:cubicBezTo>
                  <a:pt x="1171480" y="2050486"/>
                  <a:pt x="1175968" y="2048846"/>
                  <a:pt x="1180917" y="2047094"/>
                </a:cubicBezTo>
                <a:cubicBezTo>
                  <a:pt x="1182292" y="2044590"/>
                  <a:pt x="1182747" y="2042310"/>
                  <a:pt x="1181820" y="2040369"/>
                </a:cubicBezTo>
                <a:cubicBezTo>
                  <a:pt x="1180777" y="2037911"/>
                  <a:pt x="1179623" y="2037109"/>
                  <a:pt x="1179163" y="2037222"/>
                </a:cubicBezTo>
                <a:cubicBezTo>
                  <a:pt x="1175130" y="2036582"/>
                  <a:pt x="1171436" y="2033149"/>
                  <a:pt x="1167974" y="2030744"/>
                </a:cubicBezTo>
                <a:cubicBezTo>
                  <a:pt x="1163475" y="2028048"/>
                  <a:pt x="1159320" y="2024728"/>
                  <a:pt x="1157119" y="2019304"/>
                </a:cubicBezTo>
                <a:cubicBezTo>
                  <a:pt x="1157223" y="2015484"/>
                  <a:pt x="1155376" y="2013765"/>
                  <a:pt x="1152037" y="2014040"/>
                </a:cubicBezTo>
                <a:cubicBezTo>
                  <a:pt x="1141274" y="1994447"/>
                  <a:pt x="1148037" y="1981407"/>
                  <a:pt x="1162638" y="1970789"/>
                </a:cubicBezTo>
                <a:lnTo>
                  <a:pt x="1163099" y="1970676"/>
                </a:lnTo>
                <a:cubicBezTo>
                  <a:pt x="1168718" y="1961168"/>
                  <a:pt x="1182321" y="1965433"/>
                  <a:pt x="1187247" y="1955010"/>
                </a:cubicBezTo>
                <a:cubicBezTo>
                  <a:pt x="1194825" y="1945568"/>
                  <a:pt x="1207268" y="1946861"/>
                  <a:pt x="1215772" y="1939357"/>
                </a:cubicBezTo>
                <a:cubicBezTo>
                  <a:pt x="1219467" y="1942793"/>
                  <a:pt x="1221770" y="1942229"/>
                  <a:pt x="1223599" y="1937443"/>
                </a:cubicBezTo>
                <a:cubicBezTo>
                  <a:pt x="1232010" y="1938098"/>
                  <a:pt x="1241114" y="1939666"/>
                  <a:pt x="1247544" y="1931586"/>
                </a:cubicBezTo>
                <a:cubicBezTo>
                  <a:pt x="1255714" y="1929046"/>
                  <a:pt x="1263425" y="1926617"/>
                  <a:pt x="1271136" y="1924189"/>
                </a:cubicBezTo>
                <a:cubicBezTo>
                  <a:pt x="1318545" y="1906088"/>
                  <a:pt x="1367236" y="1893636"/>
                  <a:pt x="1417557" y="1888374"/>
                </a:cubicBezTo>
                <a:cubicBezTo>
                  <a:pt x="1446920" y="1884988"/>
                  <a:pt x="1476044" y="1878407"/>
                  <a:pt x="1503658" y="1867313"/>
                </a:cubicBezTo>
                <a:cubicBezTo>
                  <a:pt x="1505036" y="1864808"/>
                  <a:pt x="1505490" y="1862529"/>
                  <a:pt x="1504447" y="1860073"/>
                </a:cubicBezTo>
                <a:cubicBezTo>
                  <a:pt x="1503521" y="1858132"/>
                  <a:pt x="1502712" y="1856704"/>
                  <a:pt x="1502251" y="1856817"/>
                </a:cubicBezTo>
                <a:cubicBezTo>
                  <a:pt x="1495793" y="1854058"/>
                  <a:pt x="1487855" y="1857628"/>
                  <a:pt x="1482424" y="1850823"/>
                </a:cubicBezTo>
                <a:lnTo>
                  <a:pt x="1462999" y="1846593"/>
                </a:lnTo>
                <a:lnTo>
                  <a:pt x="1457964" y="1823600"/>
                </a:lnTo>
                <a:cubicBezTo>
                  <a:pt x="1461173" y="1817123"/>
                  <a:pt x="1467408" y="1811396"/>
                  <a:pt x="1471019" y="1804822"/>
                </a:cubicBezTo>
                <a:cubicBezTo>
                  <a:pt x="1473770" y="1799813"/>
                  <a:pt x="1476178" y="1795427"/>
                  <a:pt x="1481587" y="1793562"/>
                </a:cubicBezTo>
                <a:lnTo>
                  <a:pt x="1484926" y="1793287"/>
                </a:lnTo>
                <a:lnTo>
                  <a:pt x="1486069" y="1789755"/>
                </a:lnTo>
                <a:cubicBezTo>
                  <a:pt x="1490546" y="1783782"/>
                  <a:pt x="1498607" y="1782894"/>
                  <a:pt x="1503083" y="1776918"/>
                </a:cubicBezTo>
                <a:lnTo>
                  <a:pt x="1506884" y="1776534"/>
                </a:lnTo>
                <a:lnTo>
                  <a:pt x="1509524" y="1773174"/>
                </a:lnTo>
                <a:cubicBezTo>
                  <a:pt x="1516414" y="1764985"/>
                  <a:pt x="1528746" y="1767931"/>
                  <a:pt x="1534944" y="1758826"/>
                </a:cubicBezTo>
                <a:lnTo>
                  <a:pt x="1538860" y="1758953"/>
                </a:lnTo>
                <a:lnTo>
                  <a:pt x="1541617" y="1756110"/>
                </a:lnTo>
                <a:cubicBezTo>
                  <a:pt x="1551147" y="1744562"/>
                  <a:pt x="1567745" y="1749177"/>
                  <a:pt x="1577508" y="1738655"/>
                </a:cubicBezTo>
                <a:lnTo>
                  <a:pt x="1580435" y="1737480"/>
                </a:lnTo>
                <a:lnTo>
                  <a:pt x="1580173" y="1737259"/>
                </a:lnTo>
                <a:cubicBezTo>
                  <a:pt x="1576097" y="1735778"/>
                  <a:pt x="1572956" y="1734149"/>
                  <a:pt x="1569263" y="1732075"/>
                </a:cubicBezTo>
                <a:cubicBezTo>
                  <a:pt x="1566457" y="1732527"/>
                  <a:pt x="1563100" y="1732534"/>
                  <a:pt x="1560294" y="1732986"/>
                </a:cubicBezTo>
                <a:cubicBezTo>
                  <a:pt x="1551045" y="1744084"/>
                  <a:pt x="1534873" y="1736012"/>
                  <a:pt x="1525708" y="1747630"/>
                </a:cubicBezTo>
                <a:lnTo>
                  <a:pt x="1521331" y="1747267"/>
                </a:lnTo>
                <a:lnTo>
                  <a:pt x="1518007" y="1750470"/>
                </a:lnTo>
                <a:cubicBezTo>
                  <a:pt x="1511146" y="1758512"/>
                  <a:pt x="1498534" y="1754673"/>
                  <a:pt x="1491755" y="1763236"/>
                </a:cubicBezTo>
                <a:lnTo>
                  <a:pt x="1487378" y="1762873"/>
                </a:lnTo>
                <a:lnTo>
                  <a:pt x="1484524" y="1766001"/>
                </a:lnTo>
                <a:cubicBezTo>
                  <a:pt x="1477195" y="1774122"/>
                  <a:pt x="1465050" y="1770207"/>
                  <a:pt x="1458272" y="1778769"/>
                </a:cubicBezTo>
                <a:cubicBezTo>
                  <a:pt x="1452325" y="1777592"/>
                  <a:pt x="1446796" y="1779016"/>
                  <a:pt x="1442155" y="1782965"/>
                </a:cubicBezTo>
                <a:cubicBezTo>
                  <a:pt x="1431168" y="1792208"/>
                  <a:pt x="1415965" y="1787182"/>
                  <a:pt x="1404978" y="1796425"/>
                </a:cubicBezTo>
                <a:cubicBezTo>
                  <a:pt x="1397161" y="1795549"/>
                  <a:pt x="1389294" y="1797349"/>
                  <a:pt x="1382398" y="1802195"/>
                </a:cubicBezTo>
                <a:cubicBezTo>
                  <a:pt x="1366686" y="1814864"/>
                  <a:pt x="1344732" y="1806660"/>
                  <a:pt x="1329020" y="1819328"/>
                </a:cubicBezTo>
                <a:cubicBezTo>
                  <a:pt x="1317928" y="1818979"/>
                  <a:pt x="1306705" y="1820786"/>
                  <a:pt x="1296618" y="1826680"/>
                </a:cubicBezTo>
                <a:cubicBezTo>
                  <a:pt x="1277549" y="1839359"/>
                  <a:pt x="1253174" y="1831007"/>
                  <a:pt x="1234271" y="1844726"/>
                </a:cubicBezTo>
                <a:cubicBezTo>
                  <a:pt x="1219823" y="1844385"/>
                  <a:pt x="1205876" y="1847164"/>
                  <a:pt x="1192900" y="1852989"/>
                </a:cubicBezTo>
                <a:cubicBezTo>
                  <a:pt x="1164262" y="1868810"/>
                  <a:pt x="1130197" y="1859882"/>
                  <a:pt x="1101642" y="1876224"/>
                </a:cubicBezTo>
                <a:cubicBezTo>
                  <a:pt x="1076352" y="1877091"/>
                  <a:pt x="1052285" y="1882570"/>
                  <a:pt x="1028001" y="1889682"/>
                </a:cubicBezTo>
                <a:cubicBezTo>
                  <a:pt x="978867" y="1909334"/>
                  <a:pt x="924527" y="1902607"/>
                  <a:pt x="875477" y="1922779"/>
                </a:cubicBezTo>
                <a:cubicBezTo>
                  <a:pt x="838329" y="1924491"/>
                  <a:pt x="802737" y="1932890"/>
                  <a:pt x="766677" y="1941364"/>
                </a:cubicBezTo>
                <a:cubicBezTo>
                  <a:pt x="729886" y="1954228"/>
                  <a:pt x="691921" y="1959807"/>
                  <a:pt x="653034" y="1959662"/>
                </a:cubicBezTo>
                <a:cubicBezTo>
                  <a:pt x="646535" y="1958041"/>
                  <a:pt x="640922" y="1958944"/>
                  <a:pt x="635261" y="1962524"/>
                </a:cubicBezTo>
                <a:cubicBezTo>
                  <a:pt x="597917" y="1974943"/>
                  <a:pt x="560288" y="1982604"/>
                  <a:pt x="520982" y="1979858"/>
                </a:cubicBezTo>
                <a:cubicBezTo>
                  <a:pt x="517792" y="1980904"/>
                  <a:pt x="515070" y="1981876"/>
                  <a:pt x="512347" y="1982849"/>
                </a:cubicBezTo>
                <a:cubicBezTo>
                  <a:pt x="501411" y="1989416"/>
                  <a:pt x="490137" y="1993899"/>
                  <a:pt x="477489" y="1986861"/>
                </a:cubicBezTo>
                <a:cubicBezTo>
                  <a:pt x="460332" y="1981619"/>
                  <a:pt x="444934" y="1987300"/>
                  <a:pt x="429319" y="1994617"/>
                </a:cubicBezTo>
                <a:cubicBezTo>
                  <a:pt x="406214" y="1988197"/>
                  <a:pt x="384674" y="2003406"/>
                  <a:pt x="362037" y="1996912"/>
                </a:cubicBezTo>
                <a:cubicBezTo>
                  <a:pt x="359914" y="1995652"/>
                  <a:pt x="357409" y="1994989"/>
                  <a:pt x="354604" y="1995441"/>
                </a:cubicBezTo>
                <a:cubicBezTo>
                  <a:pt x="343665" y="2002004"/>
                  <a:pt x="331471" y="2000766"/>
                  <a:pt x="319779" y="2002648"/>
                </a:cubicBezTo>
                <a:cubicBezTo>
                  <a:pt x="315703" y="2001171"/>
                  <a:pt x="313329" y="1998348"/>
                  <a:pt x="312575" y="1993666"/>
                </a:cubicBezTo>
                <a:cubicBezTo>
                  <a:pt x="312422" y="1986754"/>
                  <a:pt x="313204" y="1979688"/>
                  <a:pt x="315556" y="1973439"/>
                </a:cubicBezTo>
                <a:cubicBezTo>
                  <a:pt x="306587" y="1974349"/>
                  <a:pt x="297666" y="1972583"/>
                  <a:pt x="288527" y="1972451"/>
                </a:cubicBezTo>
                <a:lnTo>
                  <a:pt x="286658" y="1972752"/>
                </a:lnTo>
                <a:cubicBezTo>
                  <a:pt x="287161" y="1975876"/>
                  <a:pt x="287112" y="1978552"/>
                  <a:pt x="287614" y="1981673"/>
                </a:cubicBezTo>
                <a:cubicBezTo>
                  <a:pt x="282937" y="1982426"/>
                  <a:pt x="279831" y="1983994"/>
                  <a:pt x="278798" y="1989497"/>
                </a:cubicBezTo>
                <a:lnTo>
                  <a:pt x="274673" y="1990694"/>
                </a:lnTo>
                <a:lnTo>
                  <a:pt x="270464" y="1991371"/>
                </a:lnTo>
                <a:cubicBezTo>
                  <a:pt x="269312" y="1993161"/>
                  <a:pt x="267526" y="1993983"/>
                  <a:pt x="266206" y="1994729"/>
                </a:cubicBezTo>
                <a:lnTo>
                  <a:pt x="266290" y="1995248"/>
                </a:lnTo>
                <a:cubicBezTo>
                  <a:pt x="262905" y="2007001"/>
                  <a:pt x="257830" y="2014224"/>
                  <a:pt x="246165" y="2004359"/>
                </a:cubicBezTo>
                <a:cubicBezTo>
                  <a:pt x="242857" y="2001690"/>
                  <a:pt x="239165" y="1999616"/>
                  <a:pt x="235940" y="1997464"/>
                </a:cubicBezTo>
                <a:cubicBezTo>
                  <a:pt x="237970" y="1983260"/>
                  <a:pt x="249398" y="1985692"/>
                  <a:pt x="258032" y="1982700"/>
                </a:cubicBezTo>
                <a:cubicBezTo>
                  <a:pt x="258549" y="1979946"/>
                  <a:pt x="259149" y="1977716"/>
                  <a:pt x="259666" y="1974963"/>
                </a:cubicBezTo>
                <a:cubicBezTo>
                  <a:pt x="253502" y="1975423"/>
                  <a:pt x="247555" y="1974245"/>
                  <a:pt x="241908" y="1971953"/>
                </a:cubicBezTo>
                <a:cubicBezTo>
                  <a:pt x="239703" y="1970173"/>
                  <a:pt x="237496" y="1968394"/>
                  <a:pt x="236226" y="1966461"/>
                </a:cubicBezTo>
                <a:cubicBezTo>
                  <a:pt x="223214" y="1969090"/>
                  <a:pt x="210455" y="1973282"/>
                  <a:pt x="197576" y="1973751"/>
                </a:cubicBezTo>
                <a:cubicBezTo>
                  <a:pt x="179469" y="1974532"/>
                  <a:pt x="192677" y="1961199"/>
                  <a:pt x="191120" y="1954510"/>
                </a:cubicBezTo>
                <a:lnTo>
                  <a:pt x="193158" y="1955249"/>
                </a:lnTo>
                <a:cubicBezTo>
                  <a:pt x="192656" y="1952128"/>
                  <a:pt x="193255" y="1949897"/>
                  <a:pt x="194324" y="1947590"/>
                </a:cubicBezTo>
                <a:lnTo>
                  <a:pt x="193388" y="1947741"/>
                </a:lnTo>
                <a:cubicBezTo>
                  <a:pt x="150579" y="1953033"/>
                  <a:pt x="109877" y="1929696"/>
                  <a:pt x="67633" y="1929558"/>
                </a:cubicBezTo>
                <a:cubicBezTo>
                  <a:pt x="64658" y="1928969"/>
                  <a:pt x="62537" y="1927710"/>
                  <a:pt x="60715" y="1925336"/>
                </a:cubicBezTo>
                <a:cubicBezTo>
                  <a:pt x="49491" y="1927143"/>
                  <a:pt x="38351" y="1929470"/>
                  <a:pt x="27127" y="1931277"/>
                </a:cubicBezTo>
                <a:cubicBezTo>
                  <a:pt x="31979" y="1910748"/>
                  <a:pt x="47349" y="1916812"/>
                  <a:pt x="59759" y="1916414"/>
                </a:cubicBezTo>
                <a:cubicBezTo>
                  <a:pt x="63731" y="1908304"/>
                  <a:pt x="74054" y="1909843"/>
                  <a:pt x="78829" y="1903739"/>
                </a:cubicBezTo>
                <a:cubicBezTo>
                  <a:pt x="91407" y="1904381"/>
                  <a:pt x="103566" y="1902424"/>
                  <a:pt x="115775" y="1897790"/>
                </a:cubicBezTo>
                <a:cubicBezTo>
                  <a:pt x="171316" y="1900054"/>
                  <a:pt x="223688" y="1876676"/>
                  <a:pt x="279313" y="1879463"/>
                </a:cubicBezTo>
                <a:cubicBezTo>
                  <a:pt x="318932" y="1875218"/>
                  <a:pt x="358887" y="1873057"/>
                  <a:pt x="397418" y="1862046"/>
                </a:cubicBezTo>
                <a:cubicBezTo>
                  <a:pt x="444074" y="1865744"/>
                  <a:pt x="488111" y="1844242"/>
                  <a:pt x="534767" y="1847939"/>
                </a:cubicBezTo>
                <a:cubicBezTo>
                  <a:pt x="546961" y="1849177"/>
                  <a:pt x="558736" y="1847815"/>
                  <a:pt x="569759" y="1841771"/>
                </a:cubicBezTo>
                <a:cubicBezTo>
                  <a:pt x="631637" y="1823800"/>
                  <a:pt x="696246" y="1819804"/>
                  <a:pt x="759047" y="1807558"/>
                </a:cubicBezTo>
                <a:cubicBezTo>
                  <a:pt x="776266" y="1804248"/>
                  <a:pt x="794156" y="1805106"/>
                  <a:pt x="809820" y="1795110"/>
                </a:cubicBezTo>
                <a:cubicBezTo>
                  <a:pt x="846969" y="1793401"/>
                  <a:pt x="882560" y="1784999"/>
                  <a:pt x="918536" y="1776005"/>
                </a:cubicBezTo>
                <a:cubicBezTo>
                  <a:pt x="956145" y="1759274"/>
                  <a:pt x="998543" y="1766324"/>
                  <a:pt x="1036068" y="1749076"/>
                </a:cubicBezTo>
                <a:cubicBezTo>
                  <a:pt x="1061525" y="1749246"/>
                  <a:pt x="1085342" y="1742209"/>
                  <a:pt x="1109709" y="1735614"/>
                </a:cubicBezTo>
                <a:cubicBezTo>
                  <a:pt x="1143877" y="1718372"/>
                  <a:pt x="1184187" y="1727361"/>
                  <a:pt x="1218271" y="1709596"/>
                </a:cubicBezTo>
                <a:cubicBezTo>
                  <a:pt x="1240371" y="1709774"/>
                  <a:pt x="1262184" y="1705194"/>
                  <a:pt x="1283026" y="1697569"/>
                </a:cubicBezTo>
                <a:cubicBezTo>
                  <a:pt x="1311366" y="1682864"/>
                  <a:pt x="1345178" y="1690229"/>
                  <a:pt x="1373901" y="1674929"/>
                </a:cubicBezTo>
                <a:cubicBezTo>
                  <a:pt x="1385412" y="1677881"/>
                  <a:pt x="1396217" y="1673471"/>
                  <a:pt x="1406638" y="1669657"/>
                </a:cubicBezTo>
                <a:cubicBezTo>
                  <a:pt x="1418078" y="1666215"/>
                  <a:pt x="1415168" y="1657078"/>
                  <a:pt x="1409451" y="1648390"/>
                </a:cubicBezTo>
                <a:cubicBezTo>
                  <a:pt x="1406142" y="1645721"/>
                  <a:pt x="1402366" y="1643124"/>
                  <a:pt x="1400593" y="1638073"/>
                </a:cubicBezTo>
                <a:cubicBezTo>
                  <a:pt x="1388998" y="1634603"/>
                  <a:pt x="1379129" y="1638861"/>
                  <a:pt x="1368875" y="1643714"/>
                </a:cubicBezTo>
                <a:cubicBezTo>
                  <a:pt x="1360590" y="1642913"/>
                  <a:pt x="1352053" y="1640552"/>
                  <a:pt x="1345107" y="1648074"/>
                </a:cubicBezTo>
                <a:cubicBezTo>
                  <a:pt x="1324544" y="1645515"/>
                  <a:pt x="1305020" y="1652394"/>
                  <a:pt x="1285964" y="1659198"/>
                </a:cubicBezTo>
                <a:cubicBezTo>
                  <a:pt x="1269583" y="1667709"/>
                  <a:pt x="1251895" y="1671091"/>
                  <a:pt x="1233501" y="1667112"/>
                </a:cubicBezTo>
                <a:cubicBezTo>
                  <a:pt x="1230695" y="1667564"/>
                  <a:pt x="1227505" y="1668611"/>
                  <a:pt x="1224699" y="1669062"/>
                </a:cubicBezTo>
                <a:cubicBezTo>
                  <a:pt x="1196625" y="1679456"/>
                  <a:pt x="1167413" y="1685760"/>
                  <a:pt x="1137078" y="1682104"/>
                </a:cubicBezTo>
                <a:cubicBezTo>
                  <a:pt x="1133769" y="1679435"/>
                  <a:pt x="1130495" y="1679962"/>
                  <a:pt x="1128108" y="1683014"/>
                </a:cubicBezTo>
                <a:cubicBezTo>
                  <a:pt x="1103391" y="1693401"/>
                  <a:pt x="1077872" y="1701779"/>
                  <a:pt x="1050055" y="1692914"/>
                </a:cubicBezTo>
                <a:lnTo>
                  <a:pt x="1051075" y="1693283"/>
                </a:lnTo>
                <a:cubicBezTo>
                  <a:pt x="1047166" y="1692845"/>
                  <a:pt x="1042873" y="1693003"/>
                  <a:pt x="1039467" y="1695686"/>
                </a:cubicBezTo>
                <a:cubicBezTo>
                  <a:pt x="1033492" y="1706257"/>
                  <a:pt x="1024188" y="1705086"/>
                  <a:pt x="1014547" y="1701833"/>
                </a:cubicBezTo>
                <a:cubicBezTo>
                  <a:pt x="1002354" y="1700595"/>
                  <a:pt x="990493" y="1701437"/>
                  <a:pt x="979556" y="1708001"/>
                </a:cubicBezTo>
                <a:cubicBezTo>
                  <a:pt x="969086" y="1714492"/>
                  <a:pt x="957478" y="1716895"/>
                  <a:pt x="944864" y="1713053"/>
                </a:cubicBezTo>
                <a:cubicBezTo>
                  <a:pt x="936879" y="1711137"/>
                  <a:pt x="928845" y="1711897"/>
                  <a:pt x="921230" y="1715257"/>
                </a:cubicBezTo>
                <a:cubicBezTo>
                  <a:pt x="912275" y="1710296"/>
                  <a:pt x="904358" y="1714772"/>
                  <a:pt x="896359" y="1718728"/>
                </a:cubicBezTo>
                <a:cubicBezTo>
                  <a:pt x="891264" y="1716880"/>
                  <a:pt x="886754" y="1718674"/>
                  <a:pt x="883600" y="1722917"/>
                </a:cubicBezTo>
                <a:cubicBezTo>
                  <a:pt x="878742" y="1728505"/>
                  <a:pt x="873130" y="1729408"/>
                  <a:pt x="866380" y="1726224"/>
                </a:cubicBezTo>
                <a:cubicBezTo>
                  <a:pt x="851044" y="1723356"/>
                  <a:pt x="836162" y="1726287"/>
                  <a:pt x="822251" y="1732262"/>
                </a:cubicBezTo>
                <a:cubicBezTo>
                  <a:pt x="814370" y="1739937"/>
                  <a:pt x="806036" y="1741813"/>
                  <a:pt x="795978" y="1735958"/>
                </a:cubicBezTo>
                <a:cubicBezTo>
                  <a:pt x="791182" y="1732995"/>
                  <a:pt x="786889" y="1733152"/>
                  <a:pt x="782715" y="1737026"/>
                </a:cubicBezTo>
                <a:cubicBezTo>
                  <a:pt x="778422" y="1737184"/>
                  <a:pt x="773075" y="1733775"/>
                  <a:pt x="770340" y="1740620"/>
                </a:cubicBezTo>
                <a:lnTo>
                  <a:pt x="769871" y="1740696"/>
                </a:lnTo>
                <a:cubicBezTo>
                  <a:pt x="764545" y="1746356"/>
                  <a:pt x="759018" y="1747782"/>
                  <a:pt x="752184" y="1744077"/>
                </a:cubicBezTo>
                <a:lnTo>
                  <a:pt x="748491" y="1742003"/>
                </a:lnTo>
                <a:lnTo>
                  <a:pt x="744917" y="1743646"/>
                </a:lnTo>
                <a:cubicBezTo>
                  <a:pt x="727377" y="1738999"/>
                  <a:pt x="711643" y="1742600"/>
                  <a:pt x="696196" y="1750957"/>
                </a:cubicBezTo>
                <a:lnTo>
                  <a:pt x="693857" y="1751334"/>
                </a:lnTo>
                <a:cubicBezTo>
                  <a:pt x="683115" y="1747194"/>
                  <a:pt x="672477" y="1752642"/>
                  <a:pt x="661519" y="1750137"/>
                </a:cubicBezTo>
                <a:cubicBezTo>
                  <a:pt x="659648" y="1750438"/>
                  <a:pt x="658162" y="1750144"/>
                  <a:pt x="656290" y="1750445"/>
                </a:cubicBezTo>
                <a:cubicBezTo>
                  <a:pt x="636886" y="1761041"/>
                  <a:pt x="615087" y="1759747"/>
                  <a:pt x="593706" y="1761056"/>
                </a:cubicBezTo>
                <a:cubicBezTo>
                  <a:pt x="591885" y="1758681"/>
                  <a:pt x="589378" y="1758014"/>
                  <a:pt x="586656" y="1758986"/>
                </a:cubicBezTo>
                <a:cubicBezTo>
                  <a:pt x="576716" y="1756851"/>
                  <a:pt x="566058" y="1753231"/>
                  <a:pt x="558295" y="1764620"/>
                </a:cubicBezTo>
                <a:lnTo>
                  <a:pt x="557828" y="1764696"/>
                </a:lnTo>
                <a:cubicBezTo>
                  <a:pt x="552586" y="1770879"/>
                  <a:pt x="546506" y="1771858"/>
                  <a:pt x="540056" y="1767557"/>
                </a:cubicBezTo>
                <a:lnTo>
                  <a:pt x="536915" y="1765928"/>
                </a:lnTo>
                <a:lnTo>
                  <a:pt x="533809" y="1767495"/>
                </a:lnTo>
                <a:cubicBezTo>
                  <a:pt x="516317" y="1760173"/>
                  <a:pt x="498301" y="1776418"/>
                  <a:pt x="481075" y="1764780"/>
                </a:cubicBezTo>
                <a:cubicBezTo>
                  <a:pt x="477514" y="1760547"/>
                  <a:pt x="471699" y="1757214"/>
                  <a:pt x="473417" y="1750000"/>
                </a:cubicBezTo>
                <a:cubicBezTo>
                  <a:pt x="470213" y="1756921"/>
                  <a:pt x="477430" y="1760027"/>
                  <a:pt x="477416" y="1765903"/>
                </a:cubicBezTo>
                <a:cubicBezTo>
                  <a:pt x="466967" y="1781463"/>
                  <a:pt x="458026" y="1770626"/>
                  <a:pt x="448650" y="1763060"/>
                </a:cubicBezTo>
                <a:lnTo>
                  <a:pt x="448099" y="1762615"/>
                </a:lnTo>
                <a:cubicBezTo>
                  <a:pt x="444707" y="1759426"/>
                  <a:pt x="444085" y="1752586"/>
                  <a:pt x="437922" y="1753045"/>
                </a:cubicBezTo>
                <a:cubicBezTo>
                  <a:pt x="432610" y="1752832"/>
                  <a:pt x="429205" y="1755519"/>
                  <a:pt x="427236" y="1761172"/>
                </a:cubicBezTo>
                <a:cubicBezTo>
                  <a:pt x="411217" y="1760015"/>
                  <a:pt x="391847" y="1773807"/>
                  <a:pt x="379010" y="1756661"/>
                </a:cubicBezTo>
                <a:cubicBezTo>
                  <a:pt x="372379" y="1757195"/>
                  <a:pt x="365663" y="1757208"/>
                  <a:pt x="358698" y="1755662"/>
                </a:cubicBezTo>
                <a:cubicBezTo>
                  <a:pt x="358146" y="1755217"/>
                  <a:pt x="357678" y="1755292"/>
                  <a:pt x="357127" y="1754847"/>
                </a:cubicBezTo>
                <a:cubicBezTo>
                  <a:pt x="355577" y="1763102"/>
                  <a:pt x="351738" y="1769059"/>
                  <a:pt x="342301" y="1770044"/>
                </a:cubicBezTo>
                <a:cubicBezTo>
                  <a:pt x="337492" y="1772954"/>
                  <a:pt x="332431" y="1774302"/>
                  <a:pt x="327935" y="1770220"/>
                </a:cubicBezTo>
                <a:cubicBezTo>
                  <a:pt x="324626" y="1767551"/>
                  <a:pt x="325828" y="1763089"/>
                  <a:pt x="329234" y="1760406"/>
                </a:cubicBezTo>
                <a:cubicBezTo>
                  <a:pt x="308768" y="1752492"/>
                  <a:pt x="288909" y="1757290"/>
                  <a:pt x="269301" y="1763650"/>
                </a:cubicBezTo>
                <a:cubicBezTo>
                  <a:pt x="259146" y="1763150"/>
                  <a:pt x="252529" y="1757812"/>
                  <a:pt x="249366" y="1747111"/>
                </a:cubicBezTo>
                <a:cubicBezTo>
                  <a:pt x="251767" y="1738183"/>
                  <a:pt x="258015" y="1738248"/>
                  <a:pt x="264981" y="1739794"/>
                </a:cubicBezTo>
                <a:cubicBezTo>
                  <a:pt x="267955" y="1740383"/>
                  <a:pt x="270844" y="1740451"/>
                  <a:pt x="273818" y="1741039"/>
                </a:cubicBezTo>
                <a:cubicBezTo>
                  <a:pt x="280818" y="1745783"/>
                  <a:pt x="286815" y="1744283"/>
                  <a:pt x="292692" y="1739068"/>
                </a:cubicBezTo>
                <a:cubicBezTo>
                  <a:pt x="294060" y="1735646"/>
                  <a:pt x="296231" y="1734228"/>
                  <a:pt x="299505" y="1733701"/>
                </a:cubicBezTo>
                <a:cubicBezTo>
                  <a:pt x="306004" y="1735324"/>
                  <a:pt x="312552" y="1734270"/>
                  <a:pt x="318211" y="1730689"/>
                </a:cubicBezTo>
                <a:cubicBezTo>
                  <a:pt x="321486" y="1730162"/>
                  <a:pt x="324075" y="1731347"/>
                  <a:pt x="325981" y="1734241"/>
                </a:cubicBezTo>
                <a:cubicBezTo>
                  <a:pt x="331076" y="1736089"/>
                  <a:pt x="336688" y="1735185"/>
                  <a:pt x="341784" y="1737034"/>
                </a:cubicBezTo>
                <a:cubicBezTo>
                  <a:pt x="342217" y="1733761"/>
                  <a:pt x="344687" y="1731229"/>
                  <a:pt x="348897" y="1730552"/>
                </a:cubicBezTo>
                <a:cubicBezTo>
                  <a:pt x="393731" y="1731874"/>
                  <a:pt x="436337" y="1722342"/>
                  <a:pt x="476551" y="1700925"/>
                </a:cubicBezTo>
                <a:cubicBezTo>
                  <a:pt x="478588" y="1701662"/>
                  <a:pt x="481011" y="1701809"/>
                  <a:pt x="483348" y="1701432"/>
                </a:cubicBezTo>
                <a:lnTo>
                  <a:pt x="483180" y="1700388"/>
                </a:lnTo>
                <a:cubicBezTo>
                  <a:pt x="482245" y="1700539"/>
                  <a:pt x="480843" y="1700765"/>
                  <a:pt x="479824" y="1700398"/>
                </a:cubicBezTo>
                <a:cubicBezTo>
                  <a:pt x="460230" y="1700882"/>
                  <a:pt x="440888" y="1702930"/>
                  <a:pt x="421909" y="1695312"/>
                </a:cubicBezTo>
                <a:cubicBezTo>
                  <a:pt x="421693" y="1696948"/>
                  <a:pt x="420841" y="1697619"/>
                  <a:pt x="419906" y="1697770"/>
                </a:cubicBezTo>
                <a:cubicBezTo>
                  <a:pt x="402602" y="1700556"/>
                  <a:pt x="384915" y="1703937"/>
                  <a:pt x="367610" y="1706724"/>
                </a:cubicBezTo>
                <a:cubicBezTo>
                  <a:pt x="365105" y="1706060"/>
                  <a:pt x="363918" y="1704650"/>
                  <a:pt x="364134" y="1703011"/>
                </a:cubicBezTo>
                <a:cubicBezTo>
                  <a:pt x="364351" y="1701375"/>
                  <a:pt x="364651" y="1700260"/>
                  <a:pt x="365586" y="1700109"/>
                </a:cubicBezTo>
                <a:lnTo>
                  <a:pt x="365502" y="1699589"/>
                </a:lnTo>
                <a:cubicBezTo>
                  <a:pt x="348700" y="1705496"/>
                  <a:pt x="331768" y="1713562"/>
                  <a:pt x="313388" y="1703711"/>
                </a:cubicBezTo>
                <a:lnTo>
                  <a:pt x="314490" y="1704601"/>
                </a:lnTo>
                <a:cubicBezTo>
                  <a:pt x="288148" y="1701904"/>
                  <a:pt x="263529" y="1706936"/>
                  <a:pt x="239196" y="1716725"/>
                </a:cubicBezTo>
                <a:lnTo>
                  <a:pt x="238260" y="1716875"/>
                </a:lnTo>
                <a:cubicBezTo>
                  <a:pt x="232481" y="1716738"/>
                  <a:pt x="228153" y="1713700"/>
                  <a:pt x="224209" y="1710062"/>
                </a:cubicBezTo>
                <a:cubicBezTo>
                  <a:pt x="221452" y="1707838"/>
                  <a:pt x="219714" y="1705983"/>
                  <a:pt x="217808" y="1703088"/>
                </a:cubicBezTo>
                <a:lnTo>
                  <a:pt x="216873" y="1703239"/>
                </a:lnTo>
                <a:cubicBezTo>
                  <a:pt x="217459" y="1706880"/>
                  <a:pt x="216392" y="1709187"/>
                  <a:pt x="214388" y="1711644"/>
                </a:cubicBezTo>
                <a:cubicBezTo>
                  <a:pt x="210095" y="1711801"/>
                  <a:pt x="205886" y="1712479"/>
                  <a:pt x="201594" y="1712636"/>
                </a:cubicBezTo>
                <a:cubicBezTo>
                  <a:pt x="181246" y="1708441"/>
                  <a:pt x="161506" y="1716957"/>
                  <a:pt x="141529" y="1718039"/>
                </a:cubicBezTo>
                <a:cubicBezTo>
                  <a:pt x="138556" y="1717450"/>
                  <a:pt x="136433" y="1716191"/>
                  <a:pt x="134780" y="1714857"/>
                </a:cubicBezTo>
                <a:cubicBezTo>
                  <a:pt x="133411" y="1718279"/>
                  <a:pt x="130689" y="1719251"/>
                  <a:pt x="126996" y="1717176"/>
                </a:cubicBezTo>
                <a:cubicBezTo>
                  <a:pt x="120833" y="1717636"/>
                  <a:pt x="115137" y="1718019"/>
                  <a:pt x="108974" y="1718478"/>
                </a:cubicBezTo>
                <a:cubicBezTo>
                  <a:pt x="103843" y="1713430"/>
                  <a:pt x="91816" y="1713233"/>
                  <a:pt x="97923" y="1700506"/>
                </a:cubicBezTo>
                <a:cubicBezTo>
                  <a:pt x="112422" y="1698172"/>
                  <a:pt x="126368" y="1695392"/>
                  <a:pt x="140866" y="1693058"/>
                </a:cubicBezTo>
                <a:cubicBezTo>
                  <a:pt x="142520" y="1694393"/>
                  <a:pt x="143707" y="1695805"/>
                  <a:pt x="143958" y="1697366"/>
                </a:cubicBezTo>
                <a:cubicBezTo>
                  <a:pt x="146597" y="1695874"/>
                  <a:pt x="149236" y="1694382"/>
                  <a:pt x="151789" y="1692367"/>
                </a:cubicBezTo>
                <a:cubicBezTo>
                  <a:pt x="153912" y="1693629"/>
                  <a:pt x="155315" y="1693403"/>
                  <a:pt x="156466" y="1691614"/>
                </a:cubicBezTo>
                <a:cubicBezTo>
                  <a:pt x="160627" y="1693615"/>
                  <a:pt x="164703" y="1695093"/>
                  <a:pt x="167607" y="1689286"/>
                </a:cubicBezTo>
                <a:cubicBezTo>
                  <a:pt x="170496" y="1689355"/>
                  <a:pt x="172835" y="1688978"/>
                  <a:pt x="175557" y="1688006"/>
                </a:cubicBezTo>
                <a:cubicBezTo>
                  <a:pt x="179334" y="1690602"/>
                  <a:pt x="182691" y="1690596"/>
                  <a:pt x="185462" y="1686945"/>
                </a:cubicBezTo>
                <a:cubicBezTo>
                  <a:pt x="193797" y="1685069"/>
                  <a:pt x="202515" y="1682599"/>
                  <a:pt x="210849" y="1680723"/>
                </a:cubicBezTo>
                <a:cubicBezTo>
                  <a:pt x="213787" y="1678115"/>
                  <a:pt x="216126" y="1677738"/>
                  <a:pt x="218498" y="1680558"/>
                </a:cubicBezTo>
                <a:cubicBezTo>
                  <a:pt x="219651" y="1678772"/>
                  <a:pt x="221271" y="1676910"/>
                  <a:pt x="223057" y="1676088"/>
                </a:cubicBezTo>
                <a:cubicBezTo>
                  <a:pt x="233346" y="1674432"/>
                  <a:pt x="243216" y="1670175"/>
                  <a:pt x="253875" y="1673795"/>
                </a:cubicBezTo>
                <a:cubicBezTo>
                  <a:pt x="261992" y="1673555"/>
                  <a:pt x="270494" y="1672720"/>
                  <a:pt x="279079" y="1672405"/>
                </a:cubicBezTo>
                <a:cubicBezTo>
                  <a:pt x="307580" y="1679559"/>
                  <a:pt x="333462" y="1661515"/>
                  <a:pt x="361712" y="1667108"/>
                </a:cubicBezTo>
                <a:cubicBezTo>
                  <a:pt x="365551" y="1661153"/>
                  <a:pt x="373837" y="1661954"/>
                  <a:pt x="377674" y="1655996"/>
                </a:cubicBezTo>
                <a:cubicBezTo>
                  <a:pt x="414237" y="1650643"/>
                  <a:pt x="450715" y="1644769"/>
                  <a:pt x="487278" y="1639419"/>
                </a:cubicBezTo>
                <a:cubicBezTo>
                  <a:pt x="490084" y="1638967"/>
                  <a:pt x="491738" y="1640301"/>
                  <a:pt x="492540" y="1642307"/>
                </a:cubicBezTo>
                <a:lnTo>
                  <a:pt x="514988" y="1638692"/>
                </a:lnTo>
                <a:cubicBezTo>
                  <a:pt x="514653" y="1636612"/>
                  <a:pt x="515338" y="1634901"/>
                  <a:pt x="517976" y="1633405"/>
                </a:cubicBezTo>
                <a:cubicBezTo>
                  <a:pt x="546672" y="1629855"/>
                  <a:pt x="576086" y="1627787"/>
                  <a:pt x="603860" y="1618509"/>
                </a:cubicBezTo>
                <a:cubicBezTo>
                  <a:pt x="606548" y="1614341"/>
                  <a:pt x="610254" y="1610542"/>
                  <a:pt x="612941" y="1606374"/>
                </a:cubicBezTo>
                <a:cubicBezTo>
                  <a:pt x="608866" y="1604896"/>
                  <a:pt x="604705" y="1602895"/>
                  <a:pt x="600928" y="1600301"/>
                </a:cubicBezTo>
                <a:cubicBezTo>
                  <a:pt x="598039" y="1600233"/>
                  <a:pt x="594765" y="1600760"/>
                  <a:pt x="591958" y="1601212"/>
                </a:cubicBezTo>
                <a:cubicBezTo>
                  <a:pt x="559808" y="1610124"/>
                  <a:pt x="526631" y="1603726"/>
                  <a:pt x="494111" y="1607361"/>
                </a:cubicBezTo>
                <a:cubicBezTo>
                  <a:pt x="486676" y="1605887"/>
                  <a:pt x="479027" y="1606051"/>
                  <a:pt x="471410" y="1609413"/>
                </a:cubicBezTo>
                <a:lnTo>
                  <a:pt x="453698" y="1564845"/>
                </a:lnTo>
                <a:lnTo>
                  <a:pt x="461129" y="1554493"/>
                </a:lnTo>
                <a:cubicBezTo>
                  <a:pt x="461910" y="1547427"/>
                  <a:pt x="472548" y="1541978"/>
                  <a:pt x="463858" y="1532702"/>
                </a:cubicBezTo>
                <a:lnTo>
                  <a:pt x="463306" y="1532257"/>
                </a:lnTo>
                <a:cubicBezTo>
                  <a:pt x="458943" y="1526022"/>
                  <a:pt x="450008" y="1530129"/>
                  <a:pt x="446414" y="1522700"/>
                </a:cubicBezTo>
                <a:cubicBezTo>
                  <a:pt x="441653" y="1522933"/>
                  <a:pt x="438561" y="1518628"/>
                  <a:pt x="434568" y="1517670"/>
                </a:cubicBezTo>
                <a:lnTo>
                  <a:pt x="435002" y="1514398"/>
                </a:lnTo>
                <a:lnTo>
                  <a:pt x="420036" y="1516808"/>
                </a:lnTo>
                <a:cubicBezTo>
                  <a:pt x="415289" y="1511166"/>
                  <a:pt x="405384" y="1512227"/>
                  <a:pt x="405497" y="1501002"/>
                </a:cubicBezTo>
                <a:cubicBezTo>
                  <a:pt x="408854" y="1500995"/>
                  <a:pt x="411576" y="1500023"/>
                  <a:pt x="413579" y="1497564"/>
                </a:cubicBezTo>
                <a:cubicBezTo>
                  <a:pt x="416084" y="1498227"/>
                  <a:pt x="418975" y="1498298"/>
                  <a:pt x="421948" y="1498887"/>
                </a:cubicBezTo>
                <a:cubicBezTo>
                  <a:pt x="422632" y="1497173"/>
                  <a:pt x="423317" y="1495462"/>
                  <a:pt x="424935" y="1493600"/>
                </a:cubicBezTo>
                <a:cubicBezTo>
                  <a:pt x="447132" y="1488426"/>
                  <a:pt x="470132" y="1485256"/>
                  <a:pt x="493132" y="1482086"/>
                </a:cubicBezTo>
                <a:cubicBezTo>
                  <a:pt x="508565" y="1479601"/>
                  <a:pt x="522044" y="1476898"/>
                  <a:pt x="520396" y="1454747"/>
                </a:cubicBezTo>
                <a:cubicBezTo>
                  <a:pt x="521596" y="1450281"/>
                  <a:pt x="524367" y="1446633"/>
                  <a:pt x="527139" y="1442985"/>
                </a:cubicBezTo>
                <a:cubicBezTo>
                  <a:pt x="523425" y="1431840"/>
                  <a:pt x="528953" y="1430416"/>
                  <a:pt x="536135" y="1430327"/>
                </a:cubicBezTo>
                <a:cubicBezTo>
                  <a:pt x="535347" y="1422449"/>
                  <a:pt x="525945" y="1426631"/>
                  <a:pt x="523621" y="1421136"/>
                </a:cubicBezTo>
                <a:cubicBezTo>
                  <a:pt x="522986" y="1420167"/>
                  <a:pt x="522266" y="1418683"/>
                  <a:pt x="521631" y="1417718"/>
                </a:cubicBezTo>
                <a:cubicBezTo>
                  <a:pt x="510638" y="1412017"/>
                  <a:pt x="514156" y="1398107"/>
                  <a:pt x="512396" y="1387180"/>
                </a:cubicBezTo>
                <a:cubicBezTo>
                  <a:pt x="510658" y="1385325"/>
                  <a:pt x="508920" y="1383471"/>
                  <a:pt x="507649" y="1381541"/>
                </a:cubicBezTo>
                <a:cubicBezTo>
                  <a:pt x="498345" y="1380370"/>
                  <a:pt x="489207" y="1380238"/>
                  <a:pt x="483924" y="1368281"/>
                </a:cubicBezTo>
                <a:cubicBezTo>
                  <a:pt x="492425" y="1367446"/>
                  <a:pt x="501311" y="1366015"/>
                  <a:pt x="509812" y="1365180"/>
                </a:cubicBezTo>
                <a:lnTo>
                  <a:pt x="508460" y="1362730"/>
                </a:lnTo>
                <a:cubicBezTo>
                  <a:pt x="545984" y="1345479"/>
                  <a:pt x="588934" y="1352974"/>
                  <a:pt x="626374" y="1335203"/>
                </a:cubicBezTo>
                <a:cubicBezTo>
                  <a:pt x="686991" y="1330246"/>
                  <a:pt x="745882" y="1317562"/>
                  <a:pt x="805325" y="1305321"/>
                </a:cubicBezTo>
                <a:cubicBezTo>
                  <a:pt x="807713" y="1302269"/>
                  <a:pt x="810267" y="1300256"/>
                  <a:pt x="814009" y="1299654"/>
                </a:cubicBezTo>
                <a:cubicBezTo>
                  <a:pt x="814393" y="1299059"/>
                  <a:pt x="814225" y="1298016"/>
                  <a:pt x="814141" y="1297495"/>
                </a:cubicBezTo>
                <a:cubicBezTo>
                  <a:pt x="813590" y="1297050"/>
                  <a:pt x="813590" y="1297050"/>
                  <a:pt x="813121" y="1297126"/>
                </a:cubicBezTo>
                <a:cubicBezTo>
                  <a:pt x="801751" y="1271205"/>
                  <a:pt x="780797" y="1290056"/>
                  <a:pt x="765811" y="1283395"/>
                </a:cubicBezTo>
                <a:cubicBezTo>
                  <a:pt x="757740" y="1280959"/>
                  <a:pt x="749623" y="1281198"/>
                  <a:pt x="742092" y="1285079"/>
                </a:cubicBezTo>
                <a:cubicBezTo>
                  <a:pt x="735042" y="1283012"/>
                  <a:pt x="726707" y="1284888"/>
                  <a:pt x="720474" y="1278952"/>
                </a:cubicBezTo>
                <a:cubicBezTo>
                  <a:pt x="714108" y="1275175"/>
                  <a:pt x="706876" y="1277939"/>
                  <a:pt x="700895" y="1273565"/>
                </a:cubicBezTo>
                <a:cubicBezTo>
                  <a:pt x="685810" y="1272257"/>
                  <a:pt x="670845" y="1274667"/>
                  <a:pt x="656933" y="1280644"/>
                </a:cubicBezTo>
                <a:cubicBezTo>
                  <a:pt x="605559" y="1295320"/>
                  <a:pt x="552796" y="1304350"/>
                  <a:pt x="499329" y="1306021"/>
                </a:cubicBezTo>
                <a:cubicBezTo>
                  <a:pt x="486149" y="1307610"/>
                  <a:pt x="472503" y="1309273"/>
                  <a:pt x="458857" y="1310937"/>
                </a:cubicBezTo>
                <a:cubicBezTo>
                  <a:pt x="448414" y="1305678"/>
                  <a:pt x="425101" y="1315838"/>
                  <a:pt x="433755" y="1286156"/>
                </a:cubicBezTo>
                <a:cubicBezTo>
                  <a:pt x="436527" y="1282505"/>
                  <a:pt x="438278" y="1278488"/>
                  <a:pt x="442236" y="1276249"/>
                </a:cubicBezTo>
                <a:cubicBezTo>
                  <a:pt x="439312" y="1272984"/>
                  <a:pt x="463394" y="1261633"/>
                  <a:pt x="439291" y="1263913"/>
                </a:cubicBezTo>
                <a:cubicBezTo>
                  <a:pt x="428716" y="1260813"/>
                  <a:pt x="418343" y="1261949"/>
                  <a:pt x="409443" y="1269253"/>
                </a:cubicBezTo>
                <a:cubicBezTo>
                  <a:pt x="313934" y="1275025"/>
                  <a:pt x="221188" y="1297963"/>
                  <a:pt x="126768" y="1310498"/>
                </a:cubicBezTo>
                <a:cubicBezTo>
                  <a:pt x="123026" y="1311101"/>
                  <a:pt x="119752" y="1311628"/>
                  <a:pt x="115927" y="1311710"/>
                </a:cubicBezTo>
                <a:cubicBezTo>
                  <a:pt x="116178" y="1313270"/>
                  <a:pt x="116046" y="1315426"/>
                  <a:pt x="115361" y="1317137"/>
                </a:cubicBezTo>
                <a:lnTo>
                  <a:pt x="63451" y="1325495"/>
                </a:lnTo>
                <a:cubicBezTo>
                  <a:pt x="61245" y="1323716"/>
                  <a:pt x="59974" y="1321786"/>
                  <a:pt x="60107" y="1319630"/>
                </a:cubicBezTo>
                <a:cubicBezTo>
                  <a:pt x="60240" y="1317475"/>
                  <a:pt x="60540" y="1316359"/>
                  <a:pt x="61008" y="1316283"/>
                </a:cubicBezTo>
                <a:cubicBezTo>
                  <a:pt x="70255" y="1305185"/>
                  <a:pt x="86429" y="1313258"/>
                  <a:pt x="95594" y="1301640"/>
                </a:cubicBezTo>
                <a:lnTo>
                  <a:pt x="95677" y="1302160"/>
                </a:lnTo>
                <a:cubicBezTo>
                  <a:pt x="98567" y="1302228"/>
                  <a:pt x="100906" y="1301852"/>
                  <a:pt x="103795" y="1301920"/>
                </a:cubicBezTo>
                <a:cubicBezTo>
                  <a:pt x="99329" y="1286093"/>
                  <a:pt x="92942" y="1273244"/>
                  <a:pt x="71930" y="1279829"/>
                </a:cubicBezTo>
                <a:cubicBezTo>
                  <a:pt x="48666" y="1287313"/>
                  <a:pt x="29980" y="1263635"/>
                  <a:pt x="7797" y="1262937"/>
                </a:cubicBezTo>
                <a:cubicBezTo>
                  <a:pt x="7797" y="1262937"/>
                  <a:pt x="7377" y="1260333"/>
                  <a:pt x="7678" y="1259218"/>
                </a:cubicBezTo>
                <a:cubicBezTo>
                  <a:pt x="8446" y="1258026"/>
                  <a:pt x="9681" y="1256761"/>
                  <a:pt x="10449" y="1255570"/>
                </a:cubicBezTo>
                <a:cubicBezTo>
                  <a:pt x="15929" y="1256822"/>
                  <a:pt x="20605" y="1256069"/>
                  <a:pt x="24695" y="1251674"/>
                </a:cubicBezTo>
                <a:cubicBezTo>
                  <a:pt x="35467" y="1244071"/>
                  <a:pt x="47158" y="1242188"/>
                  <a:pt x="59772" y="1246027"/>
                </a:cubicBezTo>
                <a:cubicBezTo>
                  <a:pt x="62577" y="1245575"/>
                  <a:pt x="65767" y="1244528"/>
                  <a:pt x="68573" y="1244076"/>
                </a:cubicBezTo>
                <a:cubicBezTo>
                  <a:pt x="71812" y="1240353"/>
                  <a:pt x="74967" y="1236109"/>
                  <a:pt x="80028" y="1234760"/>
                </a:cubicBezTo>
                <a:cubicBezTo>
                  <a:pt x="83887" y="1237875"/>
                  <a:pt x="87546" y="1236752"/>
                  <a:pt x="90316" y="1233104"/>
                </a:cubicBezTo>
                <a:cubicBezTo>
                  <a:pt x="97749" y="1234575"/>
                  <a:pt x="105820" y="1237012"/>
                  <a:pt x="111745" y="1229120"/>
                </a:cubicBezTo>
                <a:lnTo>
                  <a:pt x="111277" y="1229195"/>
                </a:lnTo>
                <a:cubicBezTo>
                  <a:pt x="138479" y="1210404"/>
                  <a:pt x="172877" y="1221412"/>
                  <a:pt x="200498" y="1205221"/>
                </a:cubicBezTo>
                <a:cubicBezTo>
                  <a:pt x="214396" y="1205118"/>
                  <a:pt x="228125" y="1203974"/>
                  <a:pt x="240934" y="1197109"/>
                </a:cubicBezTo>
                <a:cubicBezTo>
                  <a:pt x="245708" y="1191001"/>
                  <a:pt x="251787" y="1190022"/>
                  <a:pt x="258321" y="1194843"/>
                </a:cubicBezTo>
                <a:cubicBezTo>
                  <a:pt x="261128" y="1194391"/>
                  <a:pt x="264318" y="1193344"/>
                  <a:pt x="267124" y="1192892"/>
                </a:cubicBezTo>
                <a:cubicBezTo>
                  <a:pt x="282068" y="1181411"/>
                  <a:pt x="302115" y="1186725"/>
                  <a:pt x="317227" y="1176284"/>
                </a:cubicBezTo>
                <a:cubicBezTo>
                  <a:pt x="316759" y="1176359"/>
                  <a:pt x="320417" y="1175236"/>
                  <a:pt x="320417" y="1175236"/>
                </a:cubicBezTo>
                <a:cubicBezTo>
                  <a:pt x="320417" y="1175236"/>
                  <a:pt x="319747" y="1171075"/>
                  <a:pt x="319279" y="1171150"/>
                </a:cubicBezTo>
                <a:cubicBezTo>
                  <a:pt x="317157" y="1169891"/>
                  <a:pt x="315035" y="1168632"/>
                  <a:pt x="313298" y="1166778"/>
                </a:cubicBezTo>
                <a:lnTo>
                  <a:pt x="307937" y="1169241"/>
                </a:lnTo>
                <a:cubicBezTo>
                  <a:pt x="303057" y="1165755"/>
                  <a:pt x="297445" y="1166658"/>
                  <a:pt x="292468" y="1168527"/>
                </a:cubicBezTo>
                <a:cubicBezTo>
                  <a:pt x="285335" y="1165940"/>
                  <a:pt x="284113" y="1161334"/>
                  <a:pt x="285147" y="1155832"/>
                </a:cubicBezTo>
                <a:lnTo>
                  <a:pt x="279694" y="1149743"/>
                </a:lnTo>
                <a:lnTo>
                  <a:pt x="279848" y="1149744"/>
                </a:lnTo>
                <a:lnTo>
                  <a:pt x="279296" y="1149300"/>
                </a:lnTo>
                <a:lnTo>
                  <a:pt x="279694" y="1149743"/>
                </a:lnTo>
                <a:lnTo>
                  <a:pt x="264787" y="1149702"/>
                </a:lnTo>
                <a:cubicBezTo>
                  <a:pt x="259265" y="1150792"/>
                  <a:pt x="254433" y="1149834"/>
                  <a:pt x="253868" y="1137381"/>
                </a:cubicBezTo>
                <a:lnTo>
                  <a:pt x="256373" y="1138046"/>
                </a:lnTo>
                <a:lnTo>
                  <a:pt x="257909" y="1135663"/>
                </a:lnTo>
                <a:cubicBezTo>
                  <a:pt x="268092" y="1124415"/>
                  <a:pt x="284782" y="1129736"/>
                  <a:pt x="296236" y="1120417"/>
                </a:cubicBezTo>
                <a:cubicBezTo>
                  <a:pt x="307196" y="1122925"/>
                  <a:pt x="317233" y="1119705"/>
                  <a:pt x="326301" y="1113443"/>
                </a:cubicBezTo>
                <a:cubicBezTo>
                  <a:pt x="329239" y="1110834"/>
                  <a:pt x="332730" y="1108672"/>
                  <a:pt x="336471" y="1108069"/>
                </a:cubicBezTo>
                <a:cubicBezTo>
                  <a:pt x="342084" y="1107166"/>
                  <a:pt x="348079" y="1105667"/>
                  <a:pt x="353726" y="1107959"/>
                </a:cubicBezTo>
                <a:cubicBezTo>
                  <a:pt x="354912" y="1109369"/>
                  <a:pt x="356483" y="1110183"/>
                  <a:pt x="358053" y="1110998"/>
                </a:cubicBezTo>
                <a:lnTo>
                  <a:pt x="387049" y="1106329"/>
                </a:lnTo>
                <a:cubicBezTo>
                  <a:pt x="383810" y="1110055"/>
                  <a:pt x="380321" y="1112219"/>
                  <a:pt x="377213" y="1113785"/>
                </a:cubicBezTo>
                <a:lnTo>
                  <a:pt x="415340" y="1103690"/>
                </a:lnTo>
                <a:lnTo>
                  <a:pt x="409797" y="1101599"/>
                </a:lnTo>
                <a:cubicBezTo>
                  <a:pt x="408993" y="1099594"/>
                  <a:pt x="409127" y="1097437"/>
                  <a:pt x="408792" y="1095357"/>
                </a:cubicBezTo>
                <a:cubicBezTo>
                  <a:pt x="417593" y="1093406"/>
                  <a:pt x="426012" y="1092051"/>
                  <a:pt x="434430" y="1090695"/>
                </a:cubicBezTo>
                <a:lnTo>
                  <a:pt x="434500" y="1091132"/>
                </a:lnTo>
                <a:lnTo>
                  <a:pt x="450847" y="1085384"/>
                </a:lnTo>
                <a:cubicBezTo>
                  <a:pt x="453786" y="1082775"/>
                  <a:pt x="456591" y="1082324"/>
                  <a:pt x="459732" y="1083953"/>
                </a:cubicBezTo>
                <a:lnTo>
                  <a:pt x="459844" y="1086282"/>
                </a:lnTo>
                <a:lnTo>
                  <a:pt x="518262" y="1080933"/>
                </a:lnTo>
                <a:cubicBezTo>
                  <a:pt x="525746" y="1079728"/>
                  <a:pt x="533395" y="1079564"/>
                  <a:pt x="541380" y="1081479"/>
                </a:cubicBezTo>
                <a:cubicBezTo>
                  <a:pt x="543886" y="1082144"/>
                  <a:pt x="546860" y="1082731"/>
                  <a:pt x="549282" y="1082875"/>
                </a:cubicBezTo>
                <a:cubicBezTo>
                  <a:pt x="550770" y="1083172"/>
                  <a:pt x="552724" y="1083392"/>
                  <a:pt x="554211" y="1083686"/>
                </a:cubicBezTo>
                <a:lnTo>
                  <a:pt x="553875" y="1081602"/>
                </a:lnTo>
                <a:cubicBezTo>
                  <a:pt x="552172" y="1082947"/>
                  <a:pt x="550085" y="1084884"/>
                  <a:pt x="549199" y="1082355"/>
                </a:cubicBezTo>
                <a:cubicBezTo>
                  <a:pt x="535977" y="1065803"/>
                  <a:pt x="559836" y="1041147"/>
                  <a:pt x="536961" y="1027217"/>
                </a:cubicBezTo>
                <a:lnTo>
                  <a:pt x="526347" y="1011872"/>
                </a:lnTo>
                <a:lnTo>
                  <a:pt x="523866" y="993563"/>
                </a:lnTo>
                <a:cubicBezTo>
                  <a:pt x="526038" y="992145"/>
                  <a:pt x="528592" y="990133"/>
                  <a:pt x="530762" y="988716"/>
                </a:cubicBezTo>
                <a:lnTo>
                  <a:pt x="533618" y="985588"/>
                </a:lnTo>
                <a:lnTo>
                  <a:pt x="529541" y="984110"/>
                </a:lnTo>
                <a:lnTo>
                  <a:pt x="528906" y="983145"/>
                </a:lnTo>
                <a:cubicBezTo>
                  <a:pt x="524458" y="976387"/>
                  <a:pt x="515525" y="980495"/>
                  <a:pt x="511546" y="973664"/>
                </a:cubicBezTo>
                <a:cubicBezTo>
                  <a:pt x="504879" y="971002"/>
                  <a:pt x="498417" y="972575"/>
                  <a:pt x="492134" y="969316"/>
                </a:cubicBezTo>
                <a:cubicBezTo>
                  <a:pt x="484532" y="966804"/>
                  <a:pt x="476882" y="966968"/>
                  <a:pt x="469819" y="970774"/>
                </a:cubicBezTo>
                <a:cubicBezTo>
                  <a:pt x="449806" y="968660"/>
                  <a:pt x="449066" y="958104"/>
                  <a:pt x="460619" y="943433"/>
                </a:cubicBezTo>
                <a:lnTo>
                  <a:pt x="461085" y="943357"/>
                </a:lnTo>
                <a:cubicBezTo>
                  <a:pt x="463089" y="940901"/>
                  <a:pt x="463138" y="938224"/>
                  <a:pt x="462335" y="936219"/>
                </a:cubicBezTo>
                <a:cubicBezTo>
                  <a:pt x="461532" y="934213"/>
                  <a:pt x="460430" y="933324"/>
                  <a:pt x="459961" y="933399"/>
                </a:cubicBezTo>
                <a:cubicBezTo>
                  <a:pt x="439496" y="925485"/>
                  <a:pt x="424656" y="910795"/>
                  <a:pt x="417144" y="887984"/>
                </a:cubicBezTo>
                <a:lnTo>
                  <a:pt x="417026" y="884268"/>
                </a:lnTo>
                <a:cubicBezTo>
                  <a:pt x="418639" y="867462"/>
                  <a:pt x="426784" y="855476"/>
                  <a:pt x="439977" y="848015"/>
                </a:cubicBezTo>
                <a:cubicBezTo>
                  <a:pt x="443034" y="849124"/>
                  <a:pt x="444821" y="848302"/>
                  <a:pt x="445721" y="844956"/>
                </a:cubicBezTo>
                <a:cubicBezTo>
                  <a:pt x="454335" y="832892"/>
                  <a:pt x="441365" y="817901"/>
                  <a:pt x="448491" y="805544"/>
                </a:cubicBezTo>
                <a:cubicBezTo>
                  <a:pt x="453434" y="800479"/>
                  <a:pt x="449336" y="789929"/>
                  <a:pt x="456952" y="786569"/>
                </a:cubicBezTo>
                <a:cubicBezTo>
                  <a:pt x="459904" y="778086"/>
                  <a:pt x="464895" y="770345"/>
                  <a:pt x="471156" y="764534"/>
                </a:cubicBezTo>
                <a:cubicBezTo>
                  <a:pt x="472419" y="751520"/>
                  <a:pt x="470492" y="739553"/>
                  <a:pt x="464356" y="728264"/>
                </a:cubicBezTo>
                <a:cubicBezTo>
                  <a:pt x="466820" y="710788"/>
                  <a:pt x="483845" y="718189"/>
                  <a:pt x="491641" y="709993"/>
                </a:cubicBezTo>
                <a:cubicBezTo>
                  <a:pt x="495766" y="708796"/>
                  <a:pt x="500360" y="707523"/>
                  <a:pt x="504486" y="706325"/>
                </a:cubicBezTo>
                <a:cubicBezTo>
                  <a:pt x="514286" y="695675"/>
                  <a:pt x="530675" y="702108"/>
                  <a:pt x="540559" y="691978"/>
                </a:cubicBezTo>
                <a:cubicBezTo>
                  <a:pt x="543700" y="693607"/>
                  <a:pt x="545487" y="692786"/>
                  <a:pt x="546939" y="689883"/>
                </a:cubicBezTo>
                <a:cubicBezTo>
                  <a:pt x="553081" y="680353"/>
                  <a:pt x="566030" y="686277"/>
                  <a:pt x="572088" y="676226"/>
                </a:cubicBezTo>
                <a:cubicBezTo>
                  <a:pt x="575376" y="669826"/>
                  <a:pt x="584680" y="670997"/>
                  <a:pt x="586781" y="663184"/>
                </a:cubicBezTo>
                <a:lnTo>
                  <a:pt x="587549" y="661993"/>
                </a:lnTo>
                <a:cubicBezTo>
                  <a:pt x="596448" y="654690"/>
                  <a:pt x="583479" y="639698"/>
                  <a:pt x="595435" y="633501"/>
                </a:cubicBezTo>
                <a:cubicBezTo>
                  <a:pt x="615162" y="630860"/>
                  <a:pt x="635223" y="630299"/>
                  <a:pt x="653560" y="622008"/>
                </a:cubicBezTo>
                <a:cubicBezTo>
                  <a:pt x="661440" y="614336"/>
                  <a:pt x="673502" y="617730"/>
                  <a:pt x="680831" y="609612"/>
                </a:cubicBezTo>
                <a:cubicBezTo>
                  <a:pt x="683888" y="610721"/>
                  <a:pt x="686144" y="609824"/>
                  <a:pt x="687044" y="606478"/>
                </a:cubicBezTo>
                <a:cubicBezTo>
                  <a:pt x="689982" y="603866"/>
                  <a:pt x="691650" y="599329"/>
                  <a:pt x="696327" y="598576"/>
                </a:cubicBezTo>
                <a:cubicBezTo>
                  <a:pt x="698262" y="589726"/>
                  <a:pt x="707014" y="590451"/>
                  <a:pt x="711404" y="584939"/>
                </a:cubicBezTo>
                <a:lnTo>
                  <a:pt x="711020" y="585534"/>
                </a:lnTo>
                <a:cubicBezTo>
                  <a:pt x="713589" y="577649"/>
                  <a:pt x="722810" y="578300"/>
                  <a:pt x="726565" y="571825"/>
                </a:cubicBezTo>
                <a:cubicBezTo>
                  <a:pt x="742144" y="561309"/>
                  <a:pt x="759365" y="558003"/>
                  <a:pt x="778093" y="564063"/>
                </a:cubicBezTo>
                <a:cubicBezTo>
                  <a:pt x="791976" y="569831"/>
                  <a:pt x="804568" y="564602"/>
                  <a:pt x="816993" y="558332"/>
                </a:cubicBezTo>
                <a:lnTo>
                  <a:pt x="820434" y="558845"/>
                </a:lnTo>
                <a:lnTo>
                  <a:pt x="822354" y="555868"/>
                </a:lnTo>
                <a:cubicBezTo>
                  <a:pt x="827129" y="549759"/>
                  <a:pt x="834143" y="548630"/>
                  <a:pt x="839804" y="545051"/>
                </a:cubicBezTo>
                <a:cubicBezTo>
                  <a:pt x="842289" y="536646"/>
                  <a:pt x="850324" y="535886"/>
                  <a:pt x="855984" y="532304"/>
                </a:cubicBezTo>
                <a:cubicBezTo>
                  <a:pt x="858853" y="523303"/>
                  <a:pt x="867522" y="523508"/>
                  <a:pt x="873484" y="518812"/>
                </a:cubicBezTo>
                <a:cubicBezTo>
                  <a:pt x="876541" y="519921"/>
                  <a:pt x="878328" y="519100"/>
                  <a:pt x="879228" y="515753"/>
                </a:cubicBezTo>
                <a:cubicBezTo>
                  <a:pt x="890082" y="508667"/>
                  <a:pt x="901607" y="505743"/>
                  <a:pt x="914387" y="510626"/>
                </a:cubicBezTo>
                <a:cubicBezTo>
                  <a:pt x="916293" y="513521"/>
                  <a:pt x="918246" y="513740"/>
                  <a:pt x="920251" y="511282"/>
                </a:cubicBezTo>
                <a:cubicBezTo>
                  <a:pt x="926916" y="513944"/>
                  <a:pt x="935468" y="510433"/>
                  <a:pt x="940632" y="518674"/>
                </a:cubicBezTo>
                <a:cubicBezTo>
                  <a:pt x="945777" y="517846"/>
                  <a:pt x="948869" y="522153"/>
                  <a:pt x="952562" y="524227"/>
                </a:cubicBezTo>
                <a:lnTo>
                  <a:pt x="961448" y="522796"/>
                </a:lnTo>
                <a:cubicBezTo>
                  <a:pt x="974354" y="510576"/>
                  <a:pt x="993500" y="519236"/>
                  <a:pt x="1005939" y="507091"/>
                </a:cubicBezTo>
                <a:cubicBezTo>
                  <a:pt x="1009080" y="508723"/>
                  <a:pt x="1011335" y="507827"/>
                  <a:pt x="1012787" y="504921"/>
                </a:cubicBezTo>
                <a:cubicBezTo>
                  <a:pt x="1022035" y="493827"/>
                  <a:pt x="1038208" y="501895"/>
                  <a:pt x="1047374" y="490281"/>
                </a:cubicBezTo>
                <a:cubicBezTo>
                  <a:pt x="1050431" y="491389"/>
                  <a:pt x="1053153" y="490417"/>
                  <a:pt x="1055072" y="487440"/>
                </a:cubicBezTo>
                <a:cubicBezTo>
                  <a:pt x="1062484" y="479840"/>
                  <a:pt x="1074464" y="482716"/>
                  <a:pt x="1082344" y="475041"/>
                </a:cubicBezTo>
                <a:cubicBezTo>
                  <a:pt x="1095906" y="472857"/>
                  <a:pt x="1108918" y="470229"/>
                  <a:pt x="1122481" y="468045"/>
                </a:cubicBezTo>
                <a:cubicBezTo>
                  <a:pt x="1128462" y="472418"/>
                  <a:pt x="1136628" y="469503"/>
                  <a:pt x="1141926" y="475589"/>
                </a:cubicBezTo>
                <a:cubicBezTo>
                  <a:pt x="1146087" y="477588"/>
                  <a:pt x="1149395" y="480257"/>
                  <a:pt x="1152404" y="484042"/>
                </a:cubicBezTo>
                <a:cubicBezTo>
                  <a:pt x="1156096" y="486118"/>
                  <a:pt x="1159322" y="488267"/>
                  <a:pt x="1163014" y="490341"/>
                </a:cubicBezTo>
                <a:cubicBezTo>
                  <a:pt x="1187654" y="494379"/>
                  <a:pt x="1210703" y="488533"/>
                  <a:pt x="1233164" y="479046"/>
                </a:cubicBezTo>
                <a:cubicBezTo>
                  <a:pt x="1240026" y="471004"/>
                  <a:pt x="1252339" y="475959"/>
                  <a:pt x="1258481" y="466428"/>
                </a:cubicBezTo>
                <a:lnTo>
                  <a:pt x="1258013" y="466503"/>
                </a:lnTo>
                <a:cubicBezTo>
                  <a:pt x="1261685" y="459509"/>
                  <a:pt x="1269803" y="459268"/>
                  <a:pt x="1274746" y="454203"/>
                </a:cubicBezTo>
                <a:lnTo>
                  <a:pt x="1274362" y="454800"/>
                </a:lnTo>
                <a:cubicBezTo>
                  <a:pt x="1277398" y="446837"/>
                  <a:pt x="1286151" y="447562"/>
                  <a:pt x="1289906" y="441087"/>
                </a:cubicBezTo>
                <a:cubicBezTo>
                  <a:pt x="1292594" y="436919"/>
                  <a:pt x="1294729" y="432306"/>
                  <a:pt x="1299874" y="431478"/>
                </a:cubicBezTo>
                <a:lnTo>
                  <a:pt x="1299107" y="432668"/>
                </a:lnTo>
                <a:cubicBezTo>
                  <a:pt x="1312515" y="423572"/>
                  <a:pt x="1320493" y="419484"/>
                  <a:pt x="1325547" y="421072"/>
                </a:cubicBezTo>
                <a:lnTo>
                  <a:pt x="1334394" y="443409"/>
                </a:lnTo>
                <a:lnTo>
                  <a:pt x="1325875" y="452909"/>
                </a:lnTo>
                <a:cubicBezTo>
                  <a:pt x="1325729" y="460939"/>
                  <a:pt x="1315956" y="459845"/>
                  <a:pt x="1314239" y="467059"/>
                </a:cubicBezTo>
                <a:cubicBezTo>
                  <a:pt x="1313638" y="469290"/>
                  <a:pt x="1312571" y="471596"/>
                  <a:pt x="1312438" y="473755"/>
                </a:cubicBezTo>
                <a:cubicBezTo>
                  <a:pt x="1312606" y="474796"/>
                  <a:pt x="1313793" y="476206"/>
                  <a:pt x="1314428" y="477170"/>
                </a:cubicBezTo>
                <a:lnTo>
                  <a:pt x="1323709" y="486389"/>
                </a:lnTo>
                <a:lnTo>
                  <a:pt x="1323586" y="486369"/>
                </a:lnTo>
                <a:lnTo>
                  <a:pt x="1324137" y="486813"/>
                </a:lnTo>
                <a:lnTo>
                  <a:pt x="1323709" y="486389"/>
                </a:lnTo>
                <a:lnTo>
                  <a:pt x="1337861" y="488610"/>
                </a:lnTo>
                <a:cubicBezTo>
                  <a:pt x="1342697" y="488097"/>
                  <a:pt x="1347532" y="487586"/>
                  <a:pt x="1352135" y="490847"/>
                </a:cubicBezTo>
                <a:cubicBezTo>
                  <a:pt x="1354891" y="493071"/>
                  <a:pt x="1357314" y="493215"/>
                  <a:pt x="1359785" y="490683"/>
                </a:cubicBezTo>
                <a:cubicBezTo>
                  <a:pt x="1388083" y="493600"/>
                  <a:pt x="1415208" y="489233"/>
                  <a:pt x="1441160" y="477580"/>
                </a:cubicBezTo>
                <a:cubicBezTo>
                  <a:pt x="1444301" y="479208"/>
                  <a:pt x="1446556" y="478312"/>
                  <a:pt x="1448475" y="475335"/>
                </a:cubicBezTo>
                <a:cubicBezTo>
                  <a:pt x="1456705" y="463868"/>
                  <a:pt x="1491403" y="473759"/>
                  <a:pt x="1471509" y="439602"/>
                </a:cubicBezTo>
                <a:lnTo>
                  <a:pt x="1472612" y="440492"/>
                </a:lnTo>
                <a:cubicBezTo>
                  <a:pt x="1462030" y="422447"/>
                  <a:pt x="1462498" y="422372"/>
                  <a:pt x="1486231" y="414812"/>
                </a:cubicBezTo>
                <a:cubicBezTo>
                  <a:pt x="1488401" y="413396"/>
                  <a:pt x="1490189" y="412575"/>
                  <a:pt x="1492442" y="411678"/>
                </a:cubicBezTo>
                <a:cubicBezTo>
                  <a:pt x="1492827" y="411082"/>
                  <a:pt x="1492659" y="410042"/>
                  <a:pt x="1492575" y="409521"/>
                </a:cubicBezTo>
                <a:cubicBezTo>
                  <a:pt x="1495214" y="408030"/>
                  <a:pt x="1500358" y="407202"/>
                  <a:pt x="1498034" y="401705"/>
                </a:cubicBezTo>
                <a:cubicBezTo>
                  <a:pt x="1497315" y="400221"/>
                  <a:pt x="1493406" y="399782"/>
                  <a:pt x="1490900" y="399115"/>
                </a:cubicBezTo>
                <a:cubicBezTo>
                  <a:pt x="1490816" y="398595"/>
                  <a:pt x="1490180" y="397630"/>
                  <a:pt x="1490013" y="396590"/>
                </a:cubicBezTo>
                <a:cubicBezTo>
                  <a:pt x="1488994" y="396221"/>
                  <a:pt x="1487424" y="395406"/>
                  <a:pt x="1485937" y="395111"/>
                </a:cubicBezTo>
                <a:cubicBezTo>
                  <a:pt x="1475627" y="387700"/>
                  <a:pt x="1460089" y="380594"/>
                  <a:pt x="1459098" y="368476"/>
                </a:cubicBezTo>
                <a:cubicBezTo>
                  <a:pt x="1458239" y="354203"/>
                  <a:pt x="1478069" y="361152"/>
                  <a:pt x="1485231" y="351991"/>
                </a:cubicBezTo>
                <a:cubicBezTo>
                  <a:pt x="1496706" y="351745"/>
                  <a:pt x="1507547" y="350533"/>
                  <a:pt x="1517633" y="344640"/>
                </a:cubicBezTo>
                <a:cubicBezTo>
                  <a:pt x="1555242" y="327909"/>
                  <a:pt x="1597724" y="335480"/>
                  <a:pt x="1635165" y="317711"/>
                </a:cubicBezTo>
                <a:cubicBezTo>
                  <a:pt x="1687230" y="316265"/>
                  <a:pt x="1737954" y="306496"/>
                  <a:pt x="1787842" y="291526"/>
                </a:cubicBezTo>
                <a:cubicBezTo>
                  <a:pt x="1803938" y="278259"/>
                  <a:pt x="1825976" y="286988"/>
                  <a:pt x="1841687" y="274316"/>
                </a:cubicBezTo>
                <a:cubicBezTo>
                  <a:pt x="1844744" y="275424"/>
                  <a:pt x="1846999" y="274527"/>
                  <a:pt x="1847900" y="271180"/>
                </a:cubicBezTo>
                <a:cubicBezTo>
                  <a:pt x="1860289" y="261712"/>
                  <a:pt x="1875626" y="264582"/>
                  <a:pt x="1889404" y="260762"/>
                </a:cubicBezTo>
                <a:lnTo>
                  <a:pt x="1895950" y="259708"/>
                </a:lnTo>
                <a:cubicBezTo>
                  <a:pt x="1895699" y="258145"/>
                  <a:pt x="1896767" y="255838"/>
                  <a:pt x="1898854" y="253902"/>
                </a:cubicBezTo>
                <a:lnTo>
                  <a:pt x="1895755" y="234652"/>
                </a:lnTo>
                <a:lnTo>
                  <a:pt x="1892230" y="233620"/>
                </a:lnTo>
                <a:lnTo>
                  <a:pt x="1889124" y="235186"/>
                </a:lnTo>
                <a:cubicBezTo>
                  <a:pt x="1867359" y="201327"/>
                  <a:pt x="1905786" y="216492"/>
                  <a:pt x="1909855" y="203026"/>
                </a:cubicBezTo>
                <a:cubicBezTo>
                  <a:pt x="1915803" y="204202"/>
                  <a:pt x="1921330" y="202780"/>
                  <a:pt x="1925972" y="198830"/>
                </a:cubicBezTo>
                <a:cubicBezTo>
                  <a:pt x="1945713" y="190315"/>
                  <a:pt x="1966121" y="185958"/>
                  <a:pt x="1987321" y="189486"/>
                </a:cubicBezTo>
                <a:cubicBezTo>
                  <a:pt x="1996708" y="191175"/>
                  <a:pt x="2005678" y="190265"/>
                  <a:pt x="2013895" y="184674"/>
                </a:cubicBezTo>
                <a:cubicBezTo>
                  <a:pt x="2033515" y="172439"/>
                  <a:pt x="2058575" y="179080"/>
                  <a:pt x="2078580" y="166251"/>
                </a:cubicBezTo>
                <a:cubicBezTo>
                  <a:pt x="2106339" y="162848"/>
                  <a:pt x="2134770" y="163610"/>
                  <a:pt x="2161106" y="151361"/>
                </a:cubicBezTo>
                <a:cubicBezTo>
                  <a:pt x="2180594" y="141286"/>
                  <a:pt x="2200872" y="139089"/>
                  <a:pt x="2222287" y="140977"/>
                </a:cubicBezTo>
                <a:cubicBezTo>
                  <a:pt x="2225177" y="141045"/>
                  <a:pt x="2228450" y="140518"/>
                  <a:pt x="2231256" y="140066"/>
                </a:cubicBezTo>
                <a:cubicBezTo>
                  <a:pt x="2289275" y="118981"/>
                  <a:pt x="2352118" y="124878"/>
                  <a:pt x="2409970" y="102753"/>
                </a:cubicBezTo>
                <a:cubicBezTo>
                  <a:pt x="2419393" y="107639"/>
                  <a:pt x="2427727" y="105764"/>
                  <a:pt x="2435308" y="99206"/>
                </a:cubicBezTo>
                <a:cubicBezTo>
                  <a:pt x="2492853" y="99013"/>
                  <a:pt x="2548183" y="82099"/>
                  <a:pt x="2604806" y="76184"/>
                </a:cubicBezTo>
                <a:cubicBezTo>
                  <a:pt x="2620323" y="74219"/>
                  <a:pt x="2635604" y="64821"/>
                  <a:pt x="2652027" y="74451"/>
                </a:cubicBezTo>
                <a:lnTo>
                  <a:pt x="2651009" y="74081"/>
                </a:lnTo>
                <a:cubicBezTo>
                  <a:pt x="2656356" y="77492"/>
                  <a:pt x="2660613" y="74135"/>
                  <a:pt x="2665123" y="72343"/>
                </a:cubicBezTo>
                <a:cubicBezTo>
                  <a:pt x="2683278" y="68885"/>
                  <a:pt x="2701050" y="66024"/>
                  <a:pt x="2719288" y="63087"/>
                </a:cubicBezTo>
                <a:cubicBezTo>
                  <a:pt x="2724384" y="64938"/>
                  <a:pt x="2729529" y="64109"/>
                  <a:pt x="2734254" y="60678"/>
                </a:cubicBezTo>
                <a:lnTo>
                  <a:pt x="2762782" y="56084"/>
                </a:lnTo>
                <a:cubicBezTo>
                  <a:pt x="2817940" y="58945"/>
                  <a:pt x="2869760" y="35124"/>
                  <a:pt x="2924917" y="37986"/>
                </a:cubicBezTo>
                <a:cubicBezTo>
                  <a:pt x="2933838" y="39751"/>
                  <a:pt x="2942724" y="38321"/>
                  <a:pt x="2951107" y="33769"/>
                </a:cubicBezTo>
                <a:cubicBezTo>
                  <a:pt x="2959071" y="26613"/>
                  <a:pt x="2967573" y="25781"/>
                  <a:pt x="2977213" y="29031"/>
                </a:cubicBezTo>
                <a:cubicBezTo>
                  <a:pt x="3007131" y="30084"/>
                  <a:pt x="3035406" y="23930"/>
                  <a:pt x="3063985" y="16661"/>
                </a:cubicBezTo>
                <a:cubicBezTo>
                  <a:pt x="3088192" y="23972"/>
                  <a:pt x="3110750" y="9131"/>
                  <a:pt x="3134505" y="10643"/>
                </a:cubicBezTo>
                <a:cubicBezTo>
                  <a:pt x="3135690" y="12053"/>
                  <a:pt x="3136325" y="13018"/>
                  <a:pt x="3137429" y="13910"/>
                </a:cubicBezTo>
                <a:cubicBezTo>
                  <a:pt x="3138713" y="9965"/>
                  <a:pt x="3141520" y="9513"/>
                  <a:pt x="3145296" y="12110"/>
                </a:cubicBezTo>
                <a:cubicBezTo>
                  <a:pt x="3151111" y="15443"/>
                  <a:pt x="3156171" y="14095"/>
                  <a:pt x="3160980" y="11185"/>
                </a:cubicBezTo>
                <a:cubicBezTo>
                  <a:pt x="3168582" y="13696"/>
                  <a:pt x="3176316" y="14053"/>
                  <a:pt x="3182410" y="7202"/>
                </a:cubicBezTo>
                <a:cubicBezTo>
                  <a:pt x="3189376" y="8748"/>
                  <a:pt x="3196559" y="8659"/>
                  <a:pt x="3203071" y="4408"/>
                </a:cubicBezTo>
                <a:cubicBezTo>
                  <a:pt x="3206427" y="4401"/>
                  <a:pt x="3208634" y="6181"/>
                  <a:pt x="3209137" y="9302"/>
                </a:cubicBezTo>
                <a:cubicBezTo>
                  <a:pt x="3210372" y="8035"/>
                  <a:pt x="3211690" y="7289"/>
                  <a:pt x="3213562" y="6988"/>
                </a:cubicBezTo>
                <a:cubicBezTo>
                  <a:pt x="3220552" y="7196"/>
                  <a:pt x="3227523" y="5974"/>
                  <a:pt x="3234491" y="4368"/>
                </a:cubicBezTo>
                <a:close/>
                <a:moveTo>
                  <a:pt x="2413369" y="0"/>
                </a:moveTo>
                <a:lnTo>
                  <a:pt x="2951997" y="0"/>
                </a:lnTo>
                <a:lnTo>
                  <a:pt x="2256482" y="111988"/>
                </a:lnTo>
                <a:cubicBezTo>
                  <a:pt x="2244790" y="113871"/>
                  <a:pt x="2232931" y="114709"/>
                  <a:pt x="2222544" y="121722"/>
                </a:cubicBezTo>
                <a:cubicBezTo>
                  <a:pt x="2184125" y="121500"/>
                  <a:pt x="2146244" y="127600"/>
                  <a:pt x="2109836" y="139870"/>
                </a:cubicBezTo>
                <a:cubicBezTo>
                  <a:pt x="2098709" y="136321"/>
                  <a:pt x="2087520" y="141327"/>
                  <a:pt x="2076645" y="139340"/>
                </a:cubicBezTo>
                <a:cubicBezTo>
                  <a:pt x="2069252" y="138130"/>
                  <a:pt x="2061991" y="136231"/>
                  <a:pt x="2057576" y="131537"/>
                </a:cubicBezTo>
                <a:lnTo>
                  <a:pt x="2055642" y="107507"/>
                </a:lnTo>
                <a:lnTo>
                  <a:pt x="2071395" y="94817"/>
                </a:lnTo>
                <a:cubicBezTo>
                  <a:pt x="2074536" y="96449"/>
                  <a:pt x="2077258" y="95477"/>
                  <a:pt x="2078627" y="92052"/>
                </a:cubicBezTo>
                <a:cubicBezTo>
                  <a:pt x="2084503" y="86836"/>
                  <a:pt x="2091903" y="85111"/>
                  <a:pt x="2098500" y="81381"/>
                </a:cubicBezTo>
                <a:lnTo>
                  <a:pt x="2101473" y="81970"/>
                </a:lnTo>
                <a:lnTo>
                  <a:pt x="2102925" y="79067"/>
                </a:lnTo>
                <a:cubicBezTo>
                  <a:pt x="2119488" y="65724"/>
                  <a:pt x="2142292" y="73262"/>
                  <a:pt x="2159107" y="61480"/>
                </a:cubicBezTo>
                <a:cubicBezTo>
                  <a:pt x="2169815" y="62424"/>
                  <a:pt x="2179936" y="59727"/>
                  <a:pt x="2189171" y="54504"/>
                </a:cubicBezTo>
                <a:cubicBezTo>
                  <a:pt x="2202245" y="43325"/>
                  <a:pt x="2221141" y="50424"/>
                  <a:pt x="2234214" y="39247"/>
                </a:cubicBezTo>
                <a:cubicBezTo>
                  <a:pt x="2248663" y="39589"/>
                  <a:pt x="2262142" y="36885"/>
                  <a:pt x="2275117" y="31058"/>
                </a:cubicBezTo>
                <a:cubicBezTo>
                  <a:pt x="2303842" y="15760"/>
                  <a:pt x="2337737" y="23646"/>
                  <a:pt x="2366461" y="8345"/>
                </a:cubicBez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F8D117-8D87-F062-20C4-8F8AC2705B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7"/>
          <a:stretch/>
        </p:blipFill>
        <p:spPr>
          <a:xfrm>
            <a:off x="3783249" y="4578056"/>
            <a:ext cx="5480130" cy="22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8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CDB50D86-0DC0-1F90-ED82-9BC80B2D4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857" y1="28876" x2="64857" y2="28876"/>
                        <a14:foregroundMark x1="63463" y1="28410" x2="63463" y2="28410"/>
                        <a14:foregroundMark x1="69259" y1="28210" x2="69259" y2="28210"/>
                        <a14:foregroundMark x1="75055" y1="30805" x2="75055" y2="30805"/>
                        <a14:foregroundMark x1="72487" y1="30805" x2="72487" y2="30805"/>
                        <a14:foregroundMark x1="73514" y1="30140" x2="73514" y2="30140"/>
                        <a14:foregroundMark x1="65004" y1="38922" x2="65004" y2="38922"/>
                        <a14:foregroundMark x1="64197" y1="36926" x2="64197" y2="36926"/>
                        <a14:foregroundMark x1="62142" y1="63407" x2="62142" y2="63407"/>
                        <a14:foregroundMark x1="60235" y1="61411" x2="60235" y2="61411"/>
                        <a14:foregroundMark x1="77109" y1="73253" x2="77109" y2="73253"/>
                        <a14:foregroundMark x1="72487" y1="79973" x2="72487" y2="79973"/>
                        <a14:foregroundMark x1="82025" y1="68663" x2="82025" y2="68663"/>
                        <a14:foregroundMark x1="27733" y1="44578" x2="27733" y2="44578"/>
                        <a14:foregroundMark x1="25018" y1="45043" x2="25018" y2="45043"/>
                        <a14:foregroundMark x1="76742" y1="31470" x2="76742" y2="31470"/>
                        <a14:foregroundMark x1="87528" y1="79973" x2="87528" y2="79973"/>
                        <a14:foregroundMark x1="82392" y1="71257" x2="82392" y2="71257"/>
                        <a14:foregroundMark x1="62949" y1="30605" x2="62949" y2="30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7" y="0"/>
            <a:ext cx="8799263" cy="6857999"/>
          </a:xfrm>
          <a:prstGeom prst="rect">
            <a:avLst/>
          </a:prstGeom>
        </p:spPr>
      </p:pic>
      <p:pic>
        <p:nvPicPr>
          <p:cNvPr id="234" name="图片 233">
            <a:extLst>
              <a:ext uri="{FF2B5EF4-FFF2-40B4-BE49-F238E27FC236}">
                <a16:creationId xmlns:a16="http://schemas.microsoft.com/office/drawing/2014/main" id="{51D04FF4-557B-4C45-9455-28D8269ED1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8" y="82550"/>
            <a:ext cx="3260579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70A8BE-6589-635E-D305-6533267A5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3" t="7793" r="14093" b="5875"/>
          <a:stretch/>
        </p:blipFill>
        <p:spPr>
          <a:xfrm>
            <a:off x="2382527" y="678661"/>
            <a:ext cx="327462" cy="67324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5D21995-8BD5-DE3C-71CF-A6F891BE4680}"/>
              </a:ext>
            </a:extLst>
          </p:cNvPr>
          <p:cNvGrpSpPr/>
          <p:nvPr/>
        </p:nvGrpSpPr>
        <p:grpSpPr>
          <a:xfrm>
            <a:off x="2340657" y="206480"/>
            <a:ext cx="770783" cy="1936952"/>
            <a:chOff x="8696600" y="-75900"/>
            <a:chExt cx="770783" cy="193695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21950FC-93E3-8648-1011-6E07A0061526}"/>
                </a:ext>
              </a:extLst>
            </p:cNvPr>
            <p:cNvSpPr txBox="1"/>
            <p:nvPr/>
          </p:nvSpPr>
          <p:spPr>
            <a:xfrm rot="5400000">
              <a:off x="8268075" y="661743"/>
              <a:ext cx="193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Mount Song</a:t>
              </a:r>
              <a:endParaRPr lang="zh-CN" altLang="en-US" sz="24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0E69405-8BD2-DB66-C6DA-ED44CB1BB3E8}"/>
                </a:ext>
              </a:extLst>
            </p:cNvPr>
            <p:cNvSpPr txBox="1"/>
            <p:nvPr/>
          </p:nvSpPr>
          <p:spPr>
            <a:xfrm>
              <a:off x="8696600" y="409740"/>
              <a:ext cx="369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庞门正道真贵楷体" panose="02010600030101010101" pitchFamily="2" charset="-122"/>
                  <a:ea typeface="庞门正道真贵楷体" panose="02010600030101010101" pitchFamily="2" charset="-122"/>
                </a:rPr>
                <a:t>嵩山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5F8D117-8D87-F062-20C4-8F8AC2705B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7"/>
          <a:stretch/>
        </p:blipFill>
        <p:spPr>
          <a:xfrm>
            <a:off x="781109" y="5279922"/>
            <a:ext cx="1863768" cy="14955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A4B1C5-8FA3-32DD-BFE8-519EFB686A75}"/>
              </a:ext>
            </a:extLst>
          </p:cNvPr>
          <p:cNvSpPr txBox="1"/>
          <p:nvPr/>
        </p:nvSpPr>
        <p:spPr>
          <a:xfrm>
            <a:off x="3814335" y="492065"/>
            <a:ext cx="413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Dengfeng</a:t>
            </a:r>
            <a:r>
              <a:rPr lang="en-US" altLang="zh-CN" sz="28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, Henan province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9679979-B2BB-9056-4856-061F448FE7AD}"/>
              </a:ext>
            </a:extLst>
          </p:cNvPr>
          <p:cNvSpPr txBox="1"/>
          <p:nvPr/>
        </p:nvSpPr>
        <p:spPr>
          <a:xfrm>
            <a:off x="3814335" y="2248524"/>
            <a:ext cx="2281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1, 500 meters (4, 921 ft)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798898-1009-DCE3-BD42-E9248B3A89E5}"/>
              </a:ext>
            </a:extLst>
          </p:cNvPr>
          <p:cNvSpPr txBox="1"/>
          <p:nvPr/>
        </p:nvSpPr>
        <p:spPr>
          <a:xfrm>
            <a:off x="3814335" y="4486431"/>
            <a:ext cx="344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Shaolin Temple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0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C6856-9784-9C52-C0E5-CFCC5319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少林英雄视频">
            <a:hlinkClick r:id="" action="ppaction://media"/>
            <a:extLst>
              <a:ext uri="{FF2B5EF4-FFF2-40B4-BE49-F238E27FC236}">
                <a16:creationId xmlns:a16="http://schemas.microsoft.com/office/drawing/2014/main" id="{00C6A51D-FD3E-2268-7A04-3053BAD0D6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94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95CE9B6-D392-39CF-9037-4835529FB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701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2DC712-A6DD-913B-96C5-86663CE10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2159" cy="67942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8B8B9A8-AC07-C2CD-47E7-A33F96627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59" y="0"/>
            <a:ext cx="4192195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C0A3CE-8E58-8244-1197-2D13C7F2E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54" y="0"/>
            <a:ext cx="3900375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EC0FEF2-2D0D-C4C0-F80A-2AB825801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64" y="0"/>
            <a:ext cx="5576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D6A81AB6-141D-CDA1-16C0-8C5821BD5B16}"/>
              </a:ext>
            </a:extLst>
          </p:cNvPr>
          <p:cNvSpPr txBox="1"/>
          <p:nvPr/>
        </p:nvSpPr>
        <p:spPr>
          <a:xfrm>
            <a:off x="2471837" y="960737"/>
            <a:ext cx="8322979" cy="27959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1. What does “</a:t>
            </a:r>
            <a:r>
              <a:rPr lang="en-US" altLang="zh-CN" sz="2400" dirty="0" err="1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Wuyue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（五岳）</a:t>
            </a: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” mean ? 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2. What is the largest temple in southern China?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3. What is the famous site in Mount Song?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4. Do you know any famous Chinese lyrics related to Mount Tai?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3CEFC4-D3F8-4B6F-50FE-55FEB0F8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3" y="1226651"/>
            <a:ext cx="1011579" cy="111061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69C8F5-1EDD-1BE6-DB6D-A8ADE260393A}"/>
              </a:ext>
            </a:extLst>
          </p:cNvPr>
          <p:cNvSpPr txBox="1"/>
          <p:nvPr/>
        </p:nvSpPr>
        <p:spPr>
          <a:xfrm>
            <a:off x="1979429" y="3547797"/>
            <a:ext cx="9906000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</a:rPr>
              <a:t>Wuyue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 means five great mountains in China. </a:t>
            </a:r>
          </a:p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They are... (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</a:rPr>
              <a:t>东南西北中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55B874-3A39-0B26-C5CE-DF5E02A733E3}"/>
              </a:ext>
            </a:extLst>
          </p:cNvPr>
          <p:cNvSpPr txBox="1"/>
          <p:nvPr/>
        </p:nvSpPr>
        <p:spPr>
          <a:xfrm>
            <a:off x="1979429" y="3547797"/>
            <a:ext cx="9906000" cy="83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2. the Grand Temple of Mount Heng (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</a:rPr>
              <a:t>Nanyue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</a:rPr>
              <a:t>Damiao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9ED59E-C3C6-60C6-ED79-D1B245A4DD65}"/>
              </a:ext>
            </a:extLst>
          </p:cNvPr>
          <p:cNvSpPr txBox="1"/>
          <p:nvPr/>
        </p:nvSpPr>
        <p:spPr>
          <a:xfrm>
            <a:off x="1979429" y="3561391"/>
            <a:ext cx="10736220" cy="83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3. Shaolin Temple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3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8F1C84-1EF1-DDB8-097B-CD83806E66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18"/>
            <a:ext cx="12191999" cy="6857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" name="77ff7b79c31ce4d10475cd74356fda3c">
            <a:hlinkClick r:id="" action="ppaction://media"/>
            <a:extLst>
              <a:ext uri="{FF2B5EF4-FFF2-40B4-BE49-F238E27FC236}">
                <a16:creationId xmlns:a16="http://schemas.microsoft.com/office/drawing/2014/main" id="{CE397FA1-40B7-8FA4-BF15-8F934D119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6958" y="0"/>
            <a:ext cx="740004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55A0D9-8D8F-ADC8-0A04-7058187AA9B6}"/>
              </a:ext>
            </a:extLst>
          </p:cNvPr>
          <p:cNvSpPr txBox="1"/>
          <p:nvPr/>
        </p:nvSpPr>
        <p:spPr>
          <a:xfrm>
            <a:off x="3108731" y="110058"/>
            <a:ext cx="8124184" cy="677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例：</a:t>
            </a:r>
            <a:r>
              <a:rPr lang="en-US" altLang="zh-CN" sz="2000" dirty="0"/>
              <a:t>《</a:t>
            </a:r>
            <a:r>
              <a:rPr lang="zh-CN" altLang="en-US" sz="2000" dirty="0"/>
              <a:t>望岳</a:t>
            </a:r>
            <a:r>
              <a:rPr lang="en-US" altLang="zh-CN" sz="2000" dirty="0"/>
              <a:t>》</a:t>
            </a:r>
            <a:r>
              <a:rPr lang="zh-CN" altLang="en-US" sz="2000" dirty="0"/>
              <a:t>杜甫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岱宗夫如何？齐鲁青未了。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造化钟神秀，阴阳割昏晓。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荡胸生层云，决眦入归鸟。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会当凌绝顶，一览众山小。</a:t>
            </a:r>
            <a:endParaRPr lang="en-US" altLang="zh-CN" sz="2000" dirty="0"/>
          </a:p>
          <a:p>
            <a:pPr>
              <a:lnSpc>
                <a:spcPts val="12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Gazing at Mount Tai Du Fu (translated by Xu </a:t>
            </a:r>
            <a:r>
              <a:rPr lang="en-US" altLang="zh-CN" sz="2000" dirty="0" err="1"/>
              <a:t>Yuanchong</a:t>
            </a:r>
            <a:r>
              <a:rPr lang="en-US" altLang="zh-CN" sz="20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O peak of peaks, how high it stands!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One boundless green </a:t>
            </a:r>
            <a:r>
              <a:rPr lang="en-US" altLang="zh-CN" sz="2000" dirty="0" err="1"/>
              <a:t>o'erspreads</a:t>
            </a:r>
            <a:r>
              <a:rPr lang="en-US" altLang="zh-CN" sz="2000" dirty="0"/>
              <a:t> two States.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A marvel done by Nature's hands,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O'er light and shade it dominates.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Clouds rise therefrom and lave my breast;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My eyes are strained to see birds fleet.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Try to ascend the mountain's crest: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It dwarfs all peaks under our feet.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707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A48379C-D951-E7B0-0CD8-0A281942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226"/>
            <a:ext cx="12191997" cy="181265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BC7B814-5827-FF63-705A-6173B8370018}"/>
              </a:ext>
            </a:extLst>
          </p:cNvPr>
          <p:cNvSpPr txBox="1"/>
          <p:nvPr/>
        </p:nvSpPr>
        <p:spPr>
          <a:xfrm>
            <a:off x="603658" y="324894"/>
            <a:ext cx="39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Terms and Expressions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D6A81AB6-141D-CDA1-16C0-8C5821BD5B16}"/>
              </a:ext>
            </a:extLst>
          </p:cNvPr>
          <p:cNvSpPr txBox="1"/>
          <p:nvPr/>
        </p:nvSpPr>
        <p:spPr>
          <a:xfrm>
            <a:off x="2867559" y="986788"/>
            <a:ext cx="8100157" cy="501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Taoism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道教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cultural revolution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文化大革命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plank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厚木板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Hanging Monastery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悬空寺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Zen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禅宗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Shaolin Temple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少林寺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Wei, Jin and Southern and Northern Dynasties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魏晋南北朝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practitioners of martial arts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习武之人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monastery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寺庙</a:t>
            </a:r>
            <a:endParaRPr lang="id-ID" sz="2400" dirty="0">
              <a:solidFill>
                <a:schemeClr val="tx2"/>
              </a:solidFill>
              <a:latin typeface="Times New Roman" panose="02020603050405020304" charset="0"/>
              <a:ea typeface="Lato" panose="020F0502020204030203" pitchFamily="34" charset="0"/>
              <a:cs typeface="Times New Roman" panose="0202060305040502030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C62B9E2-4B90-321B-8A34-AE6B2FBF77A3}"/>
              </a:ext>
            </a:extLst>
          </p:cNvPr>
          <p:cNvCxnSpPr>
            <a:cxnSpLocks/>
          </p:cNvCxnSpPr>
          <p:nvPr/>
        </p:nvCxnSpPr>
        <p:spPr>
          <a:xfrm>
            <a:off x="388619" y="309654"/>
            <a:ext cx="0" cy="501639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9260B98-5CD7-1B1B-CF42-0250ED37BC25}"/>
              </a:ext>
            </a:extLst>
          </p:cNvPr>
          <p:cNvCxnSpPr>
            <a:cxnSpLocks/>
          </p:cNvCxnSpPr>
          <p:nvPr/>
        </p:nvCxnSpPr>
        <p:spPr>
          <a:xfrm>
            <a:off x="502919" y="324894"/>
            <a:ext cx="0" cy="4800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7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F8294E-8B11-C59A-AEA4-BCC4C27F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-1314"/>
            <a:ext cx="12192000" cy="6840264"/>
          </a:xfrm>
          <a:prstGeom prst="rect">
            <a:avLst/>
          </a:prstGeom>
          <a:gradFill>
            <a:gsLst>
              <a:gs pos="0">
                <a:schemeClr val="accent4">
                  <a:alpha val="4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100000" scaled="0"/>
          </a:gradFill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0ACA3F-4129-B29F-EE0D-A61B81AA0B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7"/>
          <a:stretch/>
        </p:blipFill>
        <p:spPr>
          <a:xfrm>
            <a:off x="5113325" y="5522976"/>
            <a:ext cx="3964838" cy="13431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B8AF-A660-9772-EEE4-CD402B86F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456" y="557214"/>
            <a:ext cx="1600258" cy="24252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73616C-21E2-56A2-B13D-1EB50631D2EA}"/>
              </a:ext>
            </a:extLst>
          </p:cNvPr>
          <p:cNvSpPr txBox="1"/>
          <p:nvPr/>
        </p:nvSpPr>
        <p:spPr>
          <a:xfrm>
            <a:off x="833306" y="892669"/>
            <a:ext cx="329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中国传统文化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64FC3F-C3EF-4E7A-4B20-20A9CDE2747F}"/>
              </a:ext>
            </a:extLst>
          </p:cNvPr>
          <p:cNvSpPr txBox="1"/>
          <p:nvPr/>
        </p:nvSpPr>
        <p:spPr>
          <a:xfrm>
            <a:off x="2156789" y="2831661"/>
            <a:ext cx="8193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ea typeface="Aa剑豪体" panose="02010600010101010101" pitchFamily="2" charset="-122"/>
                <a:cs typeface="Times New Roman" panose="02020603050405020304" pitchFamily="18" charset="0"/>
              </a:rPr>
              <a:t>Thank you for listening!</a:t>
            </a:r>
            <a:endParaRPr lang="zh-CN" altLang="en-US" sz="6000" b="1" dirty="0">
              <a:latin typeface="Times New Roman" panose="02020603050405020304" pitchFamily="18" charset="0"/>
              <a:ea typeface="Aa剑豪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86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283</Words>
  <Application>Microsoft Office PowerPoint</Application>
  <PresentationFormat>宽屏</PresentationFormat>
  <Paragraphs>51</Paragraphs>
  <Slides>8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Aa剑豪体</vt:lpstr>
      <vt:lpstr>等线</vt:lpstr>
      <vt:lpstr>等线 Light</vt:lpstr>
      <vt:lpstr>华文楷体</vt:lpstr>
      <vt:lpstr>庞门正道真贵楷体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晶 伍</dc:creator>
  <cp:lastModifiedBy>晶 伍</cp:lastModifiedBy>
  <cp:revision>7</cp:revision>
  <dcterms:created xsi:type="dcterms:W3CDTF">2024-09-26T09:18:45Z</dcterms:created>
  <dcterms:modified xsi:type="dcterms:W3CDTF">2024-09-26T13:56:54Z</dcterms:modified>
</cp:coreProperties>
</file>