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62" r:id="rId4"/>
    <p:sldId id="258" r:id="rId5"/>
    <p:sldId id="263" r:id="rId6"/>
    <p:sldId id="264" r:id="rId7"/>
    <p:sldId id="259" r:id="rId8"/>
    <p:sldId id="265" r:id="rId9"/>
    <p:sldId id="266" r:id="rId10"/>
    <p:sldId id="261" r:id="rId11"/>
    <p:sldId id="260" r:id="rId12"/>
    <p:sldId id="268" r:id="rId13"/>
    <p:sldId id="269" r:id="rId14"/>
    <p:sldId id="270" r:id="rId15"/>
    <p:sldId id="271" r:id="rId16"/>
    <p:sldId id="287" r:id="rId17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4" d="100"/>
          <a:sy n="74" d="100"/>
        </p:scale>
        <p:origin x="162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3BE232-5F8A-40A6-BA58-C60C05448C7A}" type="datetimeFigureOut">
              <a:rPr lang="zh-CN" altLang="en-US" smtClean="0"/>
              <a:t>2024/9/12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01B153-80C8-45CA-A844-52806195D94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85479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01B153-80C8-45CA-A844-52806195D94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53749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01B153-80C8-45CA-A844-52806195D944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14300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F62DD0F-F2AA-C06B-17FF-8B44602908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EAAA50B-AAD5-3C88-A121-2D85FDA67E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C6B416-40D3-FECC-5BBA-2214782627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65B73-7765-42E9-B8CB-2DA46AE74694}" type="datetimeFigureOut">
              <a:rPr lang="zh-CN" altLang="en-US" smtClean="0"/>
              <a:t>2024/9/12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7F7777E-C9B7-2748-67DB-B9B608A17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7A8132-BBEA-53FF-09AE-2A40E214C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D2DDD-D5AE-443D-9218-BD75C5ECDA6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95254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724E6FD-59DA-D37B-4A2A-9692280FA4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0809B4AF-8EDF-8B08-852C-E291E4BC7A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9FFB884-D732-A453-C9FA-CB583F0528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65B73-7765-42E9-B8CB-2DA46AE74694}" type="datetimeFigureOut">
              <a:rPr lang="zh-CN" altLang="en-US" smtClean="0"/>
              <a:t>2024/9/12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A2B99FD-129D-8847-153C-55AC27367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DA69FB-7F54-6134-5F69-E1548BEA49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D2DDD-D5AE-443D-9218-BD75C5ECDA6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55101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0336D7F1-DAF6-9DD1-E2B8-3C9EFB279D8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6718559-2641-5F43-F8BA-9ABCD0B2B1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E4C230-1033-99BB-DC3B-9D0B793C81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65B73-7765-42E9-B8CB-2DA46AE74694}" type="datetimeFigureOut">
              <a:rPr lang="zh-CN" altLang="en-US" smtClean="0"/>
              <a:t>2024/9/12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AC4E462-508A-79FE-3828-CE3BD9837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A5B0252-F2C7-9D19-0DD2-715113F577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D2DDD-D5AE-443D-9218-BD75C5ECDA6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27468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4766C48-A875-825E-C308-A440D37346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130DE46-AFD2-8048-BA82-7290825468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9816864-91AA-A3F1-B741-49113FEB9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65B73-7765-42E9-B8CB-2DA46AE74694}" type="datetimeFigureOut">
              <a:rPr lang="zh-CN" altLang="en-US" smtClean="0"/>
              <a:t>2024/9/12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6EDE058-BDBE-7F02-6EC6-3836B011F9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D61F969-3C04-8A26-123F-75DF075AC0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D2DDD-D5AE-443D-9218-BD75C5ECDA6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34256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98E4F23-20BE-993C-9038-57A85EB2E0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633AA6-A964-67A2-DC09-A65CDCE952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B2D6206-42E2-2B19-C3B4-9A3092E17C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65B73-7765-42E9-B8CB-2DA46AE74694}" type="datetimeFigureOut">
              <a:rPr lang="zh-CN" altLang="en-US" smtClean="0"/>
              <a:t>2024/9/12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1128F0F-17D1-4122-D63D-A440A0DDC0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CCE6670-2324-FCB3-AFC6-8EC419E25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D2DDD-D5AE-443D-9218-BD75C5ECDA6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18879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435280A-2B04-87DA-4386-FAA2104B9F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F38D6E0-0AB5-F42F-479B-0CDEB3B3AD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79726C5-5050-7B75-3CD3-3CB3503CAC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5B12829-3B6D-C974-0107-E5218B8EE0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65B73-7765-42E9-B8CB-2DA46AE74694}" type="datetimeFigureOut">
              <a:rPr lang="zh-CN" altLang="en-US" smtClean="0"/>
              <a:t>2024/9/12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FA07A24-F13A-DF28-5038-71E311769C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AF40A14-5927-51FF-4E73-39A6E68F72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D2DDD-D5AE-443D-9218-BD75C5ECDA6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42978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250938-D5A7-3402-CCBF-CD474287CC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DC73E96-90A5-5D96-5B73-FD8F4FEEE5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145DDA5-4A13-2055-8195-A73697C38F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8A71A66-EE39-D690-51A0-2E26D264AE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F938F3C6-EE26-5E8B-7EFA-1A63E530D8A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920C610-6845-AD16-C3FA-0206F59007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65B73-7765-42E9-B8CB-2DA46AE74694}" type="datetimeFigureOut">
              <a:rPr lang="zh-CN" altLang="en-US" smtClean="0"/>
              <a:t>2024/9/12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EE856FEE-A02D-AD46-0E4D-8698A82481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B9976BC5-0982-FA9A-30DE-C1A8A2E42B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D2DDD-D5AE-443D-9218-BD75C5ECDA6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66687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51C0A5-5E41-8B6F-349C-B5E3257A3D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56E3C34-A33C-F312-9FE9-F2905F9E27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65B73-7765-42E9-B8CB-2DA46AE74694}" type="datetimeFigureOut">
              <a:rPr lang="zh-CN" altLang="en-US" smtClean="0"/>
              <a:t>2024/9/12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84D3832-CC03-49AC-CDBA-BB0119879C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7C85DCA9-D70C-1323-D9E4-5B1E70DA2D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D2DDD-D5AE-443D-9218-BD75C5ECDA6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20145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B63FB5D-BD93-1E71-502B-488F212519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65B73-7765-42E9-B8CB-2DA46AE74694}" type="datetimeFigureOut">
              <a:rPr lang="zh-CN" altLang="en-US" smtClean="0"/>
              <a:t>2024/9/12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ACF6BAA-B667-CDC7-657F-B579B8F3C1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ACB2FE5-9F87-2DB2-A22E-14135E57CF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D2DDD-D5AE-443D-9218-BD75C5ECDA6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38724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B55FA4E-7F46-C3B4-1E73-5CC8440655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C5771C1-341D-D72D-DF3D-CBFAD8592C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250CA-FBBA-1B58-6E54-8B58993144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084BB42-40AE-82F0-BF99-5CDDB40653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65B73-7765-42E9-B8CB-2DA46AE74694}" type="datetimeFigureOut">
              <a:rPr lang="zh-CN" altLang="en-US" smtClean="0"/>
              <a:t>2024/9/12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F6AF46C-BD31-22E5-5B9C-DADDF865E5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51FB0FB-AB83-A160-3E74-972EE0241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D2DDD-D5AE-443D-9218-BD75C5ECDA6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72083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2801581-707A-5F92-FC12-895922D04D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037F9259-5E98-C674-7C0D-FDD4AAF46F6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8813596-B117-A32B-BEDD-49AF3C6A7A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1915484-8B97-EF52-2E55-6D3B037CC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65B73-7765-42E9-B8CB-2DA46AE74694}" type="datetimeFigureOut">
              <a:rPr lang="zh-CN" altLang="en-US" smtClean="0"/>
              <a:t>2024/9/12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5998B86-7162-C060-625C-1EA739D8DB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EDBB964-5E6E-0ACA-E409-F9EEAC5359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D2DDD-D5AE-443D-9218-BD75C5ECDA6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4977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79DFFB86-1DFE-05F6-CD40-61C298D78D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C4BB2C8-B0BF-B353-B407-5D0FD81B86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3EEFF9A-C620-3B83-1E1A-4F19167BC0F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165B73-7765-42E9-B8CB-2DA46AE74694}" type="datetimeFigureOut">
              <a:rPr lang="zh-CN" altLang="en-US" smtClean="0"/>
              <a:t>2024/9/12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6241F4C-3833-EA1C-7CC2-1B173D17B3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658207C-4BD1-7942-BE0A-A8C26A4E3C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7D2DDD-D5AE-443D-9218-BD75C5ECDA6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1767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9.png"/><Relationship Id="rId5" Type="http://schemas.openxmlformats.org/officeDocument/2006/relationships/image" Target="../media/image17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9702FF7-82E1-6380-1F56-6F3235890E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0867" y="1574780"/>
            <a:ext cx="2716430" cy="361828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1FAB0A7F-3E2A-D5EE-9092-57E8148226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49013" y="1960470"/>
            <a:ext cx="3195364" cy="312668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C224A2E-3107-DEA0-7747-580DD8F5FF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112" y="1153881"/>
            <a:ext cx="1991010" cy="40391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E6C6D4C-5929-4662-1007-2D9079487D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32003" y="1153881"/>
            <a:ext cx="2716430" cy="4074646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75222D8E-5472-1251-6610-BEDD86A2AF1B}"/>
              </a:ext>
            </a:extLst>
          </p:cNvPr>
          <p:cNvSpPr txBox="1"/>
          <p:nvPr/>
        </p:nvSpPr>
        <p:spPr>
          <a:xfrm>
            <a:off x="886990" y="5418734"/>
            <a:ext cx="18738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/>
              <a:t>A</a:t>
            </a:r>
            <a:endParaRPr lang="zh-CN" altLang="en-US" sz="3600" b="1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AF6B6529-1BCD-4CE4-D77E-3AB533355DA0}"/>
              </a:ext>
            </a:extLst>
          </p:cNvPr>
          <p:cNvSpPr txBox="1"/>
          <p:nvPr/>
        </p:nvSpPr>
        <p:spPr>
          <a:xfrm>
            <a:off x="3863662" y="5418734"/>
            <a:ext cx="15454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3600" b="1"/>
            </a:lvl1pPr>
          </a:lstStyle>
          <a:p>
            <a:r>
              <a:rPr lang="en-US" altLang="zh-CN" dirty="0"/>
              <a:t>B</a:t>
            </a:r>
            <a:endParaRPr lang="zh-CN" altLang="en-US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57278FD5-EF52-9CCD-F65C-CD976272ACB2}"/>
              </a:ext>
            </a:extLst>
          </p:cNvPr>
          <p:cNvSpPr txBox="1"/>
          <p:nvPr/>
        </p:nvSpPr>
        <p:spPr>
          <a:xfrm>
            <a:off x="7154214" y="5418734"/>
            <a:ext cx="1648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3600" b="1"/>
            </a:lvl1pPr>
          </a:lstStyle>
          <a:p>
            <a:r>
              <a:rPr lang="en-US" altLang="zh-CN" dirty="0"/>
              <a:t>C</a:t>
            </a:r>
            <a:endParaRPr lang="zh-CN" altLang="en-US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F23BA8AE-9021-5ACE-29A4-FF23DFC8D7C2}"/>
              </a:ext>
            </a:extLst>
          </p:cNvPr>
          <p:cNvSpPr txBox="1"/>
          <p:nvPr/>
        </p:nvSpPr>
        <p:spPr>
          <a:xfrm>
            <a:off x="10547797" y="5418734"/>
            <a:ext cx="17579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3600" b="1"/>
            </a:lvl1pPr>
          </a:lstStyle>
          <a:p>
            <a:r>
              <a:rPr lang="en-US" altLang="zh-CN" dirty="0"/>
              <a:t>D</a:t>
            </a:r>
            <a:endParaRPr lang="zh-CN" altLang="en-US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F236B13A-5AAC-F932-5145-32EC9743ACE9}"/>
              </a:ext>
            </a:extLst>
          </p:cNvPr>
          <p:cNvSpPr txBox="1"/>
          <p:nvPr/>
        </p:nvSpPr>
        <p:spPr>
          <a:xfrm>
            <a:off x="1769557" y="343438"/>
            <a:ext cx="87782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Who is the most handsome man in China?</a:t>
            </a:r>
            <a:endParaRPr lang="zh-CN" altLang="en-US" sz="3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995088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CFDAF4D0-606C-BC8B-54B0-63916FFF3E67}"/>
              </a:ext>
            </a:extLst>
          </p:cNvPr>
          <p:cNvSpPr txBox="1"/>
          <p:nvPr/>
        </p:nvSpPr>
        <p:spPr>
          <a:xfrm>
            <a:off x="1045334" y="618186"/>
            <a:ext cx="53060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altLang="zh-CN" dirty="0"/>
              <a:t>Wei Jie: The Fragile Beauty</a:t>
            </a:r>
            <a:endParaRPr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4F76A8FF-DAD4-C787-3264-4633E51A48F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" r="-2844" b="5540"/>
          <a:stretch/>
        </p:blipFill>
        <p:spPr>
          <a:xfrm>
            <a:off x="6793108" y="270457"/>
            <a:ext cx="4593962" cy="6085268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6179E81F-CF11-C5A4-DB1D-15C6DEC444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684" y="2205775"/>
            <a:ext cx="5997746" cy="2446449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A7636C2D-9C98-90E7-EB2D-DC41A7591E4C}"/>
              </a:ext>
            </a:extLst>
          </p:cNvPr>
          <p:cNvSpPr txBox="1"/>
          <p:nvPr/>
        </p:nvSpPr>
        <p:spPr>
          <a:xfrm>
            <a:off x="654676" y="5061398"/>
            <a:ext cx="58615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 b="1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看杀卫玠：</a:t>
            </a:r>
            <a:r>
              <a:rPr lang="en-US" altLang="zh-CN" dirty="0"/>
              <a:t>staring Wei Jie to death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16035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7ACD4CD4-29F0-1369-03B8-7D901FE3A8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2690" y="792050"/>
            <a:ext cx="3422570" cy="5106474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57E0946B-1625-6FA1-9A19-493A54B32845}"/>
              </a:ext>
            </a:extLst>
          </p:cNvPr>
          <p:cNvSpPr txBox="1"/>
          <p:nvPr/>
        </p:nvSpPr>
        <p:spPr>
          <a:xfrm>
            <a:off x="792051" y="792050"/>
            <a:ext cx="63022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altLang="zh-CN" dirty="0"/>
              <a:t>Ji Kang: The Philosopher Rock Star</a:t>
            </a:r>
            <a:endParaRPr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E07EC090-6A48-40FC-B335-177F055D59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580" y="1634506"/>
            <a:ext cx="6302261" cy="3588987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02C189E9-7443-EB15-BDF2-D6B5120B7DF2}"/>
              </a:ext>
            </a:extLst>
          </p:cNvPr>
          <p:cNvSpPr txBox="1"/>
          <p:nvPr/>
        </p:nvSpPr>
        <p:spPr>
          <a:xfrm>
            <a:off x="1057764" y="5081064"/>
            <a:ext cx="60949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altLang="zh-CN" sz="2400" b="0" dirty="0"/>
              <a:t>Seven Sages of the Bamboo Grove</a:t>
            </a:r>
            <a:endParaRPr lang="zh-CN" altLang="en-US" sz="2400" b="0" dirty="0"/>
          </a:p>
        </p:txBody>
      </p:sp>
    </p:spTree>
    <p:extLst>
      <p:ext uri="{BB962C8B-B14F-4D97-AF65-F5344CB8AC3E}">
        <p14:creationId xmlns:p14="http://schemas.microsoft.com/office/powerpoint/2010/main" val="1426135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46D0EB9-C3C9-8747-0896-6A1F250D948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-1" t="5239" r="-1062" b="8531"/>
          <a:stretch/>
        </p:blipFill>
        <p:spPr>
          <a:xfrm>
            <a:off x="4234795" y="1463745"/>
            <a:ext cx="7543303" cy="4022654"/>
          </a:xfrm>
          <a:prstGeom prst="rect">
            <a:avLst/>
          </a:prstGeom>
        </p:spPr>
      </p:pic>
      <p:pic>
        <p:nvPicPr>
          <p:cNvPr id="3" name="广陵散">
            <a:hlinkClick r:id="" action="ppaction://media"/>
            <a:extLst>
              <a:ext uri="{FF2B5EF4-FFF2-40B4-BE49-F238E27FC236}">
                <a16:creationId xmlns:a16="http://schemas.microsoft.com/office/drawing/2014/main" id="{1931417E-6E82-8471-6AE6-D451B8CD775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761" end="21944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2355" y="398172"/>
            <a:ext cx="304800" cy="3048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9A289A44-959E-9601-057B-4C561CE4EB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3902" y="1203767"/>
            <a:ext cx="3121423" cy="4450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160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6176E392-A05C-B472-8AEB-2C76BBECA406}"/>
              </a:ext>
            </a:extLst>
          </p:cNvPr>
          <p:cNvSpPr txBox="1"/>
          <p:nvPr/>
        </p:nvSpPr>
        <p:spPr>
          <a:xfrm>
            <a:off x="3411020" y="759340"/>
            <a:ext cx="75617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altLang="zh-CN" dirty="0"/>
              <a:t>Song Yu: The Literary Charmer</a:t>
            </a:r>
            <a:endParaRPr lang="zh-CN" altLang="en-US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8275B625-3369-02EE-C087-AB3C529A35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5903" y="1577662"/>
            <a:ext cx="6871813" cy="4259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8547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AF6103F-E14B-87E8-4E81-1E7C1CF90C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6014" y="550621"/>
            <a:ext cx="3535306" cy="4716098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8EA9F061-FB2A-9435-A79F-14C66F17E5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3397" y="1292769"/>
            <a:ext cx="5178399" cy="3883799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4D6609E3-733A-E46B-71AF-9D33A4452839}"/>
              </a:ext>
            </a:extLst>
          </p:cNvPr>
          <p:cNvSpPr txBox="1"/>
          <p:nvPr/>
        </p:nvSpPr>
        <p:spPr>
          <a:xfrm>
            <a:off x="1156014" y="5500426"/>
            <a:ext cx="40117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altLang="zh-CN" b="0" dirty="0"/>
              <a:t>The Fu poetry of Goddess</a:t>
            </a:r>
            <a:endParaRPr lang="zh-CN" altLang="en-US" b="0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0A2B8A71-AD2B-C24E-86FF-350A94B33A39}"/>
              </a:ext>
            </a:extLst>
          </p:cNvPr>
          <p:cNvSpPr txBox="1"/>
          <p:nvPr/>
        </p:nvSpPr>
        <p:spPr>
          <a:xfrm>
            <a:off x="7392473" y="5500426"/>
            <a:ext cx="32841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800" b="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altLang="zh-CN" dirty="0"/>
              <a:t>Nine Discriminations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8128046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9C59073-A745-A5ED-188F-25B8472CE7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3465" y="126037"/>
            <a:ext cx="5743759" cy="3808459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80085B02-7ED2-E57D-CACA-B8128815394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860" t="3421" r="6138" b="52213"/>
          <a:stretch/>
        </p:blipFill>
        <p:spPr>
          <a:xfrm>
            <a:off x="102062" y="945287"/>
            <a:ext cx="5727233" cy="408622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FEB80161-8FBC-FD67-3ECB-095805B3CB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6432" y="3972840"/>
            <a:ext cx="2547803" cy="2885160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0B1609CB-C1F1-D476-A54D-175FB8C19501}"/>
              </a:ext>
            </a:extLst>
          </p:cNvPr>
          <p:cNvSpPr txBox="1"/>
          <p:nvPr/>
        </p:nvSpPr>
        <p:spPr>
          <a:xfrm>
            <a:off x="6503831" y="5737538"/>
            <a:ext cx="33613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800" b="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altLang="zh-CN" dirty="0"/>
              <a:t>Deng Tuzi’s</a:t>
            </a:r>
            <a:r>
              <a:rPr lang="zh-CN" altLang="en-US" dirty="0"/>
              <a:t> </a:t>
            </a:r>
            <a:r>
              <a:rPr lang="en-US" altLang="zh-CN" dirty="0"/>
              <a:t>wife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919438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extBox 56"/>
          <p:cNvSpPr txBox="1"/>
          <p:nvPr/>
        </p:nvSpPr>
        <p:spPr>
          <a:xfrm>
            <a:off x="960034" y="3495343"/>
            <a:ext cx="9217024" cy="551689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r">
              <a:lnSpc>
                <a:spcPts val="3333"/>
              </a:lnSpc>
              <a:defRPr/>
            </a:pPr>
            <a:r>
              <a:rPr lang="en-US" altLang="zh-CN" sz="5333" dirty="0">
                <a:ln w="6350"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latin typeface="Impact" panose="020B0806030902050204" pitchFamily="34" charset="0"/>
                <a:ea typeface="微软雅黑" pitchFamily="34" charset="-122"/>
              </a:rPr>
              <a:t>Thank YOU  FOR  LISTENING</a:t>
            </a:r>
          </a:p>
        </p:txBody>
      </p:sp>
      <p:pic>
        <p:nvPicPr>
          <p:cNvPr id="10" name="Picture 2" descr="C:\Users\Administrator\Desktop\矢量httpwww.3lian.comvector（三联www.3lian.com） (2) [转换]-0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41126" y="1412340"/>
            <a:ext cx="2783676" cy="172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17520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9790612C-0FD2-DF91-8929-EDB149F83F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997" y="-51515"/>
            <a:ext cx="10596631" cy="5873462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998CF363-5215-8069-9DA9-E516E779C6DC}"/>
              </a:ext>
            </a:extLst>
          </p:cNvPr>
          <p:cNvSpPr txBox="1"/>
          <p:nvPr/>
        </p:nvSpPr>
        <p:spPr>
          <a:xfrm>
            <a:off x="3786390" y="6152680"/>
            <a:ext cx="52095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/>
              <a:t>Speaker:</a:t>
            </a:r>
            <a:r>
              <a:rPr lang="zh-CN" altLang="en-US" sz="2400" dirty="0"/>
              <a:t> </a:t>
            </a:r>
            <a:r>
              <a:rPr lang="en-US" altLang="zh-CN" sz="2400" dirty="0"/>
              <a:t>Cheng </a:t>
            </a:r>
            <a:r>
              <a:rPr lang="en-US" altLang="zh-CN" sz="2400" dirty="0" err="1"/>
              <a:t>Linjia</a:t>
            </a:r>
            <a:r>
              <a:rPr lang="en-US" altLang="zh-CN" sz="2400" dirty="0"/>
              <a:t>/Jason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37D293A5-E07C-4093-B1D4-1222467DCCA8}"/>
              </a:ext>
            </a:extLst>
          </p:cNvPr>
          <p:cNvSpPr txBox="1"/>
          <p:nvPr/>
        </p:nvSpPr>
        <p:spPr>
          <a:xfrm>
            <a:off x="1659227" y="5560337"/>
            <a:ext cx="92041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800" b="1"/>
            </a:lvl1pPr>
          </a:lstStyle>
          <a:p>
            <a:r>
              <a:rPr lang="en-US" altLang="zh-CN" dirty="0"/>
              <a:t>The Four Most Handsome Men in Ancient China</a:t>
            </a:r>
          </a:p>
        </p:txBody>
      </p:sp>
    </p:spTree>
    <p:extLst>
      <p:ext uri="{BB962C8B-B14F-4D97-AF65-F5344CB8AC3E}">
        <p14:creationId xmlns:p14="http://schemas.microsoft.com/office/powerpoint/2010/main" val="3933257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BAEE201F-5E22-3395-EFE0-2CAC9DFECFE0}"/>
              </a:ext>
            </a:extLst>
          </p:cNvPr>
          <p:cNvSpPr txBox="1"/>
          <p:nvPr/>
        </p:nvSpPr>
        <p:spPr>
          <a:xfrm>
            <a:off x="2110303" y="4231902"/>
            <a:ext cx="866656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Version 1: </a:t>
            </a: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潘安、兰陵王、卫玠、宋玉</a:t>
            </a:r>
            <a:endParaRPr lang="en-US" altLang="zh-CN" sz="3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3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Version 2: </a:t>
            </a: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潘安、兰陵王、卫玠、嵇康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1134A3B2-5A1D-98A6-7213-7F82E3D9A4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4860" y="693480"/>
            <a:ext cx="10202920" cy="110020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21921DB-FD7B-288E-6FD9-CC7723654C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4540" y="1928672"/>
            <a:ext cx="10273240" cy="1500328"/>
          </a:xfrm>
          <a:prstGeom prst="rect">
            <a:avLst/>
          </a:prstGeom>
        </p:spPr>
      </p:pic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2553EF62-2C32-D071-79A6-5EC496DD858E}"/>
              </a:ext>
            </a:extLst>
          </p:cNvPr>
          <p:cNvCxnSpPr/>
          <p:nvPr/>
        </p:nvCxnSpPr>
        <p:spPr>
          <a:xfrm>
            <a:off x="3954780" y="1165860"/>
            <a:ext cx="98298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直接连接符 11">
            <a:extLst>
              <a:ext uri="{FF2B5EF4-FFF2-40B4-BE49-F238E27FC236}">
                <a16:creationId xmlns:a16="http://schemas.microsoft.com/office/drawing/2014/main" id="{1B7F90D3-937D-7BDE-28A5-D0441CAB6C12}"/>
              </a:ext>
            </a:extLst>
          </p:cNvPr>
          <p:cNvCxnSpPr>
            <a:cxnSpLocks/>
          </p:cNvCxnSpPr>
          <p:nvPr/>
        </p:nvCxnSpPr>
        <p:spPr>
          <a:xfrm>
            <a:off x="5113020" y="1165860"/>
            <a:ext cx="1752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F62D1F84-06E5-6DED-1988-AE0197F89457}"/>
              </a:ext>
            </a:extLst>
          </p:cNvPr>
          <p:cNvCxnSpPr/>
          <p:nvPr/>
        </p:nvCxnSpPr>
        <p:spPr>
          <a:xfrm>
            <a:off x="7101840" y="1165860"/>
            <a:ext cx="98298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直接连接符 13">
            <a:extLst>
              <a:ext uri="{FF2B5EF4-FFF2-40B4-BE49-F238E27FC236}">
                <a16:creationId xmlns:a16="http://schemas.microsoft.com/office/drawing/2014/main" id="{9105D424-E161-3DF2-31A0-E13331342149}"/>
              </a:ext>
            </a:extLst>
          </p:cNvPr>
          <p:cNvCxnSpPr/>
          <p:nvPr/>
        </p:nvCxnSpPr>
        <p:spPr>
          <a:xfrm>
            <a:off x="8869680" y="1165860"/>
            <a:ext cx="98298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DEA733EB-FDAA-BED0-4FD3-B6758734157A}"/>
              </a:ext>
            </a:extLst>
          </p:cNvPr>
          <p:cNvCxnSpPr>
            <a:cxnSpLocks/>
          </p:cNvCxnSpPr>
          <p:nvPr/>
        </p:nvCxnSpPr>
        <p:spPr>
          <a:xfrm>
            <a:off x="1401643" y="2506980"/>
            <a:ext cx="118153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3779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CDA1E331-1AE0-6DD8-3763-27307CA51DA2}"/>
              </a:ext>
            </a:extLst>
          </p:cNvPr>
          <p:cNvSpPr txBox="1"/>
          <p:nvPr/>
        </p:nvSpPr>
        <p:spPr>
          <a:xfrm>
            <a:off x="2595093" y="483305"/>
            <a:ext cx="83645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Pan An: The Original Mr. Steal-Your-Heart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684D0DFB-BA0B-7488-890A-3C4ADF3095F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266" t="12344" r="56650" b="13290"/>
          <a:stretch/>
        </p:blipFill>
        <p:spPr>
          <a:xfrm>
            <a:off x="4072354" y="1307205"/>
            <a:ext cx="4047292" cy="5213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8361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79D30B1C-7726-A3B6-3E77-597736AF5E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96219" y="692274"/>
            <a:ext cx="4695781" cy="3525259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4745F79D-C9BF-6A7A-117D-64947F1E36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0953" y="598167"/>
            <a:ext cx="4720974" cy="335347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97EA23E3-3D30-5E72-713E-0F198BEAE5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59971" y="4106581"/>
            <a:ext cx="2959830" cy="270793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8D505DC5-1D00-5AD5-C5AC-D1941BC9C1F2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r="552" b="5728"/>
          <a:stretch/>
        </p:blipFill>
        <p:spPr>
          <a:xfrm>
            <a:off x="5231801" y="2357438"/>
            <a:ext cx="2131286" cy="202035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0EB5E9E-1FBA-718D-8721-ED770036DB0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49430" y="4217533"/>
            <a:ext cx="2670371" cy="248602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F6E572A0-150E-5953-F80E-D19A429F2D48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t="407" r="2494"/>
          <a:stretch/>
        </p:blipFill>
        <p:spPr>
          <a:xfrm rot="5400000">
            <a:off x="3113626" y="4179272"/>
            <a:ext cx="2089666" cy="212491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E36E87B3-53FA-63A7-E1C5-5C3B138A53E0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3511" t="8461" r="2143" b="10934"/>
          <a:stretch/>
        </p:blipFill>
        <p:spPr>
          <a:xfrm>
            <a:off x="7553557" y="4559121"/>
            <a:ext cx="2021983" cy="1727442"/>
          </a:xfrm>
          <a:prstGeom prst="rect">
            <a:avLst/>
          </a:prstGeom>
        </p:spPr>
      </p:pic>
      <p:pic>
        <p:nvPicPr>
          <p:cNvPr id="10" name="202409081625">
            <a:hlinkClick r:id="" action="ppaction://media"/>
            <a:extLst>
              <a:ext uri="{FF2B5EF4-FFF2-40B4-BE49-F238E27FC236}">
                <a16:creationId xmlns:a16="http://schemas.microsoft.com/office/drawing/2014/main" id="{EA016E0F-F9EE-4DEE-7B90-28E87F5205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22538" y="4106581"/>
            <a:ext cx="2324810" cy="2324810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738F7067-81CB-D817-5752-212D9CD1DB0C}"/>
              </a:ext>
            </a:extLst>
          </p:cNvPr>
          <p:cNvSpPr txBox="1"/>
          <p:nvPr/>
        </p:nvSpPr>
        <p:spPr>
          <a:xfrm>
            <a:off x="3159565" y="244706"/>
            <a:ext cx="66026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掷果盈车：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Throwing fruit to fill a carriage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22982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287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303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A6CADE4-8ABA-76C4-AE76-EE8B77CE68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9578" y="614317"/>
            <a:ext cx="9264406" cy="4964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4467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B3107564-3336-0C61-E2F0-B294C183C784}"/>
              </a:ext>
            </a:extLst>
          </p:cNvPr>
          <p:cNvSpPr txBox="1"/>
          <p:nvPr/>
        </p:nvSpPr>
        <p:spPr>
          <a:xfrm>
            <a:off x="2215702" y="655075"/>
            <a:ext cx="87723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altLang="zh-CN" dirty="0"/>
              <a:t>Gao </a:t>
            </a:r>
            <a:r>
              <a:rPr lang="en-US" altLang="zh-CN" dirty="0" err="1"/>
              <a:t>Changgong</a:t>
            </a:r>
            <a:r>
              <a:rPr lang="en-US" altLang="zh-CN" dirty="0"/>
              <a:t> (King </a:t>
            </a:r>
            <a:r>
              <a:rPr lang="en-US" altLang="zh-CN" dirty="0" err="1"/>
              <a:t>Lanling</a:t>
            </a:r>
            <a:r>
              <a:rPr lang="en-US" altLang="zh-CN" dirty="0"/>
              <a:t>): The Masked Beauty</a:t>
            </a:r>
            <a:endParaRPr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A5D1FE9A-DF4E-333E-F87A-2948BA62857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8" b="14303"/>
          <a:stretch/>
        </p:blipFill>
        <p:spPr>
          <a:xfrm>
            <a:off x="1846000" y="1580751"/>
            <a:ext cx="8499999" cy="4098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8668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87A310BB-F37F-8176-6BB0-7F538CC368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403" y="1858383"/>
            <a:ext cx="2632202" cy="273749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579DF39C-1719-C0C8-0B07-D5BAA0BA86E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847" b="8319"/>
          <a:stretch/>
        </p:blipFill>
        <p:spPr>
          <a:xfrm>
            <a:off x="3692850" y="1766753"/>
            <a:ext cx="2461579" cy="282912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212B7959-0EC5-CBF8-D8E0-118311184F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8293" y="1885202"/>
            <a:ext cx="4624803" cy="2638360"/>
          </a:xfrm>
          <a:prstGeom prst="rect">
            <a:avLst/>
          </a:prstGeom>
        </p:spPr>
      </p:pic>
      <p:sp>
        <p:nvSpPr>
          <p:cNvPr id="8" name="加号 7">
            <a:extLst>
              <a:ext uri="{FF2B5EF4-FFF2-40B4-BE49-F238E27FC236}">
                <a16:creationId xmlns:a16="http://schemas.microsoft.com/office/drawing/2014/main" id="{25DFB94F-393B-E108-58AE-A215CD100B1E}"/>
              </a:ext>
            </a:extLst>
          </p:cNvPr>
          <p:cNvSpPr/>
          <p:nvPr/>
        </p:nvSpPr>
        <p:spPr>
          <a:xfrm>
            <a:off x="2841824" y="2904185"/>
            <a:ext cx="669701" cy="740536"/>
          </a:xfrm>
          <a:prstGeom prst="mathPlus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等号 9">
            <a:extLst>
              <a:ext uri="{FF2B5EF4-FFF2-40B4-BE49-F238E27FC236}">
                <a16:creationId xmlns:a16="http://schemas.microsoft.com/office/drawing/2014/main" id="{C947DBB2-D198-5791-AC5C-64AE0923E7B3}"/>
              </a:ext>
            </a:extLst>
          </p:cNvPr>
          <p:cNvSpPr/>
          <p:nvPr/>
        </p:nvSpPr>
        <p:spPr>
          <a:xfrm>
            <a:off x="6349286" y="2994338"/>
            <a:ext cx="785979" cy="576330"/>
          </a:xfrm>
          <a:prstGeom prst="mathEqual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5411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3B231FC8-1BB7-A4C7-D130-9A3E9FA959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4406" y="364429"/>
            <a:ext cx="8461420" cy="5288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2383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668</TotalTime>
  <Words>129</Words>
  <Application>Microsoft Office PowerPoint</Application>
  <PresentationFormat>宽屏</PresentationFormat>
  <Paragraphs>24</Paragraphs>
  <Slides>16</Slides>
  <Notes>2</Notes>
  <HiddenSlides>0</HiddenSlides>
  <MMClips>2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16</vt:i4>
      </vt:variant>
    </vt:vector>
  </HeadingPairs>
  <TitlesOfParts>
    <vt:vector size="23" baseType="lpstr">
      <vt:lpstr>等线</vt:lpstr>
      <vt:lpstr>等线 Light</vt:lpstr>
      <vt:lpstr>微软雅黑</vt:lpstr>
      <vt:lpstr>Arial</vt:lpstr>
      <vt:lpstr>Impact</vt:lpstr>
      <vt:lpstr>Times New Roman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林甲 程</dc:creator>
  <cp:lastModifiedBy>林甲 程</cp:lastModifiedBy>
  <cp:revision>16</cp:revision>
  <dcterms:created xsi:type="dcterms:W3CDTF">2024-09-04T13:11:15Z</dcterms:created>
  <dcterms:modified xsi:type="dcterms:W3CDTF">2024-09-12T03:06:43Z</dcterms:modified>
</cp:coreProperties>
</file>